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816-042C-4210-9418-CF15823978AA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D02-D2D2-482E-B8B5-50B677CD5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630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816-042C-4210-9418-CF15823978AA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D02-D2D2-482E-B8B5-50B677CD5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50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816-042C-4210-9418-CF15823978AA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D02-D2D2-482E-B8B5-50B677CD5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61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816-042C-4210-9418-CF15823978AA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D02-D2D2-482E-B8B5-50B677CD5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522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816-042C-4210-9418-CF15823978AA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D02-D2D2-482E-B8B5-50B677CD5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414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816-042C-4210-9418-CF15823978AA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D02-D2D2-482E-B8B5-50B677CD5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016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816-042C-4210-9418-CF15823978AA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D02-D2D2-482E-B8B5-50B677CD5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873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816-042C-4210-9418-CF15823978AA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D02-D2D2-482E-B8B5-50B677CD5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786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816-042C-4210-9418-CF15823978AA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D02-D2D2-482E-B8B5-50B677CD5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0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816-042C-4210-9418-CF15823978AA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D02-D2D2-482E-B8B5-50B677CD5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297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6816-042C-4210-9418-CF15823978AA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D02-D2D2-482E-B8B5-50B677CD5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586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56816-042C-4210-9418-CF15823978AA}" type="datetimeFigureOut">
              <a:rPr lang="en-US" smtClean="0"/>
              <a:t>20/10/2013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01D02-D2D2-482E-B8B5-50B677CD59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162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439" y="693174"/>
            <a:ext cx="1362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/>
              <a:t>Examples</a:t>
            </a:r>
            <a:endParaRPr lang="en-US" sz="2400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693174" y="1563329"/>
            <a:ext cx="774290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A single-acting reciprocating compressor induces 1 m</a:t>
            </a:r>
            <a:r>
              <a:rPr lang="en-US" sz="2400" baseline="30000" dirty="0" smtClean="0"/>
              <a:t>3</a:t>
            </a:r>
            <a:r>
              <a:rPr lang="en-US" sz="2400" dirty="0" smtClean="0"/>
              <a:t> of air per minute at 1.013 b, 15 </a:t>
            </a:r>
            <a:r>
              <a:rPr lang="en-US" sz="2400" baseline="30000" dirty="0" err="1" smtClean="0"/>
              <a:t>o</a:t>
            </a:r>
            <a:r>
              <a:rPr lang="en-US" sz="2400" dirty="0" err="1" smtClean="0"/>
              <a:t>C</a:t>
            </a:r>
            <a:r>
              <a:rPr lang="en-US" sz="2400" dirty="0" smtClean="0"/>
              <a:t>, and delivers it at 7 b. Compression follows pv</a:t>
            </a:r>
            <a:r>
              <a:rPr lang="en-US" sz="2400" baseline="30000" dirty="0" smtClean="0"/>
              <a:t>1.35</a:t>
            </a:r>
            <a:r>
              <a:rPr lang="en-US" sz="2400" dirty="0" smtClean="0"/>
              <a:t>=c and the clearance can be neglected. Determine the indicated power.</a:t>
            </a:r>
            <a:br>
              <a:rPr lang="en-US" sz="2400" dirty="0" smtClean="0"/>
            </a:b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If the compressor above operates at the speed N=300 rpm, determine the cylinder bore if the stroke to bore ratio is 1.5:1</a:t>
            </a:r>
            <a:br>
              <a:rPr lang="en-US" sz="2400" dirty="0" smtClean="0"/>
            </a:b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Find the isothermal efficiency for the compressor above.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90690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439" y="693174"/>
            <a:ext cx="1362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/>
              <a:t>Examples</a:t>
            </a:r>
            <a:endParaRPr lang="en-US" sz="2400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693174" y="1563329"/>
            <a:ext cx="774290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US" sz="2400" dirty="0" smtClean="0"/>
              <a:t>A double-acting compressor induces 14 m</a:t>
            </a:r>
            <a:r>
              <a:rPr lang="en-US" sz="2400" baseline="30000" dirty="0" smtClean="0"/>
              <a:t>3</a:t>
            </a:r>
            <a:r>
              <a:rPr lang="en-US" sz="2400" dirty="0" smtClean="0"/>
              <a:t> air per minute at 1.013 b and 15 </a:t>
            </a:r>
            <a:r>
              <a:rPr lang="en-US" sz="2400" baseline="30000" dirty="0" err="1" smtClean="0"/>
              <a:t>o</a:t>
            </a:r>
            <a:r>
              <a:rPr lang="en-US" sz="2400" dirty="0" err="1" smtClean="0"/>
              <a:t>C.</a:t>
            </a:r>
            <a:r>
              <a:rPr lang="en-US" sz="2400" dirty="0" smtClean="0"/>
              <a:t> Delivery pressure is 7 b and the compressor speed is 300 rpm. If the clearance volume is 5% of swept volume and compression index is 1.3, find </a:t>
            </a:r>
            <a:r>
              <a:rPr lang="en-US" sz="2400" dirty="0" err="1" smtClean="0"/>
              <a:t>V</a:t>
            </a:r>
            <a:r>
              <a:rPr lang="en-US" sz="2400" baseline="-25000" dirty="0" err="1" smtClean="0"/>
              <a:t>s</a:t>
            </a:r>
            <a:r>
              <a:rPr lang="en-US" sz="2400" dirty="0" smtClean="0"/>
              <a:t> and indicated power.</a:t>
            </a:r>
            <a:br>
              <a:rPr lang="en-US" sz="2400" dirty="0" smtClean="0"/>
            </a:br>
            <a:endParaRPr lang="en-US" sz="2400" dirty="0" smtClean="0"/>
          </a:p>
          <a:p>
            <a:pPr marL="457200" indent="-457200">
              <a:buFont typeface="+mj-lt"/>
              <a:buAutoNum type="arabicPeriod" startAt="4"/>
            </a:pPr>
            <a:r>
              <a:rPr lang="en-US" sz="2400" dirty="0" smtClean="0"/>
              <a:t>Air at free air condition of 1.013 b and 15 </a:t>
            </a:r>
            <a:r>
              <a:rPr lang="en-US" sz="2400" baseline="30000" dirty="0" err="1" smtClean="0"/>
              <a:t>o</a:t>
            </a:r>
            <a:r>
              <a:rPr lang="en-US" sz="2400" dirty="0" err="1" smtClean="0"/>
              <a:t>C</a:t>
            </a:r>
            <a:r>
              <a:rPr lang="en-US" sz="2400" dirty="0" smtClean="0"/>
              <a:t> enters a double-acting compressor at 14 m</a:t>
            </a:r>
            <a:r>
              <a:rPr lang="en-US" sz="2400" baseline="30000" dirty="0" smtClean="0"/>
              <a:t>3</a:t>
            </a:r>
            <a:r>
              <a:rPr lang="en-US" sz="2400" dirty="0" smtClean="0"/>
              <a:t>/min. During the intake stroke, cylinder pressure is 0.95 b and the temperature is 32 </a:t>
            </a:r>
            <a:r>
              <a:rPr lang="en-US" sz="2400" baseline="30000" dirty="0" err="1" smtClean="0"/>
              <a:t>o</a:t>
            </a:r>
            <a:r>
              <a:rPr lang="en-US" sz="2400" dirty="0" err="1" smtClean="0"/>
              <a:t>C.</a:t>
            </a:r>
            <a:r>
              <a:rPr lang="en-US" sz="2400" dirty="0" smtClean="0"/>
              <a:t> Delivery pressure is 7 b and the compression and expansion index is 1.3. If the clearance volume is 5% of the swept volume, find the volumetric efficiency.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95273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439" y="693174"/>
            <a:ext cx="1362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/>
              <a:t>Examples</a:t>
            </a:r>
            <a:endParaRPr lang="en-US" sz="2400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693174" y="1563329"/>
            <a:ext cx="774290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6"/>
            </a:pPr>
            <a:r>
              <a:rPr lang="en-US" sz="2400" dirty="0" smtClean="0"/>
              <a:t>In a single-acting, 2 stage compressor, 4.5 kg/min of air is compressed from 1.013 b and 15 </a:t>
            </a:r>
            <a:r>
              <a:rPr lang="en-US" sz="2400" baseline="30000" dirty="0" err="1" smtClean="0"/>
              <a:t>o</a:t>
            </a:r>
            <a:r>
              <a:rPr lang="en-US" sz="2400" dirty="0" err="1" smtClean="0"/>
              <a:t>C</a:t>
            </a:r>
            <a:r>
              <a:rPr lang="en-US" sz="2400" dirty="0" smtClean="0"/>
              <a:t> over a 9:1 pressure ratio. Both stages have the same pressure ratios and follow pv</a:t>
            </a:r>
            <a:r>
              <a:rPr lang="en-US" sz="2400" baseline="30000" dirty="0" smtClean="0"/>
              <a:t>1.3</a:t>
            </a:r>
            <a:r>
              <a:rPr lang="en-US" sz="2400" dirty="0" smtClean="0"/>
              <a:t>=c for all compression and expansion processes. Clearance volume is 5% of the swept volume for both stages, and the compressor operates at 300 rpm. If intercooling is complete, find the indicated power and the swept volume for both stages.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641728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175</Words>
  <Application>Microsoft Office PowerPoint</Application>
  <PresentationFormat>On-screen Show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Mohsin</dc:creator>
  <cp:lastModifiedBy>Mohsin</cp:lastModifiedBy>
  <cp:revision>3</cp:revision>
  <cp:lastPrinted>2013-10-20T03:41:14Z</cp:lastPrinted>
  <dcterms:created xsi:type="dcterms:W3CDTF">2013-10-19T11:03:40Z</dcterms:created>
  <dcterms:modified xsi:type="dcterms:W3CDTF">2013-10-20T03:41:20Z</dcterms:modified>
</cp:coreProperties>
</file>