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8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257" r:id="rId11"/>
    <p:sldId id="259" r:id="rId12"/>
    <p:sldId id="296" r:id="rId13"/>
    <p:sldId id="260" r:id="rId14"/>
    <p:sldId id="313" r:id="rId15"/>
    <p:sldId id="261" r:id="rId16"/>
    <p:sldId id="262" r:id="rId17"/>
    <p:sldId id="315" r:id="rId18"/>
    <p:sldId id="326" r:id="rId19"/>
    <p:sldId id="305" r:id="rId20"/>
    <p:sldId id="263" r:id="rId21"/>
    <p:sldId id="264" r:id="rId22"/>
    <p:sldId id="314" r:id="rId23"/>
    <p:sldId id="306" r:id="rId24"/>
    <p:sldId id="301" r:id="rId25"/>
    <p:sldId id="265" r:id="rId26"/>
    <p:sldId id="316" r:id="rId27"/>
    <p:sldId id="307" r:id="rId28"/>
    <p:sldId id="266" r:id="rId29"/>
    <p:sldId id="308" r:id="rId30"/>
    <p:sldId id="267" r:id="rId31"/>
    <p:sldId id="317" r:id="rId32"/>
    <p:sldId id="275" r:id="rId33"/>
    <p:sldId id="309" r:id="rId34"/>
    <p:sldId id="310" r:id="rId35"/>
    <p:sldId id="276" r:id="rId36"/>
    <p:sldId id="311" r:id="rId37"/>
    <p:sldId id="312" r:id="rId38"/>
    <p:sldId id="274" r:id="rId39"/>
    <p:sldId id="270" r:id="rId40"/>
    <p:sldId id="268" r:id="rId41"/>
    <p:sldId id="325" r:id="rId42"/>
    <p:sldId id="327" r:id="rId43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ABAF2C-528D-4367-8849-27C6C986E69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11F369D4-E884-4514-A744-2C2599F883E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Nonlinear Equation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Solvers</a:t>
          </a:r>
        </a:p>
      </dgm:t>
    </dgm:pt>
    <dgm:pt modelId="{2B9FDE2B-DDFB-45E1-97BA-EAEA8E53B9EE}" type="parTrans" cxnId="{7764A902-5FF6-47F5-B3B1-B272BBF392B3}">
      <dgm:prSet/>
      <dgm:spPr/>
    </dgm:pt>
    <dgm:pt modelId="{ED258AF3-571F-4AE0-9180-1B9949B57CA8}" type="sibTrans" cxnId="{7764A902-5FF6-47F5-B3B1-B272BBF392B3}">
      <dgm:prSet/>
      <dgm:spPr/>
    </dgm:pt>
    <dgm:pt modelId="{6AC82A74-CDDE-47B5-9070-B3D91579AB9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Bracketing</a:t>
          </a:r>
          <a:endParaRPr kumimoji="0" lang="en-US" altLang="en-US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0E8F3D24-71CA-4371-BA85-D515E9F5B4FA}" type="parTrans" cxnId="{5503A9E5-25B8-4C99-92C2-CC385AA918CA}">
      <dgm:prSet/>
      <dgm:spPr/>
    </dgm:pt>
    <dgm:pt modelId="{7B784716-A4F6-45E4-81C7-497E36460115}" type="sibTrans" cxnId="{5503A9E5-25B8-4C99-92C2-CC385AA918CA}">
      <dgm:prSet/>
      <dgm:spPr/>
    </dgm:pt>
    <dgm:pt modelId="{38956053-712F-463A-A25E-52EDA4C669A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Bisection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False Position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(Regula-Falsi</a:t>
          </a: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</a:t>
          </a:r>
        </a:p>
      </dgm:t>
    </dgm:pt>
    <dgm:pt modelId="{28D9198C-D1AA-4126-BFD3-683B77C9AB86}" type="parTrans" cxnId="{B14BA5F7-36CF-4A69-8BC2-604F08D1C741}">
      <dgm:prSet/>
      <dgm:spPr/>
    </dgm:pt>
    <dgm:pt modelId="{9FE86109-AAB1-4EEB-8C28-743A09024336}" type="sibTrans" cxnId="{B14BA5F7-36CF-4A69-8BC2-604F08D1C741}">
      <dgm:prSet/>
      <dgm:spPr/>
    </dgm:pt>
    <dgm:pt modelId="{2E95A26A-6348-4D9F-8A53-0A06652F9B0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Graphical</a:t>
          </a:r>
        </a:p>
      </dgm:t>
    </dgm:pt>
    <dgm:pt modelId="{B357BFFE-4B9B-4D90-8464-19E18FD761A3}" type="parTrans" cxnId="{0CB27F11-0317-4F73-B1E3-AF4F447C0EF0}">
      <dgm:prSet/>
      <dgm:spPr/>
    </dgm:pt>
    <dgm:pt modelId="{202ACF1F-2959-4F94-9875-37E67C5454A2}" type="sibTrans" cxnId="{0CB27F11-0317-4F73-B1E3-AF4F447C0EF0}">
      <dgm:prSet/>
      <dgm:spPr/>
    </dgm:pt>
    <dgm:pt modelId="{75E4FB34-0C07-407A-9A36-3DBABB56716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Open Methods</a:t>
          </a:r>
        </a:p>
      </dgm:t>
    </dgm:pt>
    <dgm:pt modelId="{2E167635-5E96-4B74-9683-6461BC5A4F9F}" type="parTrans" cxnId="{7A0CF2C7-C732-4946-8BD3-6F1DD715372D}">
      <dgm:prSet/>
      <dgm:spPr/>
    </dgm:pt>
    <dgm:pt modelId="{77380E90-10A0-4C64-8EEC-C3D72E5685C5}" type="sibTrans" cxnId="{7A0CF2C7-C732-4946-8BD3-6F1DD715372D}">
      <dgm:prSet/>
      <dgm:spPr/>
    </dgm:pt>
    <dgm:pt modelId="{D3670EAC-5200-4B99-A979-5BFCE1F3FCB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Newton Raphson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Secant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E0265C5C-A30B-4624-817C-441987C4DBA6}" type="parTrans" cxnId="{E8AF27F1-D9C0-466A-947E-99A9DA01F6D0}">
      <dgm:prSet/>
      <dgm:spPr/>
    </dgm:pt>
    <dgm:pt modelId="{1B821260-2BEB-4ABB-8865-53DBAA79FA33}" type="sibTrans" cxnId="{E8AF27F1-D9C0-466A-947E-99A9DA01F6D0}">
      <dgm:prSet/>
      <dgm:spPr/>
    </dgm:pt>
    <dgm:pt modelId="{F6075A02-C2CD-4637-8D9F-B102E4D5A0B1}" type="pres">
      <dgm:prSet presAssocID="{76ABAF2C-528D-4367-8849-27C6C986E69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2601247-C74D-4264-A592-28E06465C66B}" type="pres">
      <dgm:prSet presAssocID="{11F369D4-E884-4514-A744-2C2599F883EC}" presName="hierRoot1" presStyleCnt="0">
        <dgm:presLayoutVars>
          <dgm:hierBranch/>
        </dgm:presLayoutVars>
      </dgm:prSet>
      <dgm:spPr/>
    </dgm:pt>
    <dgm:pt modelId="{4215051A-6007-412D-8815-C2B93EDF04D5}" type="pres">
      <dgm:prSet presAssocID="{11F369D4-E884-4514-A744-2C2599F883EC}" presName="rootComposite1" presStyleCnt="0"/>
      <dgm:spPr/>
    </dgm:pt>
    <dgm:pt modelId="{45344ACA-BD92-4843-B9B5-BD2D4ED637D5}" type="pres">
      <dgm:prSet presAssocID="{11F369D4-E884-4514-A744-2C2599F883E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687FD4-49BE-4372-9758-3D785BC546F1}" type="pres">
      <dgm:prSet presAssocID="{11F369D4-E884-4514-A744-2C2599F883E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12D9E3A-59BF-442A-A435-A6B6D6590BAF}" type="pres">
      <dgm:prSet presAssocID="{11F369D4-E884-4514-A744-2C2599F883EC}" presName="hierChild2" presStyleCnt="0"/>
      <dgm:spPr/>
    </dgm:pt>
    <dgm:pt modelId="{204143B5-CF80-4CBE-8595-5F45921DF85D}" type="pres">
      <dgm:prSet presAssocID="{0E8F3D24-71CA-4371-BA85-D515E9F5B4FA}" presName="Name35" presStyleLbl="parChTrans1D2" presStyleIdx="0" presStyleCnt="3"/>
      <dgm:spPr/>
    </dgm:pt>
    <dgm:pt modelId="{2769BF5F-4097-43E4-A811-F4B898225E89}" type="pres">
      <dgm:prSet presAssocID="{6AC82A74-CDDE-47B5-9070-B3D91579AB9A}" presName="hierRoot2" presStyleCnt="0">
        <dgm:presLayoutVars>
          <dgm:hierBranch/>
        </dgm:presLayoutVars>
      </dgm:prSet>
      <dgm:spPr/>
    </dgm:pt>
    <dgm:pt modelId="{33B65A88-1BAC-4E24-B996-F5D3949FD4C6}" type="pres">
      <dgm:prSet presAssocID="{6AC82A74-CDDE-47B5-9070-B3D91579AB9A}" presName="rootComposite" presStyleCnt="0"/>
      <dgm:spPr/>
    </dgm:pt>
    <dgm:pt modelId="{C3A6558F-BFD8-4339-B29D-DAAE582D067C}" type="pres">
      <dgm:prSet presAssocID="{6AC82A74-CDDE-47B5-9070-B3D91579AB9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ED7F92-3423-4809-BC26-A97B6849276C}" type="pres">
      <dgm:prSet presAssocID="{6AC82A74-CDDE-47B5-9070-B3D91579AB9A}" presName="rootConnector" presStyleLbl="node2" presStyleIdx="0" presStyleCnt="3"/>
      <dgm:spPr/>
      <dgm:t>
        <a:bodyPr/>
        <a:lstStyle/>
        <a:p>
          <a:endParaRPr lang="en-US"/>
        </a:p>
      </dgm:t>
    </dgm:pt>
    <dgm:pt modelId="{8C8847A9-BA46-4E2D-B98A-60CAEEE47259}" type="pres">
      <dgm:prSet presAssocID="{6AC82A74-CDDE-47B5-9070-B3D91579AB9A}" presName="hierChild4" presStyleCnt="0"/>
      <dgm:spPr/>
    </dgm:pt>
    <dgm:pt modelId="{77505387-6E42-47FB-8584-136F27C595E5}" type="pres">
      <dgm:prSet presAssocID="{28D9198C-D1AA-4126-BFD3-683B77C9AB86}" presName="Name35" presStyleLbl="parChTrans1D3" presStyleIdx="0" presStyleCnt="2"/>
      <dgm:spPr/>
    </dgm:pt>
    <dgm:pt modelId="{AA3BA846-2C63-4E41-B729-73CE690217B3}" type="pres">
      <dgm:prSet presAssocID="{38956053-712F-463A-A25E-52EDA4C669A2}" presName="hierRoot2" presStyleCnt="0">
        <dgm:presLayoutVars>
          <dgm:hierBranch val="r"/>
        </dgm:presLayoutVars>
      </dgm:prSet>
      <dgm:spPr/>
    </dgm:pt>
    <dgm:pt modelId="{A2F5EF46-4F48-41BD-8B6A-2BE303CB1BB3}" type="pres">
      <dgm:prSet presAssocID="{38956053-712F-463A-A25E-52EDA4C669A2}" presName="rootComposite" presStyleCnt="0"/>
      <dgm:spPr/>
    </dgm:pt>
    <dgm:pt modelId="{722EF565-0196-423D-A004-973338F77C8A}" type="pres">
      <dgm:prSet presAssocID="{38956053-712F-463A-A25E-52EDA4C669A2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1A0640-E6CC-47A7-AB4F-8D778C217F5C}" type="pres">
      <dgm:prSet presAssocID="{38956053-712F-463A-A25E-52EDA4C669A2}" presName="rootConnector" presStyleLbl="node3" presStyleIdx="0" presStyleCnt="2"/>
      <dgm:spPr/>
      <dgm:t>
        <a:bodyPr/>
        <a:lstStyle/>
        <a:p>
          <a:endParaRPr lang="en-US"/>
        </a:p>
      </dgm:t>
    </dgm:pt>
    <dgm:pt modelId="{B0083E0C-65E9-4585-8221-934FA6332D5D}" type="pres">
      <dgm:prSet presAssocID="{38956053-712F-463A-A25E-52EDA4C669A2}" presName="hierChild4" presStyleCnt="0"/>
      <dgm:spPr/>
    </dgm:pt>
    <dgm:pt modelId="{89D2482B-455A-474F-B5F4-8D8FBF12F8B5}" type="pres">
      <dgm:prSet presAssocID="{38956053-712F-463A-A25E-52EDA4C669A2}" presName="hierChild5" presStyleCnt="0"/>
      <dgm:spPr/>
    </dgm:pt>
    <dgm:pt modelId="{7D76F233-98E7-485E-A6B4-03BDFE516EBA}" type="pres">
      <dgm:prSet presAssocID="{6AC82A74-CDDE-47B5-9070-B3D91579AB9A}" presName="hierChild5" presStyleCnt="0"/>
      <dgm:spPr/>
    </dgm:pt>
    <dgm:pt modelId="{8633E5B9-961F-442B-9081-EEBC5D5FD2F9}" type="pres">
      <dgm:prSet presAssocID="{B357BFFE-4B9B-4D90-8464-19E18FD761A3}" presName="Name35" presStyleLbl="parChTrans1D2" presStyleIdx="1" presStyleCnt="3"/>
      <dgm:spPr/>
    </dgm:pt>
    <dgm:pt modelId="{4F5C937A-6C97-4CF1-9EEB-7A19FC336E2A}" type="pres">
      <dgm:prSet presAssocID="{2E95A26A-6348-4D9F-8A53-0A06652F9B08}" presName="hierRoot2" presStyleCnt="0">
        <dgm:presLayoutVars>
          <dgm:hierBranch/>
        </dgm:presLayoutVars>
      </dgm:prSet>
      <dgm:spPr/>
    </dgm:pt>
    <dgm:pt modelId="{D4A7513C-B64C-4FBA-891C-E44AC9F13A78}" type="pres">
      <dgm:prSet presAssocID="{2E95A26A-6348-4D9F-8A53-0A06652F9B08}" presName="rootComposite" presStyleCnt="0"/>
      <dgm:spPr/>
    </dgm:pt>
    <dgm:pt modelId="{9103B1A3-942A-4277-8786-A60E174A3317}" type="pres">
      <dgm:prSet presAssocID="{2E95A26A-6348-4D9F-8A53-0A06652F9B0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20218D-B912-460C-B456-D927AC9A887A}" type="pres">
      <dgm:prSet presAssocID="{2E95A26A-6348-4D9F-8A53-0A06652F9B08}" presName="rootConnector" presStyleLbl="node2" presStyleIdx="1" presStyleCnt="3"/>
      <dgm:spPr/>
      <dgm:t>
        <a:bodyPr/>
        <a:lstStyle/>
        <a:p>
          <a:endParaRPr lang="en-US"/>
        </a:p>
      </dgm:t>
    </dgm:pt>
    <dgm:pt modelId="{FA1680C3-F845-4907-A10E-86CE2AD0ED36}" type="pres">
      <dgm:prSet presAssocID="{2E95A26A-6348-4D9F-8A53-0A06652F9B08}" presName="hierChild4" presStyleCnt="0"/>
      <dgm:spPr/>
    </dgm:pt>
    <dgm:pt modelId="{3BC1CD15-7F0E-410D-98B2-DD410CF44E52}" type="pres">
      <dgm:prSet presAssocID="{2E95A26A-6348-4D9F-8A53-0A06652F9B08}" presName="hierChild5" presStyleCnt="0"/>
      <dgm:spPr/>
    </dgm:pt>
    <dgm:pt modelId="{E7A40BB6-78C0-4145-9444-11D4E34B76E6}" type="pres">
      <dgm:prSet presAssocID="{2E167635-5E96-4B74-9683-6461BC5A4F9F}" presName="Name35" presStyleLbl="parChTrans1D2" presStyleIdx="2" presStyleCnt="3"/>
      <dgm:spPr/>
    </dgm:pt>
    <dgm:pt modelId="{84A97945-E159-4D69-9592-2C1414EA83AB}" type="pres">
      <dgm:prSet presAssocID="{75E4FB34-0C07-407A-9A36-3DBABB56716C}" presName="hierRoot2" presStyleCnt="0">
        <dgm:presLayoutVars>
          <dgm:hierBranch/>
        </dgm:presLayoutVars>
      </dgm:prSet>
      <dgm:spPr/>
    </dgm:pt>
    <dgm:pt modelId="{3C151787-0EE7-4FCE-8F57-95EDBE3513EC}" type="pres">
      <dgm:prSet presAssocID="{75E4FB34-0C07-407A-9A36-3DBABB56716C}" presName="rootComposite" presStyleCnt="0"/>
      <dgm:spPr/>
    </dgm:pt>
    <dgm:pt modelId="{AD18AA0A-E894-498E-A709-69B7D6CD4CE9}" type="pres">
      <dgm:prSet presAssocID="{75E4FB34-0C07-407A-9A36-3DBABB56716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701A05-7B41-4C6C-95EF-1E71E601D509}" type="pres">
      <dgm:prSet presAssocID="{75E4FB34-0C07-407A-9A36-3DBABB56716C}" presName="rootConnector" presStyleLbl="node2" presStyleIdx="2" presStyleCnt="3"/>
      <dgm:spPr/>
      <dgm:t>
        <a:bodyPr/>
        <a:lstStyle/>
        <a:p>
          <a:endParaRPr lang="en-US"/>
        </a:p>
      </dgm:t>
    </dgm:pt>
    <dgm:pt modelId="{D20D5AA9-B855-4554-BF45-BB04AC3C20C7}" type="pres">
      <dgm:prSet presAssocID="{75E4FB34-0C07-407A-9A36-3DBABB56716C}" presName="hierChild4" presStyleCnt="0"/>
      <dgm:spPr/>
    </dgm:pt>
    <dgm:pt modelId="{0E499578-21AE-4A89-A06F-14C79BB89D30}" type="pres">
      <dgm:prSet presAssocID="{E0265C5C-A30B-4624-817C-441987C4DBA6}" presName="Name35" presStyleLbl="parChTrans1D3" presStyleIdx="1" presStyleCnt="2"/>
      <dgm:spPr/>
    </dgm:pt>
    <dgm:pt modelId="{2F5CB215-A3C8-437A-85F8-E1167B0A1278}" type="pres">
      <dgm:prSet presAssocID="{D3670EAC-5200-4B99-A979-5BFCE1F3FCBC}" presName="hierRoot2" presStyleCnt="0">
        <dgm:presLayoutVars>
          <dgm:hierBranch val="r"/>
        </dgm:presLayoutVars>
      </dgm:prSet>
      <dgm:spPr/>
    </dgm:pt>
    <dgm:pt modelId="{84BA3275-1E3F-4BBE-BD1C-1B79494093C7}" type="pres">
      <dgm:prSet presAssocID="{D3670EAC-5200-4B99-A979-5BFCE1F3FCBC}" presName="rootComposite" presStyleCnt="0"/>
      <dgm:spPr/>
    </dgm:pt>
    <dgm:pt modelId="{B952AE6C-D9DF-4DE7-A3AC-9F69E54557E9}" type="pres">
      <dgm:prSet presAssocID="{D3670EAC-5200-4B99-A979-5BFCE1F3FCBC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5D4B10-29A2-4C16-B85A-DA8D52DE8326}" type="pres">
      <dgm:prSet presAssocID="{D3670EAC-5200-4B99-A979-5BFCE1F3FCBC}" presName="rootConnector" presStyleLbl="node3" presStyleIdx="1" presStyleCnt="2"/>
      <dgm:spPr/>
      <dgm:t>
        <a:bodyPr/>
        <a:lstStyle/>
        <a:p>
          <a:endParaRPr lang="en-US"/>
        </a:p>
      </dgm:t>
    </dgm:pt>
    <dgm:pt modelId="{5E48602A-ED4C-45FC-A423-0B85A55E4092}" type="pres">
      <dgm:prSet presAssocID="{D3670EAC-5200-4B99-A979-5BFCE1F3FCBC}" presName="hierChild4" presStyleCnt="0"/>
      <dgm:spPr/>
    </dgm:pt>
    <dgm:pt modelId="{26E0DBDB-D598-49B6-8553-77A21A079F8F}" type="pres">
      <dgm:prSet presAssocID="{D3670EAC-5200-4B99-A979-5BFCE1F3FCBC}" presName="hierChild5" presStyleCnt="0"/>
      <dgm:spPr/>
    </dgm:pt>
    <dgm:pt modelId="{B48E0D9E-10BA-455B-8B8D-CA424E0A40B7}" type="pres">
      <dgm:prSet presAssocID="{75E4FB34-0C07-407A-9A36-3DBABB56716C}" presName="hierChild5" presStyleCnt="0"/>
      <dgm:spPr/>
    </dgm:pt>
    <dgm:pt modelId="{F300C205-1A6B-45B8-9731-245176AE645C}" type="pres">
      <dgm:prSet presAssocID="{11F369D4-E884-4514-A744-2C2599F883EC}" presName="hierChild3" presStyleCnt="0"/>
      <dgm:spPr/>
    </dgm:pt>
  </dgm:ptLst>
  <dgm:cxnLst>
    <dgm:cxn modelId="{1444ED13-8E8F-49D9-A68C-4DF73205A357}" type="presOf" srcId="{75E4FB34-0C07-407A-9A36-3DBABB56716C}" destId="{98701A05-7B41-4C6C-95EF-1E71E601D509}" srcOrd="1" destOrd="0" presId="urn:microsoft.com/office/officeart/2005/8/layout/orgChart1"/>
    <dgm:cxn modelId="{4CEE409F-BA6A-4AF4-957B-EBEADB5679A8}" type="presOf" srcId="{6AC82A74-CDDE-47B5-9070-B3D91579AB9A}" destId="{C3A6558F-BFD8-4339-B29D-DAAE582D067C}" srcOrd="0" destOrd="0" presId="urn:microsoft.com/office/officeart/2005/8/layout/orgChart1"/>
    <dgm:cxn modelId="{5503A9E5-25B8-4C99-92C2-CC385AA918CA}" srcId="{11F369D4-E884-4514-A744-2C2599F883EC}" destId="{6AC82A74-CDDE-47B5-9070-B3D91579AB9A}" srcOrd="0" destOrd="0" parTransId="{0E8F3D24-71CA-4371-BA85-D515E9F5B4FA}" sibTransId="{7B784716-A4F6-45E4-81C7-497E36460115}"/>
    <dgm:cxn modelId="{B14BA5F7-36CF-4A69-8BC2-604F08D1C741}" srcId="{6AC82A74-CDDE-47B5-9070-B3D91579AB9A}" destId="{38956053-712F-463A-A25E-52EDA4C669A2}" srcOrd="0" destOrd="0" parTransId="{28D9198C-D1AA-4126-BFD3-683B77C9AB86}" sibTransId="{9FE86109-AAB1-4EEB-8C28-743A09024336}"/>
    <dgm:cxn modelId="{31E03C61-6340-4FEC-B059-7CEE6F633F49}" type="presOf" srcId="{11F369D4-E884-4514-A744-2C2599F883EC}" destId="{4A687FD4-49BE-4372-9758-3D785BC546F1}" srcOrd="1" destOrd="0" presId="urn:microsoft.com/office/officeart/2005/8/layout/orgChart1"/>
    <dgm:cxn modelId="{02A250A1-610F-43ED-8F1E-607A1578E394}" type="presOf" srcId="{2E95A26A-6348-4D9F-8A53-0A06652F9B08}" destId="{A720218D-B912-460C-B456-D927AC9A887A}" srcOrd="1" destOrd="0" presId="urn:microsoft.com/office/officeart/2005/8/layout/orgChart1"/>
    <dgm:cxn modelId="{99E0C0B3-30EA-47BC-A8B8-C09B49EE6B28}" type="presOf" srcId="{76ABAF2C-528D-4367-8849-27C6C986E69A}" destId="{F6075A02-C2CD-4637-8D9F-B102E4D5A0B1}" srcOrd="0" destOrd="0" presId="urn:microsoft.com/office/officeart/2005/8/layout/orgChart1"/>
    <dgm:cxn modelId="{C959D6C2-3EDC-425D-B146-5364B152BB72}" type="presOf" srcId="{11F369D4-E884-4514-A744-2C2599F883EC}" destId="{45344ACA-BD92-4843-B9B5-BD2D4ED637D5}" srcOrd="0" destOrd="0" presId="urn:microsoft.com/office/officeart/2005/8/layout/orgChart1"/>
    <dgm:cxn modelId="{E4A1E645-6C53-4909-96C5-3D2D2B08C739}" type="presOf" srcId="{38956053-712F-463A-A25E-52EDA4C669A2}" destId="{4B1A0640-E6CC-47A7-AB4F-8D778C217F5C}" srcOrd="1" destOrd="0" presId="urn:microsoft.com/office/officeart/2005/8/layout/orgChart1"/>
    <dgm:cxn modelId="{D0B2817E-65A7-4B48-B6A3-EEEF021F7A7E}" type="presOf" srcId="{2E167635-5E96-4B74-9683-6461BC5A4F9F}" destId="{E7A40BB6-78C0-4145-9444-11D4E34B76E6}" srcOrd="0" destOrd="0" presId="urn:microsoft.com/office/officeart/2005/8/layout/orgChart1"/>
    <dgm:cxn modelId="{692801ED-99BF-4A39-BC2E-46C19DDE6F4E}" type="presOf" srcId="{0E8F3D24-71CA-4371-BA85-D515E9F5B4FA}" destId="{204143B5-CF80-4CBE-8595-5F45921DF85D}" srcOrd="0" destOrd="0" presId="urn:microsoft.com/office/officeart/2005/8/layout/orgChart1"/>
    <dgm:cxn modelId="{81CF15B9-5094-4E79-95F2-98EFB9D96733}" type="presOf" srcId="{E0265C5C-A30B-4624-817C-441987C4DBA6}" destId="{0E499578-21AE-4A89-A06F-14C79BB89D30}" srcOrd="0" destOrd="0" presId="urn:microsoft.com/office/officeart/2005/8/layout/orgChart1"/>
    <dgm:cxn modelId="{0CB27F11-0317-4F73-B1E3-AF4F447C0EF0}" srcId="{11F369D4-E884-4514-A744-2C2599F883EC}" destId="{2E95A26A-6348-4D9F-8A53-0A06652F9B08}" srcOrd="1" destOrd="0" parTransId="{B357BFFE-4B9B-4D90-8464-19E18FD761A3}" sibTransId="{202ACF1F-2959-4F94-9875-37E67C5454A2}"/>
    <dgm:cxn modelId="{928E852F-105C-4257-B07B-2E0901277344}" type="presOf" srcId="{28D9198C-D1AA-4126-BFD3-683B77C9AB86}" destId="{77505387-6E42-47FB-8584-136F27C595E5}" srcOrd="0" destOrd="0" presId="urn:microsoft.com/office/officeart/2005/8/layout/orgChart1"/>
    <dgm:cxn modelId="{7A0CF2C7-C732-4946-8BD3-6F1DD715372D}" srcId="{11F369D4-E884-4514-A744-2C2599F883EC}" destId="{75E4FB34-0C07-407A-9A36-3DBABB56716C}" srcOrd="2" destOrd="0" parTransId="{2E167635-5E96-4B74-9683-6461BC5A4F9F}" sibTransId="{77380E90-10A0-4C64-8EEC-C3D72E5685C5}"/>
    <dgm:cxn modelId="{46766557-C21C-4372-9B1B-D1A86654D47C}" type="presOf" srcId="{B357BFFE-4B9B-4D90-8464-19E18FD761A3}" destId="{8633E5B9-961F-442B-9081-EEBC5D5FD2F9}" srcOrd="0" destOrd="0" presId="urn:microsoft.com/office/officeart/2005/8/layout/orgChart1"/>
    <dgm:cxn modelId="{FB24696C-B6AF-4DF6-93BC-674999888E15}" type="presOf" srcId="{75E4FB34-0C07-407A-9A36-3DBABB56716C}" destId="{AD18AA0A-E894-498E-A709-69B7D6CD4CE9}" srcOrd="0" destOrd="0" presId="urn:microsoft.com/office/officeart/2005/8/layout/orgChart1"/>
    <dgm:cxn modelId="{9E5D3D7C-4E7D-4275-BA14-0B549C265581}" type="presOf" srcId="{D3670EAC-5200-4B99-A979-5BFCE1F3FCBC}" destId="{2F5D4B10-29A2-4C16-B85A-DA8D52DE8326}" srcOrd="1" destOrd="0" presId="urn:microsoft.com/office/officeart/2005/8/layout/orgChart1"/>
    <dgm:cxn modelId="{B0720FD9-1054-4AD3-822F-7A0AF7BCDF18}" type="presOf" srcId="{6AC82A74-CDDE-47B5-9070-B3D91579AB9A}" destId="{BBED7F92-3423-4809-BC26-A97B6849276C}" srcOrd="1" destOrd="0" presId="urn:microsoft.com/office/officeart/2005/8/layout/orgChart1"/>
    <dgm:cxn modelId="{C027BD3A-92B2-4013-B374-5561F60BB16E}" type="presOf" srcId="{38956053-712F-463A-A25E-52EDA4C669A2}" destId="{722EF565-0196-423D-A004-973338F77C8A}" srcOrd="0" destOrd="0" presId="urn:microsoft.com/office/officeart/2005/8/layout/orgChart1"/>
    <dgm:cxn modelId="{7764A902-5FF6-47F5-B3B1-B272BBF392B3}" srcId="{76ABAF2C-528D-4367-8849-27C6C986E69A}" destId="{11F369D4-E884-4514-A744-2C2599F883EC}" srcOrd="0" destOrd="0" parTransId="{2B9FDE2B-DDFB-45E1-97BA-EAEA8E53B9EE}" sibTransId="{ED258AF3-571F-4AE0-9180-1B9949B57CA8}"/>
    <dgm:cxn modelId="{E8AF27F1-D9C0-466A-947E-99A9DA01F6D0}" srcId="{75E4FB34-0C07-407A-9A36-3DBABB56716C}" destId="{D3670EAC-5200-4B99-A979-5BFCE1F3FCBC}" srcOrd="0" destOrd="0" parTransId="{E0265C5C-A30B-4624-817C-441987C4DBA6}" sibTransId="{1B821260-2BEB-4ABB-8865-53DBAA79FA33}"/>
    <dgm:cxn modelId="{335CBEEF-9C0C-4160-AF6D-21335F498C80}" type="presOf" srcId="{2E95A26A-6348-4D9F-8A53-0A06652F9B08}" destId="{9103B1A3-942A-4277-8786-A60E174A3317}" srcOrd="0" destOrd="0" presId="urn:microsoft.com/office/officeart/2005/8/layout/orgChart1"/>
    <dgm:cxn modelId="{F8603674-68EC-4CB5-B813-B612CDE53F6F}" type="presOf" srcId="{D3670EAC-5200-4B99-A979-5BFCE1F3FCBC}" destId="{B952AE6C-D9DF-4DE7-A3AC-9F69E54557E9}" srcOrd="0" destOrd="0" presId="urn:microsoft.com/office/officeart/2005/8/layout/orgChart1"/>
    <dgm:cxn modelId="{2DFF5535-6533-4861-8AF7-70E3D5B66700}" type="presParOf" srcId="{F6075A02-C2CD-4637-8D9F-B102E4D5A0B1}" destId="{72601247-C74D-4264-A592-28E06465C66B}" srcOrd="0" destOrd="0" presId="urn:microsoft.com/office/officeart/2005/8/layout/orgChart1"/>
    <dgm:cxn modelId="{33CFD307-0E1F-4696-A4CC-F45259F58886}" type="presParOf" srcId="{72601247-C74D-4264-A592-28E06465C66B}" destId="{4215051A-6007-412D-8815-C2B93EDF04D5}" srcOrd="0" destOrd="0" presId="urn:microsoft.com/office/officeart/2005/8/layout/orgChart1"/>
    <dgm:cxn modelId="{E4CE7D7B-608D-4F97-98CF-BA224BE15C55}" type="presParOf" srcId="{4215051A-6007-412D-8815-C2B93EDF04D5}" destId="{45344ACA-BD92-4843-B9B5-BD2D4ED637D5}" srcOrd="0" destOrd="0" presId="urn:microsoft.com/office/officeart/2005/8/layout/orgChart1"/>
    <dgm:cxn modelId="{2A6A1F67-45B0-4C2E-8FF8-008109F403E5}" type="presParOf" srcId="{4215051A-6007-412D-8815-C2B93EDF04D5}" destId="{4A687FD4-49BE-4372-9758-3D785BC546F1}" srcOrd="1" destOrd="0" presId="urn:microsoft.com/office/officeart/2005/8/layout/orgChart1"/>
    <dgm:cxn modelId="{19F40A69-4F6F-47F7-8D2B-42D71EB90E4D}" type="presParOf" srcId="{72601247-C74D-4264-A592-28E06465C66B}" destId="{912D9E3A-59BF-442A-A435-A6B6D6590BAF}" srcOrd="1" destOrd="0" presId="urn:microsoft.com/office/officeart/2005/8/layout/orgChart1"/>
    <dgm:cxn modelId="{2FA10403-372D-4727-81B3-3733F135CA6E}" type="presParOf" srcId="{912D9E3A-59BF-442A-A435-A6B6D6590BAF}" destId="{204143B5-CF80-4CBE-8595-5F45921DF85D}" srcOrd="0" destOrd="0" presId="urn:microsoft.com/office/officeart/2005/8/layout/orgChart1"/>
    <dgm:cxn modelId="{4D292AA8-2825-40C6-A8E2-16416DE8CC29}" type="presParOf" srcId="{912D9E3A-59BF-442A-A435-A6B6D6590BAF}" destId="{2769BF5F-4097-43E4-A811-F4B898225E89}" srcOrd="1" destOrd="0" presId="urn:microsoft.com/office/officeart/2005/8/layout/orgChart1"/>
    <dgm:cxn modelId="{B07EBD42-2964-48EA-8494-C344BC444DDB}" type="presParOf" srcId="{2769BF5F-4097-43E4-A811-F4B898225E89}" destId="{33B65A88-1BAC-4E24-B996-F5D3949FD4C6}" srcOrd="0" destOrd="0" presId="urn:microsoft.com/office/officeart/2005/8/layout/orgChart1"/>
    <dgm:cxn modelId="{2C77623D-640E-4E28-A4E6-A5FD4607D4FD}" type="presParOf" srcId="{33B65A88-1BAC-4E24-B996-F5D3949FD4C6}" destId="{C3A6558F-BFD8-4339-B29D-DAAE582D067C}" srcOrd="0" destOrd="0" presId="urn:microsoft.com/office/officeart/2005/8/layout/orgChart1"/>
    <dgm:cxn modelId="{923C40A4-AE75-41D7-B90F-88F1D9C51D83}" type="presParOf" srcId="{33B65A88-1BAC-4E24-B996-F5D3949FD4C6}" destId="{BBED7F92-3423-4809-BC26-A97B6849276C}" srcOrd="1" destOrd="0" presId="urn:microsoft.com/office/officeart/2005/8/layout/orgChart1"/>
    <dgm:cxn modelId="{4FCBA2DC-FC4D-4170-9593-6198F3CBA5F6}" type="presParOf" srcId="{2769BF5F-4097-43E4-A811-F4B898225E89}" destId="{8C8847A9-BA46-4E2D-B98A-60CAEEE47259}" srcOrd="1" destOrd="0" presId="urn:microsoft.com/office/officeart/2005/8/layout/orgChart1"/>
    <dgm:cxn modelId="{80331EF8-380A-4F4E-BD3D-F327D379F397}" type="presParOf" srcId="{8C8847A9-BA46-4E2D-B98A-60CAEEE47259}" destId="{77505387-6E42-47FB-8584-136F27C595E5}" srcOrd="0" destOrd="0" presId="urn:microsoft.com/office/officeart/2005/8/layout/orgChart1"/>
    <dgm:cxn modelId="{A15C79E4-EACB-445C-B064-FF843A79D807}" type="presParOf" srcId="{8C8847A9-BA46-4E2D-B98A-60CAEEE47259}" destId="{AA3BA846-2C63-4E41-B729-73CE690217B3}" srcOrd="1" destOrd="0" presId="urn:microsoft.com/office/officeart/2005/8/layout/orgChart1"/>
    <dgm:cxn modelId="{E929A443-6EBA-4A22-8128-F9F319B5FD68}" type="presParOf" srcId="{AA3BA846-2C63-4E41-B729-73CE690217B3}" destId="{A2F5EF46-4F48-41BD-8B6A-2BE303CB1BB3}" srcOrd="0" destOrd="0" presId="urn:microsoft.com/office/officeart/2005/8/layout/orgChart1"/>
    <dgm:cxn modelId="{37EB5442-A2AB-4AF0-815B-CAC867BE5EB8}" type="presParOf" srcId="{A2F5EF46-4F48-41BD-8B6A-2BE303CB1BB3}" destId="{722EF565-0196-423D-A004-973338F77C8A}" srcOrd="0" destOrd="0" presId="urn:microsoft.com/office/officeart/2005/8/layout/orgChart1"/>
    <dgm:cxn modelId="{0CDB33A1-8B9C-4746-8805-90E44223F493}" type="presParOf" srcId="{A2F5EF46-4F48-41BD-8B6A-2BE303CB1BB3}" destId="{4B1A0640-E6CC-47A7-AB4F-8D778C217F5C}" srcOrd="1" destOrd="0" presId="urn:microsoft.com/office/officeart/2005/8/layout/orgChart1"/>
    <dgm:cxn modelId="{95C06DA3-C8A6-4C05-9CE4-4CEC72F0D1A6}" type="presParOf" srcId="{AA3BA846-2C63-4E41-B729-73CE690217B3}" destId="{B0083E0C-65E9-4585-8221-934FA6332D5D}" srcOrd="1" destOrd="0" presId="urn:microsoft.com/office/officeart/2005/8/layout/orgChart1"/>
    <dgm:cxn modelId="{4B66AFA0-2B30-48D9-B359-72167C0A14E6}" type="presParOf" srcId="{AA3BA846-2C63-4E41-B729-73CE690217B3}" destId="{89D2482B-455A-474F-B5F4-8D8FBF12F8B5}" srcOrd="2" destOrd="0" presId="urn:microsoft.com/office/officeart/2005/8/layout/orgChart1"/>
    <dgm:cxn modelId="{BD31F618-B076-409F-8A01-4A12A59FD870}" type="presParOf" srcId="{2769BF5F-4097-43E4-A811-F4B898225E89}" destId="{7D76F233-98E7-485E-A6B4-03BDFE516EBA}" srcOrd="2" destOrd="0" presId="urn:microsoft.com/office/officeart/2005/8/layout/orgChart1"/>
    <dgm:cxn modelId="{D6A5580A-2718-47BF-B74A-268CDA793932}" type="presParOf" srcId="{912D9E3A-59BF-442A-A435-A6B6D6590BAF}" destId="{8633E5B9-961F-442B-9081-EEBC5D5FD2F9}" srcOrd="2" destOrd="0" presId="urn:microsoft.com/office/officeart/2005/8/layout/orgChart1"/>
    <dgm:cxn modelId="{2C653571-990D-47AC-BC67-DE0049C860F0}" type="presParOf" srcId="{912D9E3A-59BF-442A-A435-A6B6D6590BAF}" destId="{4F5C937A-6C97-4CF1-9EEB-7A19FC336E2A}" srcOrd="3" destOrd="0" presId="urn:microsoft.com/office/officeart/2005/8/layout/orgChart1"/>
    <dgm:cxn modelId="{AB09E866-ACBD-4476-9D89-BC7EA13193FF}" type="presParOf" srcId="{4F5C937A-6C97-4CF1-9EEB-7A19FC336E2A}" destId="{D4A7513C-B64C-4FBA-891C-E44AC9F13A78}" srcOrd="0" destOrd="0" presId="urn:microsoft.com/office/officeart/2005/8/layout/orgChart1"/>
    <dgm:cxn modelId="{EABE0EE8-B6AE-4CCB-A1CD-589702737C72}" type="presParOf" srcId="{D4A7513C-B64C-4FBA-891C-E44AC9F13A78}" destId="{9103B1A3-942A-4277-8786-A60E174A3317}" srcOrd="0" destOrd="0" presId="urn:microsoft.com/office/officeart/2005/8/layout/orgChart1"/>
    <dgm:cxn modelId="{74167022-2A1F-4132-994C-CA5C05394D43}" type="presParOf" srcId="{D4A7513C-B64C-4FBA-891C-E44AC9F13A78}" destId="{A720218D-B912-460C-B456-D927AC9A887A}" srcOrd="1" destOrd="0" presId="urn:microsoft.com/office/officeart/2005/8/layout/orgChart1"/>
    <dgm:cxn modelId="{7D014C1F-6D99-474B-BCCC-2F7B07D4BA03}" type="presParOf" srcId="{4F5C937A-6C97-4CF1-9EEB-7A19FC336E2A}" destId="{FA1680C3-F845-4907-A10E-86CE2AD0ED36}" srcOrd="1" destOrd="0" presId="urn:microsoft.com/office/officeart/2005/8/layout/orgChart1"/>
    <dgm:cxn modelId="{0EE88BF3-89FF-47C7-8D87-8961DE03A51E}" type="presParOf" srcId="{4F5C937A-6C97-4CF1-9EEB-7A19FC336E2A}" destId="{3BC1CD15-7F0E-410D-98B2-DD410CF44E52}" srcOrd="2" destOrd="0" presId="urn:microsoft.com/office/officeart/2005/8/layout/orgChart1"/>
    <dgm:cxn modelId="{83B78DE9-46A6-423B-ACE1-B523700D33DA}" type="presParOf" srcId="{912D9E3A-59BF-442A-A435-A6B6D6590BAF}" destId="{E7A40BB6-78C0-4145-9444-11D4E34B76E6}" srcOrd="4" destOrd="0" presId="urn:microsoft.com/office/officeart/2005/8/layout/orgChart1"/>
    <dgm:cxn modelId="{6E851575-3FF0-42DE-9DE4-CDBD6BE9A0BB}" type="presParOf" srcId="{912D9E3A-59BF-442A-A435-A6B6D6590BAF}" destId="{84A97945-E159-4D69-9592-2C1414EA83AB}" srcOrd="5" destOrd="0" presId="urn:microsoft.com/office/officeart/2005/8/layout/orgChart1"/>
    <dgm:cxn modelId="{CA2C3811-D9D9-4626-AEF2-F765F0DD05C3}" type="presParOf" srcId="{84A97945-E159-4D69-9592-2C1414EA83AB}" destId="{3C151787-0EE7-4FCE-8F57-95EDBE3513EC}" srcOrd="0" destOrd="0" presId="urn:microsoft.com/office/officeart/2005/8/layout/orgChart1"/>
    <dgm:cxn modelId="{8C029020-F779-4050-A605-8FBD2732D7F7}" type="presParOf" srcId="{3C151787-0EE7-4FCE-8F57-95EDBE3513EC}" destId="{AD18AA0A-E894-498E-A709-69B7D6CD4CE9}" srcOrd="0" destOrd="0" presId="urn:microsoft.com/office/officeart/2005/8/layout/orgChart1"/>
    <dgm:cxn modelId="{278302B8-B0ED-4FBD-85CF-12E2FE7E69EC}" type="presParOf" srcId="{3C151787-0EE7-4FCE-8F57-95EDBE3513EC}" destId="{98701A05-7B41-4C6C-95EF-1E71E601D509}" srcOrd="1" destOrd="0" presId="urn:microsoft.com/office/officeart/2005/8/layout/orgChart1"/>
    <dgm:cxn modelId="{6C2DF956-3C60-4AA7-93EF-485234075813}" type="presParOf" srcId="{84A97945-E159-4D69-9592-2C1414EA83AB}" destId="{D20D5AA9-B855-4554-BF45-BB04AC3C20C7}" srcOrd="1" destOrd="0" presId="urn:microsoft.com/office/officeart/2005/8/layout/orgChart1"/>
    <dgm:cxn modelId="{01076743-B528-4F82-BB34-3B2A339AE00D}" type="presParOf" srcId="{D20D5AA9-B855-4554-BF45-BB04AC3C20C7}" destId="{0E499578-21AE-4A89-A06F-14C79BB89D30}" srcOrd="0" destOrd="0" presId="urn:microsoft.com/office/officeart/2005/8/layout/orgChart1"/>
    <dgm:cxn modelId="{B78FB522-ED1F-465A-924B-6CE14E9A3CDE}" type="presParOf" srcId="{D20D5AA9-B855-4554-BF45-BB04AC3C20C7}" destId="{2F5CB215-A3C8-437A-85F8-E1167B0A1278}" srcOrd="1" destOrd="0" presId="urn:microsoft.com/office/officeart/2005/8/layout/orgChart1"/>
    <dgm:cxn modelId="{28BD36F7-8F57-4B40-AB0F-47732A8E9FF1}" type="presParOf" srcId="{2F5CB215-A3C8-437A-85F8-E1167B0A1278}" destId="{84BA3275-1E3F-4BBE-BD1C-1B79494093C7}" srcOrd="0" destOrd="0" presId="urn:microsoft.com/office/officeart/2005/8/layout/orgChart1"/>
    <dgm:cxn modelId="{490DB658-728A-486E-BCC1-5E095165F585}" type="presParOf" srcId="{84BA3275-1E3F-4BBE-BD1C-1B79494093C7}" destId="{B952AE6C-D9DF-4DE7-A3AC-9F69E54557E9}" srcOrd="0" destOrd="0" presId="urn:microsoft.com/office/officeart/2005/8/layout/orgChart1"/>
    <dgm:cxn modelId="{78EB773B-458D-4E28-8196-A08DEAB42D72}" type="presParOf" srcId="{84BA3275-1E3F-4BBE-BD1C-1B79494093C7}" destId="{2F5D4B10-29A2-4C16-B85A-DA8D52DE8326}" srcOrd="1" destOrd="0" presId="urn:microsoft.com/office/officeart/2005/8/layout/orgChart1"/>
    <dgm:cxn modelId="{05398AD1-0D7B-42A2-9467-EAFDDAA10C6B}" type="presParOf" srcId="{2F5CB215-A3C8-437A-85F8-E1167B0A1278}" destId="{5E48602A-ED4C-45FC-A423-0B85A55E4092}" srcOrd="1" destOrd="0" presId="urn:microsoft.com/office/officeart/2005/8/layout/orgChart1"/>
    <dgm:cxn modelId="{F3ADDC9D-F391-4DFB-9588-91A7FB239293}" type="presParOf" srcId="{2F5CB215-A3C8-437A-85F8-E1167B0A1278}" destId="{26E0DBDB-D598-49B6-8553-77A21A079F8F}" srcOrd="2" destOrd="0" presId="urn:microsoft.com/office/officeart/2005/8/layout/orgChart1"/>
    <dgm:cxn modelId="{6DD95907-0840-4290-93AB-C198695FAC2C}" type="presParOf" srcId="{84A97945-E159-4D69-9592-2C1414EA83AB}" destId="{B48E0D9E-10BA-455B-8B8D-CA424E0A40B7}" srcOrd="2" destOrd="0" presId="urn:microsoft.com/office/officeart/2005/8/layout/orgChart1"/>
    <dgm:cxn modelId="{B0D99F50-E3F1-4BD8-A233-FCA36D2C185E}" type="presParOf" srcId="{72601247-C74D-4264-A592-28E06465C66B}" destId="{F300C205-1A6B-45B8-9731-245176AE645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2133600"/>
            <a:ext cx="483747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2</a:t>
            </a:r>
          </a:p>
          <a:p>
            <a:pPr algn="ctr"/>
            <a:r>
              <a:rPr lang="en-US" sz="4400" dirty="0" smtClean="0"/>
              <a:t>Nonlinear Equations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19" y="200033"/>
            <a:ext cx="8709158" cy="620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8" y="200592"/>
            <a:ext cx="9078544" cy="64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0" y="185854"/>
            <a:ext cx="9073259" cy="64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4" y="200592"/>
            <a:ext cx="9075812" cy="64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942D887A-C536-40DF-8C7A-32EF82B0D7D4}" type="slidenum">
              <a:rPr lang="en-US" altLang="en-US"/>
              <a:pPr/>
              <a:t>14</a:t>
            </a:fld>
            <a:endParaRPr lang="en-US" altLang="en-US"/>
          </a:p>
        </p:txBody>
      </p:sp>
      <p:graphicFrame>
        <p:nvGraphicFramePr>
          <p:cNvPr id="8" name="Diagram 7"/>
          <p:cNvGraphicFramePr/>
          <p:nvPr/>
        </p:nvGraphicFramePr>
        <p:xfrm>
          <a:off x="431800" y="0"/>
          <a:ext cx="8229600" cy="5205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6"/>
          <p:cNvSpPr>
            <a:spLocks noChangeArrowheads="1"/>
          </p:cNvSpPr>
          <p:nvPr/>
        </p:nvSpPr>
        <p:spPr bwMode="auto">
          <a:xfrm>
            <a:off x="2916238" y="5084763"/>
            <a:ext cx="3349625" cy="1123950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4"/>
          <p:cNvSpPr txBox="1">
            <a:spLocks noChangeArrowheads="1"/>
          </p:cNvSpPr>
          <p:nvPr/>
        </p:nvSpPr>
        <p:spPr>
          <a:xfrm>
            <a:off x="395288" y="4724400"/>
            <a:ext cx="8229600" cy="115093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1800" smtClean="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US" altLang="en-US" sz="18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3600" smtClean="0">
                <a:latin typeface="Times New Roman" panose="02020603050405020304" pitchFamily="18" charset="0"/>
              </a:rPr>
              <a:t>All Iterative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130953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4201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9" y="157264"/>
            <a:ext cx="9098182" cy="654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/>
          <a:lstStyle/>
          <a:p>
            <a:r>
              <a:rPr lang="en-US" dirty="0" smtClean="0"/>
              <a:t>Bracketing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32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 (sign change)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To detect a sign change,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This can be used as the conditional statement during coding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617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488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Bisection Method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09431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1003"/>
            <a:ext cx="9070355" cy="645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"/>
            <a:ext cx="8650362" cy="628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0033"/>
            <a:ext cx="9070355" cy="64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3600">
                <a:latin typeface="Arial" panose="020B0604020202020204" pitchFamily="34" charset="0"/>
                <a:cs typeface="Arial" panose="020B0604020202020204" pitchFamily="34" charset="0"/>
              </a:rPr>
              <a:t>Evaluation of Method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Pros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Always find root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Number of iterations required to attain an absolute error can be computed a priori. </a:t>
            </a:r>
          </a:p>
          <a:p>
            <a:pPr>
              <a:buFontTx/>
              <a:buNone/>
            </a:pPr>
            <a:r>
              <a:rPr lang="en-US" altLang="en-US" sz="2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None/>
            </a:pP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u="sng" smtClean="0"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</a:p>
          <a:p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Slow</a:t>
            </a:r>
          </a:p>
          <a:p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Know a and b that bound root</a:t>
            </a:r>
          </a:p>
          <a:p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Multiple roots</a:t>
            </a:r>
          </a:p>
          <a:p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No account is taken of f(x</a:t>
            </a:r>
            <a:r>
              <a:rPr lang="en-US" altLang="en-US" sz="2800" baseline="-2500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) and f(x</a:t>
            </a:r>
            <a:r>
              <a:rPr lang="en-US" altLang="en-US" sz="2800" baseline="-2500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), if f(x</a:t>
            </a:r>
            <a:r>
              <a:rPr lang="en-US" altLang="en-US" sz="2800" baseline="-2500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) is closer to zero, it is likely that root is closer to x</a:t>
            </a:r>
            <a:r>
              <a:rPr lang="en-US" altLang="en-US" sz="2800" baseline="-2500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891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 </a:t>
            </a:r>
            <a:r>
              <a:rPr lang="en-US" dirty="0" err="1" smtClean="0"/>
              <a:t>Falsi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70672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0033"/>
            <a:ext cx="9070355" cy="64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0033"/>
            <a:ext cx="9070355" cy="64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229600" cy="1143000"/>
          </a:xfrm>
        </p:spPr>
        <p:txBody>
          <a:bodyPr/>
          <a:lstStyle/>
          <a:p>
            <a:r>
              <a:rPr lang="en-US" dirty="0" smtClean="0"/>
              <a:t>Open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403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Point Iteration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3469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0" y="222413"/>
            <a:ext cx="9072819" cy="641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Newton Raphson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46237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331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53" y="1219201"/>
            <a:ext cx="8305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02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0033"/>
            <a:ext cx="9070355" cy="64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6BF4886F-19C9-4A9B-9878-942A77BEB575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Newton-Raphson Method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1470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>
                <a:latin typeface="Times New Roman" panose="02020603050405020304" pitchFamily="18" charset="0"/>
              </a:rPr>
              <a:t>Based on Taylor series expansion:</a:t>
            </a:r>
          </a:p>
          <a:p>
            <a:pPr>
              <a:buFontTx/>
              <a:buNone/>
            </a:pPr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00113" y="2744788"/>
          <a:ext cx="6443662" cy="350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3" imgW="2869920" imgH="1562040" progId="Equation.3">
                  <p:embed/>
                </p:oleObj>
              </mc:Choice>
              <mc:Fallback>
                <p:oleObj name="Equation" r:id="rId3" imgW="2869920" imgH="1562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744788"/>
                        <a:ext cx="6443662" cy="35083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600450" y="5553075"/>
            <a:ext cx="363537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Newton-Raphson formula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935038" y="5337175"/>
            <a:ext cx="2484437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3240088" y="4760913"/>
            <a:ext cx="576262" cy="541337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032250" y="4508500"/>
            <a:ext cx="180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Solve for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3563938" y="4689475"/>
            <a:ext cx="539750" cy="714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673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34138"/>
            <a:ext cx="7924800" cy="607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Newton Raphson (</a:t>
            </a:r>
            <a:r>
              <a:rPr lang="en-US" dirty="0" err="1" smtClean="0"/>
              <a:t>ctd</a:t>
            </a:r>
            <a:r>
              <a:rPr lang="en-US" dirty="0" smtClean="0"/>
              <a:t>.)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24250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Newton Raphson (</a:t>
            </a:r>
            <a:r>
              <a:rPr lang="en-US" dirty="0" err="1" smtClean="0"/>
              <a:t>ctd</a:t>
            </a:r>
            <a:r>
              <a:rPr lang="en-US" dirty="0" smtClean="0"/>
              <a:t>.)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97398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0033"/>
            <a:ext cx="9070355" cy="64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Secant Method (</a:t>
            </a:r>
            <a:r>
              <a:rPr lang="en-US" dirty="0" err="1" smtClean="0"/>
              <a:t>ctd</a:t>
            </a:r>
            <a:r>
              <a:rPr lang="en-US" dirty="0" smtClean="0"/>
              <a:t>.)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7719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Secant Method (</a:t>
            </a:r>
            <a:r>
              <a:rPr lang="en-US" dirty="0" err="1" smtClean="0"/>
              <a:t>ctd</a:t>
            </a:r>
            <a:r>
              <a:rPr lang="en-US" dirty="0" smtClean="0"/>
              <a:t>.)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5484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0" y="245253"/>
            <a:ext cx="9072559" cy="636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93" y="115949"/>
            <a:ext cx="8499796" cy="620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42" y="1828800"/>
            <a:ext cx="8423317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836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" y="200033"/>
            <a:ext cx="9070355" cy="64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Matlab</a:t>
            </a:r>
            <a:r>
              <a:rPr lang="en-US" dirty="0" smtClean="0"/>
              <a:t> Built-in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Inconsolata" panose="020B0609030003000000" pitchFamily="50" charset="0"/>
              </a:rPr>
              <a:t>f</a:t>
            </a:r>
            <a:r>
              <a:rPr lang="en-US" dirty="0" err="1" smtClean="0">
                <a:latin typeface="Inconsolata" panose="020B0609030003000000" pitchFamily="50" charset="0"/>
              </a:rPr>
              <a:t>zero</a:t>
            </a:r>
            <a:r>
              <a:rPr lang="en-US" dirty="0" smtClean="0">
                <a:latin typeface="Inconsolata" panose="020B0609030003000000" pitchFamily="50" charset="0"/>
              </a:rPr>
              <a:t>(‘function’,</a:t>
            </a:r>
            <a:r>
              <a:rPr lang="en-US" dirty="0" err="1" smtClean="0">
                <a:latin typeface="Inconsolata" panose="020B0609030003000000" pitchFamily="50" charset="0"/>
              </a:rPr>
              <a:t>initial_guess</a:t>
            </a:r>
            <a:r>
              <a:rPr lang="en-US" dirty="0" smtClean="0">
                <a:latin typeface="Inconsolata" panose="020B0609030003000000" pitchFamily="50" charset="0"/>
              </a:rPr>
              <a:t>)</a:t>
            </a:r>
          </a:p>
          <a:p>
            <a:r>
              <a:rPr lang="en-US" dirty="0">
                <a:latin typeface="Inconsolata" panose="020B0609030003000000" pitchFamily="50" charset="0"/>
              </a:rPr>
              <a:t>f</a:t>
            </a:r>
            <a:r>
              <a:rPr lang="en-US" dirty="0" smtClean="0">
                <a:latin typeface="Inconsolata" panose="020B0609030003000000" pitchFamily="50" charset="0"/>
              </a:rPr>
              <a:t>unction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a separate</a:t>
            </a:r>
            <a:r>
              <a:rPr lang="en-US" dirty="0" smtClean="0">
                <a:latin typeface="Inconsolata" panose="020B0609030003000000" pitchFamily="50" charset="0"/>
              </a:rPr>
              <a:t> </a:t>
            </a:r>
            <a:r>
              <a:rPr lang="en-US" dirty="0" err="1" smtClean="0">
                <a:latin typeface="Inconsolata" panose="020B0609030003000000" pitchFamily="50" charset="0"/>
              </a:rPr>
              <a:t>function.m</a:t>
            </a:r>
            <a:r>
              <a:rPr lang="en-US" dirty="0" smtClean="0">
                <a:latin typeface="Inconsolata" panose="020B0609030003000000" pitchFamily="50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file describing our specific problem that we are trying to solve.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224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Falling parachutist problem</a:t>
            </a:r>
          </a:p>
          <a:p>
            <a:r>
              <a:rPr lang="en-US" dirty="0" smtClean="0"/>
              <a:t>Problem 8.18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815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05" y="990600"/>
            <a:ext cx="7236710" cy="449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8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8200"/>
            <a:ext cx="81849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9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821085"/>
            <a:ext cx="6400800" cy="513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05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8200"/>
            <a:ext cx="839346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9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797472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03770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1988</TotalTime>
  <Words>201</Words>
  <Application>Microsoft Office PowerPoint</Application>
  <PresentationFormat>On-screen Show (4:3)</PresentationFormat>
  <Paragraphs>58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Cambria Math</vt:lpstr>
      <vt:lpstr>Inconsolata</vt:lpstr>
      <vt:lpstr>Times New Roman</vt:lpstr>
      <vt:lpstr>UTMocw template</vt:lpstr>
      <vt:lpstr>Equation</vt:lpstr>
      <vt:lpstr>SKTN 2393 Numerical Methods for Nuclear Engineers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Bracketing Methods</vt:lpstr>
      <vt:lpstr>Key concept (sign change)</vt:lpstr>
      <vt:lpstr>Bisection Method</vt:lpstr>
      <vt:lpstr>PowerPoint Presentation</vt:lpstr>
      <vt:lpstr>PowerPoint Presentation</vt:lpstr>
      <vt:lpstr>Evaluation of Method</vt:lpstr>
      <vt:lpstr>Regula Falsi</vt:lpstr>
      <vt:lpstr>PowerPoint Presentation</vt:lpstr>
      <vt:lpstr>PowerPoint Presentation</vt:lpstr>
      <vt:lpstr>Open Methods</vt:lpstr>
      <vt:lpstr>Fixed Point Iteration</vt:lpstr>
      <vt:lpstr>PowerPoint Presentation</vt:lpstr>
      <vt:lpstr>Newton Raphson</vt:lpstr>
      <vt:lpstr>PowerPoint Presentation</vt:lpstr>
      <vt:lpstr>Newton-Raphson Method</vt:lpstr>
      <vt:lpstr>PowerPoint Presentation</vt:lpstr>
      <vt:lpstr>Newton Raphson (ctd.)</vt:lpstr>
      <vt:lpstr>Newton Raphson (ctd.)</vt:lpstr>
      <vt:lpstr>PowerPoint Presentation</vt:lpstr>
      <vt:lpstr>Secant Method (ctd.)</vt:lpstr>
      <vt:lpstr>Secant Method (ctd.)</vt:lpstr>
      <vt:lpstr>PowerPoint Presentation</vt:lpstr>
      <vt:lpstr>PowerPoint Presentation</vt:lpstr>
      <vt:lpstr>PowerPoint Presentation</vt:lpstr>
      <vt:lpstr>Matlab Built-in Function</vt:lpstr>
      <vt:lpstr>Examples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59</cp:revision>
  <cp:lastPrinted>2013-09-09T16:12:58Z</cp:lastPrinted>
  <dcterms:created xsi:type="dcterms:W3CDTF">2013-08-28T02:41:09Z</dcterms:created>
  <dcterms:modified xsi:type="dcterms:W3CDTF">2018-10-03T07:46:10Z</dcterms:modified>
</cp:coreProperties>
</file>