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96" r:id="rId6"/>
    <p:sldId id="260" r:id="rId7"/>
  </p:sldIdLst>
  <p:sldSz cx="9144000" cy="6858000" type="screen4x3"/>
  <p:notesSz cx="10234613" cy="7099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80770-ADFC-4260-9C93-2757B136DEE9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531813"/>
            <a:ext cx="3549650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938" y="3371850"/>
            <a:ext cx="8186737" cy="31956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55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11209-CCD6-4F2B-84F6-9B49A5E78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10/9/2018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838200"/>
            <a:ext cx="7086600" cy="765175"/>
          </a:xfrm>
        </p:spPr>
        <p:txBody>
          <a:bodyPr/>
          <a:lstStyle/>
          <a:p>
            <a:pPr algn="l"/>
            <a:r>
              <a:rPr lang="en-US" sz="2400" dirty="0" smtClean="0"/>
              <a:t>SKPN 4123 Nuclear Reactor Materials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pPr algn="r"/>
            <a:r>
              <a:rPr lang="en-US" sz="2800" dirty="0" err="1" smtClean="0"/>
              <a:t>Mohsin</a:t>
            </a:r>
            <a:r>
              <a:rPr lang="en-US" sz="2800" dirty="0" smtClean="0"/>
              <a:t> </a:t>
            </a:r>
            <a:r>
              <a:rPr lang="en-US" sz="2800" dirty="0" err="1" smtClean="0"/>
              <a:t>Mohd</a:t>
            </a:r>
            <a:r>
              <a:rPr lang="en-US" sz="2800" dirty="0" smtClean="0"/>
              <a:t> </a:t>
            </a:r>
            <a:r>
              <a:rPr lang="en-US" sz="2800" dirty="0" err="1" smtClean="0"/>
              <a:t>Sies</a:t>
            </a:r>
            <a:endParaRPr lang="en-US" sz="2800" dirty="0" smtClean="0"/>
          </a:p>
          <a:p>
            <a:pPr algn="r"/>
            <a:r>
              <a:rPr lang="en-US" sz="1800" dirty="0" smtClean="0"/>
              <a:t>Nuclear Engineering,</a:t>
            </a:r>
          </a:p>
          <a:p>
            <a:pPr algn="r"/>
            <a:r>
              <a:rPr lang="en-US" sz="1800" dirty="0" smtClean="0"/>
              <a:t>School of Chemical and Energy Engineering,</a:t>
            </a:r>
          </a:p>
          <a:p>
            <a:pPr algn="r"/>
            <a:r>
              <a:rPr lang="en-US" sz="1800" dirty="0" smtClean="0"/>
              <a:t> </a:t>
            </a:r>
            <a:r>
              <a:rPr lang="en-US" sz="1800" dirty="0" err="1" smtClean="0"/>
              <a:t>Universiti</a:t>
            </a:r>
            <a:r>
              <a:rPr lang="en-US" sz="1800" dirty="0" smtClean="0"/>
              <a:t> </a:t>
            </a:r>
            <a:r>
              <a:rPr lang="en-US" sz="1800" dirty="0" err="1" smtClean="0"/>
              <a:t>Teknologi</a:t>
            </a:r>
            <a:r>
              <a:rPr lang="en-US" sz="1800" dirty="0" smtClean="0"/>
              <a:t> Malaysia</a:t>
            </a: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3036598" y="2133600"/>
            <a:ext cx="242188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/>
              <a:t>Chapter 2</a:t>
            </a:r>
          </a:p>
          <a:p>
            <a:pPr algn="ctr"/>
            <a:r>
              <a:rPr lang="en-US" sz="4400" dirty="0" smtClean="0"/>
              <a:t>Exercises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087" y="990600"/>
            <a:ext cx="7686076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028700"/>
            <a:ext cx="7645399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76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130" y="1066800"/>
            <a:ext cx="787774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719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28800"/>
            <a:ext cx="7967868" cy="281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88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1370532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1896</TotalTime>
  <Words>25</Words>
  <Application>Microsoft Office PowerPoint</Application>
  <PresentationFormat>On-screen Show (4:3)</PresentationFormat>
  <Paragraphs>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UTMocw template</vt:lpstr>
      <vt:lpstr>SKPN 4123 Nuclear Reactor Materials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53</cp:revision>
  <cp:lastPrinted>2013-09-09T16:12:58Z</cp:lastPrinted>
  <dcterms:created xsi:type="dcterms:W3CDTF">2013-08-28T02:41:09Z</dcterms:created>
  <dcterms:modified xsi:type="dcterms:W3CDTF">2018-10-09T03:56:14Z</dcterms:modified>
</cp:coreProperties>
</file>