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6" r:id="rId2"/>
    <p:sldId id="308" r:id="rId3"/>
    <p:sldId id="309" r:id="rId4"/>
    <p:sldId id="324" r:id="rId5"/>
    <p:sldId id="310" r:id="rId6"/>
    <p:sldId id="326" r:id="rId7"/>
    <p:sldId id="311" r:id="rId8"/>
    <p:sldId id="313" r:id="rId9"/>
    <p:sldId id="314" r:id="rId10"/>
    <p:sldId id="315" r:id="rId11"/>
    <p:sldId id="317" r:id="rId12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CC"/>
    <a:srgbClr val="FFCCFF"/>
    <a:srgbClr val="FF99CC"/>
    <a:srgbClr val="CCCCFF"/>
    <a:srgbClr val="9933FF"/>
    <a:srgbClr val="CCFF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3" autoAdjust="0"/>
    <p:restoredTop sz="94622" autoAdjust="0"/>
  </p:normalViewPr>
  <p:slideViewPr>
    <p:cSldViewPr snapToGrid="0">
      <p:cViewPr varScale="1">
        <p:scale>
          <a:sx n="70" d="100"/>
          <a:sy n="70" d="100"/>
        </p:scale>
        <p:origin x="12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24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234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51163" cy="496888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F08F51D-B201-4D31-A97A-BDC367F87673}" type="datetimeFigureOut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50" y="4721225"/>
            <a:ext cx="5448300" cy="4473575"/>
          </a:xfrm>
          <a:prstGeom prst="rect">
            <a:avLst/>
          </a:prstGeom>
        </p:spPr>
        <p:txBody>
          <a:bodyPr vert="horz" lIns="92236" tIns="46118" rIns="92236" bIns="46118" rtlCol="0">
            <a:normAutofit/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51163" cy="496887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51163" cy="496887"/>
          </a:xfrm>
          <a:prstGeom prst="rect">
            <a:avLst/>
          </a:prstGeom>
        </p:spPr>
        <p:txBody>
          <a:bodyPr vert="horz" wrap="square" lIns="92236" tIns="46118" rIns="92236" bIns="461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B350024-D4CC-4CC2-8833-A5503FB4C6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43004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43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4228653-807F-40A9-A68F-29E87C5CBF6B}" type="slidenum">
              <a:rPr lang="ja-JP" altLang="en-US"/>
              <a:pPr>
                <a:spcBef>
                  <a:spcPct val="0"/>
                </a:spcBef>
              </a:pPr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68903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355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D77F6C4-7B38-42A4-829C-931C05751DBB}" type="slidenum">
              <a:rPr lang="ja-JP" altLang="en-US"/>
              <a:pPr>
                <a:spcBef>
                  <a:spcPct val="0"/>
                </a:spcBef>
              </a:pPr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8086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458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5AEED44-5921-4F3E-882A-0F40ED3626E8}" type="slidenum">
              <a:rPr lang="ja-JP" altLang="en-US"/>
              <a:pPr>
                <a:spcBef>
                  <a:spcPct val="0"/>
                </a:spcBef>
              </a:pPr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3632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53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8D6298-D704-4807-9D2F-6F65ECD38705}" type="slidenum">
              <a:rPr lang="ja-JP" altLang="en-US"/>
              <a:pPr>
                <a:spcBef>
                  <a:spcPct val="0"/>
                </a:spcBef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0204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63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F1CF29-F208-4C91-8CBB-01F79DE15753}" type="slidenum">
              <a:rPr lang="ja-JP" altLang="en-US"/>
              <a:pPr>
                <a:spcBef>
                  <a:spcPct val="0"/>
                </a:spcBef>
              </a:pPr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3833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741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B2D305F-26B3-4D8E-9260-A207BF5D523C}" type="slidenum">
              <a:rPr lang="ja-JP" altLang="en-US"/>
              <a:pPr>
                <a:spcBef>
                  <a:spcPct val="0"/>
                </a:spcBef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8117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84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230C449-3795-4FC3-B325-3ACDE7991B9B}" type="slidenum">
              <a:rPr lang="ja-JP" altLang="en-US"/>
              <a:pPr>
                <a:spcBef>
                  <a:spcPct val="0"/>
                </a:spcBef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544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94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A1791A0-FC22-4A1D-871A-44775EC955FC}" type="slidenum">
              <a:rPr lang="ja-JP" altLang="en-US"/>
              <a:pPr>
                <a:spcBef>
                  <a:spcPct val="0"/>
                </a:spcBef>
              </a:pPr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8627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048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B3AF207-7636-401E-903A-1D835A749B57}" type="slidenum">
              <a:rPr lang="ja-JP" altLang="en-US"/>
              <a:pPr>
                <a:spcBef>
                  <a:spcPct val="0"/>
                </a:spcBef>
              </a:pPr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1433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150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3473B17-7596-4C8D-94D0-5FB311EEDA46}" type="slidenum">
              <a:rPr lang="ja-JP" altLang="en-US"/>
              <a:pPr>
                <a:spcBef>
                  <a:spcPct val="0"/>
                </a:spcBef>
              </a:pPr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0230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253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4FA354-2DA6-4F25-8348-B87DF16CA760}" type="slidenum">
              <a:rPr lang="ja-JP" altLang="en-US"/>
              <a:pPr>
                <a:spcBef>
                  <a:spcPct val="0"/>
                </a:spcBef>
              </a:pPr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444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0AD27-20C0-46A4-825E-53F27C044267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82821E-F00A-4D6D-AE69-19BE071179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966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5BEA-367D-42D3-8DC5-13DF1D4B9BA4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2D3FF-255B-43B7-9143-833C97B085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167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6282A-67CA-457D-BAA0-581059067983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BBF62-7D2D-484C-94FC-4444652D9A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689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48808-5807-41A8-9D3A-7699E79A251B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9CF70-43BC-4040-9F09-07D9D481E4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92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12311-6C30-4A0E-89C8-95897AD5C58A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CAF95-453C-4FF1-9B78-546466C464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958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8384C-F3BF-4C56-A8B2-F55CCCF38872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F4C58-0296-49BA-AFC8-AEF7E9653B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567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AA4A2-5E59-4861-9E1E-9D81CCC14BA2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1775D-2A91-4E94-8606-1F92934DA3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898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F5CCD-4EC9-4540-8A14-5810A08DE417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A0FE3-1CF8-4BBF-8957-99757E80C8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504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C960-366E-40F3-A78D-4190F204192B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DAC45-6B32-4462-8503-ADB7534DF8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098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940A-95E2-4A5F-A0B5-F1BCBE4512AB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EF01B-70F0-40B2-8E56-E9FAB837EF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620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AE279-774E-47B4-B10E-DBD9FA64DB89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B2B7C-E183-42A0-A8AB-FB4839C32D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702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7C20BF6-0808-461D-9EB9-519991A02D1B}" type="datetime1">
              <a:rPr lang="ja-JP" altLang="en-US"/>
              <a:pPr>
                <a:defRPr/>
              </a:pPr>
              <a:t>2017/11/19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61DB600-5BE9-4246-92E8-A474F3536CD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/>
          <p:cNvSpPr>
            <a:spLocks noGrp="1"/>
          </p:cNvSpPr>
          <p:nvPr>
            <p:ph type="ctrTitle"/>
          </p:nvPr>
        </p:nvSpPr>
        <p:spPr>
          <a:xfrm>
            <a:off x="684213" y="1557338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ja-JP" sz="6000" smtClean="0"/>
              <a:t>Basic Metallurgy</a:t>
            </a:r>
            <a:endParaRPr lang="ja-JP" altLang="en-US" sz="6000" smtClean="0"/>
          </a:p>
        </p:txBody>
      </p:sp>
      <p:sp>
        <p:nvSpPr>
          <p:cNvPr id="2051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625"/>
            <a:ext cx="6400800" cy="1943100"/>
          </a:xfrm>
        </p:spPr>
        <p:txBody>
          <a:bodyPr/>
          <a:lstStyle/>
          <a:p>
            <a:pPr eaLnBrk="1" hangingPunct="1">
              <a:lnSpc>
                <a:spcPts val="2800"/>
              </a:lnSpc>
            </a:pPr>
            <a:r>
              <a:rPr lang="en-US" altLang="ja-JP" sz="3600" smtClean="0">
                <a:solidFill>
                  <a:schemeClr val="tx1"/>
                </a:solidFill>
              </a:rPr>
              <a:t>Tomotsugu Sawai</a:t>
            </a:r>
          </a:p>
          <a:p>
            <a:pPr eaLnBrk="1" hangingPunct="1">
              <a:lnSpc>
                <a:spcPts val="2800"/>
              </a:lnSpc>
            </a:pPr>
            <a:r>
              <a:rPr lang="en-US" altLang="ja-JP" sz="2800" smtClean="0">
                <a:solidFill>
                  <a:schemeClr val="tx1"/>
                </a:solidFill>
              </a:rPr>
              <a:t>Director</a:t>
            </a:r>
          </a:p>
          <a:p>
            <a:pPr eaLnBrk="1" hangingPunct="1">
              <a:lnSpc>
                <a:spcPts val="2800"/>
              </a:lnSpc>
            </a:pPr>
            <a:r>
              <a:rPr lang="en-US" altLang="ja-JP" sz="2400" smtClean="0">
                <a:solidFill>
                  <a:schemeClr val="tx1"/>
                </a:solidFill>
              </a:rPr>
              <a:t>Nuclear Human Resource Development Center</a:t>
            </a:r>
          </a:p>
          <a:p>
            <a:pPr eaLnBrk="1" hangingPunct="1">
              <a:lnSpc>
                <a:spcPts val="2800"/>
              </a:lnSpc>
            </a:pPr>
            <a:r>
              <a:rPr lang="en-US" altLang="ja-JP" sz="2800" smtClean="0">
                <a:solidFill>
                  <a:schemeClr val="tx1"/>
                </a:solidFill>
              </a:rPr>
              <a:t>Japan Atomic Energy Agency(JAEA)</a:t>
            </a:r>
            <a:endParaRPr lang="ja-JP" altLang="en-US" sz="2800" smtClean="0">
              <a:solidFill>
                <a:schemeClr val="tx1"/>
              </a:solidFill>
            </a:endParaRPr>
          </a:p>
        </p:txBody>
      </p:sp>
      <p:sp>
        <p:nvSpPr>
          <p:cNvPr id="2052" name="テキスト ボックス 3"/>
          <p:cNvSpPr txBox="1">
            <a:spLocks noChangeArrowheads="1"/>
          </p:cNvSpPr>
          <p:nvPr/>
        </p:nvSpPr>
        <p:spPr bwMode="auto">
          <a:xfrm>
            <a:off x="2725738" y="188913"/>
            <a:ext cx="61674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ja-JP" sz="1800" baseline="30000"/>
              <a:t>61, 62, 63rd</a:t>
            </a:r>
            <a:r>
              <a:rPr lang="en-US" altLang="ja-JP" sz="1800"/>
              <a:t> ITC on Basic Reactor Engineering at Tokai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2015 Sept. 18 </a:t>
            </a:r>
            <a:endParaRPr lang="ja-JP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図 3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519613"/>
            <a:ext cx="1976438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1" name="正方形/長方形 2"/>
          <p:cNvSpPr/>
          <p:nvPr/>
        </p:nvSpPr>
        <p:spPr>
          <a:xfrm>
            <a:off x="3089275" y="5445125"/>
            <a:ext cx="4394200" cy="381000"/>
          </a:xfrm>
          <a:custGeom>
            <a:avLst/>
            <a:gdLst>
              <a:gd name="connsiteX0" fmla="*/ 0 w 3446252"/>
              <a:gd name="connsiteY0" fmla="*/ 0 h 690113"/>
              <a:gd name="connsiteX1" fmla="*/ 3446252 w 3446252"/>
              <a:gd name="connsiteY1" fmla="*/ 0 h 690113"/>
              <a:gd name="connsiteX2" fmla="*/ 3446252 w 3446252"/>
              <a:gd name="connsiteY2" fmla="*/ 690113 h 690113"/>
              <a:gd name="connsiteX3" fmla="*/ 0 w 3446252"/>
              <a:gd name="connsiteY3" fmla="*/ 690113 h 690113"/>
              <a:gd name="connsiteX4" fmla="*/ 0 w 3446252"/>
              <a:gd name="connsiteY4" fmla="*/ 0 h 690113"/>
              <a:gd name="connsiteX0" fmla="*/ 0 w 3774056"/>
              <a:gd name="connsiteY0" fmla="*/ 336430 h 690113"/>
              <a:gd name="connsiteX1" fmla="*/ 3774056 w 3774056"/>
              <a:gd name="connsiteY1" fmla="*/ 0 h 690113"/>
              <a:gd name="connsiteX2" fmla="*/ 3774056 w 3774056"/>
              <a:gd name="connsiteY2" fmla="*/ 690113 h 690113"/>
              <a:gd name="connsiteX3" fmla="*/ 327804 w 3774056"/>
              <a:gd name="connsiteY3" fmla="*/ 690113 h 690113"/>
              <a:gd name="connsiteX4" fmla="*/ 0 w 3774056"/>
              <a:gd name="connsiteY4" fmla="*/ 336430 h 690113"/>
              <a:gd name="connsiteX0" fmla="*/ 0 w 3774056"/>
              <a:gd name="connsiteY0" fmla="*/ 8626 h 362309"/>
              <a:gd name="connsiteX1" fmla="*/ 3394493 w 3774056"/>
              <a:gd name="connsiteY1" fmla="*/ 0 h 362309"/>
              <a:gd name="connsiteX2" fmla="*/ 3774056 w 3774056"/>
              <a:gd name="connsiteY2" fmla="*/ 362309 h 362309"/>
              <a:gd name="connsiteX3" fmla="*/ 327804 w 3774056"/>
              <a:gd name="connsiteY3" fmla="*/ 362309 h 362309"/>
              <a:gd name="connsiteX4" fmla="*/ 0 w 3774056"/>
              <a:gd name="connsiteY4" fmla="*/ 8626 h 362309"/>
              <a:gd name="connsiteX0" fmla="*/ 0 w 4395157"/>
              <a:gd name="connsiteY0" fmla="*/ 8626 h 362309"/>
              <a:gd name="connsiteX1" fmla="*/ 3394493 w 4395157"/>
              <a:gd name="connsiteY1" fmla="*/ 0 h 362309"/>
              <a:gd name="connsiteX2" fmla="*/ 4395157 w 4395157"/>
              <a:gd name="connsiteY2" fmla="*/ 362309 h 362309"/>
              <a:gd name="connsiteX3" fmla="*/ 327804 w 4395157"/>
              <a:gd name="connsiteY3" fmla="*/ 362309 h 362309"/>
              <a:gd name="connsiteX4" fmla="*/ 0 w 4395157"/>
              <a:gd name="connsiteY4" fmla="*/ 8626 h 362309"/>
              <a:gd name="connsiteX0" fmla="*/ 0 w 4395157"/>
              <a:gd name="connsiteY0" fmla="*/ 8626 h 379562"/>
              <a:gd name="connsiteX1" fmla="*/ 3394493 w 4395157"/>
              <a:gd name="connsiteY1" fmla="*/ 0 h 379562"/>
              <a:gd name="connsiteX2" fmla="*/ 4395157 w 4395157"/>
              <a:gd name="connsiteY2" fmla="*/ 362309 h 379562"/>
              <a:gd name="connsiteX3" fmla="*/ 862641 w 4395157"/>
              <a:gd name="connsiteY3" fmla="*/ 379562 h 379562"/>
              <a:gd name="connsiteX4" fmla="*/ 0 w 4395157"/>
              <a:gd name="connsiteY4" fmla="*/ 8626 h 37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5157" h="379562">
                <a:moveTo>
                  <a:pt x="0" y="8626"/>
                </a:moveTo>
                <a:lnTo>
                  <a:pt x="3394493" y="0"/>
                </a:lnTo>
                <a:lnTo>
                  <a:pt x="4395157" y="362309"/>
                </a:lnTo>
                <a:lnTo>
                  <a:pt x="862641" y="379562"/>
                </a:lnTo>
                <a:lnTo>
                  <a:pt x="0" y="8626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pic>
        <p:nvPicPr>
          <p:cNvPr id="371" name="図 37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3079750"/>
            <a:ext cx="1976438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図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1503363"/>
            <a:ext cx="1974850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7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moving a carpet by the dislocation glide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342" name="正方形/長方形 341"/>
          <p:cNvSpPr/>
          <p:nvPr/>
        </p:nvSpPr>
        <p:spPr>
          <a:xfrm>
            <a:off x="804863" y="839788"/>
            <a:ext cx="7554912" cy="425450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>
                <a:solidFill>
                  <a:schemeClr val="tx1"/>
                </a:solidFill>
              </a:rPr>
              <a:t>How will you move and relocate a long heavy carpet ?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423988" y="2379663"/>
            <a:ext cx="4394200" cy="379412"/>
          </a:xfrm>
          <a:custGeom>
            <a:avLst/>
            <a:gdLst>
              <a:gd name="connsiteX0" fmla="*/ 0 w 3446252"/>
              <a:gd name="connsiteY0" fmla="*/ 0 h 690113"/>
              <a:gd name="connsiteX1" fmla="*/ 3446252 w 3446252"/>
              <a:gd name="connsiteY1" fmla="*/ 0 h 690113"/>
              <a:gd name="connsiteX2" fmla="*/ 3446252 w 3446252"/>
              <a:gd name="connsiteY2" fmla="*/ 690113 h 690113"/>
              <a:gd name="connsiteX3" fmla="*/ 0 w 3446252"/>
              <a:gd name="connsiteY3" fmla="*/ 690113 h 690113"/>
              <a:gd name="connsiteX4" fmla="*/ 0 w 3446252"/>
              <a:gd name="connsiteY4" fmla="*/ 0 h 690113"/>
              <a:gd name="connsiteX0" fmla="*/ 0 w 3774056"/>
              <a:gd name="connsiteY0" fmla="*/ 336430 h 690113"/>
              <a:gd name="connsiteX1" fmla="*/ 3774056 w 3774056"/>
              <a:gd name="connsiteY1" fmla="*/ 0 h 690113"/>
              <a:gd name="connsiteX2" fmla="*/ 3774056 w 3774056"/>
              <a:gd name="connsiteY2" fmla="*/ 690113 h 690113"/>
              <a:gd name="connsiteX3" fmla="*/ 327804 w 3774056"/>
              <a:gd name="connsiteY3" fmla="*/ 690113 h 690113"/>
              <a:gd name="connsiteX4" fmla="*/ 0 w 3774056"/>
              <a:gd name="connsiteY4" fmla="*/ 336430 h 690113"/>
              <a:gd name="connsiteX0" fmla="*/ 0 w 3774056"/>
              <a:gd name="connsiteY0" fmla="*/ 8626 h 362309"/>
              <a:gd name="connsiteX1" fmla="*/ 3394493 w 3774056"/>
              <a:gd name="connsiteY1" fmla="*/ 0 h 362309"/>
              <a:gd name="connsiteX2" fmla="*/ 3774056 w 3774056"/>
              <a:gd name="connsiteY2" fmla="*/ 362309 h 362309"/>
              <a:gd name="connsiteX3" fmla="*/ 327804 w 3774056"/>
              <a:gd name="connsiteY3" fmla="*/ 362309 h 362309"/>
              <a:gd name="connsiteX4" fmla="*/ 0 w 3774056"/>
              <a:gd name="connsiteY4" fmla="*/ 8626 h 362309"/>
              <a:gd name="connsiteX0" fmla="*/ 0 w 4395157"/>
              <a:gd name="connsiteY0" fmla="*/ 8626 h 362309"/>
              <a:gd name="connsiteX1" fmla="*/ 3394493 w 4395157"/>
              <a:gd name="connsiteY1" fmla="*/ 0 h 362309"/>
              <a:gd name="connsiteX2" fmla="*/ 4395157 w 4395157"/>
              <a:gd name="connsiteY2" fmla="*/ 362309 h 362309"/>
              <a:gd name="connsiteX3" fmla="*/ 327804 w 4395157"/>
              <a:gd name="connsiteY3" fmla="*/ 362309 h 362309"/>
              <a:gd name="connsiteX4" fmla="*/ 0 w 4395157"/>
              <a:gd name="connsiteY4" fmla="*/ 8626 h 362309"/>
              <a:gd name="connsiteX0" fmla="*/ 0 w 4395157"/>
              <a:gd name="connsiteY0" fmla="*/ 8626 h 379562"/>
              <a:gd name="connsiteX1" fmla="*/ 3394493 w 4395157"/>
              <a:gd name="connsiteY1" fmla="*/ 0 h 379562"/>
              <a:gd name="connsiteX2" fmla="*/ 4395157 w 4395157"/>
              <a:gd name="connsiteY2" fmla="*/ 362309 h 379562"/>
              <a:gd name="connsiteX3" fmla="*/ 862641 w 4395157"/>
              <a:gd name="connsiteY3" fmla="*/ 379562 h 379562"/>
              <a:gd name="connsiteX4" fmla="*/ 0 w 4395157"/>
              <a:gd name="connsiteY4" fmla="*/ 8626 h 37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5157" h="379562">
                <a:moveTo>
                  <a:pt x="0" y="8626"/>
                </a:moveTo>
                <a:lnTo>
                  <a:pt x="3394493" y="0"/>
                </a:lnTo>
                <a:lnTo>
                  <a:pt x="4395157" y="362309"/>
                </a:lnTo>
                <a:lnTo>
                  <a:pt x="862641" y="379562"/>
                </a:lnTo>
                <a:lnTo>
                  <a:pt x="0" y="8626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11275" name="グループ化 7"/>
          <p:cNvGrpSpPr>
            <a:grpSpLocks/>
          </p:cNvGrpSpPr>
          <p:nvPr/>
        </p:nvGrpSpPr>
        <p:grpSpPr bwMode="auto">
          <a:xfrm>
            <a:off x="4217988" y="1379538"/>
            <a:ext cx="2390775" cy="1628775"/>
            <a:chOff x="5710770" y="1424422"/>
            <a:chExt cx="4359161" cy="3002056"/>
          </a:xfrm>
        </p:grpSpPr>
        <p:sp>
          <p:nvSpPr>
            <p:cNvPr id="4" name="円/楕円 3"/>
            <p:cNvSpPr/>
            <p:nvPr/>
          </p:nvSpPr>
          <p:spPr>
            <a:xfrm>
              <a:off x="6124687" y="2243697"/>
              <a:ext cx="483387" cy="50912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6" name="円/楕円 345"/>
            <p:cNvSpPr/>
            <p:nvPr/>
          </p:nvSpPr>
          <p:spPr>
            <a:xfrm>
              <a:off x="6003117" y="2752817"/>
              <a:ext cx="483387" cy="117331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" name="フリーフォーム 5"/>
            <p:cNvSpPr/>
            <p:nvPr/>
          </p:nvSpPr>
          <p:spPr>
            <a:xfrm>
              <a:off x="5710770" y="2126657"/>
              <a:ext cx="353133" cy="866090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51760 w 51760"/>
                <a:gd name="connsiteY0" fmla="*/ 758005 h 758005"/>
                <a:gd name="connsiteX1" fmla="*/ 0 w 51760"/>
                <a:gd name="connsiteY1" fmla="*/ 0 h 758005"/>
                <a:gd name="connsiteX0" fmla="*/ 198012 w 198012"/>
                <a:gd name="connsiteY0" fmla="*/ 758005 h 758005"/>
                <a:gd name="connsiteX1" fmla="*/ 146252 w 198012"/>
                <a:gd name="connsiteY1" fmla="*/ 0 h 758005"/>
                <a:gd name="connsiteX0" fmla="*/ 353684 w 353684"/>
                <a:gd name="connsiteY0" fmla="*/ 715256 h 715256"/>
                <a:gd name="connsiteX1" fmla="*/ 0 w 353684"/>
                <a:gd name="connsiteY1" fmla="*/ 0 h 71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3684" h="715256">
                  <a:moveTo>
                    <a:pt x="353684" y="715256"/>
                  </a:moveTo>
                  <a:cubicBezTo>
                    <a:pt x="-69010" y="526712"/>
                    <a:pt x="17253" y="252668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8" name="フリーフォーム 347"/>
            <p:cNvSpPr/>
            <p:nvPr/>
          </p:nvSpPr>
          <p:spPr>
            <a:xfrm>
              <a:off x="5869968" y="3820799"/>
              <a:ext cx="298137" cy="397933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65808 w 652402"/>
                <a:gd name="connsiteY0" fmla="*/ 671264 h 672762"/>
                <a:gd name="connsiteX1" fmla="*/ 315972 w 652402"/>
                <a:gd name="connsiteY1" fmla="*/ 334547 h 672762"/>
                <a:gd name="connsiteX2" fmla="*/ 652402 w 652402"/>
                <a:gd name="connsiteY2" fmla="*/ 0 h 672762"/>
                <a:gd name="connsiteX0" fmla="*/ 101068 w 687662"/>
                <a:gd name="connsiteY0" fmla="*/ 671264 h 672308"/>
                <a:gd name="connsiteX1" fmla="*/ 161450 w 687662"/>
                <a:gd name="connsiteY1" fmla="*/ 218892 h 672308"/>
                <a:gd name="connsiteX2" fmla="*/ 687662 w 687662"/>
                <a:gd name="connsiteY2" fmla="*/ 0 h 672308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7714 w 594308"/>
                <a:gd name="connsiteY0" fmla="*/ 671264 h 671264"/>
                <a:gd name="connsiteX1" fmla="*/ 594308 w 594308"/>
                <a:gd name="connsiteY1" fmla="*/ 0 h 67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4308" h="671264">
                  <a:moveTo>
                    <a:pt x="7714" y="671264"/>
                  </a:moveTo>
                  <a:cubicBezTo>
                    <a:pt x="-21040" y="346309"/>
                    <a:pt x="1964" y="93642"/>
                    <a:pt x="594308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9" name="フリーフォーム 348"/>
            <p:cNvSpPr/>
            <p:nvPr/>
          </p:nvSpPr>
          <p:spPr>
            <a:xfrm>
              <a:off x="6364934" y="3870542"/>
              <a:ext cx="240245" cy="453526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77596 w 569376"/>
                <a:gd name="connsiteY0" fmla="*/ 758005 h 759289"/>
                <a:gd name="connsiteX1" fmla="*/ 569300 w 569376"/>
                <a:gd name="connsiteY1" fmla="*/ 334548 h 759289"/>
                <a:gd name="connsiteX2" fmla="*/ 25836 w 569376"/>
                <a:gd name="connsiteY2" fmla="*/ 0 h 759289"/>
                <a:gd name="connsiteX0" fmla="*/ 51760 w 544044"/>
                <a:gd name="connsiteY0" fmla="*/ 758005 h 759289"/>
                <a:gd name="connsiteX1" fmla="*/ 543464 w 544044"/>
                <a:gd name="connsiteY1" fmla="*/ 334548 h 759289"/>
                <a:gd name="connsiteX2" fmla="*/ 0 w 544044"/>
                <a:gd name="connsiteY2" fmla="*/ 0 h 759289"/>
                <a:gd name="connsiteX0" fmla="*/ 51760 w 51760"/>
                <a:gd name="connsiteY0" fmla="*/ 758005 h 758005"/>
                <a:gd name="connsiteX1" fmla="*/ 0 w 51760"/>
                <a:gd name="connsiteY1" fmla="*/ 0 h 758005"/>
                <a:gd name="connsiteX0" fmla="*/ 51760 w 293664"/>
                <a:gd name="connsiteY0" fmla="*/ 758005 h 758005"/>
                <a:gd name="connsiteX1" fmla="*/ 0 w 293664"/>
                <a:gd name="connsiteY1" fmla="*/ 0 h 758005"/>
                <a:gd name="connsiteX0" fmla="*/ 51760 w 478860"/>
                <a:gd name="connsiteY0" fmla="*/ 758005 h 758005"/>
                <a:gd name="connsiteX1" fmla="*/ 0 w 478860"/>
                <a:gd name="connsiteY1" fmla="*/ 0 h 7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8860" h="758005">
                  <a:moveTo>
                    <a:pt x="51760" y="758005"/>
                  </a:moveTo>
                  <a:cubicBezTo>
                    <a:pt x="621104" y="548707"/>
                    <a:pt x="638356" y="252668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0" name="円/楕円 349"/>
            <p:cNvSpPr/>
            <p:nvPr/>
          </p:nvSpPr>
          <p:spPr>
            <a:xfrm>
              <a:off x="5725242" y="4201177"/>
              <a:ext cx="338661" cy="20774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1" name="円/楕円 350"/>
            <p:cNvSpPr/>
            <p:nvPr/>
          </p:nvSpPr>
          <p:spPr>
            <a:xfrm>
              <a:off x="6266520" y="4218732"/>
              <a:ext cx="338659" cy="20774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2" name="フリーフォーム 351"/>
            <p:cNvSpPr/>
            <p:nvPr/>
          </p:nvSpPr>
          <p:spPr>
            <a:xfrm>
              <a:off x="6437296" y="3101008"/>
              <a:ext cx="445757" cy="418416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77596 w 569376"/>
                <a:gd name="connsiteY0" fmla="*/ 758005 h 759289"/>
                <a:gd name="connsiteX1" fmla="*/ 569300 w 569376"/>
                <a:gd name="connsiteY1" fmla="*/ 334548 h 759289"/>
                <a:gd name="connsiteX2" fmla="*/ 25836 w 569376"/>
                <a:gd name="connsiteY2" fmla="*/ 0 h 759289"/>
                <a:gd name="connsiteX0" fmla="*/ 51760 w 544044"/>
                <a:gd name="connsiteY0" fmla="*/ 758005 h 759289"/>
                <a:gd name="connsiteX1" fmla="*/ 543464 w 544044"/>
                <a:gd name="connsiteY1" fmla="*/ 334548 h 759289"/>
                <a:gd name="connsiteX2" fmla="*/ 0 w 544044"/>
                <a:gd name="connsiteY2" fmla="*/ 0 h 759289"/>
                <a:gd name="connsiteX0" fmla="*/ 51760 w 51760"/>
                <a:gd name="connsiteY0" fmla="*/ 758005 h 758005"/>
                <a:gd name="connsiteX1" fmla="*/ 0 w 51760"/>
                <a:gd name="connsiteY1" fmla="*/ 0 h 758005"/>
                <a:gd name="connsiteX0" fmla="*/ 51760 w 293664"/>
                <a:gd name="connsiteY0" fmla="*/ 758005 h 758005"/>
                <a:gd name="connsiteX1" fmla="*/ 0 w 293664"/>
                <a:gd name="connsiteY1" fmla="*/ 0 h 758005"/>
                <a:gd name="connsiteX0" fmla="*/ 51760 w 478860"/>
                <a:gd name="connsiteY0" fmla="*/ 758005 h 758005"/>
                <a:gd name="connsiteX1" fmla="*/ 0 w 478860"/>
                <a:gd name="connsiteY1" fmla="*/ 0 h 758005"/>
                <a:gd name="connsiteX0" fmla="*/ 347498 w 656068"/>
                <a:gd name="connsiteY0" fmla="*/ 700176 h 700176"/>
                <a:gd name="connsiteX1" fmla="*/ 0 w 656068"/>
                <a:gd name="connsiteY1" fmla="*/ 0 h 700176"/>
                <a:gd name="connsiteX0" fmla="*/ 347498 w 392230"/>
                <a:gd name="connsiteY0" fmla="*/ 700176 h 700176"/>
                <a:gd name="connsiteX1" fmla="*/ 0 w 392230"/>
                <a:gd name="connsiteY1" fmla="*/ 0 h 700176"/>
                <a:gd name="connsiteX0" fmla="*/ 347498 w 347498"/>
                <a:gd name="connsiteY0" fmla="*/ 700305 h 700305"/>
                <a:gd name="connsiteX1" fmla="*/ 0 w 347498"/>
                <a:gd name="connsiteY1" fmla="*/ 129 h 70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7498" h="700305">
                  <a:moveTo>
                    <a:pt x="347498" y="700305"/>
                  </a:moveTo>
                  <a:cubicBezTo>
                    <a:pt x="291759" y="317524"/>
                    <a:pt x="228356" y="-7428"/>
                    <a:pt x="0" y="1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" name="雲形吹き出し 6"/>
            <p:cNvSpPr/>
            <p:nvPr/>
          </p:nvSpPr>
          <p:spPr>
            <a:xfrm>
              <a:off x="6217312" y="1424422"/>
              <a:ext cx="3852619" cy="857311"/>
            </a:xfrm>
            <a:prstGeom prst="cloudCallout">
              <a:avLst>
                <a:gd name="adj1" fmla="val -35936"/>
                <a:gd name="adj2" fmla="val 64352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dirty="0"/>
                <a:t>Oh ...!!</a:t>
              </a:r>
              <a:endParaRPr lang="ja-JP" altLang="en-US" dirty="0"/>
            </a:p>
          </p:txBody>
        </p:sp>
      </p:grpSp>
      <p:grpSp>
        <p:nvGrpSpPr>
          <p:cNvPr id="11276" name="グループ化 15"/>
          <p:cNvGrpSpPr>
            <a:grpSpLocks/>
          </p:cNvGrpSpPr>
          <p:nvPr/>
        </p:nvGrpSpPr>
        <p:grpSpPr bwMode="auto">
          <a:xfrm>
            <a:off x="5551488" y="1958975"/>
            <a:ext cx="1514475" cy="1062038"/>
            <a:chOff x="5197415" y="2154061"/>
            <a:chExt cx="1514356" cy="1061414"/>
          </a:xfrm>
        </p:grpSpPr>
        <p:cxnSp>
          <p:nvCxnSpPr>
            <p:cNvPr id="11" name="直線コネクタ 10"/>
            <p:cNvCxnSpPr/>
            <p:nvPr/>
          </p:nvCxnSpPr>
          <p:spPr>
            <a:xfrm flipH="1" flipV="1">
              <a:off x="5197415" y="2368248"/>
              <a:ext cx="355572" cy="2316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直線コネクタ 358"/>
            <p:cNvCxnSpPr/>
            <p:nvPr/>
          </p:nvCxnSpPr>
          <p:spPr>
            <a:xfrm flipH="1" flipV="1">
              <a:off x="5746647" y="2154061"/>
              <a:ext cx="101592" cy="2776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直線コネクタ 359"/>
            <p:cNvCxnSpPr/>
            <p:nvPr/>
          </p:nvCxnSpPr>
          <p:spPr>
            <a:xfrm flipV="1">
              <a:off x="6224446" y="2284160"/>
              <a:ext cx="60320" cy="165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直線コネクタ 360"/>
            <p:cNvCxnSpPr/>
            <p:nvPr/>
          </p:nvCxnSpPr>
          <p:spPr>
            <a:xfrm flipV="1">
              <a:off x="5375201" y="2907681"/>
              <a:ext cx="201596" cy="15548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直線コネクタ 361"/>
            <p:cNvCxnSpPr/>
            <p:nvPr/>
          </p:nvCxnSpPr>
          <p:spPr>
            <a:xfrm flipH="1" flipV="1">
              <a:off x="6353024" y="2836285"/>
              <a:ext cx="358747" cy="1665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コネクタ 365"/>
            <p:cNvCxnSpPr/>
            <p:nvPr/>
          </p:nvCxnSpPr>
          <p:spPr>
            <a:xfrm flipH="1" flipV="1">
              <a:off x="6019675" y="2964797"/>
              <a:ext cx="122227" cy="2506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9" name="正方形/長方形 2"/>
          <p:cNvSpPr/>
          <p:nvPr/>
        </p:nvSpPr>
        <p:spPr>
          <a:xfrm>
            <a:off x="3175000" y="4002088"/>
            <a:ext cx="4394200" cy="379412"/>
          </a:xfrm>
          <a:custGeom>
            <a:avLst/>
            <a:gdLst>
              <a:gd name="connsiteX0" fmla="*/ 0 w 3446252"/>
              <a:gd name="connsiteY0" fmla="*/ 0 h 690113"/>
              <a:gd name="connsiteX1" fmla="*/ 3446252 w 3446252"/>
              <a:gd name="connsiteY1" fmla="*/ 0 h 690113"/>
              <a:gd name="connsiteX2" fmla="*/ 3446252 w 3446252"/>
              <a:gd name="connsiteY2" fmla="*/ 690113 h 690113"/>
              <a:gd name="connsiteX3" fmla="*/ 0 w 3446252"/>
              <a:gd name="connsiteY3" fmla="*/ 690113 h 690113"/>
              <a:gd name="connsiteX4" fmla="*/ 0 w 3446252"/>
              <a:gd name="connsiteY4" fmla="*/ 0 h 690113"/>
              <a:gd name="connsiteX0" fmla="*/ 0 w 3774056"/>
              <a:gd name="connsiteY0" fmla="*/ 336430 h 690113"/>
              <a:gd name="connsiteX1" fmla="*/ 3774056 w 3774056"/>
              <a:gd name="connsiteY1" fmla="*/ 0 h 690113"/>
              <a:gd name="connsiteX2" fmla="*/ 3774056 w 3774056"/>
              <a:gd name="connsiteY2" fmla="*/ 690113 h 690113"/>
              <a:gd name="connsiteX3" fmla="*/ 327804 w 3774056"/>
              <a:gd name="connsiteY3" fmla="*/ 690113 h 690113"/>
              <a:gd name="connsiteX4" fmla="*/ 0 w 3774056"/>
              <a:gd name="connsiteY4" fmla="*/ 336430 h 690113"/>
              <a:gd name="connsiteX0" fmla="*/ 0 w 3774056"/>
              <a:gd name="connsiteY0" fmla="*/ 8626 h 362309"/>
              <a:gd name="connsiteX1" fmla="*/ 3394493 w 3774056"/>
              <a:gd name="connsiteY1" fmla="*/ 0 h 362309"/>
              <a:gd name="connsiteX2" fmla="*/ 3774056 w 3774056"/>
              <a:gd name="connsiteY2" fmla="*/ 362309 h 362309"/>
              <a:gd name="connsiteX3" fmla="*/ 327804 w 3774056"/>
              <a:gd name="connsiteY3" fmla="*/ 362309 h 362309"/>
              <a:gd name="connsiteX4" fmla="*/ 0 w 3774056"/>
              <a:gd name="connsiteY4" fmla="*/ 8626 h 362309"/>
              <a:gd name="connsiteX0" fmla="*/ 0 w 4395157"/>
              <a:gd name="connsiteY0" fmla="*/ 8626 h 362309"/>
              <a:gd name="connsiteX1" fmla="*/ 3394493 w 4395157"/>
              <a:gd name="connsiteY1" fmla="*/ 0 h 362309"/>
              <a:gd name="connsiteX2" fmla="*/ 4395157 w 4395157"/>
              <a:gd name="connsiteY2" fmla="*/ 362309 h 362309"/>
              <a:gd name="connsiteX3" fmla="*/ 327804 w 4395157"/>
              <a:gd name="connsiteY3" fmla="*/ 362309 h 362309"/>
              <a:gd name="connsiteX4" fmla="*/ 0 w 4395157"/>
              <a:gd name="connsiteY4" fmla="*/ 8626 h 362309"/>
              <a:gd name="connsiteX0" fmla="*/ 0 w 4395157"/>
              <a:gd name="connsiteY0" fmla="*/ 8626 h 379562"/>
              <a:gd name="connsiteX1" fmla="*/ 3394493 w 4395157"/>
              <a:gd name="connsiteY1" fmla="*/ 0 h 379562"/>
              <a:gd name="connsiteX2" fmla="*/ 4395157 w 4395157"/>
              <a:gd name="connsiteY2" fmla="*/ 362309 h 379562"/>
              <a:gd name="connsiteX3" fmla="*/ 862641 w 4395157"/>
              <a:gd name="connsiteY3" fmla="*/ 379562 h 379562"/>
              <a:gd name="connsiteX4" fmla="*/ 0 w 4395157"/>
              <a:gd name="connsiteY4" fmla="*/ 8626 h 37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5157" h="379562">
                <a:moveTo>
                  <a:pt x="0" y="8626"/>
                </a:moveTo>
                <a:lnTo>
                  <a:pt x="3394493" y="0"/>
                </a:lnTo>
                <a:lnTo>
                  <a:pt x="4395157" y="362309"/>
                </a:lnTo>
                <a:lnTo>
                  <a:pt x="862641" y="379562"/>
                </a:lnTo>
                <a:lnTo>
                  <a:pt x="0" y="8626"/>
                </a:lnTo>
                <a:close/>
              </a:path>
            </a:pathLst>
          </a:custGeom>
          <a:noFill/>
          <a:ln>
            <a:solidFill>
              <a:srgbClr val="CC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0" name="正方形/長方形 2"/>
          <p:cNvSpPr/>
          <p:nvPr/>
        </p:nvSpPr>
        <p:spPr>
          <a:xfrm>
            <a:off x="1485900" y="3878263"/>
            <a:ext cx="4395788" cy="379412"/>
          </a:xfrm>
          <a:custGeom>
            <a:avLst/>
            <a:gdLst>
              <a:gd name="connsiteX0" fmla="*/ 0 w 3446252"/>
              <a:gd name="connsiteY0" fmla="*/ 0 h 690113"/>
              <a:gd name="connsiteX1" fmla="*/ 3446252 w 3446252"/>
              <a:gd name="connsiteY1" fmla="*/ 0 h 690113"/>
              <a:gd name="connsiteX2" fmla="*/ 3446252 w 3446252"/>
              <a:gd name="connsiteY2" fmla="*/ 690113 h 690113"/>
              <a:gd name="connsiteX3" fmla="*/ 0 w 3446252"/>
              <a:gd name="connsiteY3" fmla="*/ 690113 h 690113"/>
              <a:gd name="connsiteX4" fmla="*/ 0 w 3446252"/>
              <a:gd name="connsiteY4" fmla="*/ 0 h 690113"/>
              <a:gd name="connsiteX0" fmla="*/ 0 w 3774056"/>
              <a:gd name="connsiteY0" fmla="*/ 336430 h 690113"/>
              <a:gd name="connsiteX1" fmla="*/ 3774056 w 3774056"/>
              <a:gd name="connsiteY1" fmla="*/ 0 h 690113"/>
              <a:gd name="connsiteX2" fmla="*/ 3774056 w 3774056"/>
              <a:gd name="connsiteY2" fmla="*/ 690113 h 690113"/>
              <a:gd name="connsiteX3" fmla="*/ 327804 w 3774056"/>
              <a:gd name="connsiteY3" fmla="*/ 690113 h 690113"/>
              <a:gd name="connsiteX4" fmla="*/ 0 w 3774056"/>
              <a:gd name="connsiteY4" fmla="*/ 336430 h 690113"/>
              <a:gd name="connsiteX0" fmla="*/ 0 w 3774056"/>
              <a:gd name="connsiteY0" fmla="*/ 8626 h 362309"/>
              <a:gd name="connsiteX1" fmla="*/ 3394493 w 3774056"/>
              <a:gd name="connsiteY1" fmla="*/ 0 h 362309"/>
              <a:gd name="connsiteX2" fmla="*/ 3774056 w 3774056"/>
              <a:gd name="connsiteY2" fmla="*/ 362309 h 362309"/>
              <a:gd name="connsiteX3" fmla="*/ 327804 w 3774056"/>
              <a:gd name="connsiteY3" fmla="*/ 362309 h 362309"/>
              <a:gd name="connsiteX4" fmla="*/ 0 w 3774056"/>
              <a:gd name="connsiteY4" fmla="*/ 8626 h 362309"/>
              <a:gd name="connsiteX0" fmla="*/ 0 w 4395157"/>
              <a:gd name="connsiteY0" fmla="*/ 8626 h 362309"/>
              <a:gd name="connsiteX1" fmla="*/ 3394493 w 4395157"/>
              <a:gd name="connsiteY1" fmla="*/ 0 h 362309"/>
              <a:gd name="connsiteX2" fmla="*/ 4395157 w 4395157"/>
              <a:gd name="connsiteY2" fmla="*/ 362309 h 362309"/>
              <a:gd name="connsiteX3" fmla="*/ 327804 w 4395157"/>
              <a:gd name="connsiteY3" fmla="*/ 362309 h 362309"/>
              <a:gd name="connsiteX4" fmla="*/ 0 w 4395157"/>
              <a:gd name="connsiteY4" fmla="*/ 8626 h 362309"/>
              <a:gd name="connsiteX0" fmla="*/ 0 w 4395157"/>
              <a:gd name="connsiteY0" fmla="*/ 8626 h 379562"/>
              <a:gd name="connsiteX1" fmla="*/ 3394493 w 4395157"/>
              <a:gd name="connsiteY1" fmla="*/ 0 h 379562"/>
              <a:gd name="connsiteX2" fmla="*/ 4395157 w 4395157"/>
              <a:gd name="connsiteY2" fmla="*/ 362309 h 379562"/>
              <a:gd name="connsiteX3" fmla="*/ 862641 w 4395157"/>
              <a:gd name="connsiteY3" fmla="*/ 379562 h 379562"/>
              <a:gd name="connsiteX4" fmla="*/ 0 w 4395157"/>
              <a:gd name="connsiteY4" fmla="*/ 8626 h 37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5157" h="379562">
                <a:moveTo>
                  <a:pt x="0" y="8626"/>
                </a:moveTo>
                <a:lnTo>
                  <a:pt x="3394493" y="0"/>
                </a:lnTo>
                <a:lnTo>
                  <a:pt x="4395157" y="362309"/>
                </a:lnTo>
                <a:lnTo>
                  <a:pt x="862641" y="379562"/>
                </a:lnTo>
                <a:lnTo>
                  <a:pt x="0" y="8626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7" name="右矢印 46"/>
          <p:cNvSpPr/>
          <p:nvPr/>
        </p:nvSpPr>
        <p:spPr>
          <a:xfrm rot="641068">
            <a:off x="6269038" y="4000500"/>
            <a:ext cx="1069975" cy="419100"/>
          </a:xfrm>
          <a:prstGeom prst="rightArrow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6" name="正方形/長方形 2"/>
          <p:cNvSpPr/>
          <p:nvPr/>
        </p:nvSpPr>
        <p:spPr>
          <a:xfrm>
            <a:off x="1354138" y="5187950"/>
            <a:ext cx="3851275" cy="561975"/>
          </a:xfrm>
          <a:custGeom>
            <a:avLst/>
            <a:gdLst>
              <a:gd name="connsiteX0" fmla="*/ 0 w 3446252"/>
              <a:gd name="connsiteY0" fmla="*/ 0 h 690113"/>
              <a:gd name="connsiteX1" fmla="*/ 3446252 w 3446252"/>
              <a:gd name="connsiteY1" fmla="*/ 0 h 690113"/>
              <a:gd name="connsiteX2" fmla="*/ 3446252 w 3446252"/>
              <a:gd name="connsiteY2" fmla="*/ 690113 h 690113"/>
              <a:gd name="connsiteX3" fmla="*/ 0 w 3446252"/>
              <a:gd name="connsiteY3" fmla="*/ 690113 h 690113"/>
              <a:gd name="connsiteX4" fmla="*/ 0 w 3446252"/>
              <a:gd name="connsiteY4" fmla="*/ 0 h 690113"/>
              <a:gd name="connsiteX0" fmla="*/ 0 w 3774056"/>
              <a:gd name="connsiteY0" fmla="*/ 336430 h 690113"/>
              <a:gd name="connsiteX1" fmla="*/ 3774056 w 3774056"/>
              <a:gd name="connsiteY1" fmla="*/ 0 h 690113"/>
              <a:gd name="connsiteX2" fmla="*/ 3774056 w 3774056"/>
              <a:gd name="connsiteY2" fmla="*/ 690113 h 690113"/>
              <a:gd name="connsiteX3" fmla="*/ 327804 w 3774056"/>
              <a:gd name="connsiteY3" fmla="*/ 690113 h 690113"/>
              <a:gd name="connsiteX4" fmla="*/ 0 w 3774056"/>
              <a:gd name="connsiteY4" fmla="*/ 336430 h 690113"/>
              <a:gd name="connsiteX0" fmla="*/ 0 w 3774056"/>
              <a:gd name="connsiteY0" fmla="*/ 8626 h 362309"/>
              <a:gd name="connsiteX1" fmla="*/ 3394493 w 3774056"/>
              <a:gd name="connsiteY1" fmla="*/ 0 h 362309"/>
              <a:gd name="connsiteX2" fmla="*/ 3774056 w 3774056"/>
              <a:gd name="connsiteY2" fmla="*/ 362309 h 362309"/>
              <a:gd name="connsiteX3" fmla="*/ 327804 w 3774056"/>
              <a:gd name="connsiteY3" fmla="*/ 362309 h 362309"/>
              <a:gd name="connsiteX4" fmla="*/ 0 w 3774056"/>
              <a:gd name="connsiteY4" fmla="*/ 8626 h 362309"/>
              <a:gd name="connsiteX0" fmla="*/ 0 w 4395157"/>
              <a:gd name="connsiteY0" fmla="*/ 8626 h 362309"/>
              <a:gd name="connsiteX1" fmla="*/ 3394493 w 4395157"/>
              <a:gd name="connsiteY1" fmla="*/ 0 h 362309"/>
              <a:gd name="connsiteX2" fmla="*/ 4395157 w 4395157"/>
              <a:gd name="connsiteY2" fmla="*/ 362309 h 362309"/>
              <a:gd name="connsiteX3" fmla="*/ 327804 w 4395157"/>
              <a:gd name="connsiteY3" fmla="*/ 362309 h 362309"/>
              <a:gd name="connsiteX4" fmla="*/ 0 w 4395157"/>
              <a:gd name="connsiteY4" fmla="*/ 8626 h 362309"/>
              <a:gd name="connsiteX0" fmla="*/ 0 w 4395157"/>
              <a:gd name="connsiteY0" fmla="*/ 8626 h 379562"/>
              <a:gd name="connsiteX1" fmla="*/ 3394493 w 4395157"/>
              <a:gd name="connsiteY1" fmla="*/ 0 h 379562"/>
              <a:gd name="connsiteX2" fmla="*/ 4395157 w 4395157"/>
              <a:gd name="connsiteY2" fmla="*/ 362309 h 379562"/>
              <a:gd name="connsiteX3" fmla="*/ 862641 w 4395157"/>
              <a:gd name="connsiteY3" fmla="*/ 379562 h 379562"/>
              <a:gd name="connsiteX4" fmla="*/ 0 w 4395157"/>
              <a:gd name="connsiteY4" fmla="*/ 8626 h 379562"/>
              <a:gd name="connsiteX0" fmla="*/ 0 w 4395157"/>
              <a:gd name="connsiteY0" fmla="*/ 279664 h 650600"/>
              <a:gd name="connsiteX1" fmla="*/ 751246 w 4395157"/>
              <a:gd name="connsiteY1" fmla="*/ 0 h 650600"/>
              <a:gd name="connsiteX2" fmla="*/ 3394493 w 4395157"/>
              <a:gd name="connsiteY2" fmla="*/ 271038 h 650600"/>
              <a:gd name="connsiteX3" fmla="*/ 4395157 w 4395157"/>
              <a:gd name="connsiteY3" fmla="*/ 633347 h 650600"/>
              <a:gd name="connsiteX4" fmla="*/ 862641 w 4395157"/>
              <a:gd name="connsiteY4" fmla="*/ 650600 h 650600"/>
              <a:gd name="connsiteX5" fmla="*/ 0 w 4395157"/>
              <a:gd name="connsiteY5" fmla="*/ 279664 h 650600"/>
              <a:gd name="connsiteX0" fmla="*/ 5765 w 4400922"/>
              <a:gd name="connsiteY0" fmla="*/ 282501 h 653437"/>
              <a:gd name="connsiteX1" fmla="*/ 541351 w 4400922"/>
              <a:gd name="connsiteY1" fmla="*/ 227124 h 653437"/>
              <a:gd name="connsiteX2" fmla="*/ 757011 w 4400922"/>
              <a:gd name="connsiteY2" fmla="*/ 2837 h 653437"/>
              <a:gd name="connsiteX3" fmla="*/ 3400258 w 4400922"/>
              <a:gd name="connsiteY3" fmla="*/ 273875 h 653437"/>
              <a:gd name="connsiteX4" fmla="*/ 4400922 w 4400922"/>
              <a:gd name="connsiteY4" fmla="*/ 636184 h 653437"/>
              <a:gd name="connsiteX5" fmla="*/ 868406 w 4400922"/>
              <a:gd name="connsiteY5" fmla="*/ 653437 h 653437"/>
              <a:gd name="connsiteX6" fmla="*/ 5765 w 4400922"/>
              <a:gd name="connsiteY6" fmla="*/ 282501 h 653437"/>
              <a:gd name="connsiteX0" fmla="*/ 5765 w 4400922"/>
              <a:gd name="connsiteY0" fmla="*/ 279664 h 650600"/>
              <a:gd name="connsiteX1" fmla="*/ 541351 w 4400922"/>
              <a:gd name="connsiteY1" fmla="*/ 224287 h 650600"/>
              <a:gd name="connsiteX2" fmla="*/ 757011 w 4400922"/>
              <a:gd name="connsiteY2" fmla="*/ 0 h 650600"/>
              <a:gd name="connsiteX3" fmla="*/ 1033057 w 4400922"/>
              <a:gd name="connsiteY3" fmla="*/ 224288 h 650600"/>
              <a:gd name="connsiteX4" fmla="*/ 3400258 w 4400922"/>
              <a:gd name="connsiteY4" fmla="*/ 271038 h 650600"/>
              <a:gd name="connsiteX5" fmla="*/ 4400922 w 4400922"/>
              <a:gd name="connsiteY5" fmla="*/ 633347 h 650600"/>
              <a:gd name="connsiteX6" fmla="*/ 868406 w 4400922"/>
              <a:gd name="connsiteY6" fmla="*/ 650600 h 650600"/>
              <a:gd name="connsiteX7" fmla="*/ 5765 w 4400922"/>
              <a:gd name="connsiteY7" fmla="*/ 279664 h 650600"/>
              <a:gd name="connsiteX0" fmla="*/ 5765 w 4400922"/>
              <a:gd name="connsiteY0" fmla="*/ 279664 h 650600"/>
              <a:gd name="connsiteX1" fmla="*/ 541351 w 4400922"/>
              <a:gd name="connsiteY1" fmla="*/ 224287 h 650600"/>
              <a:gd name="connsiteX2" fmla="*/ 757011 w 4400922"/>
              <a:gd name="connsiteY2" fmla="*/ 0 h 650600"/>
              <a:gd name="connsiteX3" fmla="*/ 1033057 w 4400922"/>
              <a:gd name="connsiteY3" fmla="*/ 224288 h 650600"/>
              <a:gd name="connsiteX4" fmla="*/ 2943058 w 4400922"/>
              <a:gd name="connsiteY4" fmla="*/ 262412 h 650600"/>
              <a:gd name="connsiteX5" fmla="*/ 4400922 w 4400922"/>
              <a:gd name="connsiteY5" fmla="*/ 633347 h 650600"/>
              <a:gd name="connsiteX6" fmla="*/ 868406 w 4400922"/>
              <a:gd name="connsiteY6" fmla="*/ 650600 h 650600"/>
              <a:gd name="connsiteX7" fmla="*/ 5765 w 4400922"/>
              <a:gd name="connsiteY7" fmla="*/ 279664 h 650600"/>
              <a:gd name="connsiteX0" fmla="*/ 5765 w 3857457"/>
              <a:gd name="connsiteY0" fmla="*/ 279664 h 650600"/>
              <a:gd name="connsiteX1" fmla="*/ 541351 w 3857457"/>
              <a:gd name="connsiteY1" fmla="*/ 224287 h 650600"/>
              <a:gd name="connsiteX2" fmla="*/ 757011 w 3857457"/>
              <a:gd name="connsiteY2" fmla="*/ 0 h 650600"/>
              <a:gd name="connsiteX3" fmla="*/ 1033057 w 3857457"/>
              <a:gd name="connsiteY3" fmla="*/ 224288 h 650600"/>
              <a:gd name="connsiteX4" fmla="*/ 2943058 w 3857457"/>
              <a:gd name="connsiteY4" fmla="*/ 262412 h 650600"/>
              <a:gd name="connsiteX5" fmla="*/ 3857457 w 3857457"/>
              <a:gd name="connsiteY5" fmla="*/ 641973 h 650600"/>
              <a:gd name="connsiteX6" fmla="*/ 868406 w 3857457"/>
              <a:gd name="connsiteY6" fmla="*/ 650600 h 650600"/>
              <a:gd name="connsiteX7" fmla="*/ 5765 w 3857457"/>
              <a:gd name="connsiteY7" fmla="*/ 279664 h 650600"/>
              <a:gd name="connsiteX0" fmla="*/ 5765 w 3857457"/>
              <a:gd name="connsiteY0" fmla="*/ 279664 h 650600"/>
              <a:gd name="connsiteX1" fmla="*/ 541351 w 3857457"/>
              <a:gd name="connsiteY1" fmla="*/ 224287 h 650600"/>
              <a:gd name="connsiteX2" fmla="*/ 757011 w 3857457"/>
              <a:gd name="connsiteY2" fmla="*/ 0 h 650600"/>
              <a:gd name="connsiteX3" fmla="*/ 1033057 w 3857457"/>
              <a:gd name="connsiteY3" fmla="*/ 224288 h 650600"/>
              <a:gd name="connsiteX4" fmla="*/ 2943058 w 3857457"/>
              <a:gd name="connsiteY4" fmla="*/ 262412 h 650600"/>
              <a:gd name="connsiteX5" fmla="*/ 3857457 w 3857457"/>
              <a:gd name="connsiteY5" fmla="*/ 641973 h 650600"/>
              <a:gd name="connsiteX6" fmla="*/ 1386741 w 3857457"/>
              <a:gd name="connsiteY6" fmla="*/ 405441 h 650600"/>
              <a:gd name="connsiteX7" fmla="*/ 868406 w 3857457"/>
              <a:gd name="connsiteY7" fmla="*/ 650600 h 650600"/>
              <a:gd name="connsiteX8" fmla="*/ 5765 w 3857457"/>
              <a:gd name="connsiteY8" fmla="*/ 279664 h 650600"/>
              <a:gd name="connsiteX0" fmla="*/ 5765 w 3857457"/>
              <a:gd name="connsiteY0" fmla="*/ 279664 h 650600"/>
              <a:gd name="connsiteX1" fmla="*/ 541351 w 3857457"/>
              <a:gd name="connsiteY1" fmla="*/ 224287 h 650600"/>
              <a:gd name="connsiteX2" fmla="*/ 757011 w 3857457"/>
              <a:gd name="connsiteY2" fmla="*/ 0 h 650600"/>
              <a:gd name="connsiteX3" fmla="*/ 1033057 w 3857457"/>
              <a:gd name="connsiteY3" fmla="*/ 224288 h 650600"/>
              <a:gd name="connsiteX4" fmla="*/ 2943058 w 3857457"/>
              <a:gd name="connsiteY4" fmla="*/ 262412 h 650600"/>
              <a:gd name="connsiteX5" fmla="*/ 3857457 w 3857457"/>
              <a:gd name="connsiteY5" fmla="*/ 641973 h 650600"/>
              <a:gd name="connsiteX6" fmla="*/ 1386741 w 3857457"/>
              <a:gd name="connsiteY6" fmla="*/ 405441 h 650600"/>
              <a:gd name="connsiteX7" fmla="*/ 1205586 w 3857457"/>
              <a:gd name="connsiteY7" fmla="*/ 629728 h 650600"/>
              <a:gd name="connsiteX8" fmla="*/ 868406 w 3857457"/>
              <a:gd name="connsiteY8" fmla="*/ 650600 h 650600"/>
              <a:gd name="connsiteX9" fmla="*/ 5765 w 3857457"/>
              <a:gd name="connsiteY9" fmla="*/ 279664 h 650600"/>
              <a:gd name="connsiteX0" fmla="*/ 5765 w 3857457"/>
              <a:gd name="connsiteY0" fmla="*/ 279664 h 664493"/>
              <a:gd name="connsiteX1" fmla="*/ 541351 w 3857457"/>
              <a:gd name="connsiteY1" fmla="*/ 224287 h 664493"/>
              <a:gd name="connsiteX2" fmla="*/ 757011 w 3857457"/>
              <a:gd name="connsiteY2" fmla="*/ 0 h 664493"/>
              <a:gd name="connsiteX3" fmla="*/ 1033057 w 3857457"/>
              <a:gd name="connsiteY3" fmla="*/ 224288 h 664493"/>
              <a:gd name="connsiteX4" fmla="*/ 2943058 w 3857457"/>
              <a:gd name="connsiteY4" fmla="*/ 262412 h 664493"/>
              <a:gd name="connsiteX5" fmla="*/ 3857457 w 3857457"/>
              <a:gd name="connsiteY5" fmla="*/ 641973 h 664493"/>
              <a:gd name="connsiteX6" fmla="*/ 1688665 w 3857457"/>
              <a:gd name="connsiteY6" fmla="*/ 638354 h 664493"/>
              <a:gd name="connsiteX7" fmla="*/ 1386741 w 3857457"/>
              <a:gd name="connsiteY7" fmla="*/ 405441 h 664493"/>
              <a:gd name="connsiteX8" fmla="*/ 1205586 w 3857457"/>
              <a:gd name="connsiteY8" fmla="*/ 629728 h 664493"/>
              <a:gd name="connsiteX9" fmla="*/ 868406 w 3857457"/>
              <a:gd name="connsiteY9" fmla="*/ 650600 h 664493"/>
              <a:gd name="connsiteX10" fmla="*/ 5765 w 3857457"/>
              <a:gd name="connsiteY10" fmla="*/ 279664 h 664493"/>
              <a:gd name="connsiteX0" fmla="*/ 5765 w 3857457"/>
              <a:gd name="connsiteY0" fmla="*/ 279664 h 664493"/>
              <a:gd name="connsiteX1" fmla="*/ 541351 w 3857457"/>
              <a:gd name="connsiteY1" fmla="*/ 224287 h 664493"/>
              <a:gd name="connsiteX2" fmla="*/ 757011 w 3857457"/>
              <a:gd name="connsiteY2" fmla="*/ 0 h 664493"/>
              <a:gd name="connsiteX3" fmla="*/ 1033057 w 3857457"/>
              <a:gd name="connsiteY3" fmla="*/ 224288 h 664493"/>
              <a:gd name="connsiteX4" fmla="*/ 2943058 w 3857457"/>
              <a:gd name="connsiteY4" fmla="*/ 262412 h 664493"/>
              <a:gd name="connsiteX5" fmla="*/ 3857457 w 3857457"/>
              <a:gd name="connsiteY5" fmla="*/ 641973 h 664493"/>
              <a:gd name="connsiteX6" fmla="*/ 1688665 w 3857457"/>
              <a:gd name="connsiteY6" fmla="*/ 638354 h 664493"/>
              <a:gd name="connsiteX7" fmla="*/ 1386741 w 3857457"/>
              <a:gd name="connsiteY7" fmla="*/ 405441 h 664493"/>
              <a:gd name="connsiteX8" fmla="*/ 1205586 w 3857457"/>
              <a:gd name="connsiteY8" fmla="*/ 629728 h 664493"/>
              <a:gd name="connsiteX9" fmla="*/ 868406 w 3857457"/>
              <a:gd name="connsiteY9" fmla="*/ 650600 h 664493"/>
              <a:gd name="connsiteX10" fmla="*/ 5765 w 3857457"/>
              <a:gd name="connsiteY10" fmla="*/ 279664 h 664493"/>
              <a:gd name="connsiteX0" fmla="*/ 5765 w 3857457"/>
              <a:gd name="connsiteY0" fmla="*/ 279664 h 658164"/>
              <a:gd name="connsiteX1" fmla="*/ 541351 w 3857457"/>
              <a:gd name="connsiteY1" fmla="*/ 224287 h 658164"/>
              <a:gd name="connsiteX2" fmla="*/ 757011 w 3857457"/>
              <a:gd name="connsiteY2" fmla="*/ 0 h 658164"/>
              <a:gd name="connsiteX3" fmla="*/ 1033057 w 3857457"/>
              <a:gd name="connsiteY3" fmla="*/ 224288 h 658164"/>
              <a:gd name="connsiteX4" fmla="*/ 2943058 w 3857457"/>
              <a:gd name="connsiteY4" fmla="*/ 262412 h 658164"/>
              <a:gd name="connsiteX5" fmla="*/ 3857457 w 3857457"/>
              <a:gd name="connsiteY5" fmla="*/ 641973 h 658164"/>
              <a:gd name="connsiteX6" fmla="*/ 1688665 w 3857457"/>
              <a:gd name="connsiteY6" fmla="*/ 638354 h 658164"/>
              <a:gd name="connsiteX7" fmla="*/ 1386741 w 3857457"/>
              <a:gd name="connsiteY7" fmla="*/ 405441 h 658164"/>
              <a:gd name="connsiteX8" fmla="*/ 1205586 w 3857457"/>
              <a:gd name="connsiteY8" fmla="*/ 629728 h 658164"/>
              <a:gd name="connsiteX9" fmla="*/ 868406 w 3857457"/>
              <a:gd name="connsiteY9" fmla="*/ 650600 h 658164"/>
              <a:gd name="connsiteX10" fmla="*/ 5765 w 3857457"/>
              <a:gd name="connsiteY10" fmla="*/ 279664 h 658164"/>
              <a:gd name="connsiteX0" fmla="*/ 0 w 3851692"/>
              <a:gd name="connsiteY0" fmla="*/ 279664 h 658164"/>
              <a:gd name="connsiteX1" fmla="*/ 535586 w 3851692"/>
              <a:gd name="connsiteY1" fmla="*/ 224287 h 658164"/>
              <a:gd name="connsiteX2" fmla="*/ 751246 w 3851692"/>
              <a:gd name="connsiteY2" fmla="*/ 0 h 658164"/>
              <a:gd name="connsiteX3" fmla="*/ 1027292 w 3851692"/>
              <a:gd name="connsiteY3" fmla="*/ 224288 h 658164"/>
              <a:gd name="connsiteX4" fmla="*/ 2937293 w 3851692"/>
              <a:gd name="connsiteY4" fmla="*/ 262412 h 658164"/>
              <a:gd name="connsiteX5" fmla="*/ 3851692 w 3851692"/>
              <a:gd name="connsiteY5" fmla="*/ 641973 h 658164"/>
              <a:gd name="connsiteX6" fmla="*/ 1682900 w 3851692"/>
              <a:gd name="connsiteY6" fmla="*/ 638354 h 658164"/>
              <a:gd name="connsiteX7" fmla="*/ 1380976 w 3851692"/>
              <a:gd name="connsiteY7" fmla="*/ 405441 h 658164"/>
              <a:gd name="connsiteX8" fmla="*/ 1199821 w 3851692"/>
              <a:gd name="connsiteY8" fmla="*/ 629728 h 658164"/>
              <a:gd name="connsiteX9" fmla="*/ 862641 w 3851692"/>
              <a:gd name="connsiteY9" fmla="*/ 650600 h 658164"/>
              <a:gd name="connsiteX10" fmla="*/ 0 w 3851692"/>
              <a:gd name="connsiteY10" fmla="*/ 279664 h 658164"/>
              <a:gd name="connsiteX0" fmla="*/ 0 w 3851692"/>
              <a:gd name="connsiteY0" fmla="*/ 279664 h 658164"/>
              <a:gd name="connsiteX1" fmla="*/ 544213 w 3851692"/>
              <a:gd name="connsiteY1" fmla="*/ 232913 h 658164"/>
              <a:gd name="connsiteX2" fmla="*/ 751246 w 3851692"/>
              <a:gd name="connsiteY2" fmla="*/ 0 h 658164"/>
              <a:gd name="connsiteX3" fmla="*/ 1027292 w 3851692"/>
              <a:gd name="connsiteY3" fmla="*/ 224288 h 658164"/>
              <a:gd name="connsiteX4" fmla="*/ 2937293 w 3851692"/>
              <a:gd name="connsiteY4" fmla="*/ 262412 h 658164"/>
              <a:gd name="connsiteX5" fmla="*/ 3851692 w 3851692"/>
              <a:gd name="connsiteY5" fmla="*/ 641973 h 658164"/>
              <a:gd name="connsiteX6" fmla="*/ 1682900 w 3851692"/>
              <a:gd name="connsiteY6" fmla="*/ 638354 h 658164"/>
              <a:gd name="connsiteX7" fmla="*/ 1380976 w 3851692"/>
              <a:gd name="connsiteY7" fmla="*/ 405441 h 658164"/>
              <a:gd name="connsiteX8" fmla="*/ 1199821 w 3851692"/>
              <a:gd name="connsiteY8" fmla="*/ 629728 h 658164"/>
              <a:gd name="connsiteX9" fmla="*/ 862641 w 3851692"/>
              <a:gd name="connsiteY9" fmla="*/ 650600 h 658164"/>
              <a:gd name="connsiteX10" fmla="*/ 0 w 3851692"/>
              <a:gd name="connsiteY10" fmla="*/ 279664 h 658164"/>
              <a:gd name="connsiteX0" fmla="*/ 0 w 3851692"/>
              <a:gd name="connsiteY0" fmla="*/ 150268 h 528768"/>
              <a:gd name="connsiteX1" fmla="*/ 544213 w 3851692"/>
              <a:gd name="connsiteY1" fmla="*/ 103517 h 528768"/>
              <a:gd name="connsiteX2" fmla="*/ 751246 w 3851692"/>
              <a:gd name="connsiteY2" fmla="*/ 0 h 528768"/>
              <a:gd name="connsiteX3" fmla="*/ 1027292 w 3851692"/>
              <a:gd name="connsiteY3" fmla="*/ 94892 h 528768"/>
              <a:gd name="connsiteX4" fmla="*/ 2937293 w 3851692"/>
              <a:gd name="connsiteY4" fmla="*/ 133016 h 528768"/>
              <a:gd name="connsiteX5" fmla="*/ 3851692 w 3851692"/>
              <a:gd name="connsiteY5" fmla="*/ 512577 h 528768"/>
              <a:gd name="connsiteX6" fmla="*/ 1682900 w 3851692"/>
              <a:gd name="connsiteY6" fmla="*/ 508958 h 528768"/>
              <a:gd name="connsiteX7" fmla="*/ 1380976 w 3851692"/>
              <a:gd name="connsiteY7" fmla="*/ 276045 h 528768"/>
              <a:gd name="connsiteX8" fmla="*/ 1199821 w 3851692"/>
              <a:gd name="connsiteY8" fmla="*/ 500332 h 528768"/>
              <a:gd name="connsiteX9" fmla="*/ 862641 w 3851692"/>
              <a:gd name="connsiteY9" fmla="*/ 521204 h 528768"/>
              <a:gd name="connsiteX10" fmla="*/ 0 w 3851692"/>
              <a:gd name="connsiteY10" fmla="*/ 150268 h 528768"/>
              <a:gd name="connsiteX0" fmla="*/ 0 w 3851692"/>
              <a:gd name="connsiteY0" fmla="*/ 219279 h 597779"/>
              <a:gd name="connsiteX1" fmla="*/ 544213 w 3851692"/>
              <a:gd name="connsiteY1" fmla="*/ 172528 h 597779"/>
              <a:gd name="connsiteX2" fmla="*/ 751246 w 3851692"/>
              <a:gd name="connsiteY2" fmla="*/ 0 h 597779"/>
              <a:gd name="connsiteX3" fmla="*/ 1027292 w 3851692"/>
              <a:gd name="connsiteY3" fmla="*/ 163903 h 597779"/>
              <a:gd name="connsiteX4" fmla="*/ 2937293 w 3851692"/>
              <a:gd name="connsiteY4" fmla="*/ 202027 h 597779"/>
              <a:gd name="connsiteX5" fmla="*/ 3851692 w 3851692"/>
              <a:gd name="connsiteY5" fmla="*/ 581588 h 597779"/>
              <a:gd name="connsiteX6" fmla="*/ 1682900 w 3851692"/>
              <a:gd name="connsiteY6" fmla="*/ 577969 h 597779"/>
              <a:gd name="connsiteX7" fmla="*/ 1380976 w 3851692"/>
              <a:gd name="connsiteY7" fmla="*/ 345056 h 597779"/>
              <a:gd name="connsiteX8" fmla="*/ 1199821 w 3851692"/>
              <a:gd name="connsiteY8" fmla="*/ 569343 h 597779"/>
              <a:gd name="connsiteX9" fmla="*/ 862641 w 3851692"/>
              <a:gd name="connsiteY9" fmla="*/ 590215 h 597779"/>
              <a:gd name="connsiteX10" fmla="*/ 0 w 3851692"/>
              <a:gd name="connsiteY10" fmla="*/ 219279 h 597779"/>
              <a:gd name="connsiteX0" fmla="*/ 0 w 3851692"/>
              <a:gd name="connsiteY0" fmla="*/ 176147 h 554647"/>
              <a:gd name="connsiteX1" fmla="*/ 544213 w 3851692"/>
              <a:gd name="connsiteY1" fmla="*/ 129396 h 554647"/>
              <a:gd name="connsiteX2" fmla="*/ 768499 w 3851692"/>
              <a:gd name="connsiteY2" fmla="*/ 0 h 554647"/>
              <a:gd name="connsiteX3" fmla="*/ 1027292 w 3851692"/>
              <a:gd name="connsiteY3" fmla="*/ 120771 h 554647"/>
              <a:gd name="connsiteX4" fmla="*/ 2937293 w 3851692"/>
              <a:gd name="connsiteY4" fmla="*/ 158895 h 554647"/>
              <a:gd name="connsiteX5" fmla="*/ 3851692 w 3851692"/>
              <a:gd name="connsiteY5" fmla="*/ 538456 h 554647"/>
              <a:gd name="connsiteX6" fmla="*/ 1682900 w 3851692"/>
              <a:gd name="connsiteY6" fmla="*/ 534837 h 554647"/>
              <a:gd name="connsiteX7" fmla="*/ 1380976 w 3851692"/>
              <a:gd name="connsiteY7" fmla="*/ 301924 h 554647"/>
              <a:gd name="connsiteX8" fmla="*/ 1199821 w 3851692"/>
              <a:gd name="connsiteY8" fmla="*/ 526211 h 554647"/>
              <a:gd name="connsiteX9" fmla="*/ 862641 w 3851692"/>
              <a:gd name="connsiteY9" fmla="*/ 547083 h 554647"/>
              <a:gd name="connsiteX10" fmla="*/ 0 w 3851692"/>
              <a:gd name="connsiteY10" fmla="*/ 176147 h 554647"/>
              <a:gd name="connsiteX0" fmla="*/ 0 w 3851692"/>
              <a:gd name="connsiteY0" fmla="*/ 176147 h 554647"/>
              <a:gd name="connsiteX1" fmla="*/ 544213 w 3851692"/>
              <a:gd name="connsiteY1" fmla="*/ 129396 h 554647"/>
              <a:gd name="connsiteX2" fmla="*/ 768499 w 3851692"/>
              <a:gd name="connsiteY2" fmla="*/ 0 h 554647"/>
              <a:gd name="connsiteX3" fmla="*/ 1027292 w 3851692"/>
              <a:gd name="connsiteY3" fmla="*/ 120771 h 554647"/>
              <a:gd name="connsiteX4" fmla="*/ 2937293 w 3851692"/>
              <a:gd name="connsiteY4" fmla="*/ 158895 h 554647"/>
              <a:gd name="connsiteX5" fmla="*/ 3851692 w 3851692"/>
              <a:gd name="connsiteY5" fmla="*/ 538456 h 554647"/>
              <a:gd name="connsiteX6" fmla="*/ 1682900 w 3851692"/>
              <a:gd name="connsiteY6" fmla="*/ 534837 h 554647"/>
              <a:gd name="connsiteX7" fmla="*/ 1398229 w 3851692"/>
              <a:gd name="connsiteY7" fmla="*/ 388189 h 554647"/>
              <a:gd name="connsiteX8" fmla="*/ 1199821 w 3851692"/>
              <a:gd name="connsiteY8" fmla="*/ 526211 h 554647"/>
              <a:gd name="connsiteX9" fmla="*/ 862641 w 3851692"/>
              <a:gd name="connsiteY9" fmla="*/ 547083 h 554647"/>
              <a:gd name="connsiteX10" fmla="*/ 0 w 3851692"/>
              <a:gd name="connsiteY10" fmla="*/ 176147 h 554647"/>
              <a:gd name="connsiteX0" fmla="*/ 0 w 3851692"/>
              <a:gd name="connsiteY0" fmla="*/ 176147 h 554647"/>
              <a:gd name="connsiteX1" fmla="*/ 544213 w 3851692"/>
              <a:gd name="connsiteY1" fmla="*/ 129396 h 554647"/>
              <a:gd name="connsiteX2" fmla="*/ 768499 w 3851692"/>
              <a:gd name="connsiteY2" fmla="*/ 0 h 554647"/>
              <a:gd name="connsiteX3" fmla="*/ 1027292 w 3851692"/>
              <a:gd name="connsiteY3" fmla="*/ 120771 h 554647"/>
              <a:gd name="connsiteX4" fmla="*/ 2937293 w 3851692"/>
              <a:gd name="connsiteY4" fmla="*/ 158895 h 554647"/>
              <a:gd name="connsiteX5" fmla="*/ 3851692 w 3851692"/>
              <a:gd name="connsiteY5" fmla="*/ 538456 h 554647"/>
              <a:gd name="connsiteX6" fmla="*/ 1682900 w 3851692"/>
              <a:gd name="connsiteY6" fmla="*/ 534837 h 554647"/>
              <a:gd name="connsiteX7" fmla="*/ 1398229 w 3851692"/>
              <a:gd name="connsiteY7" fmla="*/ 388189 h 554647"/>
              <a:gd name="connsiteX8" fmla="*/ 1199821 w 3851692"/>
              <a:gd name="connsiteY8" fmla="*/ 526211 h 554647"/>
              <a:gd name="connsiteX9" fmla="*/ 862641 w 3851692"/>
              <a:gd name="connsiteY9" fmla="*/ 547083 h 554647"/>
              <a:gd name="connsiteX10" fmla="*/ 0 w 3851692"/>
              <a:gd name="connsiteY10" fmla="*/ 176147 h 554647"/>
              <a:gd name="connsiteX0" fmla="*/ 0 w 3851692"/>
              <a:gd name="connsiteY0" fmla="*/ 176147 h 554647"/>
              <a:gd name="connsiteX1" fmla="*/ 544213 w 3851692"/>
              <a:gd name="connsiteY1" fmla="*/ 129396 h 554647"/>
              <a:gd name="connsiteX2" fmla="*/ 768499 w 3851692"/>
              <a:gd name="connsiteY2" fmla="*/ 0 h 554647"/>
              <a:gd name="connsiteX3" fmla="*/ 1027292 w 3851692"/>
              <a:gd name="connsiteY3" fmla="*/ 120771 h 554647"/>
              <a:gd name="connsiteX4" fmla="*/ 2937293 w 3851692"/>
              <a:gd name="connsiteY4" fmla="*/ 158895 h 554647"/>
              <a:gd name="connsiteX5" fmla="*/ 3851692 w 3851692"/>
              <a:gd name="connsiteY5" fmla="*/ 538456 h 554647"/>
              <a:gd name="connsiteX6" fmla="*/ 1682900 w 3851692"/>
              <a:gd name="connsiteY6" fmla="*/ 534837 h 554647"/>
              <a:gd name="connsiteX7" fmla="*/ 1398229 w 3851692"/>
              <a:gd name="connsiteY7" fmla="*/ 388189 h 554647"/>
              <a:gd name="connsiteX8" fmla="*/ 1199821 w 3851692"/>
              <a:gd name="connsiteY8" fmla="*/ 526211 h 554647"/>
              <a:gd name="connsiteX9" fmla="*/ 862641 w 3851692"/>
              <a:gd name="connsiteY9" fmla="*/ 547083 h 554647"/>
              <a:gd name="connsiteX10" fmla="*/ 0 w 3851692"/>
              <a:gd name="connsiteY10" fmla="*/ 176147 h 554647"/>
              <a:gd name="connsiteX0" fmla="*/ 0 w 3851692"/>
              <a:gd name="connsiteY0" fmla="*/ 176147 h 570469"/>
              <a:gd name="connsiteX1" fmla="*/ 544213 w 3851692"/>
              <a:gd name="connsiteY1" fmla="*/ 129396 h 570469"/>
              <a:gd name="connsiteX2" fmla="*/ 768499 w 3851692"/>
              <a:gd name="connsiteY2" fmla="*/ 0 h 570469"/>
              <a:gd name="connsiteX3" fmla="*/ 1027292 w 3851692"/>
              <a:gd name="connsiteY3" fmla="*/ 120771 h 570469"/>
              <a:gd name="connsiteX4" fmla="*/ 2937293 w 3851692"/>
              <a:gd name="connsiteY4" fmla="*/ 158895 h 570469"/>
              <a:gd name="connsiteX5" fmla="*/ 3851692 w 3851692"/>
              <a:gd name="connsiteY5" fmla="*/ 538456 h 570469"/>
              <a:gd name="connsiteX6" fmla="*/ 2002078 w 3851692"/>
              <a:gd name="connsiteY6" fmla="*/ 560716 h 570469"/>
              <a:gd name="connsiteX7" fmla="*/ 1398229 w 3851692"/>
              <a:gd name="connsiteY7" fmla="*/ 388189 h 570469"/>
              <a:gd name="connsiteX8" fmla="*/ 1199821 w 3851692"/>
              <a:gd name="connsiteY8" fmla="*/ 526211 h 570469"/>
              <a:gd name="connsiteX9" fmla="*/ 862641 w 3851692"/>
              <a:gd name="connsiteY9" fmla="*/ 547083 h 570469"/>
              <a:gd name="connsiteX10" fmla="*/ 0 w 3851692"/>
              <a:gd name="connsiteY10" fmla="*/ 176147 h 570469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398229 w 3851692"/>
              <a:gd name="connsiteY7" fmla="*/ 388189 h 562881"/>
              <a:gd name="connsiteX8" fmla="*/ 1199821 w 3851692"/>
              <a:gd name="connsiteY8" fmla="*/ 52621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199821 w 3851692"/>
              <a:gd name="connsiteY8" fmla="*/ 52621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372349 w 3851692"/>
              <a:gd name="connsiteY8" fmla="*/ 543464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44213 w 3851692"/>
              <a:gd name="connsiteY1" fmla="*/ 129396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2002078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1941694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1941694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1941694 w 3851692"/>
              <a:gd name="connsiteY6" fmla="*/ 560716 h 562881"/>
              <a:gd name="connsiteX7" fmla="*/ 1665648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1941694 w 3851692"/>
              <a:gd name="connsiteY6" fmla="*/ 560716 h 562881"/>
              <a:gd name="connsiteX7" fmla="*/ 1648396 w 3851692"/>
              <a:gd name="connsiteY7" fmla="*/ 405442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  <a:gd name="connsiteX0" fmla="*/ 0 w 3851692"/>
              <a:gd name="connsiteY0" fmla="*/ 176147 h 562881"/>
              <a:gd name="connsiteX1" fmla="*/ 552840 w 3851692"/>
              <a:gd name="connsiteY1" fmla="*/ 163902 h 562881"/>
              <a:gd name="connsiteX2" fmla="*/ 768499 w 3851692"/>
              <a:gd name="connsiteY2" fmla="*/ 0 h 562881"/>
              <a:gd name="connsiteX3" fmla="*/ 1027292 w 3851692"/>
              <a:gd name="connsiteY3" fmla="*/ 120771 h 562881"/>
              <a:gd name="connsiteX4" fmla="*/ 2937293 w 3851692"/>
              <a:gd name="connsiteY4" fmla="*/ 158895 h 562881"/>
              <a:gd name="connsiteX5" fmla="*/ 3851692 w 3851692"/>
              <a:gd name="connsiteY5" fmla="*/ 538456 h 562881"/>
              <a:gd name="connsiteX6" fmla="*/ 1941694 w 3851692"/>
              <a:gd name="connsiteY6" fmla="*/ 560716 h 562881"/>
              <a:gd name="connsiteX7" fmla="*/ 1691528 w 3851692"/>
              <a:gd name="connsiteY7" fmla="*/ 388189 h 562881"/>
              <a:gd name="connsiteX8" fmla="*/ 1432734 w 3851692"/>
              <a:gd name="connsiteY8" fmla="*/ 552091 h 562881"/>
              <a:gd name="connsiteX9" fmla="*/ 862641 w 3851692"/>
              <a:gd name="connsiteY9" fmla="*/ 547083 h 562881"/>
              <a:gd name="connsiteX10" fmla="*/ 0 w 3851692"/>
              <a:gd name="connsiteY10" fmla="*/ 176147 h 56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1692" h="562881">
                <a:moveTo>
                  <a:pt x="0" y="176147"/>
                </a:moveTo>
                <a:cubicBezTo>
                  <a:pt x="195657" y="161167"/>
                  <a:pt x="367247" y="167381"/>
                  <a:pt x="552840" y="163902"/>
                </a:cubicBezTo>
                <a:cubicBezTo>
                  <a:pt x="678048" y="117291"/>
                  <a:pt x="689424" y="34506"/>
                  <a:pt x="768499" y="0"/>
                </a:cubicBezTo>
                <a:cubicBezTo>
                  <a:pt x="854763" y="5751"/>
                  <a:pt x="941028" y="115020"/>
                  <a:pt x="1027292" y="120771"/>
                </a:cubicBezTo>
                <a:lnTo>
                  <a:pt x="2937293" y="158895"/>
                </a:lnTo>
                <a:lnTo>
                  <a:pt x="3851692" y="538456"/>
                </a:lnTo>
                <a:cubicBezTo>
                  <a:pt x="3644064" y="563732"/>
                  <a:pt x="2344854" y="565633"/>
                  <a:pt x="1941694" y="560716"/>
                </a:cubicBezTo>
                <a:cubicBezTo>
                  <a:pt x="1771448" y="435030"/>
                  <a:pt x="1756226" y="369498"/>
                  <a:pt x="1691528" y="388189"/>
                </a:cubicBezTo>
                <a:cubicBezTo>
                  <a:pt x="1619641" y="353683"/>
                  <a:pt x="1513247" y="508959"/>
                  <a:pt x="1432734" y="552091"/>
                </a:cubicBezTo>
                <a:lnTo>
                  <a:pt x="862641" y="547083"/>
                </a:lnTo>
                <a:lnTo>
                  <a:pt x="0" y="176147"/>
                </a:lnTo>
                <a:close/>
              </a:path>
            </a:pathLst>
          </a:custGeom>
          <a:solidFill>
            <a:srgbClr val="FFCCFF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74" name="直線コネクタ 73"/>
          <p:cNvCxnSpPr/>
          <p:nvPr/>
        </p:nvCxnSpPr>
        <p:spPr>
          <a:xfrm>
            <a:off x="2146300" y="5187950"/>
            <a:ext cx="914400" cy="3794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正方形/長方形 381"/>
          <p:cNvSpPr/>
          <p:nvPr/>
        </p:nvSpPr>
        <p:spPr>
          <a:xfrm>
            <a:off x="1168400" y="5915025"/>
            <a:ext cx="6496050" cy="42386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b="1" dirty="0">
                <a:solidFill>
                  <a:schemeClr val="tx1"/>
                </a:solidFill>
              </a:rPr>
              <a:t>Repeated movement of small wrinkles can make a large advance.</a:t>
            </a:r>
            <a:endParaRPr lang="ja-JP" altLang="en-US" b="1" dirty="0">
              <a:solidFill>
                <a:schemeClr val="tx1"/>
              </a:solidFill>
            </a:endParaRPr>
          </a:p>
        </p:txBody>
      </p:sp>
      <p:sp>
        <p:nvSpPr>
          <p:cNvPr id="77" name="右矢印 76"/>
          <p:cNvSpPr/>
          <p:nvPr/>
        </p:nvSpPr>
        <p:spPr>
          <a:xfrm>
            <a:off x="2873375" y="5248275"/>
            <a:ext cx="681038" cy="2238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84" name="正方形/長方形 383"/>
          <p:cNvSpPr/>
          <p:nvPr/>
        </p:nvSpPr>
        <p:spPr>
          <a:xfrm>
            <a:off x="4098925" y="3324225"/>
            <a:ext cx="1473200" cy="4254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bg1"/>
                </a:solidFill>
              </a:rPr>
              <a:t>impossible !!</a:t>
            </a:r>
            <a:endParaRPr lang="ja-JP" altLang="en-US" dirty="0">
              <a:solidFill>
                <a:schemeClr val="bg1"/>
              </a:solidFill>
            </a:endParaRPr>
          </a:p>
        </p:txBody>
      </p:sp>
      <p:grpSp>
        <p:nvGrpSpPr>
          <p:cNvPr id="70660" name="グループ化 70659"/>
          <p:cNvGrpSpPr>
            <a:grpSpLocks/>
          </p:cNvGrpSpPr>
          <p:nvPr/>
        </p:nvGrpSpPr>
        <p:grpSpPr bwMode="auto">
          <a:xfrm>
            <a:off x="5640388" y="3489325"/>
            <a:ext cx="650875" cy="1000125"/>
            <a:chOff x="186348" y="2078919"/>
            <a:chExt cx="650501" cy="999337"/>
          </a:xfrm>
        </p:grpSpPr>
        <p:sp>
          <p:nvSpPr>
            <p:cNvPr id="396" name="円/楕円 395"/>
            <p:cNvSpPr/>
            <p:nvPr/>
          </p:nvSpPr>
          <p:spPr>
            <a:xfrm>
              <a:off x="343420" y="2078919"/>
              <a:ext cx="264961" cy="27600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7" name="円/楕円 396"/>
            <p:cNvSpPr/>
            <p:nvPr/>
          </p:nvSpPr>
          <p:spPr>
            <a:xfrm rot="20529427">
              <a:off x="571888" y="2266096"/>
              <a:ext cx="264961" cy="6376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8" name="フリーフォーム 397"/>
            <p:cNvSpPr/>
            <p:nvPr/>
          </p:nvSpPr>
          <p:spPr>
            <a:xfrm>
              <a:off x="186348" y="2331133"/>
              <a:ext cx="422032" cy="428287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51760 w 51760"/>
                <a:gd name="connsiteY0" fmla="*/ 758005 h 758005"/>
                <a:gd name="connsiteX1" fmla="*/ 0 w 51760"/>
                <a:gd name="connsiteY1" fmla="*/ 0 h 758005"/>
                <a:gd name="connsiteX0" fmla="*/ 198012 w 198012"/>
                <a:gd name="connsiteY0" fmla="*/ 758005 h 758005"/>
                <a:gd name="connsiteX1" fmla="*/ 146252 w 198012"/>
                <a:gd name="connsiteY1" fmla="*/ 0 h 758005"/>
                <a:gd name="connsiteX0" fmla="*/ 353684 w 353684"/>
                <a:gd name="connsiteY0" fmla="*/ 715256 h 715256"/>
                <a:gd name="connsiteX1" fmla="*/ 0 w 353684"/>
                <a:gd name="connsiteY1" fmla="*/ 0 h 715256"/>
                <a:gd name="connsiteX0" fmla="*/ 770549 w 770549"/>
                <a:gd name="connsiteY0" fmla="*/ 21989 h 712030"/>
                <a:gd name="connsiteX1" fmla="*/ 0 w 770549"/>
                <a:gd name="connsiteY1" fmla="*/ 673910 h 712030"/>
                <a:gd name="connsiteX0" fmla="*/ 770549 w 770549"/>
                <a:gd name="connsiteY0" fmla="*/ 34678 h 686599"/>
                <a:gd name="connsiteX1" fmla="*/ 0 w 770549"/>
                <a:gd name="connsiteY1" fmla="*/ 686599 h 686599"/>
                <a:gd name="connsiteX0" fmla="*/ 770549 w 770549"/>
                <a:gd name="connsiteY0" fmla="*/ 0 h 651921"/>
                <a:gd name="connsiteX1" fmla="*/ 0 w 770549"/>
                <a:gd name="connsiteY1" fmla="*/ 651921 h 6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549" h="651921">
                  <a:moveTo>
                    <a:pt x="770549" y="0"/>
                  </a:moveTo>
                  <a:cubicBezTo>
                    <a:pt x="522356" y="329204"/>
                    <a:pt x="375950" y="443470"/>
                    <a:pt x="0" y="651921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9" name="フリーフォーム 398"/>
            <p:cNvSpPr/>
            <p:nvPr/>
          </p:nvSpPr>
          <p:spPr>
            <a:xfrm>
              <a:off x="352939" y="2683280"/>
              <a:ext cx="284000" cy="217316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65808 w 652402"/>
                <a:gd name="connsiteY0" fmla="*/ 671264 h 672762"/>
                <a:gd name="connsiteX1" fmla="*/ 315972 w 652402"/>
                <a:gd name="connsiteY1" fmla="*/ 334547 h 672762"/>
                <a:gd name="connsiteX2" fmla="*/ 652402 w 652402"/>
                <a:gd name="connsiteY2" fmla="*/ 0 h 672762"/>
                <a:gd name="connsiteX0" fmla="*/ 101068 w 687662"/>
                <a:gd name="connsiteY0" fmla="*/ 671264 h 672308"/>
                <a:gd name="connsiteX1" fmla="*/ 161450 w 687662"/>
                <a:gd name="connsiteY1" fmla="*/ 218892 h 672308"/>
                <a:gd name="connsiteX2" fmla="*/ 687662 w 687662"/>
                <a:gd name="connsiteY2" fmla="*/ 0 h 672308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7714 w 594308"/>
                <a:gd name="connsiteY0" fmla="*/ 671264 h 671264"/>
                <a:gd name="connsiteX1" fmla="*/ 594308 w 594308"/>
                <a:gd name="connsiteY1" fmla="*/ 0 h 67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4308" h="671264">
                  <a:moveTo>
                    <a:pt x="7714" y="671264"/>
                  </a:moveTo>
                  <a:cubicBezTo>
                    <a:pt x="-21040" y="346309"/>
                    <a:pt x="1964" y="93642"/>
                    <a:pt x="594308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1" name="円/楕円 400"/>
            <p:cNvSpPr/>
            <p:nvPr/>
          </p:nvSpPr>
          <p:spPr>
            <a:xfrm>
              <a:off x="187934" y="2873630"/>
              <a:ext cx="185631" cy="11262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2" name="円/楕円 401"/>
            <p:cNvSpPr/>
            <p:nvPr/>
          </p:nvSpPr>
          <p:spPr>
            <a:xfrm>
              <a:off x="451308" y="2965633"/>
              <a:ext cx="185631" cy="11262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5" name="フリーフォーム 404"/>
            <p:cNvSpPr/>
            <p:nvPr/>
          </p:nvSpPr>
          <p:spPr>
            <a:xfrm>
              <a:off x="541744" y="2781628"/>
              <a:ext cx="163418" cy="217316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65808 w 652402"/>
                <a:gd name="connsiteY0" fmla="*/ 671264 h 672762"/>
                <a:gd name="connsiteX1" fmla="*/ 315972 w 652402"/>
                <a:gd name="connsiteY1" fmla="*/ 334547 h 672762"/>
                <a:gd name="connsiteX2" fmla="*/ 652402 w 652402"/>
                <a:gd name="connsiteY2" fmla="*/ 0 h 672762"/>
                <a:gd name="connsiteX0" fmla="*/ 101068 w 687662"/>
                <a:gd name="connsiteY0" fmla="*/ 671264 h 672308"/>
                <a:gd name="connsiteX1" fmla="*/ 161450 w 687662"/>
                <a:gd name="connsiteY1" fmla="*/ 218892 h 672308"/>
                <a:gd name="connsiteX2" fmla="*/ 687662 w 687662"/>
                <a:gd name="connsiteY2" fmla="*/ 0 h 672308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0 w 586594"/>
                <a:gd name="connsiteY0" fmla="*/ 671264 h 671264"/>
                <a:gd name="connsiteX1" fmla="*/ 586594 w 586594"/>
                <a:gd name="connsiteY1" fmla="*/ 0 h 671264"/>
                <a:gd name="connsiteX0" fmla="*/ 7714 w 594308"/>
                <a:gd name="connsiteY0" fmla="*/ 671264 h 671264"/>
                <a:gd name="connsiteX1" fmla="*/ 594308 w 594308"/>
                <a:gd name="connsiteY1" fmla="*/ 0 h 67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4308" h="671264">
                  <a:moveTo>
                    <a:pt x="7714" y="671264"/>
                  </a:moveTo>
                  <a:cubicBezTo>
                    <a:pt x="-21040" y="346309"/>
                    <a:pt x="1964" y="93642"/>
                    <a:pt x="594308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6" name="フリーフォーム 405"/>
            <p:cNvSpPr/>
            <p:nvPr/>
          </p:nvSpPr>
          <p:spPr>
            <a:xfrm>
              <a:off x="243465" y="2358099"/>
              <a:ext cx="422032" cy="428287"/>
            </a:xfrm>
            <a:custGeom>
              <a:avLst/>
              <a:gdLst>
                <a:gd name="connsiteX0" fmla="*/ 362988 w 854693"/>
                <a:gd name="connsiteY0" fmla="*/ 793630 h 811338"/>
                <a:gd name="connsiteX1" fmla="*/ 17931 w 854693"/>
                <a:gd name="connsiteY1" fmla="*/ 707366 h 811338"/>
                <a:gd name="connsiteX2" fmla="*/ 854693 w 854693"/>
                <a:gd name="connsiteY2" fmla="*/ 0 h 811338"/>
                <a:gd name="connsiteX3" fmla="*/ 854693 w 854693"/>
                <a:gd name="connsiteY3" fmla="*/ 0 h 811338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802997 h 803950"/>
                <a:gd name="connsiteX1" fmla="*/ 17422 w 862811"/>
                <a:gd name="connsiteY1" fmla="*/ 294039 h 803950"/>
                <a:gd name="connsiteX2" fmla="*/ 862811 w 862811"/>
                <a:gd name="connsiteY2" fmla="*/ 9367 h 803950"/>
                <a:gd name="connsiteX3" fmla="*/ 862811 w 862811"/>
                <a:gd name="connsiteY3" fmla="*/ 9367 h 803950"/>
                <a:gd name="connsiteX0" fmla="*/ 355615 w 847320"/>
                <a:gd name="connsiteY0" fmla="*/ 793630 h 794567"/>
                <a:gd name="connsiteX1" fmla="*/ 1931 w 847320"/>
                <a:gd name="connsiteY1" fmla="*/ 284672 h 794567"/>
                <a:gd name="connsiteX2" fmla="*/ 485011 w 847320"/>
                <a:gd name="connsiteY2" fmla="*/ 43133 h 794567"/>
                <a:gd name="connsiteX3" fmla="*/ 847320 w 847320"/>
                <a:gd name="connsiteY3" fmla="*/ 0 h 794567"/>
                <a:gd name="connsiteX4" fmla="*/ 847320 w 847320"/>
                <a:gd name="connsiteY4" fmla="*/ 0 h 794567"/>
                <a:gd name="connsiteX0" fmla="*/ 371106 w 862811"/>
                <a:gd name="connsiteY0" fmla="*/ 793630 h 794583"/>
                <a:gd name="connsiteX1" fmla="*/ 17422 w 862811"/>
                <a:gd name="connsiteY1" fmla="*/ 284672 h 794583"/>
                <a:gd name="connsiteX2" fmla="*/ 862811 w 862811"/>
                <a:gd name="connsiteY2" fmla="*/ 0 h 794583"/>
                <a:gd name="connsiteX3" fmla="*/ 862811 w 862811"/>
                <a:gd name="connsiteY3" fmla="*/ 0 h 794583"/>
                <a:gd name="connsiteX0" fmla="*/ 371106 w 862811"/>
                <a:gd name="connsiteY0" fmla="*/ 796943 h 797896"/>
                <a:gd name="connsiteX1" fmla="*/ 17422 w 862811"/>
                <a:gd name="connsiteY1" fmla="*/ 287985 h 797896"/>
                <a:gd name="connsiteX2" fmla="*/ 862811 w 862811"/>
                <a:gd name="connsiteY2" fmla="*/ 3313 h 797896"/>
                <a:gd name="connsiteX3" fmla="*/ 862811 w 862811"/>
                <a:gd name="connsiteY3" fmla="*/ 3313 h 797896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3" fmla="*/ 895528 w 895528"/>
                <a:gd name="connsiteY3" fmla="*/ 0 h 794828"/>
                <a:gd name="connsiteX0" fmla="*/ 403823 w 1033550"/>
                <a:gd name="connsiteY0" fmla="*/ 832459 h 833657"/>
                <a:gd name="connsiteX1" fmla="*/ 15633 w 1033550"/>
                <a:gd name="connsiteY1" fmla="*/ 409001 h 833657"/>
                <a:gd name="connsiteX2" fmla="*/ 895528 w 1033550"/>
                <a:gd name="connsiteY2" fmla="*/ 38829 h 833657"/>
                <a:gd name="connsiteX3" fmla="*/ 1033550 w 1033550"/>
                <a:gd name="connsiteY3" fmla="*/ 3204 h 833657"/>
                <a:gd name="connsiteX0" fmla="*/ 403823 w 895528"/>
                <a:gd name="connsiteY0" fmla="*/ 793630 h 794828"/>
                <a:gd name="connsiteX1" fmla="*/ 15633 w 895528"/>
                <a:gd name="connsiteY1" fmla="*/ 370172 h 794828"/>
                <a:gd name="connsiteX2" fmla="*/ 895528 w 895528"/>
                <a:gd name="connsiteY2" fmla="*/ 0 h 794828"/>
                <a:gd name="connsiteX0" fmla="*/ 388496 w 388496"/>
                <a:gd name="connsiteY0" fmla="*/ 758005 h 759182"/>
                <a:gd name="connsiteX1" fmla="*/ 306 w 388496"/>
                <a:gd name="connsiteY1" fmla="*/ 334547 h 759182"/>
                <a:gd name="connsiteX2" fmla="*/ 336736 w 388496"/>
                <a:gd name="connsiteY2" fmla="*/ 0 h 759182"/>
                <a:gd name="connsiteX0" fmla="*/ 388191 w 388191"/>
                <a:gd name="connsiteY0" fmla="*/ 758005 h 760074"/>
                <a:gd name="connsiteX1" fmla="*/ 1 w 388191"/>
                <a:gd name="connsiteY1" fmla="*/ 334547 h 760074"/>
                <a:gd name="connsiteX2" fmla="*/ 336431 w 388191"/>
                <a:gd name="connsiteY2" fmla="*/ 0 h 760074"/>
                <a:gd name="connsiteX0" fmla="*/ 388482 w 388482"/>
                <a:gd name="connsiteY0" fmla="*/ 758005 h 759289"/>
                <a:gd name="connsiteX1" fmla="*/ 292 w 388482"/>
                <a:gd name="connsiteY1" fmla="*/ 334547 h 759289"/>
                <a:gd name="connsiteX2" fmla="*/ 336722 w 388482"/>
                <a:gd name="connsiteY2" fmla="*/ 0 h 759289"/>
                <a:gd name="connsiteX0" fmla="*/ 51760 w 51760"/>
                <a:gd name="connsiteY0" fmla="*/ 758005 h 758005"/>
                <a:gd name="connsiteX1" fmla="*/ 0 w 51760"/>
                <a:gd name="connsiteY1" fmla="*/ 0 h 758005"/>
                <a:gd name="connsiteX0" fmla="*/ 198012 w 198012"/>
                <a:gd name="connsiteY0" fmla="*/ 758005 h 758005"/>
                <a:gd name="connsiteX1" fmla="*/ 146252 w 198012"/>
                <a:gd name="connsiteY1" fmla="*/ 0 h 758005"/>
                <a:gd name="connsiteX0" fmla="*/ 353684 w 353684"/>
                <a:gd name="connsiteY0" fmla="*/ 715256 h 715256"/>
                <a:gd name="connsiteX1" fmla="*/ 0 w 353684"/>
                <a:gd name="connsiteY1" fmla="*/ 0 h 715256"/>
                <a:gd name="connsiteX0" fmla="*/ 770549 w 770549"/>
                <a:gd name="connsiteY0" fmla="*/ 21989 h 712030"/>
                <a:gd name="connsiteX1" fmla="*/ 0 w 770549"/>
                <a:gd name="connsiteY1" fmla="*/ 673910 h 712030"/>
                <a:gd name="connsiteX0" fmla="*/ 770549 w 770549"/>
                <a:gd name="connsiteY0" fmla="*/ 34678 h 686599"/>
                <a:gd name="connsiteX1" fmla="*/ 0 w 770549"/>
                <a:gd name="connsiteY1" fmla="*/ 686599 h 686599"/>
                <a:gd name="connsiteX0" fmla="*/ 770549 w 770549"/>
                <a:gd name="connsiteY0" fmla="*/ 0 h 651921"/>
                <a:gd name="connsiteX1" fmla="*/ 0 w 770549"/>
                <a:gd name="connsiteY1" fmla="*/ 651921 h 6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0549" h="651921">
                  <a:moveTo>
                    <a:pt x="770549" y="0"/>
                  </a:moveTo>
                  <a:cubicBezTo>
                    <a:pt x="522356" y="329204"/>
                    <a:pt x="375950" y="443470"/>
                    <a:pt x="0" y="651921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1286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B74543-EBEB-47DC-901E-313731BC427D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1736725" y="3324225"/>
            <a:ext cx="2370138" cy="4254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bg1"/>
                </a:solidFill>
              </a:rPr>
              <a:t>To move it at once is ...</a:t>
            </a:r>
            <a:endParaRPr lang="ja-JP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82" grpId="0" animBg="1"/>
      <p:bldP spid="77" grpId="0" animBg="1"/>
      <p:bldP spid="384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六角形 16384"/>
          <p:cNvSpPr/>
          <p:nvPr/>
        </p:nvSpPr>
        <p:spPr>
          <a:xfrm>
            <a:off x="4468813" y="2516188"/>
            <a:ext cx="4252912" cy="3962400"/>
          </a:xfrm>
          <a:custGeom>
            <a:avLst/>
            <a:gdLst>
              <a:gd name="connsiteX0" fmla="*/ 0 w 5021400"/>
              <a:gd name="connsiteY0" fmla="*/ 1968040 h 3936079"/>
              <a:gd name="connsiteX1" fmla="*/ 984020 w 5021400"/>
              <a:gd name="connsiteY1" fmla="*/ 1 h 3936079"/>
              <a:gd name="connsiteX2" fmla="*/ 4037380 w 5021400"/>
              <a:gd name="connsiteY2" fmla="*/ 1 h 3936079"/>
              <a:gd name="connsiteX3" fmla="*/ 5021400 w 5021400"/>
              <a:gd name="connsiteY3" fmla="*/ 1968040 h 3936079"/>
              <a:gd name="connsiteX4" fmla="*/ 4037380 w 5021400"/>
              <a:gd name="connsiteY4" fmla="*/ 3936078 h 3936079"/>
              <a:gd name="connsiteX5" fmla="*/ 984020 w 5021400"/>
              <a:gd name="connsiteY5" fmla="*/ 3936078 h 3936079"/>
              <a:gd name="connsiteX6" fmla="*/ 0 w 5021400"/>
              <a:gd name="connsiteY6" fmla="*/ 1968040 h 3936079"/>
              <a:gd name="connsiteX0" fmla="*/ 0 w 4046615"/>
              <a:gd name="connsiteY0" fmla="*/ 1234794 h 3936077"/>
              <a:gd name="connsiteX1" fmla="*/ 9235 w 4046615"/>
              <a:gd name="connsiteY1" fmla="*/ 0 h 3936077"/>
              <a:gd name="connsiteX2" fmla="*/ 3062595 w 4046615"/>
              <a:gd name="connsiteY2" fmla="*/ 0 h 3936077"/>
              <a:gd name="connsiteX3" fmla="*/ 4046615 w 4046615"/>
              <a:gd name="connsiteY3" fmla="*/ 1968039 h 3936077"/>
              <a:gd name="connsiteX4" fmla="*/ 3062595 w 4046615"/>
              <a:gd name="connsiteY4" fmla="*/ 3936077 h 3936077"/>
              <a:gd name="connsiteX5" fmla="*/ 9235 w 4046615"/>
              <a:gd name="connsiteY5" fmla="*/ 3936077 h 3936077"/>
              <a:gd name="connsiteX6" fmla="*/ 0 w 4046615"/>
              <a:gd name="connsiteY6" fmla="*/ 1234794 h 3936077"/>
              <a:gd name="connsiteX0" fmla="*/ 0 w 4236396"/>
              <a:gd name="connsiteY0" fmla="*/ 1234794 h 3936077"/>
              <a:gd name="connsiteX1" fmla="*/ 9235 w 4236396"/>
              <a:gd name="connsiteY1" fmla="*/ 0 h 3936077"/>
              <a:gd name="connsiteX2" fmla="*/ 3062595 w 4236396"/>
              <a:gd name="connsiteY2" fmla="*/ 0 h 3936077"/>
              <a:gd name="connsiteX3" fmla="*/ 4236396 w 4236396"/>
              <a:gd name="connsiteY3" fmla="*/ 3072220 h 3936077"/>
              <a:gd name="connsiteX4" fmla="*/ 3062595 w 4236396"/>
              <a:gd name="connsiteY4" fmla="*/ 3936077 h 3936077"/>
              <a:gd name="connsiteX5" fmla="*/ 9235 w 4236396"/>
              <a:gd name="connsiteY5" fmla="*/ 3936077 h 3936077"/>
              <a:gd name="connsiteX6" fmla="*/ 0 w 4236396"/>
              <a:gd name="connsiteY6" fmla="*/ 1234794 h 3936077"/>
              <a:gd name="connsiteX0" fmla="*/ 0 w 4253040"/>
              <a:gd name="connsiteY0" fmla="*/ 1260673 h 3961956"/>
              <a:gd name="connsiteX1" fmla="*/ 9235 w 4253040"/>
              <a:gd name="connsiteY1" fmla="*/ 25879 h 3961956"/>
              <a:gd name="connsiteX2" fmla="*/ 4253040 w 4253040"/>
              <a:gd name="connsiteY2" fmla="*/ 0 h 3961956"/>
              <a:gd name="connsiteX3" fmla="*/ 4236396 w 4253040"/>
              <a:gd name="connsiteY3" fmla="*/ 3098099 h 3961956"/>
              <a:gd name="connsiteX4" fmla="*/ 3062595 w 4253040"/>
              <a:gd name="connsiteY4" fmla="*/ 3961956 h 3961956"/>
              <a:gd name="connsiteX5" fmla="*/ 9235 w 4253040"/>
              <a:gd name="connsiteY5" fmla="*/ 3961956 h 3961956"/>
              <a:gd name="connsiteX6" fmla="*/ 0 w 4253040"/>
              <a:gd name="connsiteY6" fmla="*/ 1260673 h 3961956"/>
              <a:gd name="connsiteX0" fmla="*/ 0 w 4253040"/>
              <a:gd name="connsiteY0" fmla="*/ 1260673 h 3961956"/>
              <a:gd name="connsiteX1" fmla="*/ 1380835 w 4253040"/>
              <a:gd name="connsiteY1" fmla="*/ 25879 h 3961956"/>
              <a:gd name="connsiteX2" fmla="*/ 4253040 w 4253040"/>
              <a:gd name="connsiteY2" fmla="*/ 0 h 3961956"/>
              <a:gd name="connsiteX3" fmla="*/ 4236396 w 4253040"/>
              <a:gd name="connsiteY3" fmla="*/ 3098099 h 3961956"/>
              <a:gd name="connsiteX4" fmla="*/ 3062595 w 4253040"/>
              <a:gd name="connsiteY4" fmla="*/ 3961956 h 3961956"/>
              <a:gd name="connsiteX5" fmla="*/ 9235 w 4253040"/>
              <a:gd name="connsiteY5" fmla="*/ 3961956 h 3961956"/>
              <a:gd name="connsiteX6" fmla="*/ 0 w 4253040"/>
              <a:gd name="connsiteY6" fmla="*/ 1260673 h 3961956"/>
              <a:gd name="connsiteX0" fmla="*/ 0 w 4253040"/>
              <a:gd name="connsiteY0" fmla="*/ 1260673 h 3961956"/>
              <a:gd name="connsiteX1" fmla="*/ 1380835 w 4253040"/>
              <a:gd name="connsiteY1" fmla="*/ 25879 h 3961956"/>
              <a:gd name="connsiteX2" fmla="*/ 4253040 w 4253040"/>
              <a:gd name="connsiteY2" fmla="*/ 0 h 3961956"/>
              <a:gd name="connsiteX3" fmla="*/ 4236396 w 4253040"/>
              <a:gd name="connsiteY3" fmla="*/ 3098099 h 3961956"/>
              <a:gd name="connsiteX4" fmla="*/ 3062595 w 4253040"/>
              <a:gd name="connsiteY4" fmla="*/ 3961956 h 3961956"/>
              <a:gd name="connsiteX5" fmla="*/ 9235 w 4253040"/>
              <a:gd name="connsiteY5" fmla="*/ 3961956 h 3961956"/>
              <a:gd name="connsiteX6" fmla="*/ 0 w 4253040"/>
              <a:gd name="connsiteY6" fmla="*/ 1260673 h 3961956"/>
              <a:gd name="connsiteX0" fmla="*/ 0 w 4253040"/>
              <a:gd name="connsiteY0" fmla="*/ 1260673 h 3961956"/>
              <a:gd name="connsiteX1" fmla="*/ 1380835 w 4253040"/>
              <a:gd name="connsiteY1" fmla="*/ 25879 h 3961956"/>
              <a:gd name="connsiteX2" fmla="*/ 4253040 w 4253040"/>
              <a:gd name="connsiteY2" fmla="*/ 0 h 3961956"/>
              <a:gd name="connsiteX3" fmla="*/ 4236396 w 4253040"/>
              <a:gd name="connsiteY3" fmla="*/ 3098099 h 3961956"/>
              <a:gd name="connsiteX4" fmla="*/ 3062595 w 4253040"/>
              <a:gd name="connsiteY4" fmla="*/ 3961956 h 3961956"/>
              <a:gd name="connsiteX5" fmla="*/ 9235 w 4253040"/>
              <a:gd name="connsiteY5" fmla="*/ 3961956 h 3961956"/>
              <a:gd name="connsiteX6" fmla="*/ 0 w 4253040"/>
              <a:gd name="connsiteY6" fmla="*/ 1260673 h 396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3040" h="3961956">
                <a:moveTo>
                  <a:pt x="0" y="1260673"/>
                </a:moveTo>
                <a:cubicBezTo>
                  <a:pt x="365388" y="918086"/>
                  <a:pt x="1067206" y="308081"/>
                  <a:pt x="1380835" y="25879"/>
                </a:cubicBezTo>
                <a:lnTo>
                  <a:pt x="4253040" y="0"/>
                </a:lnTo>
                <a:lnTo>
                  <a:pt x="4236396" y="3098099"/>
                </a:lnTo>
                <a:lnTo>
                  <a:pt x="3062595" y="3961956"/>
                </a:lnTo>
                <a:lnTo>
                  <a:pt x="9235" y="3961956"/>
                </a:lnTo>
                <a:cubicBezTo>
                  <a:pt x="6157" y="3061528"/>
                  <a:pt x="3078" y="2161101"/>
                  <a:pt x="0" y="1260673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291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29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another type: </a:t>
            </a:r>
            <a:r>
              <a:rPr lang="en-US" altLang="ja-JP" sz="3200" b="1" dirty="0">
                <a:solidFill>
                  <a:srgbClr val="FF0000"/>
                </a:solidFill>
                <a:latin typeface="+mn-lt"/>
                <a:ea typeface="+mn-ea"/>
              </a:rPr>
              <a:t>screw dislocation</a:t>
            </a:r>
            <a:endParaRPr lang="ja-JP" altLang="en-US" sz="32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12294" name="グループ化 6"/>
          <p:cNvGrpSpPr>
            <a:grpSpLocks/>
          </p:cNvGrpSpPr>
          <p:nvPr/>
        </p:nvGrpSpPr>
        <p:grpSpPr bwMode="auto">
          <a:xfrm>
            <a:off x="755650" y="1876425"/>
            <a:ext cx="2868613" cy="1355725"/>
            <a:chOff x="2195807" y="1435485"/>
            <a:chExt cx="2869112" cy="1355291"/>
          </a:xfrm>
        </p:grpSpPr>
        <p:sp>
          <p:nvSpPr>
            <p:cNvPr id="3" name="正方形/長方形 2"/>
            <p:cNvSpPr/>
            <p:nvPr/>
          </p:nvSpPr>
          <p:spPr>
            <a:xfrm>
              <a:off x="2195807" y="1846516"/>
              <a:ext cx="2508686" cy="936325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2195807" y="1435485"/>
              <a:ext cx="2869112" cy="390400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3132262"/>
                <a:gd name="connsiteY0" fmla="*/ 0 h 936130"/>
                <a:gd name="connsiteX1" fmla="*/ 3132262 w 3132262"/>
                <a:gd name="connsiteY1" fmla="*/ 123092 h 936130"/>
                <a:gd name="connsiteX2" fmla="*/ 2508008 w 3132262"/>
                <a:gd name="connsiteY2" fmla="*/ 936130 h 936130"/>
                <a:gd name="connsiteX3" fmla="*/ 0 w 3132262"/>
                <a:gd name="connsiteY3" fmla="*/ 936130 h 936130"/>
                <a:gd name="connsiteX4" fmla="*/ 0 w 3132262"/>
                <a:gd name="connsiteY4" fmla="*/ 0 h 936130"/>
                <a:gd name="connsiteX0" fmla="*/ 782516 w 3132262"/>
                <a:gd name="connsiteY0" fmla="*/ 0 h 813038"/>
                <a:gd name="connsiteX1" fmla="*/ 3132262 w 3132262"/>
                <a:gd name="connsiteY1" fmla="*/ 0 h 813038"/>
                <a:gd name="connsiteX2" fmla="*/ 2508008 w 3132262"/>
                <a:gd name="connsiteY2" fmla="*/ 813038 h 813038"/>
                <a:gd name="connsiteX3" fmla="*/ 0 w 3132262"/>
                <a:gd name="connsiteY3" fmla="*/ 813038 h 813038"/>
                <a:gd name="connsiteX4" fmla="*/ 782516 w 3132262"/>
                <a:gd name="connsiteY4" fmla="*/ 0 h 813038"/>
                <a:gd name="connsiteX0" fmla="*/ 782516 w 3308109"/>
                <a:gd name="connsiteY0" fmla="*/ 26377 h 839415"/>
                <a:gd name="connsiteX1" fmla="*/ 3308109 w 3308109"/>
                <a:gd name="connsiteY1" fmla="*/ 0 h 839415"/>
                <a:gd name="connsiteX2" fmla="*/ 2508008 w 3308109"/>
                <a:gd name="connsiteY2" fmla="*/ 839415 h 839415"/>
                <a:gd name="connsiteX3" fmla="*/ 0 w 3308109"/>
                <a:gd name="connsiteY3" fmla="*/ 839415 h 839415"/>
                <a:gd name="connsiteX4" fmla="*/ 782516 w 3308109"/>
                <a:gd name="connsiteY4" fmla="*/ 26377 h 839415"/>
                <a:gd name="connsiteX0" fmla="*/ 782516 w 3308109"/>
                <a:gd name="connsiteY0" fmla="*/ 0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782516 w 3308109"/>
                <a:gd name="connsiteY4" fmla="*/ 0 h 813038"/>
                <a:gd name="connsiteX0" fmla="*/ 342901 w 3308109"/>
                <a:gd name="connsiteY0" fmla="*/ 430823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342901 w 3308109"/>
                <a:gd name="connsiteY4" fmla="*/ 430823 h 813038"/>
                <a:gd name="connsiteX0" fmla="*/ 342901 w 2956417"/>
                <a:gd name="connsiteY0" fmla="*/ 0 h 382215"/>
                <a:gd name="connsiteX1" fmla="*/ 2956417 w 2956417"/>
                <a:gd name="connsiteY1" fmla="*/ 175846 h 382215"/>
                <a:gd name="connsiteX2" fmla="*/ 2508008 w 2956417"/>
                <a:gd name="connsiteY2" fmla="*/ 382215 h 382215"/>
                <a:gd name="connsiteX3" fmla="*/ 0 w 2956417"/>
                <a:gd name="connsiteY3" fmla="*/ 382215 h 382215"/>
                <a:gd name="connsiteX4" fmla="*/ 342901 w 2956417"/>
                <a:gd name="connsiteY4" fmla="*/ 0 h 382215"/>
                <a:gd name="connsiteX0" fmla="*/ 342901 w 2868494"/>
                <a:gd name="connsiteY0" fmla="*/ 17585 h 399800"/>
                <a:gd name="connsiteX1" fmla="*/ 2868494 w 2868494"/>
                <a:gd name="connsiteY1" fmla="*/ 0 h 399800"/>
                <a:gd name="connsiteX2" fmla="*/ 2508008 w 2868494"/>
                <a:gd name="connsiteY2" fmla="*/ 399800 h 399800"/>
                <a:gd name="connsiteX3" fmla="*/ 0 w 2868494"/>
                <a:gd name="connsiteY3" fmla="*/ 399800 h 399800"/>
                <a:gd name="connsiteX4" fmla="*/ 342901 w 2868494"/>
                <a:gd name="connsiteY4" fmla="*/ 17585 h 399800"/>
                <a:gd name="connsiteX0" fmla="*/ 342901 w 2868494"/>
                <a:gd name="connsiteY0" fmla="*/ 0 h 382215"/>
                <a:gd name="connsiteX1" fmla="*/ 2868494 w 2868494"/>
                <a:gd name="connsiteY1" fmla="*/ 8792 h 382215"/>
                <a:gd name="connsiteX2" fmla="*/ 2508008 w 2868494"/>
                <a:gd name="connsiteY2" fmla="*/ 382215 h 382215"/>
                <a:gd name="connsiteX3" fmla="*/ 0 w 2868494"/>
                <a:gd name="connsiteY3" fmla="*/ 382215 h 382215"/>
                <a:gd name="connsiteX4" fmla="*/ 342901 w 2868494"/>
                <a:gd name="connsiteY4" fmla="*/ 0 h 382215"/>
                <a:gd name="connsiteX0" fmla="*/ 342901 w 2868494"/>
                <a:gd name="connsiteY0" fmla="*/ 8792 h 391007"/>
                <a:gd name="connsiteX1" fmla="*/ 2868494 w 2868494"/>
                <a:gd name="connsiteY1" fmla="*/ 0 h 391007"/>
                <a:gd name="connsiteX2" fmla="*/ 2508008 w 2868494"/>
                <a:gd name="connsiteY2" fmla="*/ 391007 h 391007"/>
                <a:gd name="connsiteX3" fmla="*/ 0 w 2868494"/>
                <a:gd name="connsiteY3" fmla="*/ 391007 h 391007"/>
                <a:gd name="connsiteX4" fmla="*/ 342901 w 2868494"/>
                <a:gd name="connsiteY4" fmla="*/ 8792 h 39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8494" h="391007">
                  <a:moveTo>
                    <a:pt x="342901" y="8792"/>
                  </a:moveTo>
                  <a:lnTo>
                    <a:pt x="2868494" y="0"/>
                  </a:lnTo>
                  <a:lnTo>
                    <a:pt x="2508008" y="391007"/>
                  </a:lnTo>
                  <a:lnTo>
                    <a:pt x="0" y="391007"/>
                  </a:lnTo>
                  <a:lnTo>
                    <a:pt x="342901" y="8792"/>
                  </a:ln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4710844" y="1459290"/>
              <a:ext cx="354075" cy="1331486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2508008"/>
                <a:gd name="connsiteY0" fmla="*/ 0 h 1331784"/>
                <a:gd name="connsiteX1" fmla="*/ 2508008 w 2508008"/>
                <a:gd name="connsiteY1" fmla="*/ 0 h 1331784"/>
                <a:gd name="connsiteX2" fmla="*/ 2508008 w 2508008"/>
                <a:gd name="connsiteY2" fmla="*/ 936130 h 1331784"/>
                <a:gd name="connsiteX3" fmla="*/ 2189285 w 2508008"/>
                <a:gd name="connsiteY3" fmla="*/ 1331784 h 1331784"/>
                <a:gd name="connsiteX4" fmla="*/ 0 w 2508008"/>
                <a:gd name="connsiteY4" fmla="*/ 0 h 1331784"/>
                <a:gd name="connsiteX0" fmla="*/ 0 w 327515"/>
                <a:gd name="connsiteY0" fmla="*/ 422031 h 1331784"/>
                <a:gd name="connsiteX1" fmla="*/ 327515 w 327515"/>
                <a:gd name="connsiteY1" fmla="*/ 0 h 1331784"/>
                <a:gd name="connsiteX2" fmla="*/ 327515 w 327515"/>
                <a:gd name="connsiteY2" fmla="*/ 936130 h 1331784"/>
                <a:gd name="connsiteX3" fmla="*/ 8792 w 327515"/>
                <a:gd name="connsiteY3" fmla="*/ 1331784 h 1331784"/>
                <a:gd name="connsiteX4" fmla="*/ 0 w 327515"/>
                <a:gd name="connsiteY4" fmla="*/ 422031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35169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92" h="1331784">
                  <a:moveTo>
                    <a:pt x="0" y="395654"/>
                  </a:moveTo>
                  <a:lnTo>
                    <a:pt x="353892" y="0"/>
                  </a:lnTo>
                  <a:lnTo>
                    <a:pt x="353892" y="936130"/>
                  </a:lnTo>
                  <a:lnTo>
                    <a:pt x="8793" y="1331784"/>
                  </a:lnTo>
                  <a:cubicBezTo>
                    <a:pt x="5862" y="1028533"/>
                    <a:pt x="2931" y="698905"/>
                    <a:pt x="0" y="395654"/>
                  </a:cubicBez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425450" y="833438"/>
            <a:ext cx="1293813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 err="1"/>
              <a:t>Imagin</a:t>
            </a:r>
            <a:r>
              <a:rPr lang="en-US" altLang="ja-JP" dirty="0"/>
              <a:t> that</a:t>
            </a:r>
            <a:endParaRPr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050925" y="1347788"/>
            <a:ext cx="2217738" cy="4095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 cheese bar ...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971550" y="3284538"/>
            <a:ext cx="2217738" cy="439737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with a slit.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930400" y="1868488"/>
            <a:ext cx="346075" cy="919162"/>
          </a:xfrm>
          <a:custGeom>
            <a:avLst/>
            <a:gdLst>
              <a:gd name="connsiteX0" fmla="*/ 0 w 144020"/>
              <a:gd name="connsiteY0" fmla="*/ 0 h 639762"/>
              <a:gd name="connsiteX1" fmla="*/ 144020 w 144020"/>
              <a:gd name="connsiteY1" fmla="*/ 0 h 639762"/>
              <a:gd name="connsiteX2" fmla="*/ 144020 w 144020"/>
              <a:gd name="connsiteY2" fmla="*/ 639762 h 639762"/>
              <a:gd name="connsiteX3" fmla="*/ 0 w 144020"/>
              <a:gd name="connsiteY3" fmla="*/ 639762 h 639762"/>
              <a:gd name="connsiteX4" fmla="*/ 0 w 144020"/>
              <a:gd name="connsiteY4" fmla="*/ 0 h 639762"/>
              <a:gd name="connsiteX0" fmla="*/ 207672 w 351692"/>
              <a:gd name="connsiteY0" fmla="*/ 1820008 h 2459770"/>
              <a:gd name="connsiteX1" fmla="*/ 0 w 351692"/>
              <a:gd name="connsiteY1" fmla="*/ 0 h 2459770"/>
              <a:gd name="connsiteX2" fmla="*/ 351692 w 351692"/>
              <a:gd name="connsiteY2" fmla="*/ 2459770 h 2459770"/>
              <a:gd name="connsiteX3" fmla="*/ 207672 w 351692"/>
              <a:gd name="connsiteY3" fmla="*/ 2459770 h 2459770"/>
              <a:gd name="connsiteX4" fmla="*/ 207672 w 351692"/>
              <a:gd name="connsiteY4" fmla="*/ 1820008 h 2459770"/>
              <a:gd name="connsiteX0" fmla="*/ 408725 w 552745"/>
              <a:gd name="connsiteY0" fmla="*/ 1826230 h 2465992"/>
              <a:gd name="connsiteX1" fmla="*/ 0 w 552745"/>
              <a:gd name="connsiteY1" fmla="*/ 0 h 2465992"/>
              <a:gd name="connsiteX2" fmla="*/ 201053 w 552745"/>
              <a:gd name="connsiteY2" fmla="*/ 6222 h 2465992"/>
              <a:gd name="connsiteX3" fmla="*/ 552745 w 552745"/>
              <a:gd name="connsiteY3" fmla="*/ 2465992 h 2465992"/>
              <a:gd name="connsiteX4" fmla="*/ 408725 w 552745"/>
              <a:gd name="connsiteY4" fmla="*/ 2465992 h 2465992"/>
              <a:gd name="connsiteX5" fmla="*/ 408725 w 552745"/>
              <a:gd name="connsiteY5" fmla="*/ 1826230 h 2465992"/>
              <a:gd name="connsiteX0" fmla="*/ 90 w 698025"/>
              <a:gd name="connsiteY0" fmla="*/ 401876 h 2465992"/>
              <a:gd name="connsiteX1" fmla="*/ 145280 w 698025"/>
              <a:gd name="connsiteY1" fmla="*/ 0 h 2465992"/>
              <a:gd name="connsiteX2" fmla="*/ 346333 w 698025"/>
              <a:gd name="connsiteY2" fmla="*/ 6222 h 2465992"/>
              <a:gd name="connsiteX3" fmla="*/ 698025 w 698025"/>
              <a:gd name="connsiteY3" fmla="*/ 2465992 h 2465992"/>
              <a:gd name="connsiteX4" fmla="*/ 554005 w 698025"/>
              <a:gd name="connsiteY4" fmla="*/ 2465992 h 2465992"/>
              <a:gd name="connsiteX5" fmla="*/ 90 w 698025"/>
              <a:gd name="connsiteY5" fmla="*/ 401876 h 2465992"/>
              <a:gd name="connsiteX0" fmla="*/ 90 w 554005"/>
              <a:gd name="connsiteY0" fmla="*/ 401876 h 2465992"/>
              <a:gd name="connsiteX1" fmla="*/ 145280 w 554005"/>
              <a:gd name="connsiteY1" fmla="*/ 0 h 2465992"/>
              <a:gd name="connsiteX2" fmla="*/ 346333 w 554005"/>
              <a:gd name="connsiteY2" fmla="*/ 6222 h 2465992"/>
              <a:gd name="connsiteX3" fmla="*/ 267202 w 554005"/>
              <a:gd name="connsiteY3" fmla="*/ 408592 h 2465992"/>
              <a:gd name="connsiteX4" fmla="*/ 554005 w 554005"/>
              <a:gd name="connsiteY4" fmla="*/ 2465992 h 2465992"/>
              <a:gd name="connsiteX5" fmla="*/ 90 w 554005"/>
              <a:gd name="connsiteY5" fmla="*/ 401876 h 2465992"/>
              <a:gd name="connsiteX0" fmla="*/ 90 w 346333"/>
              <a:gd name="connsiteY0" fmla="*/ 401876 h 830623"/>
              <a:gd name="connsiteX1" fmla="*/ 145280 w 346333"/>
              <a:gd name="connsiteY1" fmla="*/ 0 h 830623"/>
              <a:gd name="connsiteX2" fmla="*/ 346333 w 346333"/>
              <a:gd name="connsiteY2" fmla="*/ 6222 h 830623"/>
              <a:gd name="connsiteX3" fmla="*/ 267202 w 346333"/>
              <a:gd name="connsiteY3" fmla="*/ 408592 h 830623"/>
              <a:gd name="connsiteX4" fmla="*/ 105597 w 346333"/>
              <a:gd name="connsiteY4" fmla="*/ 830623 h 830623"/>
              <a:gd name="connsiteX5" fmla="*/ 90 w 346333"/>
              <a:gd name="connsiteY5" fmla="*/ 401876 h 830623"/>
              <a:gd name="connsiteX0" fmla="*/ 89 w 346332"/>
              <a:gd name="connsiteY0" fmla="*/ 424736 h 853483"/>
              <a:gd name="connsiteX1" fmla="*/ 149089 w 346332"/>
              <a:gd name="connsiteY1" fmla="*/ 0 h 853483"/>
              <a:gd name="connsiteX2" fmla="*/ 346332 w 346332"/>
              <a:gd name="connsiteY2" fmla="*/ 29082 h 853483"/>
              <a:gd name="connsiteX3" fmla="*/ 267201 w 346332"/>
              <a:gd name="connsiteY3" fmla="*/ 431452 h 853483"/>
              <a:gd name="connsiteX4" fmla="*/ 105596 w 346332"/>
              <a:gd name="connsiteY4" fmla="*/ 853483 h 853483"/>
              <a:gd name="connsiteX5" fmla="*/ 89 w 346332"/>
              <a:gd name="connsiteY5" fmla="*/ 424736 h 853483"/>
              <a:gd name="connsiteX0" fmla="*/ 89 w 267201"/>
              <a:gd name="connsiteY0" fmla="*/ 426134 h 854881"/>
              <a:gd name="connsiteX1" fmla="*/ 149089 w 267201"/>
              <a:gd name="connsiteY1" fmla="*/ 1398 h 854881"/>
              <a:gd name="connsiteX2" fmla="*/ 209172 w 267201"/>
              <a:gd name="connsiteY2" fmla="*/ 0 h 854881"/>
              <a:gd name="connsiteX3" fmla="*/ 267201 w 267201"/>
              <a:gd name="connsiteY3" fmla="*/ 432850 h 854881"/>
              <a:gd name="connsiteX4" fmla="*/ 105596 w 267201"/>
              <a:gd name="connsiteY4" fmla="*/ 854881 h 854881"/>
              <a:gd name="connsiteX5" fmla="*/ 89 w 267201"/>
              <a:gd name="connsiteY5" fmla="*/ 426134 h 854881"/>
              <a:gd name="connsiteX0" fmla="*/ 89 w 209172"/>
              <a:gd name="connsiteY0" fmla="*/ 426134 h 854881"/>
              <a:gd name="connsiteX1" fmla="*/ 149089 w 209172"/>
              <a:gd name="connsiteY1" fmla="*/ 1398 h 854881"/>
              <a:gd name="connsiteX2" fmla="*/ 209172 w 209172"/>
              <a:gd name="connsiteY2" fmla="*/ 0 h 854881"/>
              <a:gd name="connsiteX3" fmla="*/ 42411 w 209172"/>
              <a:gd name="connsiteY3" fmla="*/ 421420 h 854881"/>
              <a:gd name="connsiteX4" fmla="*/ 105596 w 209172"/>
              <a:gd name="connsiteY4" fmla="*/ 854881 h 854881"/>
              <a:gd name="connsiteX5" fmla="*/ 89 w 209172"/>
              <a:gd name="connsiteY5" fmla="*/ 426134 h 854881"/>
              <a:gd name="connsiteX0" fmla="*/ 89 w 209172"/>
              <a:gd name="connsiteY0" fmla="*/ 426134 h 816781"/>
              <a:gd name="connsiteX1" fmla="*/ 149089 w 209172"/>
              <a:gd name="connsiteY1" fmla="*/ 1398 h 816781"/>
              <a:gd name="connsiteX2" fmla="*/ 209172 w 209172"/>
              <a:gd name="connsiteY2" fmla="*/ 0 h 816781"/>
              <a:gd name="connsiteX3" fmla="*/ 42411 w 209172"/>
              <a:gd name="connsiteY3" fmla="*/ 421420 h 816781"/>
              <a:gd name="connsiteX4" fmla="*/ 25586 w 209172"/>
              <a:gd name="connsiteY4" fmla="*/ 816781 h 816781"/>
              <a:gd name="connsiteX5" fmla="*/ 89 w 209172"/>
              <a:gd name="connsiteY5" fmla="*/ 426134 h 816781"/>
              <a:gd name="connsiteX0" fmla="*/ 81 w 209164"/>
              <a:gd name="connsiteY0" fmla="*/ 428546 h 819193"/>
              <a:gd name="connsiteX1" fmla="*/ 164321 w 209164"/>
              <a:gd name="connsiteY1" fmla="*/ 0 h 819193"/>
              <a:gd name="connsiteX2" fmla="*/ 209164 w 209164"/>
              <a:gd name="connsiteY2" fmla="*/ 2412 h 819193"/>
              <a:gd name="connsiteX3" fmla="*/ 42403 w 209164"/>
              <a:gd name="connsiteY3" fmla="*/ 423832 h 819193"/>
              <a:gd name="connsiteX4" fmla="*/ 25578 w 209164"/>
              <a:gd name="connsiteY4" fmla="*/ 819193 h 819193"/>
              <a:gd name="connsiteX5" fmla="*/ 81 w 209164"/>
              <a:gd name="connsiteY5" fmla="*/ 428546 h 819193"/>
              <a:gd name="connsiteX0" fmla="*/ 81 w 365374"/>
              <a:gd name="connsiteY0" fmla="*/ 437564 h 828211"/>
              <a:gd name="connsiteX1" fmla="*/ 164321 w 365374"/>
              <a:gd name="connsiteY1" fmla="*/ 9018 h 828211"/>
              <a:gd name="connsiteX2" fmla="*/ 365374 w 365374"/>
              <a:gd name="connsiteY2" fmla="*/ 0 h 828211"/>
              <a:gd name="connsiteX3" fmla="*/ 42403 w 365374"/>
              <a:gd name="connsiteY3" fmla="*/ 432850 h 828211"/>
              <a:gd name="connsiteX4" fmla="*/ 25578 w 365374"/>
              <a:gd name="connsiteY4" fmla="*/ 828211 h 828211"/>
              <a:gd name="connsiteX5" fmla="*/ 81 w 365374"/>
              <a:gd name="connsiteY5" fmla="*/ 437564 h 828211"/>
              <a:gd name="connsiteX0" fmla="*/ 45 w 365338"/>
              <a:gd name="connsiteY0" fmla="*/ 437564 h 828211"/>
              <a:gd name="connsiteX1" fmla="*/ 305255 w 365338"/>
              <a:gd name="connsiteY1" fmla="*/ 5208 h 828211"/>
              <a:gd name="connsiteX2" fmla="*/ 365338 w 365338"/>
              <a:gd name="connsiteY2" fmla="*/ 0 h 828211"/>
              <a:gd name="connsiteX3" fmla="*/ 42367 w 365338"/>
              <a:gd name="connsiteY3" fmla="*/ 432850 h 828211"/>
              <a:gd name="connsiteX4" fmla="*/ 25542 w 365338"/>
              <a:gd name="connsiteY4" fmla="*/ 828211 h 828211"/>
              <a:gd name="connsiteX5" fmla="*/ 45 w 365338"/>
              <a:gd name="connsiteY5" fmla="*/ 437564 h 828211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4236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918253"/>
              <a:gd name="connsiteX1" fmla="*/ 305255 w 346288"/>
              <a:gd name="connsiteY1" fmla="*/ 0 h 918253"/>
              <a:gd name="connsiteX2" fmla="*/ 346288 w 346288"/>
              <a:gd name="connsiteY2" fmla="*/ 2412 h 918253"/>
              <a:gd name="connsiteX3" fmla="*/ 30937 w 346288"/>
              <a:gd name="connsiteY3" fmla="*/ 427642 h 918253"/>
              <a:gd name="connsiteX4" fmla="*/ 17922 w 346288"/>
              <a:gd name="connsiteY4" fmla="*/ 918253 h 918253"/>
              <a:gd name="connsiteX5" fmla="*/ 45 w 346288"/>
              <a:gd name="connsiteY5" fmla="*/ 432356 h 91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288" h="918253">
                <a:moveTo>
                  <a:pt x="45" y="432356"/>
                </a:moveTo>
                <a:cubicBezTo>
                  <a:pt x="-4312" y="412697"/>
                  <a:pt x="309612" y="19659"/>
                  <a:pt x="305255" y="0"/>
                </a:cubicBezTo>
                <a:lnTo>
                  <a:pt x="346288" y="2412"/>
                </a:lnTo>
                <a:lnTo>
                  <a:pt x="30937" y="427642"/>
                </a:lnTo>
                <a:cubicBezTo>
                  <a:pt x="29139" y="559429"/>
                  <a:pt x="19720" y="786466"/>
                  <a:pt x="17922" y="918253"/>
                </a:cubicBezTo>
                <a:lnTo>
                  <a:pt x="45" y="4323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1" name="正方形/長方形 80"/>
          <p:cNvSpPr/>
          <p:nvPr/>
        </p:nvSpPr>
        <p:spPr>
          <a:xfrm>
            <a:off x="1093788" y="5761038"/>
            <a:ext cx="2020887" cy="60166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bg1"/>
                </a:solidFill>
              </a:rPr>
              <a:t>twist and re-</a:t>
            </a:r>
            <a:r>
              <a:rPr lang="en-US" altLang="ja-JP" dirty="0" err="1">
                <a:solidFill>
                  <a:schemeClr val="bg1"/>
                </a:solidFill>
              </a:rPr>
              <a:t>conect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15" name="右矢印 14"/>
          <p:cNvSpPr/>
          <p:nvPr/>
        </p:nvSpPr>
        <p:spPr>
          <a:xfrm rot="20492586">
            <a:off x="3822700" y="4457700"/>
            <a:ext cx="576263" cy="1120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8" name="正方形/長方形 147"/>
          <p:cNvSpPr/>
          <p:nvPr/>
        </p:nvSpPr>
        <p:spPr bwMode="auto">
          <a:xfrm>
            <a:off x="690563" y="4618038"/>
            <a:ext cx="1163637" cy="950912"/>
          </a:xfrm>
          <a:custGeom>
            <a:avLst/>
            <a:gdLst>
              <a:gd name="connsiteX0" fmla="*/ 0 w 2508250"/>
              <a:gd name="connsiteY0" fmla="*/ 0 h 936625"/>
              <a:gd name="connsiteX1" fmla="*/ 2508250 w 2508250"/>
              <a:gd name="connsiteY1" fmla="*/ 0 h 936625"/>
              <a:gd name="connsiteX2" fmla="*/ 2508250 w 2508250"/>
              <a:gd name="connsiteY2" fmla="*/ 936625 h 936625"/>
              <a:gd name="connsiteX3" fmla="*/ 0 w 2508250"/>
              <a:gd name="connsiteY3" fmla="*/ 936625 h 936625"/>
              <a:gd name="connsiteX4" fmla="*/ 0 w 2508250"/>
              <a:gd name="connsiteY4" fmla="*/ 0 h 936625"/>
              <a:gd name="connsiteX0" fmla="*/ 0 w 2508250"/>
              <a:gd name="connsiteY0" fmla="*/ 0 h 936625"/>
              <a:gd name="connsiteX1" fmla="*/ 1057213 w 2508250"/>
              <a:gd name="connsiteY1" fmla="*/ 77671 h 936625"/>
              <a:gd name="connsiteX2" fmla="*/ 2508250 w 2508250"/>
              <a:gd name="connsiteY2" fmla="*/ 936625 h 936625"/>
              <a:gd name="connsiteX3" fmla="*/ 0 w 2508250"/>
              <a:gd name="connsiteY3" fmla="*/ 936625 h 936625"/>
              <a:gd name="connsiteX4" fmla="*/ 0 w 2508250"/>
              <a:gd name="connsiteY4" fmla="*/ 0 h 936625"/>
              <a:gd name="connsiteX0" fmla="*/ 0 w 1064274"/>
              <a:gd name="connsiteY0" fmla="*/ 0 h 947216"/>
              <a:gd name="connsiteX1" fmla="*/ 1057213 w 1064274"/>
              <a:gd name="connsiteY1" fmla="*/ 77671 h 947216"/>
              <a:gd name="connsiteX2" fmla="*/ 1064274 w 1064274"/>
              <a:gd name="connsiteY2" fmla="*/ 947216 h 947216"/>
              <a:gd name="connsiteX3" fmla="*/ 0 w 1064274"/>
              <a:gd name="connsiteY3" fmla="*/ 936625 h 947216"/>
              <a:gd name="connsiteX4" fmla="*/ 0 w 1064274"/>
              <a:gd name="connsiteY4" fmla="*/ 0 h 947216"/>
              <a:gd name="connsiteX0" fmla="*/ 0 w 1064274"/>
              <a:gd name="connsiteY0" fmla="*/ 0 h 947216"/>
              <a:gd name="connsiteX1" fmla="*/ 1057213 w 1064274"/>
              <a:gd name="connsiteY1" fmla="*/ 77671 h 947216"/>
              <a:gd name="connsiteX2" fmla="*/ 1064274 w 1064274"/>
              <a:gd name="connsiteY2" fmla="*/ 947216 h 947216"/>
              <a:gd name="connsiteX3" fmla="*/ 0 w 1064274"/>
              <a:gd name="connsiteY3" fmla="*/ 936625 h 947216"/>
              <a:gd name="connsiteX4" fmla="*/ 0 w 1064274"/>
              <a:gd name="connsiteY4" fmla="*/ 0 h 947216"/>
              <a:gd name="connsiteX0" fmla="*/ 0 w 1163128"/>
              <a:gd name="connsiteY0" fmla="*/ 0 h 950747"/>
              <a:gd name="connsiteX1" fmla="*/ 1057213 w 1163128"/>
              <a:gd name="connsiteY1" fmla="*/ 77671 h 950747"/>
              <a:gd name="connsiteX2" fmla="*/ 1163128 w 1163128"/>
              <a:gd name="connsiteY2" fmla="*/ 950747 h 950747"/>
              <a:gd name="connsiteX3" fmla="*/ 0 w 1163128"/>
              <a:gd name="connsiteY3" fmla="*/ 936625 h 950747"/>
              <a:gd name="connsiteX4" fmla="*/ 0 w 1163128"/>
              <a:gd name="connsiteY4" fmla="*/ 0 h 950747"/>
              <a:gd name="connsiteX0" fmla="*/ 0 w 1163128"/>
              <a:gd name="connsiteY0" fmla="*/ 0 h 950747"/>
              <a:gd name="connsiteX1" fmla="*/ 1057213 w 1163128"/>
              <a:gd name="connsiteY1" fmla="*/ 77671 h 950747"/>
              <a:gd name="connsiteX2" fmla="*/ 1163128 w 1163128"/>
              <a:gd name="connsiteY2" fmla="*/ 950747 h 950747"/>
              <a:gd name="connsiteX3" fmla="*/ 0 w 1163128"/>
              <a:gd name="connsiteY3" fmla="*/ 936625 h 950747"/>
              <a:gd name="connsiteX4" fmla="*/ 0 w 1163128"/>
              <a:gd name="connsiteY4" fmla="*/ 0 h 95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128" h="950747">
                <a:moveTo>
                  <a:pt x="0" y="0"/>
                </a:moveTo>
                <a:cubicBezTo>
                  <a:pt x="352404" y="25890"/>
                  <a:pt x="711870" y="2354"/>
                  <a:pt x="1057213" y="77671"/>
                </a:cubicBezTo>
                <a:cubicBezTo>
                  <a:pt x="1172543" y="258073"/>
                  <a:pt x="1160774" y="660899"/>
                  <a:pt x="1163128" y="950747"/>
                </a:cubicBezTo>
                <a:lnTo>
                  <a:pt x="0" y="936625"/>
                </a:lnTo>
                <a:lnTo>
                  <a:pt x="0" y="0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9" name="正方形/長方形 72"/>
          <p:cNvSpPr/>
          <p:nvPr/>
        </p:nvSpPr>
        <p:spPr bwMode="auto">
          <a:xfrm>
            <a:off x="693738" y="4229100"/>
            <a:ext cx="1401762" cy="481013"/>
          </a:xfrm>
          <a:custGeom>
            <a:avLst/>
            <a:gdLst>
              <a:gd name="connsiteX0" fmla="*/ 0 w 2508008"/>
              <a:gd name="connsiteY0" fmla="*/ 0 h 936130"/>
              <a:gd name="connsiteX1" fmla="*/ 2508008 w 2508008"/>
              <a:gd name="connsiteY1" fmla="*/ 0 h 936130"/>
              <a:gd name="connsiteX2" fmla="*/ 2508008 w 2508008"/>
              <a:gd name="connsiteY2" fmla="*/ 936130 h 936130"/>
              <a:gd name="connsiteX3" fmla="*/ 0 w 2508008"/>
              <a:gd name="connsiteY3" fmla="*/ 936130 h 936130"/>
              <a:gd name="connsiteX4" fmla="*/ 0 w 2508008"/>
              <a:gd name="connsiteY4" fmla="*/ 0 h 936130"/>
              <a:gd name="connsiteX0" fmla="*/ 0 w 3132262"/>
              <a:gd name="connsiteY0" fmla="*/ 0 h 936130"/>
              <a:gd name="connsiteX1" fmla="*/ 3132262 w 3132262"/>
              <a:gd name="connsiteY1" fmla="*/ 123092 h 936130"/>
              <a:gd name="connsiteX2" fmla="*/ 2508008 w 3132262"/>
              <a:gd name="connsiteY2" fmla="*/ 936130 h 936130"/>
              <a:gd name="connsiteX3" fmla="*/ 0 w 3132262"/>
              <a:gd name="connsiteY3" fmla="*/ 936130 h 936130"/>
              <a:gd name="connsiteX4" fmla="*/ 0 w 3132262"/>
              <a:gd name="connsiteY4" fmla="*/ 0 h 936130"/>
              <a:gd name="connsiteX0" fmla="*/ 782516 w 3132262"/>
              <a:gd name="connsiteY0" fmla="*/ 0 h 813038"/>
              <a:gd name="connsiteX1" fmla="*/ 3132262 w 3132262"/>
              <a:gd name="connsiteY1" fmla="*/ 0 h 813038"/>
              <a:gd name="connsiteX2" fmla="*/ 2508008 w 3132262"/>
              <a:gd name="connsiteY2" fmla="*/ 813038 h 813038"/>
              <a:gd name="connsiteX3" fmla="*/ 0 w 3132262"/>
              <a:gd name="connsiteY3" fmla="*/ 813038 h 813038"/>
              <a:gd name="connsiteX4" fmla="*/ 782516 w 3132262"/>
              <a:gd name="connsiteY4" fmla="*/ 0 h 813038"/>
              <a:gd name="connsiteX0" fmla="*/ 782516 w 3308109"/>
              <a:gd name="connsiteY0" fmla="*/ 26377 h 839415"/>
              <a:gd name="connsiteX1" fmla="*/ 3308109 w 3308109"/>
              <a:gd name="connsiteY1" fmla="*/ 0 h 839415"/>
              <a:gd name="connsiteX2" fmla="*/ 2508008 w 3308109"/>
              <a:gd name="connsiteY2" fmla="*/ 839415 h 839415"/>
              <a:gd name="connsiteX3" fmla="*/ 0 w 3308109"/>
              <a:gd name="connsiteY3" fmla="*/ 839415 h 839415"/>
              <a:gd name="connsiteX4" fmla="*/ 782516 w 3308109"/>
              <a:gd name="connsiteY4" fmla="*/ 26377 h 839415"/>
              <a:gd name="connsiteX0" fmla="*/ 782516 w 3308109"/>
              <a:gd name="connsiteY0" fmla="*/ 0 h 813038"/>
              <a:gd name="connsiteX1" fmla="*/ 3308109 w 3308109"/>
              <a:gd name="connsiteY1" fmla="*/ 0 h 813038"/>
              <a:gd name="connsiteX2" fmla="*/ 2508008 w 3308109"/>
              <a:gd name="connsiteY2" fmla="*/ 813038 h 813038"/>
              <a:gd name="connsiteX3" fmla="*/ 0 w 3308109"/>
              <a:gd name="connsiteY3" fmla="*/ 813038 h 813038"/>
              <a:gd name="connsiteX4" fmla="*/ 782516 w 3308109"/>
              <a:gd name="connsiteY4" fmla="*/ 0 h 813038"/>
              <a:gd name="connsiteX0" fmla="*/ 342901 w 3308109"/>
              <a:gd name="connsiteY0" fmla="*/ 430823 h 813038"/>
              <a:gd name="connsiteX1" fmla="*/ 3308109 w 3308109"/>
              <a:gd name="connsiteY1" fmla="*/ 0 h 813038"/>
              <a:gd name="connsiteX2" fmla="*/ 2508008 w 3308109"/>
              <a:gd name="connsiteY2" fmla="*/ 813038 h 813038"/>
              <a:gd name="connsiteX3" fmla="*/ 0 w 3308109"/>
              <a:gd name="connsiteY3" fmla="*/ 813038 h 813038"/>
              <a:gd name="connsiteX4" fmla="*/ 342901 w 3308109"/>
              <a:gd name="connsiteY4" fmla="*/ 430823 h 813038"/>
              <a:gd name="connsiteX0" fmla="*/ 342901 w 2956417"/>
              <a:gd name="connsiteY0" fmla="*/ 0 h 382215"/>
              <a:gd name="connsiteX1" fmla="*/ 2956417 w 2956417"/>
              <a:gd name="connsiteY1" fmla="*/ 175846 h 382215"/>
              <a:gd name="connsiteX2" fmla="*/ 2508008 w 2956417"/>
              <a:gd name="connsiteY2" fmla="*/ 382215 h 382215"/>
              <a:gd name="connsiteX3" fmla="*/ 0 w 2956417"/>
              <a:gd name="connsiteY3" fmla="*/ 382215 h 382215"/>
              <a:gd name="connsiteX4" fmla="*/ 342901 w 2956417"/>
              <a:gd name="connsiteY4" fmla="*/ 0 h 382215"/>
              <a:gd name="connsiteX0" fmla="*/ 342901 w 2868494"/>
              <a:gd name="connsiteY0" fmla="*/ 17585 h 399800"/>
              <a:gd name="connsiteX1" fmla="*/ 2868494 w 2868494"/>
              <a:gd name="connsiteY1" fmla="*/ 0 h 399800"/>
              <a:gd name="connsiteX2" fmla="*/ 2508008 w 2868494"/>
              <a:gd name="connsiteY2" fmla="*/ 399800 h 399800"/>
              <a:gd name="connsiteX3" fmla="*/ 0 w 2868494"/>
              <a:gd name="connsiteY3" fmla="*/ 399800 h 399800"/>
              <a:gd name="connsiteX4" fmla="*/ 342901 w 2868494"/>
              <a:gd name="connsiteY4" fmla="*/ 17585 h 399800"/>
              <a:gd name="connsiteX0" fmla="*/ 342901 w 2868494"/>
              <a:gd name="connsiteY0" fmla="*/ 0 h 382215"/>
              <a:gd name="connsiteX1" fmla="*/ 2868494 w 2868494"/>
              <a:gd name="connsiteY1" fmla="*/ 8792 h 382215"/>
              <a:gd name="connsiteX2" fmla="*/ 2508008 w 2868494"/>
              <a:gd name="connsiteY2" fmla="*/ 382215 h 382215"/>
              <a:gd name="connsiteX3" fmla="*/ 0 w 2868494"/>
              <a:gd name="connsiteY3" fmla="*/ 382215 h 382215"/>
              <a:gd name="connsiteX4" fmla="*/ 342901 w 2868494"/>
              <a:gd name="connsiteY4" fmla="*/ 0 h 382215"/>
              <a:gd name="connsiteX0" fmla="*/ 342901 w 2868494"/>
              <a:gd name="connsiteY0" fmla="*/ 8792 h 391007"/>
              <a:gd name="connsiteX1" fmla="*/ 2868494 w 2868494"/>
              <a:gd name="connsiteY1" fmla="*/ 0 h 391007"/>
              <a:gd name="connsiteX2" fmla="*/ 2508008 w 2868494"/>
              <a:gd name="connsiteY2" fmla="*/ 391007 h 391007"/>
              <a:gd name="connsiteX3" fmla="*/ 0 w 2868494"/>
              <a:gd name="connsiteY3" fmla="*/ 391007 h 391007"/>
              <a:gd name="connsiteX4" fmla="*/ 342901 w 2868494"/>
              <a:gd name="connsiteY4" fmla="*/ 8792 h 391007"/>
              <a:gd name="connsiteX0" fmla="*/ 342901 w 2868494"/>
              <a:gd name="connsiteY0" fmla="*/ 8792 h 517911"/>
              <a:gd name="connsiteX1" fmla="*/ 2868494 w 2868494"/>
              <a:gd name="connsiteY1" fmla="*/ 0 h 517911"/>
              <a:gd name="connsiteX2" fmla="*/ 996142 w 2868494"/>
              <a:gd name="connsiteY2" fmla="*/ 517911 h 517911"/>
              <a:gd name="connsiteX3" fmla="*/ 0 w 2868494"/>
              <a:gd name="connsiteY3" fmla="*/ 391007 h 517911"/>
              <a:gd name="connsiteX4" fmla="*/ 342901 w 2868494"/>
              <a:gd name="connsiteY4" fmla="*/ 8792 h 517911"/>
              <a:gd name="connsiteX0" fmla="*/ 342901 w 1392840"/>
              <a:gd name="connsiteY0" fmla="*/ 0 h 509119"/>
              <a:gd name="connsiteX1" fmla="*/ 1392840 w 1392840"/>
              <a:gd name="connsiteY1" fmla="*/ 63725 h 509119"/>
              <a:gd name="connsiteX2" fmla="*/ 996142 w 1392840"/>
              <a:gd name="connsiteY2" fmla="*/ 509119 h 509119"/>
              <a:gd name="connsiteX3" fmla="*/ 0 w 1392840"/>
              <a:gd name="connsiteY3" fmla="*/ 382215 h 509119"/>
              <a:gd name="connsiteX4" fmla="*/ 342901 w 1392840"/>
              <a:gd name="connsiteY4" fmla="*/ 0 h 509119"/>
              <a:gd name="connsiteX0" fmla="*/ 342901 w 1392840"/>
              <a:gd name="connsiteY0" fmla="*/ 0 h 509119"/>
              <a:gd name="connsiteX1" fmla="*/ 1392840 w 1392840"/>
              <a:gd name="connsiteY1" fmla="*/ 63725 h 509119"/>
              <a:gd name="connsiteX2" fmla="*/ 996142 w 1392840"/>
              <a:gd name="connsiteY2" fmla="*/ 509119 h 509119"/>
              <a:gd name="connsiteX3" fmla="*/ 0 w 1392840"/>
              <a:gd name="connsiteY3" fmla="*/ 382215 h 509119"/>
              <a:gd name="connsiteX4" fmla="*/ 342901 w 1392840"/>
              <a:gd name="connsiteY4" fmla="*/ 0 h 509119"/>
              <a:gd name="connsiteX0" fmla="*/ 342901 w 1474319"/>
              <a:gd name="connsiteY0" fmla="*/ 0 h 509119"/>
              <a:gd name="connsiteX1" fmla="*/ 1474319 w 1474319"/>
              <a:gd name="connsiteY1" fmla="*/ 45596 h 509119"/>
              <a:gd name="connsiteX2" fmla="*/ 996142 w 1474319"/>
              <a:gd name="connsiteY2" fmla="*/ 509119 h 509119"/>
              <a:gd name="connsiteX3" fmla="*/ 0 w 1474319"/>
              <a:gd name="connsiteY3" fmla="*/ 382215 h 509119"/>
              <a:gd name="connsiteX4" fmla="*/ 342901 w 1474319"/>
              <a:gd name="connsiteY4" fmla="*/ 0 h 509119"/>
              <a:gd name="connsiteX0" fmla="*/ 342901 w 1401894"/>
              <a:gd name="connsiteY0" fmla="*/ 0 h 509119"/>
              <a:gd name="connsiteX1" fmla="*/ 1401894 w 1401894"/>
              <a:gd name="connsiteY1" fmla="*/ 63725 h 509119"/>
              <a:gd name="connsiteX2" fmla="*/ 996142 w 1401894"/>
              <a:gd name="connsiteY2" fmla="*/ 509119 h 509119"/>
              <a:gd name="connsiteX3" fmla="*/ 0 w 1401894"/>
              <a:gd name="connsiteY3" fmla="*/ 382215 h 509119"/>
              <a:gd name="connsiteX4" fmla="*/ 342901 w 1401894"/>
              <a:gd name="connsiteY4" fmla="*/ 0 h 509119"/>
              <a:gd name="connsiteX0" fmla="*/ 342901 w 1401894"/>
              <a:gd name="connsiteY0" fmla="*/ 0 h 481926"/>
              <a:gd name="connsiteX1" fmla="*/ 1401894 w 1401894"/>
              <a:gd name="connsiteY1" fmla="*/ 63725 h 481926"/>
              <a:gd name="connsiteX2" fmla="*/ 1059514 w 1401894"/>
              <a:gd name="connsiteY2" fmla="*/ 481926 h 481926"/>
              <a:gd name="connsiteX3" fmla="*/ 0 w 1401894"/>
              <a:gd name="connsiteY3" fmla="*/ 382215 h 481926"/>
              <a:gd name="connsiteX4" fmla="*/ 342901 w 1401894"/>
              <a:gd name="connsiteY4" fmla="*/ 0 h 481926"/>
              <a:gd name="connsiteX0" fmla="*/ 342901 w 1401894"/>
              <a:gd name="connsiteY0" fmla="*/ 0 h 481926"/>
              <a:gd name="connsiteX1" fmla="*/ 1401894 w 1401894"/>
              <a:gd name="connsiteY1" fmla="*/ 63725 h 481926"/>
              <a:gd name="connsiteX2" fmla="*/ 1059514 w 1401894"/>
              <a:gd name="connsiteY2" fmla="*/ 481926 h 481926"/>
              <a:gd name="connsiteX3" fmla="*/ 0 w 1401894"/>
              <a:gd name="connsiteY3" fmla="*/ 382215 h 481926"/>
              <a:gd name="connsiteX4" fmla="*/ 342901 w 1401894"/>
              <a:gd name="connsiteY4" fmla="*/ 0 h 481926"/>
              <a:gd name="connsiteX0" fmla="*/ 342901 w 1401894"/>
              <a:gd name="connsiteY0" fmla="*/ 0 h 481926"/>
              <a:gd name="connsiteX1" fmla="*/ 1401894 w 1401894"/>
              <a:gd name="connsiteY1" fmla="*/ 63725 h 481926"/>
              <a:gd name="connsiteX2" fmla="*/ 1059514 w 1401894"/>
              <a:gd name="connsiteY2" fmla="*/ 481926 h 481926"/>
              <a:gd name="connsiteX3" fmla="*/ 0 w 1401894"/>
              <a:gd name="connsiteY3" fmla="*/ 382215 h 481926"/>
              <a:gd name="connsiteX4" fmla="*/ 342901 w 1401894"/>
              <a:gd name="connsiteY4" fmla="*/ 0 h 48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894" h="481926">
                <a:moveTo>
                  <a:pt x="342901" y="0"/>
                </a:moveTo>
                <a:cubicBezTo>
                  <a:pt x="695899" y="21242"/>
                  <a:pt x="1148479" y="-30034"/>
                  <a:pt x="1401894" y="63725"/>
                </a:cubicBezTo>
                <a:lnTo>
                  <a:pt x="1059514" y="481926"/>
                </a:lnTo>
                <a:cubicBezTo>
                  <a:pt x="833087" y="412430"/>
                  <a:pt x="353171" y="415452"/>
                  <a:pt x="0" y="382215"/>
                </a:cubicBezTo>
                <a:lnTo>
                  <a:pt x="342901" y="0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0" name="正方形/長方形 73"/>
          <p:cNvSpPr/>
          <p:nvPr/>
        </p:nvSpPr>
        <p:spPr bwMode="auto">
          <a:xfrm>
            <a:off x="3208338" y="4241800"/>
            <a:ext cx="354012" cy="1331913"/>
          </a:xfrm>
          <a:custGeom>
            <a:avLst/>
            <a:gdLst>
              <a:gd name="connsiteX0" fmla="*/ 0 w 2508008"/>
              <a:gd name="connsiteY0" fmla="*/ 0 h 936130"/>
              <a:gd name="connsiteX1" fmla="*/ 2508008 w 2508008"/>
              <a:gd name="connsiteY1" fmla="*/ 0 h 936130"/>
              <a:gd name="connsiteX2" fmla="*/ 2508008 w 2508008"/>
              <a:gd name="connsiteY2" fmla="*/ 936130 h 936130"/>
              <a:gd name="connsiteX3" fmla="*/ 0 w 2508008"/>
              <a:gd name="connsiteY3" fmla="*/ 936130 h 936130"/>
              <a:gd name="connsiteX4" fmla="*/ 0 w 2508008"/>
              <a:gd name="connsiteY4" fmla="*/ 0 h 936130"/>
              <a:gd name="connsiteX0" fmla="*/ 0 w 2508008"/>
              <a:gd name="connsiteY0" fmla="*/ 0 h 1331784"/>
              <a:gd name="connsiteX1" fmla="*/ 2508008 w 2508008"/>
              <a:gd name="connsiteY1" fmla="*/ 0 h 1331784"/>
              <a:gd name="connsiteX2" fmla="*/ 2508008 w 2508008"/>
              <a:gd name="connsiteY2" fmla="*/ 936130 h 1331784"/>
              <a:gd name="connsiteX3" fmla="*/ 2189285 w 2508008"/>
              <a:gd name="connsiteY3" fmla="*/ 1331784 h 1331784"/>
              <a:gd name="connsiteX4" fmla="*/ 0 w 2508008"/>
              <a:gd name="connsiteY4" fmla="*/ 0 h 1331784"/>
              <a:gd name="connsiteX0" fmla="*/ 0 w 327515"/>
              <a:gd name="connsiteY0" fmla="*/ 422031 h 1331784"/>
              <a:gd name="connsiteX1" fmla="*/ 327515 w 327515"/>
              <a:gd name="connsiteY1" fmla="*/ 0 h 1331784"/>
              <a:gd name="connsiteX2" fmla="*/ 327515 w 327515"/>
              <a:gd name="connsiteY2" fmla="*/ 936130 h 1331784"/>
              <a:gd name="connsiteX3" fmla="*/ 8792 w 327515"/>
              <a:gd name="connsiteY3" fmla="*/ 1331784 h 1331784"/>
              <a:gd name="connsiteX4" fmla="*/ 0 w 327515"/>
              <a:gd name="connsiteY4" fmla="*/ 422031 h 1331784"/>
              <a:gd name="connsiteX0" fmla="*/ 0 w 353892"/>
              <a:gd name="connsiteY0" fmla="*/ 395654 h 1331784"/>
              <a:gd name="connsiteX1" fmla="*/ 353892 w 353892"/>
              <a:gd name="connsiteY1" fmla="*/ 0 h 1331784"/>
              <a:gd name="connsiteX2" fmla="*/ 353892 w 353892"/>
              <a:gd name="connsiteY2" fmla="*/ 936130 h 1331784"/>
              <a:gd name="connsiteX3" fmla="*/ 35169 w 353892"/>
              <a:gd name="connsiteY3" fmla="*/ 1331784 h 1331784"/>
              <a:gd name="connsiteX4" fmla="*/ 0 w 353892"/>
              <a:gd name="connsiteY4" fmla="*/ 395654 h 1331784"/>
              <a:gd name="connsiteX0" fmla="*/ 0 w 353892"/>
              <a:gd name="connsiteY0" fmla="*/ 395654 h 1331784"/>
              <a:gd name="connsiteX1" fmla="*/ 353892 w 353892"/>
              <a:gd name="connsiteY1" fmla="*/ 0 h 1331784"/>
              <a:gd name="connsiteX2" fmla="*/ 353892 w 353892"/>
              <a:gd name="connsiteY2" fmla="*/ 936130 h 1331784"/>
              <a:gd name="connsiteX3" fmla="*/ 8793 w 353892"/>
              <a:gd name="connsiteY3" fmla="*/ 1331784 h 1331784"/>
              <a:gd name="connsiteX4" fmla="*/ 0 w 353892"/>
              <a:gd name="connsiteY4" fmla="*/ 395654 h 133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892" h="1331784">
                <a:moveTo>
                  <a:pt x="0" y="395654"/>
                </a:moveTo>
                <a:lnTo>
                  <a:pt x="353892" y="0"/>
                </a:lnTo>
                <a:lnTo>
                  <a:pt x="353892" y="936130"/>
                </a:lnTo>
                <a:lnTo>
                  <a:pt x="8793" y="1331784"/>
                </a:lnTo>
                <a:cubicBezTo>
                  <a:pt x="5862" y="1028533"/>
                  <a:pt x="2931" y="698905"/>
                  <a:pt x="0" y="395654"/>
                </a:cubicBezTo>
                <a:close/>
              </a:path>
            </a:pathLst>
          </a:custGeom>
          <a:solidFill>
            <a:srgbClr val="CC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2" name="正方形/長方形 72"/>
          <p:cNvSpPr/>
          <p:nvPr/>
        </p:nvSpPr>
        <p:spPr bwMode="auto">
          <a:xfrm>
            <a:off x="1922463" y="4176713"/>
            <a:ext cx="1639887" cy="460375"/>
          </a:xfrm>
          <a:custGeom>
            <a:avLst/>
            <a:gdLst>
              <a:gd name="connsiteX0" fmla="*/ 0 w 2508008"/>
              <a:gd name="connsiteY0" fmla="*/ 0 h 936130"/>
              <a:gd name="connsiteX1" fmla="*/ 2508008 w 2508008"/>
              <a:gd name="connsiteY1" fmla="*/ 0 h 936130"/>
              <a:gd name="connsiteX2" fmla="*/ 2508008 w 2508008"/>
              <a:gd name="connsiteY2" fmla="*/ 936130 h 936130"/>
              <a:gd name="connsiteX3" fmla="*/ 0 w 2508008"/>
              <a:gd name="connsiteY3" fmla="*/ 936130 h 936130"/>
              <a:gd name="connsiteX4" fmla="*/ 0 w 2508008"/>
              <a:gd name="connsiteY4" fmla="*/ 0 h 936130"/>
              <a:gd name="connsiteX0" fmla="*/ 0 w 3132262"/>
              <a:gd name="connsiteY0" fmla="*/ 0 h 936130"/>
              <a:gd name="connsiteX1" fmla="*/ 3132262 w 3132262"/>
              <a:gd name="connsiteY1" fmla="*/ 123092 h 936130"/>
              <a:gd name="connsiteX2" fmla="*/ 2508008 w 3132262"/>
              <a:gd name="connsiteY2" fmla="*/ 936130 h 936130"/>
              <a:gd name="connsiteX3" fmla="*/ 0 w 3132262"/>
              <a:gd name="connsiteY3" fmla="*/ 936130 h 936130"/>
              <a:gd name="connsiteX4" fmla="*/ 0 w 3132262"/>
              <a:gd name="connsiteY4" fmla="*/ 0 h 936130"/>
              <a:gd name="connsiteX0" fmla="*/ 782516 w 3132262"/>
              <a:gd name="connsiteY0" fmla="*/ 0 h 813038"/>
              <a:gd name="connsiteX1" fmla="*/ 3132262 w 3132262"/>
              <a:gd name="connsiteY1" fmla="*/ 0 h 813038"/>
              <a:gd name="connsiteX2" fmla="*/ 2508008 w 3132262"/>
              <a:gd name="connsiteY2" fmla="*/ 813038 h 813038"/>
              <a:gd name="connsiteX3" fmla="*/ 0 w 3132262"/>
              <a:gd name="connsiteY3" fmla="*/ 813038 h 813038"/>
              <a:gd name="connsiteX4" fmla="*/ 782516 w 3132262"/>
              <a:gd name="connsiteY4" fmla="*/ 0 h 813038"/>
              <a:gd name="connsiteX0" fmla="*/ 782516 w 3308109"/>
              <a:gd name="connsiteY0" fmla="*/ 26377 h 839415"/>
              <a:gd name="connsiteX1" fmla="*/ 3308109 w 3308109"/>
              <a:gd name="connsiteY1" fmla="*/ 0 h 839415"/>
              <a:gd name="connsiteX2" fmla="*/ 2508008 w 3308109"/>
              <a:gd name="connsiteY2" fmla="*/ 839415 h 839415"/>
              <a:gd name="connsiteX3" fmla="*/ 0 w 3308109"/>
              <a:gd name="connsiteY3" fmla="*/ 839415 h 839415"/>
              <a:gd name="connsiteX4" fmla="*/ 782516 w 3308109"/>
              <a:gd name="connsiteY4" fmla="*/ 26377 h 839415"/>
              <a:gd name="connsiteX0" fmla="*/ 782516 w 3308109"/>
              <a:gd name="connsiteY0" fmla="*/ 0 h 813038"/>
              <a:gd name="connsiteX1" fmla="*/ 3308109 w 3308109"/>
              <a:gd name="connsiteY1" fmla="*/ 0 h 813038"/>
              <a:gd name="connsiteX2" fmla="*/ 2508008 w 3308109"/>
              <a:gd name="connsiteY2" fmla="*/ 813038 h 813038"/>
              <a:gd name="connsiteX3" fmla="*/ 0 w 3308109"/>
              <a:gd name="connsiteY3" fmla="*/ 813038 h 813038"/>
              <a:gd name="connsiteX4" fmla="*/ 782516 w 3308109"/>
              <a:gd name="connsiteY4" fmla="*/ 0 h 813038"/>
              <a:gd name="connsiteX0" fmla="*/ 342901 w 3308109"/>
              <a:gd name="connsiteY0" fmla="*/ 430823 h 813038"/>
              <a:gd name="connsiteX1" fmla="*/ 3308109 w 3308109"/>
              <a:gd name="connsiteY1" fmla="*/ 0 h 813038"/>
              <a:gd name="connsiteX2" fmla="*/ 2508008 w 3308109"/>
              <a:gd name="connsiteY2" fmla="*/ 813038 h 813038"/>
              <a:gd name="connsiteX3" fmla="*/ 0 w 3308109"/>
              <a:gd name="connsiteY3" fmla="*/ 813038 h 813038"/>
              <a:gd name="connsiteX4" fmla="*/ 342901 w 3308109"/>
              <a:gd name="connsiteY4" fmla="*/ 430823 h 813038"/>
              <a:gd name="connsiteX0" fmla="*/ 342901 w 2956417"/>
              <a:gd name="connsiteY0" fmla="*/ 0 h 382215"/>
              <a:gd name="connsiteX1" fmla="*/ 2956417 w 2956417"/>
              <a:gd name="connsiteY1" fmla="*/ 175846 h 382215"/>
              <a:gd name="connsiteX2" fmla="*/ 2508008 w 2956417"/>
              <a:gd name="connsiteY2" fmla="*/ 382215 h 382215"/>
              <a:gd name="connsiteX3" fmla="*/ 0 w 2956417"/>
              <a:gd name="connsiteY3" fmla="*/ 382215 h 382215"/>
              <a:gd name="connsiteX4" fmla="*/ 342901 w 2956417"/>
              <a:gd name="connsiteY4" fmla="*/ 0 h 382215"/>
              <a:gd name="connsiteX0" fmla="*/ 342901 w 2868494"/>
              <a:gd name="connsiteY0" fmla="*/ 17585 h 399800"/>
              <a:gd name="connsiteX1" fmla="*/ 2868494 w 2868494"/>
              <a:gd name="connsiteY1" fmla="*/ 0 h 399800"/>
              <a:gd name="connsiteX2" fmla="*/ 2508008 w 2868494"/>
              <a:gd name="connsiteY2" fmla="*/ 399800 h 399800"/>
              <a:gd name="connsiteX3" fmla="*/ 0 w 2868494"/>
              <a:gd name="connsiteY3" fmla="*/ 399800 h 399800"/>
              <a:gd name="connsiteX4" fmla="*/ 342901 w 2868494"/>
              <a:gd name="connsiteY4" fmla="*/ 17585 h 399800"/>
              <a:gd name="connsiteX0" fmla="*/ 342901 w 2868494"/>
              <a:gd name="connsiteY0" fmla="*/ 0 h 382215"/>
              <a:gd name="connsiteX1" fmla="*/ 2868494 w 2868494"/>
              <a:gd name="connsiteY1" fmla="*/ 8792 h 382215"/>
              <a:gd name="connsiteX2" fmla="*/ 2508008 w 2868494"/>
              <a:gd name="connsiteY2" fmla="*/ 382215 h 382215"/>
              <a:gd name="connsiteX3" fmla="*/ 0 w 2868494"/>
              <a:gd name="connsiteY3" fmla="*/ 382215 h 382215"/>
              <a:gd name="connsiteX4" fmla="*/ 342901 w 2868494"/>
              <a:gd name="connsiteY4" fmla="*/ 0 h 382215"/>
              <a:gd name="connsiteX0" fmla="*/ 342901 w 2868494"/>
              <a:gd name="connsiteY0" fmla="*/ 8792 h 391007"/>
              <a:gd name="connsiteX1" fmla="*/ 2868494 w 2868494"/>
              <a:gd name="connsiteY1" fmla="*/ 0 h 391007"/>
              <a:gd name="connsiteX2" fmla="*/ 2508008 w 2868494"/>
              <a:gd name="connsiteY2" fmla="*/ 391007 h 391007"/>
              <a:gd name="connsiteX3" fmla="*/ 0 w 2868494"/>
              <a:gd name="connsiteY3" fmla="*/ 391007 h 391007"/>
              <a:gd name="connsiteX4" fmla="*/ 342901 w 2868494"/>
              <a:gd name="connsiteY4" fmla="*/ 8792 h 391007"/>
              <a:gd name="connsiteX0" fmla="*/ 0 w 2525593"/>
              <a:gd name="connsiteY0" fmla="*/ 8792 h 391007"/>
              <a:gd name="connsiteX1" fmla="*/ 2525593 w 2525593"/>
              <a:gd name="connsiteY1" fmla="*/ 0 h 391007"/>
              <a:gd name="connsiteX2" fmla="*/ 2165107 w 2525593"/>
              <a:gd name="connsiteY2" fmla="*/ 391007 h 391007"/>
              <a:gd name="connsiteX3" fmla="*/ 879266 w 2525593"/>
              <a:gd name="connsiteY3" fmla="*/ 336619 h 391007"/>
              <a:gd name="connsiteX4" fmla="*/ 0 w 2525593"/>
              <a:gd name="connsiteY4" fmla="*/ 8792 h 391007"/>
              <a:gd name="connsiteX0" fmla="*/ 279530 w 1646327"/>
              <a:gd name="connsiteY0" fmla="*/ 0 h 427538"/>
              <a:gd name="connsiteX1" fmla="*/ 1646327 w 1646327"/>
              <a:gd name="connsiteY1" fmla="*/ 36531 h 427538"/>
              <a:gd name="connsiteX2" fmla="*/ 1285841 w 1646327"/>
              <a:gd name="connsiteY2" fmla="*/ 427538 h 427538"/>
              <a:gd name="connsiteX3" fmla="*/ 0 w 1646327"/>
              <a:gd name="connsiteY3" fmla="*/ 373150 h 427538"/>
              <a:gd name="connsiteX4" fmla="*/ 279530 w 1646327"/>
              <a:gd name="connsiteY4" fmla="*/ 0 h 427538"/>
              <a:gd name="connsiteX0" fmla="*/ 297637 w 1646327"/>
              <a:gd name="connsiteY0" fmla="*/ 0 h 463797"/>
              <a:gd name="connsiteX1" fmla="*/ 1646327 w 1646327"/>
              <a:gd name="connsiteY1" fmla="*/ 72790 h 463797"/>
              <a:gd name="connsiteX2" fmla="*/ 1285841 w 1646327"/>
              <a:gd name="connsiteY2" fmla="*/ 463797 h 463797"/>
              <a:gd name="connsiteX3" fmla="*/ 0 w 1646327"/>
              <a:gd name="connsiteY3" fmla="*/ 409409 h 463797"/>
              <a:gd name="connsiteX4" fmla="*/ 297637 w 1646327"/>
              <a:gd name="connsiteY4" fmla="*/ 0 h 463797"/>
              <a:gd name="connsiteX0" fmla="*/ 297637 w 1646327"/>
              <a:gd name="connsiteY0" fmla="*/ 0 h 463797"/>
              <a:gd name="connsiteX1" fmla="*/ 1646327 w 1646327"/>
              <a:gd name="connsiteY1" fmla="*/ 72790 h 463797"/>
              <a:gd name="connsiteX2" fmla="*/ 1285841 w 1646327"/>
              <a:gd name="connsiteY2" fmla="*/ 463797 h 463797"/>
              <a:gd name="connsiteX3" fmla="*/ 0 w 1646327"/>
              <a:gd name="connsiteY3" fmla="*/ 409409 h 463797"/>
              <a:gd name="connsiteX4" fmla="*/ 297637 w 1646327"/>
              <a:gd name="connsiteY4" fmla="*/ 0 h 463797"/>
              <a:gd name="connsiteX0" fmla="*/ 297637 w 1646327"/>
              <a:gd name="connsiteY0" fmla="*/ 0 h 463797"/>
              <a:gd name="connsiteX1" fmla="*/ 1646327 w 1646327"/>
              <a:gd name="connsiteY1" fmla="*/ 72790 h 463797"/>
              <a:gd name="connsiteX2" fmla="*/ 1285841 w 1646327"/>
              <a:gd name="connsiteY2" fmla="*/ 463797 h 463797"/>
              <a:gd name="connsiteX3" fmla="*/ 0 w 1646327"/>
              <a:gd name="connsiteY3" fmla="*/ 409409 h 463797"/>
              <a:gd name="connsiteX4" fmla="*/ 297637 w 1646327"/>
              <a:gd name="connsiteY4" fmla="*/ 0 h 463797"/>
              <a:gd name="connsiteX0" fmla="*/ 301168 w 1649858"/>
              <a:gd name="connsiteY0" fmla="*/ 0 h 463797"/>
              <a:gd name="connsiteX1" fmla="*/ 1649858 w 1649858"/>
              <a:gd name="connsiteY1" fmla="*/ 72790 h 463797"/>
              <a:gd name="connsiteX2" fmla="*/ 1289372 w 1649858"/>
              <a:gd name="connsiteY2" fmla="*/ 463797 h 463797"/>
              <a:gd name="connsiteX3" fmla="*/ 0 w 1649858"/>
              <a:gd name="connsiteY3" fmla="*/ 388200 h 463797"/>
              <a:gd name="connsiteX4" fmla="*/ 301168 w 1649858"/>
              <a:gd name="connsiteY4" fmla="*/ 0 h 463797"/>
              <a:gd name="connsiteX0" fmla="*/ 322350 w 1649858"/>
              <a:gd name="connsiteY0" fmla="*/ 0 h 460262"/>
              <a:gd name="connsiteX1" fmla="*/ 1649858 w 1649858"/>
              <a:gd name="connsiteY1" fmla="*/ 69255 h 460262"/>
              <a:gd name="connsiteX2" fmla="*/ 1289372 w 1649858"/>
              <a:gd name="connsiteY2" fmla="*/ 460262 h 460262"/>
              <a:gd name="connsiteX3" fmla="*/ 0 w 1649858"/>
              <a:gd name="connsiteY3" fmla="*/ 384665 h 460262"/>
              <a:gd name="connsiteX4" fmla="*/ 322350 w 1649858"/>
              <a:gd name="connsiteY4" fmla="*/ 0 h 460262"/>
              <a:gd name="connsiteX0" fmla="*/ 311759 w 1639267"/>
              <a:gd name="connsiteY0" fmla="*/ 0 h 460262"/>
              <a:gd name="connsiteX1" fmla="*/ 1639267 w 1639267"/>
              <a:gd name="connsiteY1" fmla="*/ 69255 h 460262"/>
              <a:gd name="connsiteX2" fmla="*/ 1278781 w 1639267"/>
              <a:gd name="connsiteY2" fmla="*/ 460262 h 460262"/>
              <a:gd name="connsiteX3" fmla="*/ 0 w 1639267"/>
              <a:gd name="connsiteY3" fmla="*/ 391734 h 460262"/>
              <a:gd name="connsiteX4" fmla="*/ 311759 w 1639267"/>
              <a:gd name="connsiteY4" fmla="*/ 0 h 46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9267" h="460262">
                <a:moveTo>
                  <a:pt x="311759" y="0"/>
                </a:moveTo>
                <a:cubicBezTo>
                  <a:pt x="670791" y="87715"/>
                  <a:pt x="1189704" y="44992"/>
                  <a:pt x="1639267" y="69255"/>
                </a:cubicBezTo>
                <a:lnTo>
                  <a:pt x="1278781" y="460262"/>
                </a:lnTo>
                <a:cubicBezTo>
                  <a:pt x="850167" y="442133"/>
                  <a:pt x="365243" y="473316"/>
                  <a:pt x="0" y="391734"/>
                </a:cubicBezTo>
                <a:lnTo>
                  <a:pt x="311759" y="0"/>
                </a:lnTo>
                <a:close/>
              </a:path>
            </a:pathLst>
          </a:custGeom>
          <a:solidFill>
            <a:srgbClr val="CC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3" name="正方形/長方形 152"/>
          <p:cNvSpPr/>
          <p:nvPr/>
        </p:nvSpPr>
        <p:spPr bwMode="auto">
          <a:xfrm>
            <a:off x="1852613" y="4568825"/>
            <a:ext cx="1360487" cy="1008063"/>
          </a:xfrm>
          <a:custGeom>
            <a:avLst/>
            <a:gdLst>
              <a:gd name="connsiteX0" fmla="*/ 0 w 2508250"/>
              <a:gd name="connsiteY0" fmla="*/ 0 h 936625"/>
              <a:gd name="connsiteX1" fmla="*/ 2508250 w 2508250"/>
              <a:gd name="connsiteY1" fmla="*/ 0 h 936625"/>
              <a:gd name="connsiteX2" fmla="*/ 2508250 w 2508250"/>
              <a:gd name="connsiteY2" fmla="*/ 936625 h 936625"/>
              <a:gd name="connsiteX3" fmla="*/ 0 w 2508250"/>
              <a:gd name="connsiteY3" fmla="*/ 936625 h 936625"/>
              <a:gd name="connsiteX4" fmla="*/ 0 w 2508250"/>
              <a:gd name="connsiteY4" fmla="*/ 0 h 936625"/>
              <a:gd name="connsiteX0" fmla="*/ 1218024 w 2508250"/>
              <a:gd name="connsiteY0" fmla="*/ 0 h 1007235"/>
              <a:gd name="connsiteX1" fmla="*/ 2508250 w 2508250"/>
              <a:gd name="connsiteY1" fmla="*/ 70610 h 1007235"/>
              <a:gd name="connsiteX2" fmla="*/ 2508250 w 2508250"/>
              <a:gd name="connsiteY2" fmla="*/ 1007235 h 1007235"/>
              <a:gd name="connsiteX3" fmla="*/ 0 w 2508250"/>
              <a:gd name="connsiteY3" fmla="*/ 1007235 h 1007235"/>
              <a:gd name="connsiteX4" fmla="*/ 1218024 w 2508250"/>
              <a:gd name="connsiteY4" fmla="*/ 0 h 1007235"/>
              <a:gd name="connsiteX0" fmla="*/ 0 w 1290226"/>
              <a:gd name="connsiteY0" fmla="*/ 0 h 1014296"/>
              <a:gd name="connsiteX1" fmla="*/ 1290226 w 1290226"/>
              <a:gd name="connsiteY1" fmla="*/ 70610 h 1014296"/>
              <a:gd name="connsiteX2" fmla="*/ 1290226 w 1290226"/>
              <a:gd name="connsiteY2" fmla="*/ 1007235 h 1014296"/>
              <a:gd name="connsiteX3" fmla="*/ 14121 w 1290226"/>
              <a:gd name="connsiteY3" fmla="*/ 1014296 h 1014296"/>
              <a:gd name="connsiteX4" fmla="*/ 0 w 1290226"/>
              <a:gd name="connsiteY4" fmla="*/ 0 h 1014296"/>
              <a:gd name="connsiteX0" fmla="*/ 63550 w 1353776"/>
              <a:gd name="connsiteY0" fmla="*/ 0 h 1007235"/>
              <a:gd name="connsiteX1" fmla="*/ 1353776 w 1353776"/>
              <a:gd name="connsiteY1" fmla="*/ 70610 h 1007235"/>
              <a:gd name="connsiteX2" fmla="*/ 1353776 w 1353776"/>
              <a:gd name="connsiteY2" fmla="*/ 1007235 h 1007235"/>
              <a:gd name="connsiteX3" fmla="*/ 0 w 1353776"/>
              <a:gd name="connsiteY3" fmla="*/ 1007235 h 1007235"/>
              <a:gd name="connsiteX4" fmla="*/ 63550 w 1353776"/>
              <a:gd name="connsiteY4" fmla="*/ 0 h 1007235"/>
              <a:gd name="connsiteX0" fmla="*/ 63742 w 1353968"/>
              <a:gd name="connsiteY0" fmla="*/ 0 h 1007235"/>
              <a:gd name="connsiteX1" fmla="*/ 1353968 w 1353968"/>
              <a:gd name="connsiteY1" fmla="*/ 70610 h 1007235"/>
              <a:gd name="connsiteX2" fmla="*/ 1353968 w 1353968"/>
              <a:gd name="connsiteY2" fmla="*/ 1007235 h 1007235"/>
              <a:gd name="connsiteX3" fmla="*/ 192 w 1353968"/>
              <a:gd name="connsiteY3" fmla="*/ 1007235 h 1007235"/>
              <a:gd name="connsiteX4" fmla="*/ 63742 w 1353968"/>
              <a:gd name="connsiteY4" fmla="*/ 0 h 1007235"/>
              <a:gd name="connsiteX0" fmla="*/ 67472 w 1357698"/>
              <a:gd name="connsiteY0" fmla="*/ 0 h 1007235"/>
              <a:gd name="connsiteX1" fmla="*/ 1357698 w 1357698"/>
              <a:gd name="connsiteY1" fmla="*/ 70610 h 1007235"/>
              <a:gd name="connsiteX2" fmla="*/ 1357698 w 1357698"/>
              <a:gd name="connsiteY2" fmla="*/ 1007235 h 1007235"/>
              <a:gd name="connsiteX3" fmla="*/ 3922 w 1357698"/>
              <a:gd name="connsiteY3" fmla="*/ 1007235 h 1007235"/>
              <a:gd name="connsiteX4" fmla="*/ 67472 w 1357698"/>
              <a:gd name="connsiteY4" fmla="*/ 0 h 1007235"/>
              <a:gd name="connsiteX0" fmla="*/ 67472 w 1357698"/>
              <a:gd name="connsiteY0" fmla="*/ 0 h 1007235"/>
              <a:gd name="connsiteX1" fmla="*/ 1357698 w 1357698"/>
              <a:gd name="connsiteY1" fmla="*/ 70610 h 1007235"/>
              <a:gd name="connsiteX2" fmla="*/ 1357698 w 1357698"/>
              <a:gd name="connsiteY2" fmla="*/ 1007235 h 1007235"/>
              <a:gd name="connsiteX3" fmla="*/ 3922 w 1357698"/>
              <a:gd name="connsiteY3" fmla="*/ 1007235 h 1007235"/>
              <a:gd name="connsiteX4" fmla="*/ 67472 w 1357698"/>
              <a:gd name="connsiteY4" fmla="*/ 0 h 1007235"/>
              <a:gd name="connsiteX0" fmla="*/ 67472 w 1357698"/>
              <a:gd name="connsiteY0" fmla="*/ 0 h 1007235"/>
              <a:gd name="connsiteX1" fmla="*/ 1357698 w 1357698"/>
              <a:gd name="connsiteY1" fmla="*/ 70610 h 1007235"/>
              <a:gd name="connsiteX2" fmla="*/ 1357698 w 1357698"/>
              <a:gd name="connsiteY2" fmla="*/ 1007235 h 1007235"/>
              <a:gd name="connsiteX3" fmla="*/ 3922 w 1357698"/>
              <a:gd name="connsiteY3" fmla="*/ 1007235 h 1007235"/>
              <a:gd name="connsiteX4" fmla="*/ 67472 w 1357698"/>
              <a:gd name="connsiteY4" fmla="*/ 0 h 1007235"/>
              <a:gd name="connsiteX0" fmla="*/ 70162 w 1360388"/>
              <a:gd name="connsiteY0" fmla="*/ 0 h 1007235"/>
              <a:gd name="connsiteX1" fmla="*/ 1360388 w 1360388"/>
              <a:gd name="connsiteY1" fmla="*/ 70610 h 1007235"/>
              <a:gd name="connsiteX2" fmla="*/ 1360388 w 1360388"/>
              <a:gd name="connsiteY2" fmla="*/ 1007235 h 1007235"/>
              <a:gd name="connsiteX3" fmla="*/ 3081 w 1360388"/>
              <a:gd name="connsiteY3" fmla="*/ 996643 h 1007235"/>
              <a:gd name="connsiteX4" fmla="*/ 70162 w 1360388"/>
              <a:gd name="connsiteY4" fmla="*/ 0 h 1007235"/>
              <a:gd name="connsiteX0" fmla="*/ 70162 w 1360388"/>
              <a:gd name="connsiteY0" fmla="*/ 0 h 1007235"/>
              <a:gd name="connsiteX1" fmla="*/ 1360388 w 1360388"/>
              <a:gd name="connsiteY1" fmla="*/ 70610 h 1007235"/>
              <a:gd name="connsiteX2" fmla="*/ 1360388 w 1360388"/>
              <a:gd name="connsiteY2" fmla="*/ 1007235 h 1007235"/>
              <a:gd name="connsiteX3" fmla="*/ 3081 w 1360388"/>
              <a:gd name="connsiteY3" fmla="*/ 1003704 h 1007235"/>
              <a:gd name="connsiteX4" fmla="*/ 70162 w 1360388"/>
              <a:gd name="connsiteY4" fmla="*/ 0 h 100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0388" h="1007235">
                <a:moveTo>
                  <a:pt x="70162" y="0"/>
                </a:moveTo>
                <a:cubicBezTo>
                  <a:pt x="457871" y="94147"/>
                  <a:pt x="930313" y="47073"/>
                  <a:pt x="1360388" y="70610"/>
                </a:cubicBezTo>
                <a:lnTo>
                  <a:pt x="1360388" y="1007235"/>
                </a:lnTo>
                <a:lnTo>
                  <a:pt x="3081" y="1003704"/>
                </a:lnTo>
                <a:cubicBezTo>
                  <a:pt x="-449" y="664428"/>
                  <a:pt x="-14570" y="145098"/>
                  <a:pt x="70162" y="0"/>
                </a:cubicBezTo>
                <a:close/>
              </a:path>
            </a:pathLst>
          </a:custGeom>
          <a:solidFill>
            <a:srgbClr val="CC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1801813" y="5133975"/>
            <a:ext cx="136525" cy="423863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右矢印 15"/>
          <p:cNvSpPr/>
          <p:nvPr/>
        </p:nvSpPr>
        <p:spPr>
          <a:xfrm rot="18584915">
            <a:off x="2180432" y="4139406"/>
            <a:ext cx="647700" cy="268287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384" name="左矢印 16383"/>
          <p:cNvSpPr/>
          <p:nvPr/>
        </p:nvSpPr>
        <p:spPr>
          <a:xfrm rot="18447074">
            <a:off x="1239838" y="4478338"/>
            <a:ext cx="647700" cy="266700"/>
          </a:xfrm>
          <a:prstGeom prst="leftArrow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5" name="正方形/長方形 154"/>
          <p:cNvSpPr/>
          <p:nvPr/>
        </p:nvSpPr>
        <p:spPr>
          <a:xfrm>
            <a:off x="4443413" y="882650"/>
            <a:ext cx="4349750" cy="1158875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This is very difficult to understand this completely and I think it is enough to know the name, screw dislocation and its practical importance in deformation mechanism.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58" name="円/楕円 157"/>
          <p:cNvSpPr/>
          <p:nvPr/>
        </p:nvSpPr>
        <p:spPr bwMode="auto">
          <a:xfrm>
            <a:off x="4673087" y="384533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9" name="円/楕円 158"/>
          <p:cNvSpPr/>
          <p:nvPr/>
        </p:nvSpPr>
        <p:spPr bwMode="auto">
          <a:xfrm>
            <a:off x="4915564" y="3837277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0" name="円/楕円 159"/>
          <p:cNvSpPr/>
          <p:nvPr/>
        </p:nvSpPr>
        <p:spPr bwMode="auto">
          <a:xfrm>
            <a:off x="5177655" y="383914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1" name="円/楕円 160"/>
          <p:cNvSpPr/>
          <p:nvPr/>
        </p:nvSpPr>
        <p:spPr bwMode="auto">
          <a:xfrm>
            <a:off x="5438321" y="3846562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2" name="円/楕円 161"/>
          <p:cNvSpPr/>
          <p:nvPr/>
        </p:nvSpPr>
        <p:spPr bwMode="auto">
          <a:xfrm>
            <a:off x="5689959" y="3845120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3" name="円/楕円 162"/>
          <p:cNvSpPr/>
          <p:nvPr/>
        </p:nvSpPr>
        <p:spPr bwMode="auto">
          <a:xfrm>
            <a:off x="4673086" y="4113362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4" name="円/楕円 163"/>
          <p:cNvSpPr/>
          <p:nvPr/>
        </p:nvSpPr>
        <p:spPr bwMode="auto">
          <a:xfrm>
            <a:off x="4915563" y="4105304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5" name="円/楕円 164"/>
          <p:cNvSpPr/>
          <p:nvPr/>
        </p:nvSpPr>
        <p:spPr bwMode="auto">
          <a:xfrm>
            <a:off x="5177655" y="410530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6" name="円/楕円 165"/>
          <p:cNvSpPr/>
          <p:nvPr/>
        </p:nvSpPr>
        <p:spPr bwMode="auto">
          <a:xfrm>
            <a:off x="5438321" y="411458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7" name="円/楕円 166"/>
          <p:cNvSpPr/>
          <p:nvPr/>
        </p:nvSpPr>
        <p:spPr bwMode="auto">
          <a:xfrm>
            <a:off x="5689959" y="411314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8" name="円/楕円 167"/>
          <p:cNvSpPr/>
          <p:nvPr/>
        </p:nvSpPr>
        <p:spPr bwMode="auto">
          <a:xfrm>
            <a:off x="4673086" y="437290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9" name="円/楕円 168"/>
          <p:cNvSpPr/>
          <p:nvPr/>
        </p:nvSpPr>
        <p:spPr bwMode="auto">
          <a:xfrm>
            <a:off x="4915563" y="436485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0" name="円/楕円 169"/>
          <p:cNvSpPr/>
          <p:nvPr/>
        </p:nvSpPr>
        <p:spPr bwMode="auto">
          <a:xfrm>
            <a:off x="5177655" y="436485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1" name="円/楕円 170"/>
          <p:cNvSpPr/>
          <p:nvPr/>
        </p:nvSpPr>
        <p:spPr bwMode="auto">
          <a:xfrm>
            <a:off x="5438321" y="43741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2" name="円/楕円 171"/>
          <p:cNvSpPr/>
          <p:nvPr/>
        </p:nvSpPr>
        <p:spPr bwMode="auto">
          <a:xfrm>
            <a:off x="5689959" y="4372693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3" name="円/楕円 172"/>
          <p:cNvSpPr/>
          <p:nvPr/>
        </p:nvSpPr>
        <p:spPr bwMode="auto">
          <a:xfrm>
            <a:off x="4673873" y="4632454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4" name="円/楕円 173"/>
          <p:cNvSpPr/>
          <p:nvPr/>
        </p:nvSpPr>
        <p:spPr bwMode="auto">
          <a:xfrm>
            <a:off x="4916350" y="4624397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5" name="円/楕円 174"/>
          <p:cNvSpPr/>
          <p:nvPr/>
        </p:nvSpPr>
        <p:spPr bwMode="auto">
          <a:xfrm>
            <a:off x="5178442" y="462439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6" name="円/楕円 175"/>
          <p:cNvSpPr/>
          <p:nvPr/>
        </p:nvSpPr>
        <p:spPr bwMode="auto">
          <a:xfrm>
            <a:off x="5439108" y="463368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7" name="円/楕円 176"/>
          <p:cNvSpPr/>
          <p:nvPr/>
        </p:nvSpPr>
        <p:spPr bwMode="auto">
          <a:xfrm>
            <a:off x="5690746" y="463223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8" name="円/楕円 177"/>
          <p:cNvSpPr/>
          <p:nvPr/>
        </p:nvSpPr>
        <p:spPr bwMode="auto">
          <a:xfrm>
            <a:off x="4673086" y="4898614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9" name="円/楕円 178"/>
          <p:cNvSpPr/>
          <p:nvPr/>
        </p:nvSpPr>
        <p:spPr bwMode="auto">
          <a:xfrm>
            <a:off x="4915563" y="4890556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0" name="円/楕円 179"/>
          <p:cNvSpPr/>
          <p:nvPr/>
        </p:nvSpPr>
        <p:spPr bwMode="auto">
          <a:xfrm>
            <a:off x="5177655" y="4890557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1" name="円/楕円 180"/>
          <p:cNvSpPr/>
          <p:nvPr/>
        </p:nvSpPr>
        <p:spPr bwMode="auto">
          <a:xfrm>
            <a:off x="5438321" y="489984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2" name="円/楕円 181"/>
          <p:cNvSpPr/>
          <p:nvPr/>
        </p:nvSpPr>
        <p:spPr bwMode="auto">
          <a:xfrm>
            <a:off x="5689959" y="489839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3" name="円/楕円 182"/>
          <p:cNvSpPr/>
          <p:nvPr/>
        </p:nvSpPr>
        <p:spPr bwMode="auto">
          <a:xfrm>
            <a:off x="4673873" y="515816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4" name="円/楕円 183"/>
          <p:cNvSpPr/>
          <p:nvPr/>
        </p:nvSpPr>
        <p:spPr bwMode="auto">
          <a:xfrm>
            <a:off x="4916350" y="5150102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5" name="円/楕円 184"/>
          <p:cNvSpPr/>
          <p:nvPr/>
        </p:nvSpPr>
        <p:spPr bwMode="auto">
          <a:xfrm>
            <a:off x="5178442" y="5150103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6" name="円/楕円 185"/>
          <p:cNvSpPr/>
          <p:nvPr/>
        </p:nvSpPr>
        <p:spPr bwMode="auto">
          <a:xfrm>
            <a:off x="5439108" y="5159387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7" name="円/楕円 186"/>
          <p:cNvSpPr/>
          <p:nvPr/>
        </p:nvSpPr>
        <p:spPr bwMode="auto">
          <a:xfrm>
            <a:off x="5751128" y="515794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8" name="円/楕円 187"/>
          <p:cNvSpPr/>
          <p:nvPr/>
        </p:nvSpPr>
        <p:spPr bwMode="auto">
          <a:xfrm>
            <a:off x="4673086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0" name="円/楕円 189"/>
          <p:cNvSpPr/>
          <p:nvPr/>
        </p:nvSpPr>
        <p:spPr bwMode="auto">
          <a:xfrm>
            <a:off x="4946910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1" name="円/楕円 190"/>
          <p:cNvSpPr/>
          <p:nvPr/>
        </p:nvSpPr>
        <p:spPr bwMode="auto">
          <a:xfrm>
            <a:off x="5220734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2" name="円/楕円 191"/>
          <p:cNvSpPr/>
          <p:nvPr/>
        </p:nvSpPr>
        <p:spPr bwMode="auto">
          <a:xfrm>
            <a:off x="5494558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3" name="円/楕円 192"/>
          <p:cNvSpPr/>
          <p:nvPr/>
        </p:nvSpPr>
        <p:spPr bwMode="auto">
          <a:xfrm>
            <a:off x="5768381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4" name="円/楕円 193"/>
          <p:cNvSpPr/>
          <p:nvPr/>
        </p:nvSpPr>
        <p:spPr bwMode="auto">
          <a:xfrm>
            <a:off x="6214224" y="3768929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5" name="円/楕円 194"/>
          <p:cNvSpPr/>
          <p:nvPr/>
        </p:nvSpPr>
        <p:spPr bwMode="auto">
          <a:xfrm>
            <a:off x="6467139" y="3759682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6" name="円/楕円 195"/>
          <p:cNvSpPr/>
          <p:nvPr/>
        </p:nvSpPr>
        <p:spPr bwMode="auto">
          <a:xfrm>
            <a:off x="6222850" y="4054207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7" name="円/楕円 196"/>
          <p:cNvSpPr/>
          <p:nvPr/>
        </p:nvSpPr>
        <p:spPr bwMode="auto">
          <a:xfrm>
            <a:off x="6467139" y="404496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8" name="円/楕円 197"/>
          <p:cNvSpPr/>
          <p:nvPr/>
        </p:nvSpPr>
        <p:spPr bwMode="auto">
          <a:xfrm>
            <a:off x="6222850" y="4331006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9" name="円/楕円 198"/>
          <p:cNvSpPr/>
          <p:nvPr/>
        </p:nvSpPr>
        <p:spPr bwMode="auto">
          <a:xfrm>
            <a:off x="6467139" y="432175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0" name="円/楕円 199"/>
          <p:cNvSpPr/>
          <p:nvPr/>
        </p:nvSpPr>
        <p:spPr bwMode="auto">
          <a:xfrm>
            <a:off x="6197759" y="4633682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1" name="円/楕円 200"/>
          <p:cNvSpPr/>
          <p:nvPr/>
        </p:nvSpPr>
        <p:spPr bwMode="auto">
          <a:xfrm>
            <a:off x="6442049" y="46244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2" name="円/楕円 201"/>
          <p:cNvSpPr/>
          <p:nvPr/>
        </p:nvSpPr>
        <p:spPr bwMode="auto">
          <a:xfrm>
            <a:off x="6162468" y="488258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3" name="円/楕円 202"/>
          <p:cNvSpPr/>
          <p:nvPr/>
        </p:nvSpPr>
        <p:spPr bwMode="auto">
          <a:xfrm>
            <a:off x="6406757" y="4873343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4" name="円/楕円 203"/>
          <p:cNvSpPr/>
          <p:nvPr/>
        </p:nvSpPr>
        <p:spPr bwMode="auto">
          <a:xfrm>
            <a:off x="6110801" y="51421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5" name="円/楕円 204"/>
          <p:cNvSpPr/>
          <p:nvPr/>
        </p:nvSpPr>
        <p:spPr bwMode="auto">
          <a:xfrm>
            <a:off x="6363499" y="513285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6" name="円/楕円 205"/>
          <p:cNvSpPr/>
          <p:nvPr/>
        </p:nvSpPr>
        <p:spPr bwMode="auto">
          <a:xfrm>
            <a:off x="6041384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7" name="円/楕円 206"/>
          <p:cNvSpPr/>
          <p:nvPr/>
        </p:nvSpPr>
        <p:spPr bwMode="auto">
          <a:xfrm>
            <a:off x="6315209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8" name="円/楕円 207"/>
          <p:cNvSpPr/>
          <p:nvPr/>
        </p:nvSpPr>
        <p:spPr bwMode="auto">
          <a:xfrm>
            <a:off x="6711157" y="377014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9" name="円/楕円 208"/>
          <p:cNvSpPr/>
          <p:nvPr/>
        </p:nvSpPr>
        <p:spPr bwMode="auto">
          <a:xfrm>
            <a:off x="6711157" y="4055424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0" name="円/楕円 209"/>
          <p:cNvSpPr/>
          <p:nvPr/>
        </p:nvSpPr>
        <p:spPr bwMode="auto">
          <a:xfrm>
            <a:off x="6719783" y="4332223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1" name="円/楕円 210"/>
          <p:cNvSpPr/>
          <p:nvPr/>
        </p:nvSpPr>
        <p:spPr bwMode="auto">
          <a:xfrm>
            <a:off x="6677440" y="463489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2" name="円/楕円 211"/>
          <p:cNvSpPr/>
          <p:nvPr/>
        </p:nvSpPr>
        <p:spPr bwMode="auto">
          <a:xfrm>
            <a:off x="6642149" y="4883806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3" name="円/楕円 212"/>
          <p:cNvSpPr/>
          <p:nvPr/>
        </p:nvSpPr>
        <p:spPr bwMode="auto">
          <a:xfrm>
            <a:off x="6607645" y="514191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4" name="円/楕円 213"/>
          <p:cNvSpPr/>
          <p:nvPr/>
        </p:nvSpPr>
        <p:spPr bwMode="auto">
          <a:xfrm>
            <a:off x="6589268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円/楕円 214"/>
          <p:cNvSpPr/>
          <p:nvPr/>
        </p:nvSpPr>
        <p:spPr bwMode="auto">
          <a:xfrm>
            <a:off x="6938345" y="3767702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6" name="円/楕円 215"/>
          <p:cNvSpPr/>
          <p:nvPr/>
        </p:nvSpPr>
        <p:spPr bwMode="auto">
          <a:xfrm>
            <a:off x="7187850" y="3767701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FFCCFF"/>
              </a:gs>
              <a:gs pos="42000">
                <a:srgbClr val="FF99CC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7" name="円/楕円 216"/>
          <p:cNvSpPr/>
          <p:nvPr/>
        </p:nvSpPr>
        <p:spPr bwMode="auto">
          <a:xfrm>
            <a:off x="6938345" y="405298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8" name="円/楕円 217"/>
          <p:cNvSpPr/>
          <p:nvPr/>
        </p:nvSpPr>
        <p:spPr bwMode="auto">
          <a:xfrm>
            <a:off x="7179224" y="4052980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9" name="円/楕円 218"/>
          <p:cNvSpPr/>
          <p:nvPr/>
        </p:nvSpPr>
        <p:spPr bwMode="auto">
          <a:xfrm>
            <a:off x="6938345" y="432977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0" name="円/楕円 219"/>
          <p:cNvSpPr/>
          <p:nvPr/>
        </p:nvSpPr>
        <p:spPr bwMode="auto">
          <a:xfrm>
            <a:off x="7170598" y="432977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1" name="円/楕円 220"/>
          <p:cNvSpPr/>
          <p:nvPr/>
        </p:nvSpPr>
        <p:spPr bwMode="auto">
          <a:xfrm>
            <a:off x="6896001" y="463245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2" name="円/楕円 221"/>
          <p:cNvSpPr/>
          <p:nvPr/>
        </p:nvSpPr>
        <p:spPr bwMode="auto">
          <a:xfrm>
            <a:off x="7128255" y="4632454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3" name="円/楕円 222"/>
          <p:cNvSpPr/>
          <p:nvPr/>
        </p:nvSpPr>
        <p:spPr bwMode="auto">
          <a:xfrm>
            <a:off x="6860711" y="4881363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4" name="円/楕円 223"/>
          <p:cNvSpPr/>
          <p:nvPr/>
        </p:nvSpPr>
        <p:spPr bwMode="auto">
          <a:xfrm>
            <a:off x="7144720" y="4881362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5" name="円/楕円 224"/>
          <p:cNvSpPr/>
          <p:nvPr/>
        </p:nvSpPr>
        <p:spPr bwMode="auto">
          <a:xfrm>
            <a:off x="6826993" y="5140909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6" name="円/楕円 225"/>
          <p:cNvSpPr/>
          <p:nvPr/>
        </p:nvSpPr>
        <p:spPr bwMode="auto">
          <a:xfrm>
            <a:off x="7128255" y="514090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7" name="円/楕円 226"/>
          <p:cNvSpPr/>
          <p:nvPr/>
        </p:nvSpPr>
        <p:spPr bwMode="auto">
          <a:xfrm>
            <a:off x="6862269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8" name="円/楕円 227"/>
          <p:cNvSpPr/>
          <p:nvPr/>
        </p:nvSpPr>
        <p:spPr bwMode="auto">
          <a:xfrm>
            <a:off x="7153346" y="5424321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9" name="円/楕円 228"/>
          <p:cNvSpPr/>
          <p:nvPr/>
        </p:nvSpPr>
        <p:spPr bwMode="auto">
          <a:xfrm>
            <a:off x="4673086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0" name="円/楕円 229"/>
          <p:cNvSpPr/>
          <p:nvPr/>
        </p:nvSpPr>
        <p:spPr bwMode="auto">
          <a:xfrm>
            <a:off x="4946910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1" name="円/楕円 230"/>
          <p:cNvSpPr/>
          <p:nvPr/>
        </p:nvSpPr>
        <p:spPr bwMode="auto">
          <a:xfrm>
            <a:off x="5220734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2" name="円/楕円 231"/>
          <p:cNvSpPr/>
          <p:nvPr/>
        </p:nvSpPr>
        <p:spPr bwMode="auto">
          <a:xfrm>
            <a:off x="5494558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3" name="円/楕円 232"/>
          <p:cNvSpPr/>
          <p:nvPr/>
        </p:nvSpPr>
        <p:spPr bwMode="auto">
          <a:xfrm>
            <a:off x="5768381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4" name="円/楕円 233"/>
          <p:cNvSpPr/>
          <p:nvPr/>
        </p:nvSpPr>
        <p:spPr bwMode="auto">
          <a:xfrm>
            <a:off x="4673873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5" name="円/楕円 234"/>
          <p:cNvSpPr/>
          <p:nvPr/>
        </p:nvSpPr>
        <p:spPr bwMode="auto">
          <a:xfrm>
            <a:off x="4947697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6" name="円/楕円 235"/>
          <p:cNvSpPr/>
          <p:nvPr/>
        </p:nvSpPr>
        <p:spPr bwMode="auto">
          <a:xfrm>
            <a:off x="5221521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7" name="円/楕円 236"/>
          <p:cNvSpPr/>
          <p:nvPr/>
        </p:nvSpPr>
        <p:spPr bwMode="auto">
          <a:xfrm>
            <a:off x="5495346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8" name="円/楕円 237"/>
          <p:cNvSpPr/>
          <p:nvPr/>
        </p:nvSpPr>
        <p:spPr bwMode="auto">
          <a:xfrm>
            <a:off x="5769169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9" name="円/楕円 238"/>
          <p:cNvSpPr/>
          <p:nvPr/>
        </p:nvSpPr>
        <p:spPr bwMode="auto">
          <a:xfrm>
            <a:off x="4673086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0" name="円/楕円 239"/>
          <p:cNvSpPr/>
          <p:nvPr/>
        </p:nvSpPr>
        <p:spPr bwMode="auto">
          <a:xfrm>
            <a:off x="4946910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1" name="円/楕円 240"/>
          <p:cNvSpPr/>
          <p:nvPr/>
        </p:nvSpPr>
        <p:spPr bwMode="auto">
          <a:xfrm>
            <a:off x="5220734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2" name="円/楕円 241"/>
          <p:cNvSpPr/>
          <p:nvPr/>
        </p:nvSpPr>
        <p:spPr bwMode="auto">
          <a:xfrm>
            <a:off x="5494558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3" name="円/楕円 242"/>
          <p:cNvSpPr/>
          <p:nvPr/>
        </p:nvSpPr>
        <p:spPr bwMode="auto">
          <a:xfrm>
            <a:off x="5768381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4" name="円/楕円 243"/>
          <p:cNvSpPr/>
          <p:nvPr/>
        </p:nvSpPr>
        <p:spPr bwMode="auto">
          <a:xfrm>
            <a:off x="6041384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5" name="円/楕円 244"/>
          <p:cNvSpPr/>
          <p:nvPr/>
        </p:nvSpPr>
        <p:spPr bwMode="auto">
          <a:xfrm>
            <a:off x="6315209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6" name="円/楕円 245"/>
          <p:cNvSpPr/>
          <p:nvPr/>
        </p:nvSpPr>
        <p:spPr bwMode="auto">
          <a:xfrm>
            <a:off x="6042172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7" name="円/楕円 246"/>
          <p:cNvSpPr/>
          <p:nvPr/>
        </p:nvSpPr>
        <p:spPr bwMode="auto">
          <a:xfrm>
            <a:off x="6315996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8" name="円/楕円 247"/>
          <p:cNvSpPr/>
          <p:nvPr/>
        </p:nvSpPr>
        <p:spPr bwMode="auto">
          <a:xfrm>
            <a:off x="6041384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9" name="円/楕円 248"/>
          <p:cNvSpPr/>
          <p:nvPr/>
        </p:nvSpPr>
        <p:spPr bwMode="auto">
          <a:xfrm>
            <a:off x="6315209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0" name="円/楕円 249"/>
          <p:cNvSpPr/>
          <p:nvPr/>
        </p:nvSpPr>
        <p:spPr bwMode="auto">
          <a:xfrm>
            <a:off x="6589268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1" name="円/楕円 250"/>
          <p:cNvSpPr/>
          <p:nvPr/>
        </p:nvSpPr>
        <p:spPr bwMode="auto">
          <a:xfrm>
            <a:off x="6590055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2" name="円/楕円 251"/>
          <p:cNvSpPr/>
          <p:nvPr/>
        </p:nvSpPr>
        <p:spPr bwMode="auto">
          <a:xfrm>
            <a:off x="6589268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3" name="円/楕円 252"/>
          <p:cNvSpPr/>
          <p:nvPr/>
        </p:nvSpPr>
        <p:spPr bwMode="auto">
          <a:xfrm>
            <a:off x="6862269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4" name="円/楕円 253"/>
          <p:cNvSpPr/>
          <p:nvPr/>
        </p:nvSpPr>
        <p:spPr bwMode="auto">
          <a:xfrm>
            <a:off x="7153346" y="5680088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5" name="円/楕円 254"/>
          <p:cNvSpPr/>
          <p:nvPr/>
        </p:nvSpPr>
        <p:spPr bwMode="auto">
          <a:xfrm>
            <a:off x="6863056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6" name="円/楕円 255"/>
          <p:cNvSpPr/>
          <p:nvPr/>
        </p:nvSpPr>
        <p:spPr bwMode="auto">
          <a:xfrm>
            <a:off x="7154133" y="5939635"/>
            <a:ext cx="154041" cy="1658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7" name="円/楕円 256"/>
          <p:cNvSpPr/>
          <p:nvPr/>
        </p:nvSpPr>
        <p:spPr bwMode="auto">
          <a:xfrm>
            <a:off x="6862269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8" name="円/楕円 257"/>
          <p:cNvSpPr/>
          <p:nvPr/>
        </p:nvSpPr>
        <p:spPr bwMode="auto">
          <a:xfrm>
            <a:off x="7153346" y="6205795"/>
            <a:ext cx="154041" cy="165815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5" name="直線コネクタ 4"/>
          <p:cNvCxnSpPr>
            <a:endCxn id="16385" idx="4"/>
          </p:cNvCxnSpPr>
          <p:nvPr/>
        </p:nvCxnSpPr>
        <p:spPr>
          <a:xfrm>
            <a:off x="7485063" y="3668713"/>
            <a:ext cx="46037" cy="2809875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>
            <a:stCxn id="16385" idx="2"/>
          </p:cNvCxnSpPr>
          <p:nvPr/>
        </p:nvCxnSpPr>
        <p:spPr>
          <a:xfrm flipH="1">
            <a:off x="7485063" y="2516188"/>
            <a:ext cx="1236662" cy="1160462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フリーフォーム 19"/>
          <p:cNvSpPr/>
          <p:nvPr/>
        </p:nvSpPr>
        <p:spPr>
          <a:xfrm>
            <a:off x="4465638" y="3770313"/>
            <a:ext cx="1500187" cy="65087"/>
          </a:xfrm>
          <a:custGeom>
            <a:avLst/>
            <a:gdLst>
              <a:gd name="connsiteX0" fmla="*/ 0 w 1802921"/>
              <a:gd name="connsiteY0" fmla="*/ 0 h 172528"/>
              <a:gd name="connsiteX1" fmla="*/ 1802921 w 1802921"/>
              <a:gd name="connsiteY1" fmla="*/ 172528 h 172528"/>
              <a:gd name="connsiteX0" fmla="*/ 0 w 2035834"/>
              <a:gd name="connsiteY0" fmla="*/ 1708030 h 1708030"/>
              <a:gd name="connsiteX1" fmla="*/ 2035834 w 2035834"/>
              <a:gd name="connsiteY1" fmla="*/ 0 h 1708030"/>
              <a:gd name="connsiteX0" fmla="*/ 0 w 1431985"/>
              <a:gd name="connsiteY0" fmla="*/ 0 h 103517"/>
              <a:gd name="connsiteX1" fmla="*/ 1431985 w 1431985"/>
              <a:gd name="connsiteY1" fmla="*/ 103517 h 103517"/>
              <a:gd name="connsiteX0" fmla="*/ 0 w 1431985"/>
              <a:gd name="connsiteY0" fmla="*/ 0 h 103517"/>
              <a:gd name="connsiteX1" fmla="*/ 1431985 w 1431985"/>
              <a:gd name="connsiteY1" fmla="*/ 103517 h 103517"/>
              <a:gd name="connsiteX0" fmla="*/ 0 w 1526876"/>
              <a:gd name="connsiteY0" fmla="*/ 0 h 103517"/>
              <a:gd name="connsiteX1" fmla="*/ 1526876 w 1526876"/>
              <a:gd name="connsiteY1" fmla="*/ 103517 h 103517"/>
              <a:gd name="connsiteX0" fmla="*/ 0 w 1500997"/>
              <a:gd name="connsiteY0" fmla="*/ 25512 h 85897"/>
              <a:gd name="connsiteX1" fmla="*/ 1500997 w 1500997"/>
              <a:gd name="connsiteY1" fmla="*/ 85897 h 85897"/>
              <a:gd name="connsiteX0" fmla="*/ 0 w 1500997"/>
              <a:gd name="connsiteY0" fmla="*/ 3225 h 63610"/>
              <a:gd name="connsiteX1" fmla="*/ 1500997 w 1500997"/>
              <a:gd name="connsiteY1" fmla="*/ 63610 h 6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00997" h="63610">
                <a:moveTo>
                  <a:pt x="0" y="3225"/>
                </a:moveTo>
                <a:cubicBezTo>
                  <a:pt x="477328" y="37731"/>
                  <a:pt x="1368726" y="-57161"/>
                  <a:pt x="1500997" y="63610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9" name="フリーフォーム 138"/>
          <p:cNvSpPr/>
          <p:nvPr/>
        </p:nvSpPr>
        <p:spPr>
          <a:xfrm rot="10800000">
            <a:off x="6180138" y="3621088"/>
            <a:ext cx="1327150" cy="53975"/>
          </a:xfrm>
          <a:custGeom>
            <a:avLst/>
            <a:gdLst>
              <a:gd name="connsiteX0" fmla="*/ 0 w 1802921"/>
              <a:gd name="connsiteY0" fmla="*/ 0 h 172528"/>
              <a:gd name="connsiteX1" fmla="*/ 1802921 w 1802921"/>
              <a:gd name="connsiteY1" fmla="*/ 172528 h 172528"/>
              <a:gd name="connsiteX0" fmla="*/ 0 w 2035834"/>
              <a:gd name="connsiteY0" fmla="*/ 1708030 h 1708030"/>
              <a:gd name="connsiteX1" fmla="*/ 2035834 w 2035834"/>
              <a:gd name="connsiteY1" fmla="*/ 0 h 1708030"/>
              <a:gd name="connsiteX0" fmla="*/ 0 w 1431985"/>
              <a:gd name="connsiteY0" fmla="*/ 0 h 103517"/>
              <a:gd name="connsiteX1" fmla="*/ 1431985 w 1431985"/>
              <a:gd name="connsiteY1" fmla="*/ 103517 h 103517"/>
              <a:gd name="connsiteX0" fmla="*/ 0 w 1431985"/>
              <a:gd name="connsiteY0" fmla="*/ 0 h 103517"/>
              <a:gd name="connsiteX1" fmla="*/ 1431985 w 1431985"/>
              <a:gd name="connsiteY1" fmla="*/ 103517 h 103517"/>
              <a:gd name="connsiteX0" fmla="*/ 0 w 1526876"/>
              <a:gd name="connsiteY0" fmla="*/ 0 h 103517"/>
              <a:gd name="connsiteX1" fmla="*/ 1526876 w 1526876"/>
              <a:gd name="connsiteY1" fmla="*/ 103517 h 103517"/>
              <a:gd name="connsiteX0" fmla="*/ 0 w 1500997"/>
              <a:gd name="connsiteY0" fmla="*/ 25512 h 85897"/>
              <a:gd name="connsiteX1" fmla="*/ 1500997 w 1500997"/>
              <a:gd name="connsiteY1" fmla="*/ 85897 h 85897"/>
              <a:gd name="connsiteX0" fmla="*/ 0 w 1500997"/>
              <a:gd name="connsiteY0" fmla="*/ 3225 h 63610"/>
              <a:gd name="connsiteX1" fmla="*/ 1500997 w 1500997"/>
              <a:gd name="connsiteY1" fmla="*/ 63610 h 6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00997" h="63610">
                <a:moveTo>
                  <a:pt x="0" y="3225"/>
                </a:moveTo>
                <a:cubicBezTo>
                  <a:pt x="477328" y="37731"/>
                  <a:pt x="1368726" y="-57161"/>
                  <a:pt x="1500997" y="63610"/>
                </a:cubicBez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フリーフォーム 20"/>
          <p:cNvSpPr/>
          <p:nvPr/>
        </p:nvSpPr>
        <p:spPr>
          <a:xfrm>
            <a:off x="5957888" y="3619500"/>
            <a:ext cx="223837" cy="1492250"/>
          </a:xfrm>
          <a:custGeom>
            <a:avLst/>
            <a:gdLst>
              <a:gd name="connsiteX0" fmla="*/ 19091 w 450411"/>
              <a:gd name="connsiteY0" fmla="*/ 52760 h 1787135"/>
              <a:gd name="connsiteX1" fmla="*/ 19091 w 450411"/>
              <a:gd name="connsiteY1" fmla="*/ 216662 h 1787135"/>
              <a:gd name="connsiteX2" fmla="*/ 217498 w 450411"/>
              <a:gd name="connsiteY2" fmla="*/ 1786669 h 1787135"/>
              <a:gd name="connsiteX3" fmla="*/ 450411 w 450411"/>
              <a:gd name="connsiteY3" fmla="*/ 44133 h 1787135"/>
              <a:gd name="connsiteX0" fmla="*/ 605125 w 1036445"/>
              <a:gd name="connsiteY0" fmla="*/ 43639 h 1778173"/>
              <a:gd name="connsiteX1" fmla="*/ 1276 w 1036445"/>
              <a:gd name="connsiteY1" fmla="*/ 233420 h 1778173"/>
              <a:gd name="connsiteX2" fmla="*/ 803532 w 1036445"/>
              <a:gd name="connsiteY2" fmla="*/ 1777548 h 1778173"/>
              <a:gd name="connsiteX3" fmla="*/ 1036445 w 1036445"/>
              <a:gd name="connsiteY3" fmla="*/ 35012 h 1778173"/>
              <a:gd name="connsiteX0" fmla="*/ 0 w 1035169"/>
              <a:gd name="connsiteY0" fmla="*/ 198408 h 1743161"/>
              <a:gd name="connsiteX1" fmla="*/ 802256 w 1035169"/>
              <a:gd name="connsiteY1" fmla="*/ 1742536 h 1743161"/>
              <a:gd name="connsiteX2" fmla="*/ 1035169 w 1035169"/>
              <a:gd name="connsiteY2" fmla="*/ 0 h 1743161"/>
              <a:gd name="connsiteX0" fmla="*/ 0 w 396814"/>
              <a:gd name="connsiteY0" fmla="*/ 0 h 1742536"/>
              <a:gd name="connsiteX1" fmla="*/ 163901 w 396814"/>
              <a:gd name="connsiteY1" fmla="*/ 1742536 h 1742536"/>
              <a:gd name="connsiteX2" fmla="*/ 396814 w 396814"/>
              <a:gd name="connsiteY2" fmla="*/ 0 h 1742536"/>
              <a:gd name="connsiteX0" fmla="*/ 0 w 3331581"/>
              <a:gd name="connsiteY0" fmla="*/ 2242868 h 2339570"/>
              <a:gd name="connsiteX1" fmla="*/ 3036497 w 3331581"/>
              <a:gd name="connsiteY1" fmla="*/ 1742536 h 2339570"/>
              <a:gd name="connsiteX2" fmla="*/ 3269410 w 3331581"/>
              <a:gd name="connsiteY2" fmla="*/ 0 h 2339570"/>
              <a:gd name="connsiteX0" fmla="*/ 190464 w 3459874"/>
              <a:gd name="connsiteY0" fmla="*/ 2242868 h 3750433"/>
              <a:gd name="connsiteX1" fmla="*/ 250848 w 3459874"/>
              <a:gd name="connsiteY1" fmla="*/ 3692106 h 3750433"/>
              <a:gd name="connsiteX2" fmla="*/ 3459874 w 3459874"/>
              <a:gd name="connsiteY2" fmla="*/ 0 h 3750433"/>
              <a:gd name="connsiteX0" fmla="*/ 0 w 215659"/>
              <a:gd name="connsiteY0" fmla="*/ 198407 h 1648319"/>
              <a:gd name="connsiteX1" fmla="*/ 60384 w 215659"/>
              <a:gd name="connsiteY1" fmla="*/ 1647645 h 1648319"/>
              <a:gd name="connsiteX2" fmla="*/ 215659 w 215659"/>
              <a:gd name="connsiteY2" fmla="*/ 0 h 1648319"/>
              <a:gd name="connsiteX0" fmla="*/ 0 w 215659"/>
              <a:gd name="connsiteY0" fmla="*/ 198407 h 1647678"/>
              <a:gd name="connsiteX1" fmla="*/ 60384 w 215659"/>
              <a:gd name="connsiteY1" fmla="*/ 1647645 h 1647678"/>
              <a:gd name="connsiteX2" fmla="*/ 215659 w 215659"/>
              <a:gd name="connsiteY2" fmla="*/ 0 h 1647678"/>
              <a:gd name="connsiteX0" fmla="*/ 26601 w 242260"/>
              <a:gd name="connsiteY0" fmla="*/ 198407 h 1673556"/>
              <a:gd name="connsiteX1" fmla="*/ 43853 w 242260"/>
              <a:gd name="connsiteY1" fmla="*/ 1673524 h 1673556"/>
              <a:gd name="connsiteX2" fmla="*/ 242260 w 242260"/>
              <a:gd name="connsiteY2" fmla="*/ 0 h 1673556"/>
              <a:gd name="connsiteX0" fmla="*/ 0 w 215659"/>
              <a:gd name="connsiteY0" fmla="*/ 198407 h 1492407"/>
              <a:gd name="connsiteX1" fmla="*/ 86264 w 215659"/>
              <a:gd name="connsiteY1" fmla="*/ 1492369 h 1492407"/>
              <a:gd name="connsiteX2" fmla="*/ 215659 w 215659"/>
              <a:gd name="connsiteY2" fmla="*/ 0 h 1492407"/>
              <a:gd name="connsiteX0" fmla="*/ 7931 w 223590"/>
              <a:gd name="connsiteY0" fmla="*/ 198407 h 1492407"/>
              <a:gd name="connsiteX1" fmla="*/ 51063 w 223590"/>
              <a:gd name="connsiteY1" fmla="*/ 1492369 h 1492407"/>
              <a:gd name="connsiteX2" fmla="*/ 223590 w 223590"/>
              <a:gd name="connsiteY2" fmla="*/ 0 h 149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590" h="1492407">
                <a:moveTo>
                  <a:pt x="7931" y="198407"/>
                </a:moveTo>
                <a:cubicBezTo>
                  <a:pt x="40999" y="487392"/>
                  <a:pt x="-53891" y="1499557"/>
                  <a:pt x="51063" y="1492369"/>
                </a:cubicBezTo>
                <a:cubicBezTo>
                  <a:pt x="156017" y="1485181"/>
                  <a:pt x="143077" y="856890"/>
                  <a:pt x="223590" y="0"/>
                </a:cubicBezTo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41" name="直線コネクタ 140"/>
          <p:cNvCxnSpPr>
            <a:endCxn id="21" idx="0"/>
          </p:cNvCxnSpPr>
          <p:nvPr/>
        </p:nvCxnSpPr>
        <p:spPr>
          <a:xfrm flipH="1">
            <a:off x="5965825" y="2538413"/>
            <a:ext cx="1347788" cy="127952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 flipH="1">
            <a:off x="5648325" y="5086350"/>
            <a:ext cx="368300" cy="355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線吹き出し 1 (枠付き) 23"/>
          <p:cNvSpPr/>
          <p:nvPr/>
        </p:nvSpPr>
        <p:spPr>
          <a:xfrm>
            <a:off x="7092950" y="5453063"/>
            <a:ext cx="1295400" cy="474662"/>
          </a:xfrm>
          <a:prstGeom prst="borderCallout1">
            <a:avLst>
              <a:gd name="adj1" fmla="val 18750"/>
              <a:gd name="adj2" fmla="val -8333"/>
              <a:gd name="adj3" fmla="val -47965"/>
              <a:gd name="adj4" fmla="val -88408"/>
            </a:avLst>
          </a:prstGeom>
          <a:solidFill>
            <a:srgbClr val="CC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screw dislocation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2618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4B3F94-3FCC-4E65-9CA5-4E6CA1768A8F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 nodeType="clickPar">
                      <p:stCondLst>
                        <p:cond delay="indefinite"/>
                      </p:stCondLst>
                      <p:childTnLst>
                        <p:par>
                          <p:cTn id="3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15" grpId="0" animBg="1"/>
      <p:bldP spid="7" grpId="0" animBg="1"/>
      <p:bldP spid="16" grpId="0" animBg="1"/>
      <p:bldP spid="16384" grpId="0" animBg="1"/>
      <p:bldP spid="155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Deformation of CRYSTAL !?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3077" name="テキスト ボックス 19"/>
          <p:cNvSpPr txBox="1">
            <a:spLocks noChangeArrowheads="1"/>
          </p:cNvSpPr>
          <p:nvPr/>
        </p:nvSpPr>
        <p:spPr bwMode="auto">
          <a:xfrm>
            <a:off x="684213" y="927100"/>
            <a:ext cx="5481637" cy="1014413"/>
          </a:xfrm>
          <a:prstGeom prst="rect">
            <a:avLst/>
          </a:prstGeom>
          <a:solidFill>
            <a:srgbClr val="FF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What kind of materials do you imagine with the word “</a:t>
            </a:r>
            <a:r>
              <a:rPr lang="en-US" altLang="ja-JP">
                <a:solidFill>
                  <a:srgbClr val="FF0000"/>
                </a:solidFill>
              </a:rPr>
              <a:t>CRYSTAL</a:t>
            </a:r>
            <a:r>
              <a:rPr lang="en-US" altLang="ja-JP" sz="2800"/>
              <a:t>” ?</a:t>
            </a:r>
            <a:endParaRPr lang="ja-JP" altLang="en-US" sz="2800"/>
          </a:p>
        </p:txBody>
      </p:sp>
      <p:sp>
        <p:nvSpPr>
          <p:cNvPr id="51" name="テキスト ボックス 19"/>
          <p:cNvSpPr txBox="1">
            <a:spLocks noChangeArrowheads="1"/>
          </p:cNvSpPr>
          <p:nvPr/>
        </p:nvSpPr>
        <p:spPr bwMode="auto">
          <a:xfrm>
            <a:off x="684213" y="4473575"/>
            <a:ext cx="4022725" cy="193833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2000" dirty="0"/>
              <a:t>Field Ion Microscope Image </a:t>
            </a:r>
            <a:r>
              <a:rPr lang="en-US" altLang="ja-JP" sz="2000" dirty="0" smtClean="0"/>
              <a:t>of very sharp W needle surface.  Bright dots represent atoms on the surface with small sphere.  Characteristic pattern suggests that they have some periodic structure, .....CRYSTAL ! </a:t>
            </a:r>
            <a:endParaRPr lang="ja-JP" altLang="en-US" sz="2000" dirty="0" smtClean="0"/>
          </a:p>
        </p:txBody>
      </p:sp>
      <p:pic>
        <p:nvPicPr>
          <p:cNvPr id="513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75" y="3298825"/>
            <a:ext cx="376872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2F6504-4456-4D7F-B830-D52667129B4A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15" name="テキスト ボックス 19"/>
          <p:cNvSpPr txBox="1">
            <a:spLocks noChangeArrowheads="1"/>
          </p:cNvSpPr>
          <p:nvPr/>
        </p:nvSpPr>
        <p:spPr bwMode="auto">
          <a:xfrm>
            <a:off x="682625" y="2462213"/>
            <a:ext cx="4024313" cy="1816100"/>
          </a:xfrm>
          <a:prstGeom prst="rect">
            <a:avLst/>
          </a:prstGeom>
          <a:solidFill>
            <a:srgbClr val="FF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We can bend steel wires easily and can you believe that they are made of CRYSTALs ?</a:t>
            </a:r>
            <a:endParaRPr lang="ja-JP" altLang="en-US" sz="280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88" y="908050"/>
            <a:ext cx="218281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円/楕円 61"/>
          <p:cNvSpPr/>
          <p:nvPr/>
        </p:nvSpPr>
        <p:spPr>
          <a:xfrm>
            <a:off x="7373938" y="2887663"/>
            <a:ext cx="209550" cy="1968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99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0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What is “metal” ?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534988" y="835025"/>
            <a:ext cx="8213725" cy="523875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800" dirty="0">
                <a:latin typeface="+mn-lt"/>
                <a:ea typeface="+mn-ea"/>
              </a:rPr>
              <a:t>Solid with metallic bonding</a:t>
            </a:r>
            <a:endParaRPr lang="ja-JP" altLang="en-US" sz="2800" dirty="0">
              <a:latin typeface="+mn-lt"/>
              <a:ea typeface="+mn-ea"/>
            </a:endParaRPr>
          </a:p>
        </p:txBody>
      </p:sp>
      <p:sp>
        <p:nvSpPr>
          <p:cNvPr id="127" name="正方形/長方形 126"/>
          <p:cNvSpPr/>
          <p:nvPr/>
        </p:nvSpPr>
        <p:spPr>
          <a:xfrm>
            <a:off x="534988" y="1573213"/>
            <a:ext cx="1395412" cy="59531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 err="1">
                <a:solidFill>
                  <a:schemeClr val="bg1"/>
                </a:solidFill>
              </a:rPr>
              <a:t>covelent</a:t>
            </a:r>
            <a:r>
              <a:rPr lang="en-US" altLang="ja-JP" sz="2000" dirty="0">
                <a:solidFill>
                  <a:schemeClr val="bg1"/>
                </a:solidFill>
              </a:rPr>
              <a:t> bond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28" name="正方形/長方形 127"/>
          <p:cNvSpPr/>
          <p:nvPr/>
        </p:nvSpPr>
        <p:spPr>
          <a:xfrm>
            <a:off x="534988" y="2568575"/>
            <a:ext cx="1395412" cy="59531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ionic bond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29" name="正方形/長方形 128"/>
          <p:cNvSpPr/>
          <p:nvPr/>
        </p:nvSpPr>
        <p:spPr>
          <a:xfrm>
            <a:off x="414338" y="4745038"/>
            <a:ext cx="2051050" cy="92392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3200" dirty="0">
                <a:solidFill>
                  <a:srgbClr val="FFFF00"/>
                </a:solidFill>
              </a:rPr>
              <a:t>metallic bonding</a:t>
            </a:r>
            <a:endParaRPr lang="ja-JP" altLang="en-US" sz="3200" dirty="0">
              <a:solidFill>
                <a:srgbClr val="FFFF00"/>
              </a:solidFill>
            </a:endParaRPr>
          </a:p>
        </p:txBody>
      </p:sp>
      <p:sp>
        <p:nvSpPr>
          <p:cNvPr id="145" name="正方形/長方形 144"/>
          <p:cNvSpPr/>
          <p:nvPr/>
        </p:nvSpPr>
        <p:spPr>
          <a:xfrm>
            <a:off x="414338" y="3816350"/>
            <a:ext cx="2051050" cy="59531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van der Waals bond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2057400" y="1530350"/>
            <a:ext cx="4600575" cy="9239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latin typeface="+mn-lt"/>
                <a:ea typeface="+mn-ea"/>
              </a:rPr>
              <a:t>DIAMOND.  Four valence electrons of a carbon atom forms pairs with electrons of other carbon atoms and make closed shell structure. </a:t>
            </a:r>
            <a:endParaRPr lang="ja-JP" altLang="en-US" dirty="0">
              <a:latin typeface="+mn-lt"/>
              <a:ea typeface="+mn-ea"/>
            </a:endParaRPr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2057400" y="2524125"/>
            <a:ext cx="4600575" cy="1200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latin typeface="+mn-lt"/>
                <a:ea typeface="+mn-ea"/>
              </a:rPr>
              <a:t>SOLT (</a:t>
            </a:r>
            <a:r>
              <a:rPr lang="en-US" altLang="ja-JP" dirty="0" err="1">
                <a:latin typeface="+mn-lt"/>
                <a:ea typeface="+mn-ea"/>
              </a:rPr>
              <a:t>NaCl</a:t>
            </a:r>
            <a:r>
              <a:rPr lang="en-US" altLang="ja-JP" dirty="0">
                <a:latin typeface="+mn-lt"/>
                <a:ea typeface="+mn-ea"/>
              </a:rPr>
              <a:t>).  A Na atom releases one electron and a Cl atom accepts it, making closed shell in both atoms.  Na ions with + charge and Cl ions with – charge make an ionic crystal.</a:t>
            </a:r>
            <a:endParaRPr lang="ja-JP" altLang="en-US" dirty="0">
              <a:latin typeface="+mn-lt"/>
              <a:ea typeface="+mn-ea"/>
            </a:endParaRPr>
          </a:p>
        </p:txBody>
      </p:sp>
      <p:sp>
        <p:nvSpPr>
          <p:cNvPr id="2" name="円/楕円 1"/>
          <p:cNvSpPr/>
          <p:nvPr/>
        </p:nvSpPr>
        <p:spPr>
          <a:xfrm>
            <a:off x="7610475" y="1763713"/>
            <a:ext cx="342900" cy="3683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/>
              <a:t>C</a:t>
            </a:r>
            <a:endParaRPr lang="ja-JP" altLang="en-US" sz="2400" dirty="0"/>
          </a:p>
        </p:txBody>
      </p:sp>
      <p:sp>
        <p:nvSpPr>
          <p:cNvPr id="176" name="円/楕円 175"/>
          <p:cNvSpPr/>
          <p:nvPr/>
        </p:nvSpPr>
        <p:spPr>
          <a:xfrm>
            <a:off x="7048500" y="2065338"/>
            <a:ext cx="342900" cy="36671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/>
              <a:t>C</a:t>
            </a:r>
            <a:endParaRPr lang="ja-JP" altLang="en-US" sz="2400" dirty="0"/>
          </a:p>
        </p:txBody>
      </p:sp>
      <p:sp>
        <p:nvSpPr>
          <p:cNvPr id="178" name="円/楕円 177"/>
          <p:cNvSpPr/>
          <p:nvPr/>
        </p:nvSpPr>
        <p:spPr>
          <a:xfrm>
            <a:off x="8172450" y="1530350"/>
            <a:ext cx="342900" cy="3683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/>
              <a:t>C</a:t>
            </a:r>
            <a:endParaRPr lang="ja-JP" altLang="en-US" sz="2400" dirty="0"/>
          </a:p>
        </p:txBody>
      </p:sp>
      <p:sp>
        <p:nvSpPr>
          <p:cNvPr id="179" name="円/楕円 178"/>
          <p:cNvSpPr/>
          <p:nvPr/>
        </p:nvSpPr>
        <p:spPr>
          <a:xfrm>
            <a:off x="7058025" y="1539875"/>
            <a:ext cx="342900" cy="3683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/>
              <a:t>C</a:t>
            </a:r>
            <a:endParaRPr lang="ja-JP" altLang="en-US" sz="2400" dirty="0"/>
          </a:p>
        </p:txBody>
      </p:sp>
      <p:sp>
        <p:nvSpPr>
          <p:cNvPr id="180" name="円/楕円 179"/>
          <p:cNvSpPr/>
          <p:nvPr/>
        </p:nvSpPr>
        <p:spPr>
          <a:xfrm>
            <a:off x="8172450" y="2005013"/>
            <a:ext cx="342900" cy="36671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/>
              <a:t>C</a:t>
            </a:r>
            <a:endParaRPr lang="ja-JP" altLang="en-US" sz="2400" dirty="0"/>
          </a:p>
        </p:txBody>
      </p:sp>
      <p:sp>
        <p:nvSpPr>
          <p:cNvPr id="3" name="円/楕円 2"/>
          <p:cNvSpPr/>
          <p:nvPr/>
        </p:nvSpPr>
        <p:spPr>
          <a:xfrm>
            <a:off x="7591425" y="1654175"/>
            <a:ext cx="95250" cy="1222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1" name="円/楕円 180"/>
          <p:cNvSpPr/>
          <p:nvPr/>
        </p:nvSpPr>
        <p:spPr>
          <a:xfrm>
            <a:off x="7477125" y="1958975"/>
            <a:ext cx="95250" cy="12223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2" name="円/楕円 181"/>
          <p:cNvSpPr/>
          <p:nvPr/>
        </p:nvSpPr>
        <p:spPr>
          <a:xfrm>
            <a:off x="7924800" y="2092325"/>
            <a:ext cx="95250" cy="1222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3" name="円/楕円 182"/>
          <p:cNvSpPr/>
          <p:nvPr/>
        </p:nvSpPr>
        <p:spPr>
          <a:xfrm>
            <a:off x="7991475" y="1779588"/>
            <a:ext cx="95250" cy="1222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4" name="円/楕円 183"/>
          <p:cNvSpPr/>
          <p:nvPr/>
        </p:nvSpPr>
        <p:spPr>
          <a:xfrm>
            <a:off x="7896225" y="1652588"/>
            <a:ext cx="95250" cy="1222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5" name="円/楕円 184"/>
          <p:cNvSpPr/>
          <p:nvPr/>
        </p:nvSpPr>
        <p:spPr>
          <a:xfrm>
            <a:off x="8010525" y="1978025"/>
            <a:ext cx="95250" cy="12223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6" name="円/楕円 185"/>
          <p:cNvSpPr/>
          <p:nvPr/>
        </p:nvSpPr>
        <p:spPr>
          <a:xfrm>
            <a:off x="7562850" y="2097088"/>
            <a:ext cx="95250" cy="12223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7" name="円/楕円 186"/>
          <p:cNvSpPr/>
          <p:nvPr/>
        </p:nvSpPr>
        <p:spPr>
          <a:xfrm>
            <a:off x="7477125" y="1779588"/>
            <a:ext cx="95250" cy="1222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8" name="円/楕円 187"/>
          <p:cNvSpPr/>
          <p:nvPr/>
        </p:nvSpPr>
        <p:spPr>
          <a:xfrm>
            <a:off x="6742113" y="2784475"/>
            <a:ext cx="677862" cy="763588"/>
          </a:xfrm>
          <a:prstGeom prst="ellipse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/>
              <a:t>Na</a:t>
            </a:r>
            <a:endParaRPr lang="ja-JP" altLang="en-US" sz="2000" dirty="0"/>
          </a:p>
        </p:txBody>
      </p:sp>
      <p:sp>
        <p:nvSpPr>
          <p:cNvPr id="189" name="円/楕円 188"/>
          <p:cNvSpPr/>
          <p:nvPr/>
        </p:nvSpPr>
        <p:spPr>
          <a:xfrm>
            <a:off x="8018463" y="2787650"/>
            <a:ext cx="681037" cy="755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800" dirty="0"/>
              <a:t>Cl</a:t>
            </a:r>
            <a:endParaRPr lang="ja-JP" altLang="en-US" sz="2800" dirty="0"/>
          </a:p>
        </p:txBody>
      </p:sp>
      <p:sp>
        <p:nvSpPr>
          <p:cNvPr id="201" name="円/楕円 200"/>
          <p:cNvSpPr/>
          <p:nvPr/>
        </p:nvSpPr>
        <p:spPr>
          <a:xfrm>
            <a:off x="7858125" y="2900363"/>
            <a:ext cx="209550" cy="1968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3" name="円/楕円 202"/>
          <p:cNvSpPr/>
          <p:nvPr/>
        </p:nvSpPr>
        <p:spPr>
          <a:xfrm>
            <a:off x="7848600" y="3162300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4" name="円/楕円 203"/>
          <p:cNvSpPr/>
          <p:nvPr/>
        </p:nvSpPr>
        <p:spPr>
          <a:xfrm>
            <a:off x="8142288" y="3468688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5" name="円/楕円 204"/>
          <p:cNvSpPr/>
          <p:nvPr/>
        </p:nvSpPr>
        <p:spPr>
          <a:xfrm>
            <a:off x="8404225" y="3468688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6" name="円/楕円 205"/>
          <p:cNvSpPr/>
          <p:nvPr/>
        </p:nvSpPr>
        <p:spPr>
          <a:xfrm>
            <a:off x="8658225" y="3163888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7" name="円/楕円 206"/>
          <p:cNvSpPr/>
          <p:nvPr/>
        </p:nvSpPr>
        <p:spPr>
          <a:xfrm>
            <a:off x="8655050" y="2951163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8" name="円/楕円 207"/>
          <p:cNvSpPr/>
          <p:nvPr/>
        </p:nvSpPr>
        <p:spPr>
          <a:xfrm>
            <a:off x="8128000" y="2620963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9" name="円/楕円 208"/>
          <p:cNvSpPr/>
          <p:nvPr/>
        </p:nvSpPr>
        <p:spPr>
          <a:xfrm>
            <a:off x="8375650" y="2627313"/>
            <a:ext cx="209550" cy="1968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" name="テキスト ボックス 3"/>
          <p:cNvSpPr txBox="1">
            <a:spLocks noChangeArrowheads="1"/>
          </p:cNvSpPr>
          <p:nvPr/>
        </p:nvSpPr>
        <p:spPr bwMode="auto">
          <a:xfrm>
            <a:off x="7027863" y="2746375"/>
            <a:ext cx="381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ja-JP" altLang="en-US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11" name="テキスト ボックス 210"/>
          <p:cNvSpPr txBox="1">
            <a:spLocks noChangeArrowheads="1"/>
          </p:cNvSpPr>
          <p:nvPr/>
        </p:nvSpPr>
        <p:spPr bwMode="auto">
          <a:xfrm>
            <a:off x="8366125" y="2590800"/>
            <a:ext cx="38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360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endParaRPr lang="ja-JP" altLang="en-US" sz="3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2" name="テキスト ボックス 211"/>
          <p:cNvSpPr txBox="1"/>
          <p:nvPr/>
        </p:nvSpPr>
        <p:spPr>
          <a:xfrm>
            <a:off x="2574925" y="3770313"/>
            <a:ext cx="4037013" cy="9239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latin typeface="+mn-lt"/>
                <a:ea typeface="+mn-ea"/>
              </a:rPr>
              <a:t>GRAPHITE(between layers).  Fluctuating polarizations of neutral particles causes attractive force</a:t>
            </a:r>
            <a:endParaRPr lang="ja-JP" altLang="en-US" dirty="0">
              <a:latin typeface="+mn-lt"/>
              <a:ea typeface="+mn-ea"/>
            </a:endParaRPr>
          </a:p>
        </p:txBody>
      </p:sp>
      <p:sp>
        <p:nvSpPr>
          <p:cNvPr id="213" name="円/楕円 212"/>
          <p:cNvSpPr/>
          <p:nvPr/>
        </p:nvSpPr>
        <p:spPr>
          <a:xfrm>
            <a:off x="7010400" y="3984625"/>
            <a:ext cx="647700" cy="36671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400" dirty="0"/>
          </a:p>
        </p:txBody>
      </p:sp>
      <p:sp>
        <p:nvSpPr>
          <p:cNvPr id="214" name="円/楕円 213"/>
          <p:cNvSpPr/>
          <p:nvPr/>
        </p:nvSpPr>
        <p:spPr>
          <a:xfrm>
            <a:off x="8124825" y="3970338"/>
            <a:ext cx="647700" cy="3667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400" dirty="0"/>
          </a:p>
        </p:txBody>
      </p:sp>
      <p:sp>
        <p:nvSpPr>
          <p:cNvPr id="5" name="円弧 4"/>
          <p:cNvSpPr/>
          <p:nvPr/>
        </p:nvSpPr>
        <p:spPr>
          <a:xfrm rot="2631475">
            <a:off x="7227888" y="3919538"/>
            <a:ext cx="487362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円弧 214"/>
          <p:cNvSpPr/>
          <p:nvPr/>
        </p:nvSpPr>
        <p:spPr>
          <a:xfrm rot="2631475">
            <a:off x="7313613" y="3919538"/>
            <a:ext cx="487362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6" name="円弧 215"/>
          <p:cNvSpPr/>
          <p:nvPr/>
        </p:nvSpPr>
        <p:spPr>
          <a:xfrm rot="2631475">
            <a:off x="8318500" y="3911600"/>
            <a:ext cx="487363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7" name="円弧 216"/>
          <p:cNvSpPr/>
          <p:nvPr/>
        </p:nvSpPr>
        <p:spPr>
          <a:xfrm rot="2631475">
            <a:off x="8396288" y="3911600"/>
            <a:ext cx="487362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8" name="円弧 217"/>
          <p:cNvSpPr/>
          <p:nvPr/>
        </p:nvSpPr>
        <p:spPr>
          <a:xfrm rot="13158235">
            <a:off x="8078788" y="3878263"/>
            <a:ext cx="487362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9" name="円弧 218"/>
          <p:cNvSpPr/>
          <p:nvPr/>
        </p:nvSpPr>
        <p:spPr>
          <a:xfrm rot="13158235">
            <a:off x="8010525" y="3889375"/>
            <a:ext cx="487363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0" name="円弧 219"/>
          <p:cNvSpPr/>
          <p:nvPr/>
        </p:nvSpPr>
        <p:spPr>
          <a:xfrm rot="13158235">
            <a:off x="6948488" y="3889375"/>
            <a:ext cx="487362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1" name="円弧 220"/>
          <p:cNvSpPr/>
          <p:nvPr/>
        </p:nvSpPr>
        <p:spPr>
          <a:xfrm rot="13158235">
            <a:off x="6880225" y="3900488"/>
            <a:ext cx="487363" cy="523875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2" name="テキスト ボックス 221"/>
          <p:cNvSpPr txBox="1">
            <a:spLocks noChangeArrowheads="1"/>
          </p:cNvSpPr>
          <p:nvPr/>
        </p:nvSpPr>
        <p:spPr bwMode="auto">
          <a:xfrm>
            <a:off x="6916738" y="3668713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ja-JP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3" name="テキスト ボックス 222"/>
          <p:cNvSpPr txBox="1">
            <a:spLocks noChangeArrowheads="1"/>
          </p:cNvSpPr>
          <p:nvPr/>
        </p:nvSpPr>
        <p:spPr bwMode="auto">
          <a:xfrm>
            <a:off x="7402513" y="4237038"/>
            <a:ext cx="322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ja-JP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4" name="テキスト ボックス 223"/>
          <p:cNvSpPr txBox="1">
            <a:spLocks noChangeArrowheads="1"/>
          </p:cNvSpPr>
          <p:nvPr/>
        </p:nvSpPr>
        <p:spPr bwMode="auto">
          <a:xfrm>
            <a:off x="7840663" y="3705225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ja-JP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5" name="テキスト ボックス 224"/>
          <p:cNvSpPr txBox="1">
            <a:spLocks noChangeArrowheads="1"/>
          </p:cNvSpPr>
          <p:nvPr/>
        </p:nvSpPr>
        <p:spPr bwMode="auto">
          <a:xfrm>
            <a:off x="8640763" y="42037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endParaRPr lang="ja-JP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6" name="テキスト ボックス 225"/>
          <p:cNvSpPr txBox="1">
            <a:spLocks noChangeArrowheads="1"/>
          </p:cNvSpPr>
          <p:nvPr/>
        </p:nvSpPr>
        <p:spPr bwMode="auto">
          <a:xfrm>
            <a:off x="8667750" y="3651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00B0F0"/>
                </a:solidFill>
                <a:latin typeface="Arial" panose="020B0604020202020204" pitchFamily="34" charset="0"/>
              </a:rPr>
              <a:t>-</a:t>
            </a:r>
            <a:endParaRPr lang="ja-JP" altLang="en-US" sz="24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227" name="テキスト ボックス 226"/>
          <p:cNvSpPr txBox="1">
            <a:spLocks noChangeArrowheads="1"/>
          </p:cNvSpPr>
          <p:nvPr/>
        </p:nvSpPr>
        <p:spPr bwMode="auto">
          <a:xfrm>
            <a:off x="7915275" y="4156075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00B0F0"/>
                </a:solidFill>
                <a:latin typeface="Arial" panose="020B0604020202020204" pitchFamily="34" charset="0"/>
              </a:rPr>
              <a:t>-</a:t>
            </a:r>
            <a:endParaRPr lang="ja-JP" altLang="en-US" sz="24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228" name="テキスト ボックス 227"/>
          <p:cNvSpPr txBox="1">
            <a:spLocks noChangeArrowheads="1"/>
          </p:cNvSpPr>
          <p:nvPr/>
        </p:nvSpPr>
        <p:spPr bwMode="auto">
          <a:xfrm>
            <a:off x="7466013" y="3651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00B0F0"/>
                </a:solidFill>
                <a:latin typeface="Arial" panose="020B0604020202020204" pitchFamily="34" charset="0"/>
              </a:rPr>
              <a:t>-</a:t>
            </a:r>
            <a:endParaRPr lang="ja-JP" altLang="en-US" sz="24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229" name="テキスト ボックス 228"/>
          <p:cNvSpPr txBox="1">
            <a:spLocks noChangeArrowheads="1"/>
          </p:cNvSpPr>
          <p:nvPr/>
        </p:nvSpPr>
        <p:spPr bwMode="auto">
          <a:xfrm>
            <a:off x="6961188" y="41735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>
                <a:solidFill>
                  <a:srgbClr val="00B0F0"/>
                </a:solidFill>
                <a:latin typeface="Arial" panose="020B0604020202020204" pitchFamily="34" charset="0"/>
              </a:rPr>
              <a:t>-</a:t>
            </a:r>
            <a:endParaRPr lang="ja-JP" altLang="en-US" sz="24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sp>
        <p:nvSpPr>
          <p:cNvPr id="230" name="テキスト ボックス 229"/>
          <p:cNvSpPr txBox="1"/>
          <p:nvPr/>
        </p:nvSpPr>
        <p:spPr>
          <a:xfrm>
            <a:off x="2582863" y="4745038"/>
            <a:ext cx="6094412" cy="923925"/>
          </a:xfrm>
          <a:prstGeom prst="rect">
            <a:avLst/>
          </a:prstGeom>
          <a:solidFill>
            <a:srgbClr val="FFFFCC"/>
          </a:solidFill>
          <a:ln w="1905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latin typeface="+mn-lt"/>
                <a:ea typeface="+mn-ea"/>
              </a:rPr>
              <a:t>GOLD.  Many atoms releasing their electrons share these electrons, forming lower energy state.  Energy states of these electrons have some width (band structure).</a:t>
            </a:r>
            <a:endParaRPr lang="ja-JP" altLang="en-US" dirty="0">
              <a:latin typeface="+mn-lt"/>
              <a:ea typeface="+mn-ea"/>
            </a:endParaRPr>
          </a:p>
        </p:txBody>
      </p:sp>
      <p:sp>
        <p:nvSpPr>
          <p:cNvPr id="6" name="四角形吹き出し 5"/>
          <p:cNvSpPr/>
          <p:nvPr/>
        </p:nvSpPr>
        <p:spPr>
          <a:xfrm>
            <a:off x="868363" y="5778500"/>
            <a:ext cx="2541587" cy="730250"/>
          </a:xfrm>
          <a:prstGeom prst="wedgeRectCallout">
            <a:avLst>
              <a:gd name="adj1" fmla="val 67160"/>
              <a:gd name="adj2" fmla="val -7228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Energy state of these electrons is  free , then ..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3619500" y="5788025"/>
            <a:ext cx="5040313" cy="7302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They can move in the crystal freely, and metals are electrically conductive.</a:t>
            </a:r>
          </a:p>
        </p:txBody>
      </p:sp>
      <p:sp>
        <p:nvSpPr>
          <p:cNvPr id="59" name="円/楕円 58"/>
          <p:cNvSpPr/>
          <p:nvPr/>
        </p:nvSpPr>
        <p:spPr>
          <a:xfrm>
            <a:off x="7385050" y="2900363"/>
            <a:ext cx="209550" cy="19685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7548563" y="2998788"/>
            <a:ext cx="28098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8" name="スライド番号プレースホルダー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8023B1-7412-4D40-8A3F-796454A8D3C9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27" grpId="0" animBg="1"/>
      <p:bldP spid="128" grpId="0" animBg="1"/>
      <p:bldP spid="129" grpId="0" animBg="1"/>
      <p:bldP spid="145" grpId="0" animBg="1"/>
      <p:bldP spid="146" grpId="0" animBg="1"/>
      <p:bldP spid="151" grpId="0" animBg="1"/>
      <p:bldP spid="2" grpId="0" animBg="1"/>
      <p:bldP spid="176" grpId="0" animBg="1"/>
      <p:bldP spid="178" grpId="0" animBg="1"/>
      <p:bldP spid="179" grpId="0" animBg="1"/>
      <p:bldP spid="180" grpId="0" animBg="1"/>
      <p:bldP spid="3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201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4" grpId="0"/>
      <p:bldP spid="211" grpId="0"/>
      <p:bldP spid="212" grpId="0" animBg="1"/>
      <p:bldP spid="213" grpId="0" animBg="1"/>
      <p:bldP spid="214" grpId="0" animBg="1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0" grpId="0" animBg="1"/>
      <p:bldP spid="6" grpId="0" animBg="1"/>
      <p:bldP spid="7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円/楕円 102"/>
          <p:cNvSpPr/>
          <p:nvPr/>
        </p:nvSpPr>
        <p:spPr>
          <a:xfrm>
            <a:off x="4511343" y="1841728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125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2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439863" y="96838"/>
            <a:ext cx="75072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Typical crystal structure of metals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1096703" y="126870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円/楕円 54"/>
          <p:cNvSpPr/>
          <p:nvPr/>
        </p:nvSpPr>
        <p:spPr>
          <a:xfrm>
            <a:off x="2418802" y="126870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6" name="円/楕円 55"/>
          <p:cNvSpPr/>
          <p:nvPr/>
        </p:nvSpPr>
        <p:spPr>
          <a:xfrm>
            <a:off x="1096703" y="239290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2418802" y="239290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8" name="円/楕円 57"/>
          <p:cNvSpPr/>
          <p:nvPr/>
        </p:nvSpPr>
        <p:spPr>
          <a:xfrm>
            <a:off x="611450" y="199121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0" name="円/楕円 59"/>
          <p:cNvSpPr/>
          <p:nvPr/>
        </p:nvSpPr>
        <p:spPr>
          <a:xfrm>
            <a:off x="611450" y="311541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1" name="円/楕円 60"/>
          <p:cNvSpPr/>
          <p:nvPr/>
        </p:nvSpPr>
        <p:spPr>
          <a:xfrm>
            <a:off x="1933549" y="311541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8" name="直線コネクタ 37"/>
          <p:cNvCxnSpPr/>
          <p:nvPr/>
        </p:nvCxnSpPr>
        <p:spPr>
          <a:xfrm>
            <a:off x="1508125" y="1511300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>
            <a:off x="1508125" y="2649538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/>
        </p:nvCxnSpPr>
        <p:spPr>
          <a:xfrm>
            <a:off x="1027113" y="3371850"/>
            <a:ext cx="909637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876300" y="2497138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/>
        </p:nvCxnSpPr>
        <p:spPr>
          <a:xfrm>
            <a:off x="2198688" y="25066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>
            <a:off x="2684463" y="1774825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>
            <a:off x="1362075" y="1774825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flipV="1">
            <a:off x="1004888" y="1652588"/>
            <a:ext cx="287337" cy="392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 flipV="1">
            <a:off x="2320925" y="1647825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flipV="1">
            <a:off x="2333625" y="2763838"/>
            <a:ext cx="287338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flipV="1">
            <a:off x="996950" y="2773363"/>
            <a:ext cx="287338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円/楕円 82"/>
          <p:cNvSpPr/>
          <p:nvPr/>
        </p:nvSpPr>
        <p:spPr>
          <a:xfrm>
            <a:off x="6727849" y="964984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5" name="円/楕円 84"/>
          <p:cNvSpPr/>
          <p:nvPr/>
        </p:nvSpPr>
        <p:spPr>
          <a:xfrm>
            <a:off x="3898560" y="239290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6" name="円/楕円 85"/>
          <p:cNvSpPr/>
          <p:nvPr/>
        </p:nvSpPr>
        <p:spPr>
          <a:xfrm>
            <a:off x="5220659" y="239290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9" name="円/楕円 88"/>
          <p:cNvSpPr/>
          <p:nvPr/>
        </p:nvSpPr>
        <p:spPr>
          <a:xfrm>
            <a:off x="3413307" y="311541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0" name="円/楕円 89"/>
          <p:cNvSpPr/>
          <p:nvPr/>
        </p:nvSpPr>
        <p:spPr>
          <a:xfrm>
            <a:off x="4735406" y="311541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93" name="直線コネクタ 92"/>
          <p:cNvCxnSpPr/>
          <p:nvPr/>
        </p:nvCxnSpPr>
        <p:spPr>
          <a:xfrm>
            <a:off x="4310063" y="2649538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/>
          <p:cNvCxnSpPr/>
          <p:nvPr/>
        </p:nvCxnSpPr>
        <p:spPr>
          <a:xfrm>
            <a:off x="3827463" y="3371850"/>
            <a:ext cx="911225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/>
          <p:cNvCxnSpPr/>
          <p:nvPr/>
        </p:nvCxnSpPr>
        <p:spPr>
          <a:xfrm>
            <a:off x="3678238" y="2497138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/>
          <p:cNvCxnSpPr/>
          <p:nvPr/>
        </p:nvCxnSpPr>
        <p:spPr>
          <a:xfrm>
            <a:off x="5000625" y="25066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/>
          <p:cNvCxnSpPr/>
          <p:nvPr/>
        </p:nvCxnSpPr>
        <p:spPr>
          <a:xfrm>
            <a:off x="5486400" y="1774825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/>
          <p:cNvCxnSpPr/>
          <p:nvPr/>
        </p:nvCxnSpPr>
        <p:spPr>
          <a:xfrm>
            <a:off x="4164013" y="1774825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コネクタ 98"/>
          <p:cNvCxnSpPr/>
          <p:nvPr/>
        </p:nvCxnSpPr>
        <p:spPr>
          <a:xfrm flipV="1">
            <a:off x="3806825" y="1652588"/>
            <a:ext cx="287338" cy="392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/>
          <p:cNvCxnSpPr/>
          <p:nvPr/>
        </p:nvCxnSpPr>
        <p:spPr>
          <a:xfrm flipV="1">
            <a:off x="5122863" y="1647825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V="1">
            <a:off x="5135563" y="2763838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V="1">
            <a:off x="3798888" y="2773363"/>
            <a:ext cx="287337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円/楕円 22"/>
          <p:cNvSpPr/>
          <p:nvPr/>
        </p:nvSpPr>
        <p:spPr>
          <a:xfrm>
            <a:off x="1522619" y="2238330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62" name="直線コネクタ 61"/>
          <p:cNvCxnSpPr/>
          <p:nvPr/>
        </p:nvCxnSpPr>
        <p:spPr>
          <a:xfrm>
            <a:off x="1023938" y="2249488"/>
            <a:ext cx="909637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円/楕円 103"/>
          <p:cNvSpPr/>
          <p:nvPr/>
        </p:nvSpPr>
        <p:spPr>
          <a:xfrm>
            <a:off x="4993018" y="2209727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5" name="円/楕円 104"/>
          <p:cNvSpPr/>
          <p:nvPr/>
        </p:nvSpPr>
        <p:spPr>
          <a:xfrm>
            <a:off x="4280410" y="2740028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6" name="円/楕円 105"/>
          <p:cNvSpPr/>
          <p:nvPr/>
        </p:nvSpPr>
        <p:spPr>
          <a:xfrm>
            <a:off x="3665900" y="2210266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7" name="円/楕円 106"/>
          <p:cNvSpPr/>
          <p:nvPr/>
        </p:nvSpPr>
        <p:spPr>
          <a:xfrm>
            <a:off x="4301079" y="1638362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7" name="円/楕円 86"/>
          <p:cNvSpPr/>
          <p:nvPr/>
        </p:nvSpPr>
        <p:spPr>
          <a:xfrm>
            <a:off x="3413307" y="199121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8" name="円/楕円 87"/>
          <p:cNvSpPr/>
          <p:nvPr/>
        </p:nvSpPr>
        <p:spPr>
          <a:xfrm>
            <a:off x="4735406" y="199121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92" name="直線コネクタ 91"/>
          <p:cNvCxnSpPr/>
          <p:nvPr/>
        </p:nvCxnSpPr>
        <p:spPr>
          <a:xfrm>
            <a:off x="3825875" y="2249488"/>
            <a:ext cx="909638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円/楕円 107"/>
          <p:cNvSpPr/>
          <p:nvPr/>
        </p:nvSpPr>
        <p:spPr>
          <a:xfrm>
            <a:off x="4077927" y="2525930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9" name="円/楕円 108"/>
          <p:cNvSpPr/>
          <p:nvPr/>
        </p:nvSpPr>
        <p:spPr>
          <a:xfrm>
            <a:off x="7557177" y="964207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0" name="円/楕円 109"/>
          <p:cNvSpPr/>
          <p:nvPr/>
        </p:nvSpPr>
        <p:spPr>
          <a:xfrm>
            <a:off x="7877564" y="142381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1" name="円/楕円 110"/>
          <p:cNvSpPr/>
          <p:nvPr/>
        </p:nvSpPr>
        <p:spPr>
          <a:xfrm>
            <a:off x="6212116" y="143383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2" name="円/楕円 111"/>
          <p:cNvSpPr/>
          <p:nvPr/>
        </p:nvSpPr>
        <p:spPr>
          <a:xfrm>
            <a:off x="7041444" y="1433056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5" name="円/楕円 114"/>
          <p:cNvSpPr/>
          <p:nvPr/>
        </p:nvSpPr>
        <p:spPr>
          <a:xfrm>
            <a:off x="6704720" y="241263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6" name="円/楕円 115"/>
          <p:cNvSpPr/>
          <p:nvPr/>
        </p:nvSpPr>
        <p:spPr>
          <a:xfrm>
            <a:off x="7534048" y="2411856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7" name="円/楕円 116"/>
          <p:cNvSpPr/>
          <p:nvPr/>
        </p:nvSpPr>
        <p:spPr>
          <a:xfrm>
            <a:off x="7854435" y="2871467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8" name="円/楕円 117"/>
          <p:cNvSpPr/>
          <p:nvPr/>
        </p:nvSpPr>
        <p:spPr>
          <a:xfrm>
            <a:off x="6188987" y="2881482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9" name="円/楕円 118"/>
          <p:cNvSpPr/>
          <p:nvPr/>
        </p:nvSpPr>
        <p:spPr>
          <a:xfrm>
            <a:off x="7018315" y="2880705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0" name="円/楕円 119"/>
          <p:cNvSpPr/>
          <p:nvPr/>
        </p:nvSpPr>
        <p:spPr>
          <a:xfrm>
            <a:off x="6498666" y="3347886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1" name="円/楕円 120"/>
          <p:cNvSpPr/>
          <p:nvPr/>
        </p:nvSpPr>
        <p:spPr>
          <a:xfrm>
            <a:off x="7327994" y="3347109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2" name="円/楕円 121"/>
          <p:cNvSpPr/>
          <p:nvPr/>
        </p:nvSpPr>
        <p:spPr>
          <a:xfrm>
            <a:off x="3947966" y="1248772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3" name="円/楕円 122"/>
          <p:cNvSpPr/>
          <p:nvPr/>
        </p:nvSpPr>
        <p:spPr>
          <a:xfrm>
            <a:off x="5229601" y="1241323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25" name="直線コネクタ 124"/>
          <p:cNvCxnSpPr/>
          <p:nvPr/>
        </p:nvCxnSpPr>
        <p:spPr>
          <a:xfrm>
            <a:off x="4335463" y="1466850"/>
            <a:ext cx="909637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H="1">
            <a:off x="6399213" y="1862138"/>
            <a:ext cx="23812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H="1">
            <a:off x="8067675" y="1863725"/>
            <a:ext cx="23813" cy="110966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H="1">
            <a:off x="7740650" y="1382713"/>
            <a:ext cx="23813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H="1">
            <a:off x="6916738" y="1390650"/>
            <a:ext cx="22225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円/楕円 112"/>
          <p:cNvSpPr/>
          <p:nvPr/>
        </p:nvSpPr>
        <p:spPr>
          <a:xfrm>
            <a:off x="6521795" y="1900237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36" name="直線コネクタ 135"/>
          <p:cNvCxnSpPr/>
          <p:nvPr/>
        </p:nvCxnSpPr>
        <p:spPr>
          <a:xfrm>
            <a:off x="7042150" y="1171575"/>
            <a:ext cx="496888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>
            <a:off x="6545263" y="1652588"/>
            <a:ext cx="496887" cy="31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>
            <a:off x="7380288" y="1652588"/>
            <a:ext cx="496887" cy="31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>
            <a:off x="7011988" y="2625725"/>
            <a:ext cx="496887" cy="31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>
            <a:off x="6831013" y="3579813"/>
            <a:ext cx="496887" cy="15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コネクタ 143"/>
          <p:cNvCxnSpPr/>
          <p:nvPr/>
        </p:nvCxnSpPr>
        <p:spPr>
          <a:xfrm>
            <a:off x="6457950" y="3203575"/>
            <a:ext cx="134938" cy="19526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コネクタ 146"/>
          <p:cNvCxnSpPr/>
          <p:nvPr/>
        </p:nvCxnSpPr>
        <p:spPr>
          <a:xfrm>
            <a:off x="7810500" y="2728913"/>
            <a:ext cx="133350" cy="19526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コネクタ 147"/>
          <p:cNvCxnSpPr/>
          <p:nvPr/>
        </p:nvCxnSpPr>
        <p:spPr>
          <a:xfrm>
            <a:off x="7835900" y="1268413"/>
            <a:ext cx="133350" cy="19526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コネクタ 148"/>
          <p:cNvCxnSpPr/>
          <p:nvPr/>
        </p:nvCxnSpPr>
        <p:spPr>
          <a:xfrm>
            <a:off x="6489700" y="1722438"/>
            <a:ext cx="133350" cy="19526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/>
          <p:cNvCxnSpPr/>
          <p:nvPr/>
        </p:nvCxnSpPr>
        <p:spPr>
          <a:xfrm flipV="1">
            <a:off x="7708900" y="3143250"/>
            <a:ext cx="287338" cy="29210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コネクタ 151"/>
          <p:cNvCxnSpPr/>
          <p:nvPr/>
        </p:nvCxnSpPr>
        <p:spPr>
          <a:xfrm flipV="1">
            <a:off x="7732713" y="1693863"/>
            <a:ext cx="287337" cy="2905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コネクタ 152"/>
          <p:cNvCxnSpPr/>
          <p:nvPr/>
        </p:nvCxnSpPr>
        <p:spPr>
          <a:xfrm flipV="1">
            <a:off x="6562725" y="1209675"/>
            <a:ext cx="287338" cy="29210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コネクタ 153"/>
          <p:cNvCxnSpPr/>
          <p:nvPr/>
        </p:nvCxnSpPr>
        <p:spPr>
          <a:xfrm flipV="1">
            <a:off x="6562725" y="2679700"/>
            <a:ext cx="287338" cy="29051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コネクタ 154"/>
          <p:cNvCxnSpPr/>
          <p:nvPr/>
        </p:nvCxnSpPr>
        <p:spPr>
          <a:xfrm>
            <a:off x="7018338" y="1285875"/>
            <a:ext cx="133350" cy="19526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コネクタ 155"/>
          <p:cNvCxnSpPr/>
          <p:nvPr/>
        </p:nvCxnSpPr>
        <p:spPr>
          <a:xfrm>
            <a:off x="7315200" y="1736725"/>
            <a:ext cx="134938" cy="19526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コネクタ 156"/>
          <p:cNvCxnSpPr/>
          <p:nvPr/>
        </p:nvCxnSpPr>
        <p:spPr>
          <a:xfrm flipV="1">
            <a:off x="6888163" y="1668463"/>
            <a:ext cx="287337" cy="2905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コネクタ 157"/>
          <p:cNvCxnSpPr/>
          <p:nvPr/>
        </p:nvCxnSpPr>
        <p:spPr>
          <a:xfrm flipV="1">
            <a:off x="7416800" y="1203325"/>
            <a:ext cx="285750" cy="29051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コネクタ 158"/>
          <p:cNvCxnSpPr/>
          <p:nvPr/>
        </p:nvCxnSpPr>
        <p:spPr>
          <a:xfrm>
            <a:off x="6511925" y="3094038"/>
            <a:ext cx="496888" cy="15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線コネクタ 159"/>
          <p:cNvCxnSpPr/>
          <p:nvPr/>
        </p:nvCxnSpPr>
        <p:spPr>
          <a:xfrm>
            <a:off x="7354888" y="3092450"/>
            <a:ext cx="496887" cy="31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コネクタ 160"/>
          <p:cNvCxnSpPr/>
          <p:nvPr/>
        </p:nvCxnSpPr>
        <p:spPr>
          <a:xfrm flipV="1">
            <a:off x="7364413" y="2670175"/>
            <a:ext cx="285750" cy="29210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コネクタ 161"/>
          <p:cNvCxnSpPr/>
          <p:nvPr/>
        </p:nvCxnSpPr>
        <p:spPr>
          <a:xfrm flipV="1">
            <a:off x="6853238" y="3144838"/>
            <a:ext cx="287337" cy="2905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コネクタ 162"/>
          <p:cNvCxnSpPr/>
          <p:nvPr/>
        </p:nvCxnSpPr>
        <p:spPr>
          <a:xfrm>
            <a:off x="7281863" y="3186113"/>
            <a:ext cx="134937" cy="19526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/>
          <p:cNvCxnSpPr/>
          <p:nvPr/>
        </p:nvCxnSpPr>
        <p:spPr>
          <a:xfrm>
            <a:off x="6973888" y="2719388"/>
            <a:ext cx="134937" cy="19526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円/楕円 164"/>
          <p:cNvSpPr/>
          <p:nvPr/>
        </p:nvSpPr>
        <p:spPr>
          <a:xfrm>
            <a:off x="7115525" y="1960022"/>
            <a:ext cx="343112" cy="361221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7" name="円/楕円 166"/>
          <p:cNvSpPr/>
          <p:nvPr/>
        </p:nvSpPr>
        <p:spPr>
          <a:xfrm>
            <a:off x="6629371" y="2501837"/>
            <a:ext cx="343112" cy="361221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8" name="円/楕円 167"/>
          <p:cNvSpPr/>
          <p:nvPr/>
        </p:nvSpPr>
        <p:spPr>
          <a:xfrm>
            <a:off x="7467495" y="2454997"/>
            <a:ext cx="343112" cy="361221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30" name="直線コネクタ 129"/>
          <p:cNvCxnSpPr/>
          <p:nvPr/>
        </p:nvCxnSpPr>
        <p:spPr>
          <a:xfrm flipH="1">
            <a:off x="6684963" y="2335213"/>
            <a:ext cx="23812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H="1">
            <a:off x="7232650" y="1857375"/>
            <a:ext cx="22225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H="1">
            <a:off x="7512050" y="2335213"/>
            <a:ext cx="22225" cy="11080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円/楕円 113"/>
          <p:cNvSpPr/>
          <p:nvPr/>
        </p:nvSpPr>
        <p:spPr>
          <a:xfrm>
            <a:off x="7351123" y="1899460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141" name="直線コネクタ 140"/>
          <p:cNvCxnSpPr/>
          <p:nvPr/>
        </p:nvCxnSpPr>
        <p:spPr>
          <a:xfrm>
            <a:off x="6851650" y="2149475"/>
            <a:ext cx="496888" cy="15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円/楕円 58"/>
          <p:cNvSpPr/>
          <p:nvPr/>
        </p:nvSpPr>
        <p:spPr>
          <a:xfrm>
            <a:off x="1933549" y="199121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5" name="円/楕円 174"/>
          <p:cNvSpPr/>
          <p:nvPr/>
        </p:nvSpPr>
        <p:spPr>
          <a:xfrm>
            <a:off x="2247258" y="6190168"/>
            <a:ext cx="336173" cy="35467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7" name="円/楕円 176"/>
          <p:cNvSpPr/>
          <p:nvPr/>
        </p:nvSpPr>
        <p:spPr>
          <a:xfrm>
            <a:off x="1796915" y="6193304"/>
            <a:ext cx="343112" cy="361221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411" name="テキスト ボックス 19"/>
          <p:cNvSpPr txBox="1">
            <a:spLocks noChangeArrowheads="1"/>
          </p:cNvSpPr>
          <p:nvPr/>
        </p:nvSpPr>
        <p:spPr bwMode="auto">
          <a:xfrm>
            <a:off x="2592388" y="6181725"/>
            <a:ext cx="4689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Note: Difference in color is just for explanation.  </a:t>
            </a:r>
            <a:endParaRPr lang="ja-JP" altLang="en-US" sz="1800"/>
          </a:p>
        </p:txBody>
      </p:sp>
      <p:sp>
        <p:nvSpPr>
          <p:cNvPr id="5307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xfrm>
            <a:off x="6750050" y="6348413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C402F8-B030-4B03-839B-C6FD36C42030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392113" y="3792538"/>
            <a:ext cx="2657475" cy="1878012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400" b="1" spc="-100" dirty="0">
                <a:latin typeface="+mn-lt"/>
                <a:ea typeface="+mn-ea"/>
              </a:rPr>
              <a:t>BCC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(body centered Cubic)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spc="-100" dirty="0">
              <a:latin typeface="+mn-lt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Fe(at room temperature), W, Mo, Na, K</a:t>
            </a:r>
            <a:endParaRPr lang="ja-JP" altLang="en-US" sz="2000" b="1" spc="-100" dirty="0">
              <a:latin typeface="+mn-lt"/>
              <a:ea typeface="+mn-ea"/>
            </a:endParaRPr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3152775" y="3689350"/>
            <a:ext cx="2867025" cy="2185988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400" b="1" spc="-100" dirty="0">
                <a:latin typeface="+mn-lt"/>
                <a:ea typeface="+mn-ea"/>
              </a:rPr>
              <a:t>FCC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(face centered Cubic)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spc="-100" dirty="0">
              <a:latin typeface="+mn-lt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Au, Ag, Cu, Ni, Al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Fe (at high temperature)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Austenitic stainless steel</a:t>
            </a:r>
            <a:endParaRPr lang="ja-JP" altLang="en-US" sz="2000" b="1" spc="-100" dirty="0">
              <a:latin typeface="+mn-lt"/>
              <a:ea typeface="+mn-ea"/>
            </a:endParaRPr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6124575" y="3727450"/>
            <a:ext cx="2590800" cy="1570038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4400" b="1" spc="-100" dirty="0">
                <a:latin typeface="+mn-lt"/>
                <a:ea typeface="+mn-ea"/>
              </a:rPr>
              <a:t>HCP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(hexagonal close packed)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spc="-100" dirty="0">
              <a:latin typeface="+mn-lt"/>
              <a:ea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spc="-100" dirty="0">
                <a:latin typeface="+mn-lt"/>
                <a:ea typeface="+mn-ea"/>
              </a:rPr>
              <a:t>Zn, Mg, Be</a:t>
            </a:r>
            <a:endParaRPr lang="ja-JP" altLang="en-US" sz="2000" b="1" spc="-1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19213" y="114300"/>
            <a:ext cx="73675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FCC: Combination of triangle makes...</a:t>
            </a:r>
          </a:p>
        </p:txBody>
      </p:sp>
      <p:sp>
        <p:nvSpPr>
          <p:cNvPr id="16" name="円/楕円 15"/>
          <p:cNvSpPr/>
          <p:nvPr/>
        </p:nvSpPr>
        <p:spPr>
          <a:xfrm>
            <a:off x="1794022" y="1686453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1181239" y="223763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2503338" y="223763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円/楕円 18"/>
          <p:cNvSpPr/>
          <p:nvPr/>
        </p:nvSpPr>
        <p:spPr>
          <a:xfrm>
            <a:off x="695986" y="296014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2018085" y="296014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21" name="直線コネクタ 20"/>
          <p:cNvCxnSpPr/>
          <p:nvPr/>
        </p:nvCxnSpPr>
        <p:spPr>
          <a:xfrm>
            <a:off x="1592263" y="2493963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1109663" y="3216275"/>
            <a:ext cx="911225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960438" y="23415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2282825" y="2351088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2768600" y="1619250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1446213" y="1619250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flipV="1">
            <a:off x="1089025" y="1497013"/>
            <a:ext cx="287338" cy="392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 flipV="1">
            <a:off x="2405063" y="1492250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flipV="1">
            <a:off x="2417763" y="2608263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flipV="1">
            <a:off x="1081088" y="2617788"/>
            <a:ext cx="287337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75697" y="2054452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1563089" y="2584753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948579" y="2054991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1583758" y="1483087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695986" y="183593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018085" y="183593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37" name="直線コネクタ 36"/>
          <p:cNvCxnSpPr/>
          <p:nvPr/>
        </p:nvCxnSpPr>
        <p:spPr>
          <a:xfrm>
            <a:off x="1108075" y="2093913"/>
            <a:ext cx="909638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円/楕円 37"/>
          <p:cNvSpPr/>
          <p:nvPr/>
        </p:nvSpPr>
        <p:spPr>
          <a:xfrm>
            <a:off x="1360606" y="2370655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1230645" y="1093497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2512280" y="1086048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41" name="直線コネクタ 40"/>
          <p:cNvCxnSpPr/>
          <p:nvPr/>
        </p:nvCxnSpPr>
        <p:spPr>
          <a:xfrm>
            <a:off x="1617663" y="1311275"/>
            <a:ext cx="909637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円/楕円 41"/>
          <p:cNvSpPr/>
          <p:nvPr/>
        </p:nvSpPr>
        <p:spPr>
          <a:xfrm>
            <a:off x="4604588" y="1685107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1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3991805" y="223628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42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5313904" y="223628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3506552" y="295879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6" name="円/楕円 45"/>
          <p:cNvSpPr/>
          <p:nvPr/>
        </p:nvSpPr>
        <p:spPr>
          <a:xfrm>
            <a:off x="4828651" y="295879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47" name="直線コネクタ 46"/>
          <p:cNvCxnSpPr/>
          <p:nvPr/>
        </p:nvCxnSpPr>
        <p:spPr>
          <a:xfrm>
            <a:off x="4403725" y="2492375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3921125" y="3214688"/>
            <a:ext cx="911225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3771900" y="2339975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>
            <a:off x="5094288" y="2349500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/>
          <p:nvPr/>
        </p:nvCxnSpPr>
        <p:spPr>
          <a:xfrm>
            <a:off x="5580063" y="16176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/>
          <p:nvPr/>
        </p:nvCxnSpPr>
        <p:spPr>
          <a:xfrm>
            <a:off x="4257675" y="16176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/>
          <p:nvPr/>
        </p:nvCxnSpPr>
        <p:spPr>
          <a:xfrm flipV="1">
            <a:off x="3900488" y="1495425"/>
            <a:ext cx="287337" cy="39211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/>
          <p:nvPr/>
        </p:nvCxnSpPr>
        <p:spPr>
          <a:xfrm flipV="1">
            <a:off x="5216525" y="1490663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 flipV="1">
            <a:off x="5229225" y="2606675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/>
        </p:nvCxnSpPr>
        <p:spPr>
          <a:xfrm flipV="1">
            <a:off x="3892550" y="2616200"/>
            <a:ext cx="287338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円/楕円 57"/>
          <p:cNvSpPr/>
          <p:nvPr/>
        </p:nvSpPr>
        <p:spPr>
          <a:xfrm>
            <a:off x="5086263" y="2053106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9" name="円/楕円 58"/>
          <p:cNvSpPr/>
          <p:nvPr/>
        </p:nvSpPr>
        <p:spPr>
          <a:xfrm>
            <a:off x="4373655" y="2583407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1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0" name="円/楕円 59"/>
          <p:cNvSpPr/>
          <p:nvPr/>
        </p:nvSpPr>
        <p:spPr>
          <a:xfrm>
            <a:off x="3759145" y="2053645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1" name="円/楕円 60"/>
          <p:cNvSpPr/>
          <p:nvPr/>
        </p:nvSpPr>
        <p:spPr>
          <a:xfrm>
            <a:off x="4394324" y="1481741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2" name="円/楕円 61"/>
          <p:cNvSpPr/>
          <p:nvPr/>
        </p:nvSpPr>
        <p:spPr>
          <a:xfrm>
            <a:off x="3506552" y="1834589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3" name="円/楕円 62"/>
          <p:cNvSpPr/>
          <p:nvPr/>
        </p:nvSpPr>
        <p:spPr>
          <a:xfrm>
            <a:off x="4828651" y="1834589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64" name="直線コネクタ 63"/>
          <p:cNvCxnSpPr/>
          <p:nvPr/>
        </p:nvCxnSpPr>
        <p:spPr>
          <a:xfrm>
            <a:off x="3919538" y="2092325"/>
            <a:ext cx="909637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円/楕円 64"/>
          <p:cNvSpPr/>
          <p:nvPr/>
        </p:nvSpPr>
        <p:spPr>
          <a:xfrm>
            <a:off x="4171172" y="2369309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6" name="円/楕円 65"/>
          <p:cNvSpPr/>
          <p:nvPr/>
        </p:nvSpPr>
        <p:spPr>
          <a:xfrm>
            <a:off x="4041211" y="109215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7" name="円/楕円 66"/>
          <p:cNvSpPr/>
          <p:nvPr/>
        </p:nvSpPr>
        <p:spPr>
          <a:xfrm>
            <a:off x="5322846" y="1084702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68" name="直線コネクタ 67"/>
          <p:cNvCxnSpPr/>
          <p:nvPr/>
        </p:nvCxnSpPr>
        <p:spPr>
          <a:xfrm>
            <a:off x="4429125" y="1309688"/>
            <a:ext cx="909638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57" name="テキスト ボックス 19"/>
          <p:cNvSpPr txBox="1">
            <a:spLocks noChangeArrowheads="1"/>
          </p:cNvSpPr>
          <p:nvPr/>
        </p:nvSpPr>
        <p:spPr bwMode="auto">
          <a:xfrm>
            <a:off x="704850" y="3668713"/>
            <a:ext cx="2251075" cy="523875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lIns="36000" r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FCC</a:t>
            </a:r>
            <a:endParaRPr lang="ja-JP" altLang="en-US" sz="2800"/>
          </a:p>
        </p:txBody>
      </p:sp>
      <p:sp>
        <p:nvSpPr>
          <p:cNvPr id="74" name="円/楕円 73"/>
          <p:cNvSpPr/>
          <p:nvPr/>
        </p:nvSpPr>
        <p:spPr>
          <a:xfrm>
            <a:off x="7554860" y="296014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75" name="直線コネクタ 74"/>
          <p:cNvCxnSpPr/>
          <p:nvPr/>
        </p:nvCxnSpPr>
        <p:spPr>
          <a:xfrm>
            <a:off x="7129463" y="2493963"/>
            <a:ext cx="911225" cy="1587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>
            <a:off x="6646863" y="3216275"/>
            <a:ext cx="911225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/>
        </p:nvCxnSpPr>
        <p:spPr>
          <a:xfrm>
            <a:off x="6497638" y="2341563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/>
          <p:cNvCxnSpPr/>
          <p:nvPr/>
        </p:nvCxnSpPr>
        <p:spPr>
          <a:xfrm>
            <a:off x="7820025" y="2351088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/>
          <p:cNvCxnSpPr/>
          <p:nvPr/>
        </p:nvCxnSpPr>
        <p:spPr>
          <a:xfrm>
            <a:off x="8305800" y="1619250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>
            <a:off x="6983413" y="1619250"/>
            <a:ext cx="0" cy="6699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flipV="1">
            <a:off x="6626225" y="1497013"/>
            <a:ext cx="287338" cy="392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flipV="1">
            <a:off x="7942263" y="1492250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 flipV="1">
            <a:off x="7954963" y="2608263"/>
            <a:ext cx="285750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flipV="1">
            <a:off x="6618288" y="2617788"/>
            <a:ext cx="287337" cy="3905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円/楕円 84"/>
          <p:cNvSpPr/>
          <p:nvPr/>
        </p:nvSpPr>
        <p:spPr>
          <a:xfrm>
            <a:off x="7812472" y="2054452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8" name="円/楕円 87"/>
          <p:cNvSpPr/>
          <p:nvPr/>
        </p:nvSpPr>
        <p:spPr>
          <a:xfrm>
            <a:off x="7120533" y="1483087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9" name="円/楕円 88"/>
          <p:cNvSpPr/>
          <p:nvPr/>
        </p:nvSpPr>
        <p:spPr>
          <a:xfrm>
            <a:off x="6232761" y="183593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91" name="直線コネクタ 90"/>
          <p:cNvCxnSpPr/>
          <p:nvPr/>
        </p:nvCxnSpPr>
        <p:spPr>
          <a:xfrm>
            <a:off x="6645275" y="2093913"/>
            <a:ext cx="909638" cy="142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円/楕円 91"/>
          <p:cNvSpPr/>
          <p:nvPr/>
        </p:nvSpPr>
        <p:spPr>
          <a:xfrm>
            <a:off x="6897381" y="2370655"/>
            <a:ext cx="515221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4" name="円/楕円 93"/>
          <p:cNvSpPr/>
          <p:nvPr/>
        </p:nvSpPr>
        <p:spPr>
          <a:xfrm>
            <a:off x="8049055" y="1086048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2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95" name="直線コネクタ 94"/>
          <p:cNvCxnSpPr/>
          <p:nvPr/>
        </p:nvCxnSpPr>
        <p:spPr>
          <a:xfrm>
            <a:off x="7154863" y="1311275"/>
            <a:ext cx="909637" cy="1428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88" name="テキスト ボックス 19"/>
          <p:cNvSpPr txBox="1">
            <a:spLocks noChangeArrowheads="1"/>
          </p:cNvSpPr>
          <p:nvPr/>
        </p:nvSpPr>
        <p:spPr bwMode="auto">
          <a:xfrm>
            <a:off x="3560763" y="3662363"/>
            <a:ext cx="2251075" cy="954087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lIns="36000" r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stacking sequence</a:t>
            </a:r>
            <a:endParaRPr lang="ja-JP" altLang="en-US" sz="2800"/>
          </a:p>
        </p:txBody>
      </p:sp>
      <p:sp>
        <p:nvSpPr>
          <p:cNvPr id="6289" name="テキスト ボックス 19"/>
          <p:cNvSpPr txBox="1">
            <a:spLocks noChangeArrowheads="1"/>
          </p:cNvSpPr>
          <p:nvPr/>
        </p:nvSpPr>
        <p:spPr bwMode="auto">
          <a:xfrm>
            <a:off x="6253163" y="3657600"/>
            <a:ext cx="2251075" cy="800100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lIns="36000" r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800"/>
              <a:t>one layer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so-called (111) plane</a:t>
            </a:r>
            <a:endParaRPr lang="ja-JP" altLang="en-US" sz="1800"/>
          </a:p>
        </p:txBody>
      </p:sp>
      <p:sp>
        <p:nvSpPr>
          <p:cNvPr id="5" name="正方形/長方形 4"/>
          <p:cNvSpPr/>
          <p:nvPr/>
        </p:nvSpPr>
        <p:spPr>
          <a:xfrm>
            <a:off x="695325" y="4940300"/>
            <a:ext cx="7808913" cy="103505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800" dirty="0">
                <a:solidFill>
                  <a:schemeClr val="tx1"/>
                </a:solidFill>
              </a:rPr>
              <a:t>Basic structure of FCC is a tetrahedron, or triangles.</a:t>
            </a:r>
          </a:p>
          <a:p>
            <a:pPr>
              <a:defRPr/>
            </a:pPr>
            <a:r>
              <a:rPr lang="en-US" altLang="ja-JP" sz="2800" dirty="0">
                <a:solidFill>
                  <a:schemeClr val="tx1"/>
                </a:solidFill>
              </a:rPr>
              <a:t>Their combination makes a cubic.</a:t>
            </a:r>
            <a:endParaRPr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6291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4BE7DA-8817-4C58-86AC-09E3EB6E3E91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/>
          <p:cNvCxnSpPr/>
          <p:nvPr/>
        </p:nvCxnSpPr>
        <p:spPr>
          <a:xfrm flipH="1">
            <a:off x="4165600" y="2363788"/>
            <a:ext cx="501650" cy="896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>
            <a:off x="1173163" y="2038350"/>
            <a:ext cx="361950" cy="63817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2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17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difference between FCC and HCP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083175" y="871538"/>
            <a:ext cx="3360738" cy="912812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Planar atomic structure of the highest density is triangle-based honey comb structure.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2" name="二等辺三角形 1"/>
          <p:cNvSpPr/>
          <p:nvPr/>
        </p:nvSpPr>
        <p:spPr>
          <a:xfrm>
            <a:off x="1098550" y="1268413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7" name="二等辺三角形 86"/>
          <p:cNvSpPr/>
          <p:nvPr/>
        </p:nvSpPr>
        <p:spPr>
          <a:xfrm>
            <a:off x="1866900" y="1268413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0" name="二等辺三角形 89"/>
          <p:cNvSpPr/>
          <p:nvPr/>
        </p:nvSpPr>
        <p:spPr>
          <a:xfrm>
            <a:off x="2633663" y="1268413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3" name="二等辺三角形 92"/>
          <p:cNvSpPr/>
          <p:nvPr/>
        </p:nvSpPr>
        <p:spPr>
          <a:xfrm>
            <a:off x="3392488" y="1268413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9" name="円/楕円 108"/>
          <p:cNvSpPr/>
          <p:nvPr/>
        </p:nvSpPr>
        <p:spPr>
          <a:xfrm>
            <a:off x="1209289" y="1013583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0" name="円/楕円 109"/>
          <p:cNvSpPr/>
          <p:nvPr/>
        </p:nvSpPr>
        <p:spPr>
          <a:xfrm>
            <a:off x="1959657" y="102682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1" name="円/楕円 110"/>
          <p:cNvSpPr/>
          <p:nvPr/>
        </p:nvSpPr>
        <p:spPr>
          <a:xfrm>
            <a:off x="2740277" y="1041417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2" name="円/楕円 111"/>
          <p:cNvSpPr/>
          <p:nvPr/>
        </p:nvSpPr>
        <p:spPr>
          <a:xfrm>
            <a:off x="3499154" y="1026826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1" name="正方形/長方形 130"/>
          <p:cNvSpPr/>
          <p:nvPr/>
        </p:nvSpPr>
        <p:spPr>
          <a:xfrm>
            <a:off x="5083175" y="2401888"/>
            <a:ext cx="3360738" cy="132715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We have two choices to add one more layer on this plane; atoms in      positions, or atoms in      positions.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33" name="二等辺三角形 132"/>
          <p:cNvSpPr/>
          <p:nvPr/>
        </p:nvSpPr>
        <p:spPr>
          <a:xfrm>
            <a:off x="1477963" y="191293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4" name="二等辺三角形 133"/>
          <p:cNvSpPr/>
          <p:nvPr/>
        </p:nvSpPr>
        <p:spPr>
          <a:xfrm>
            <a:off x="2246313" y="191293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5" name="二等辺三角形 134"/>
          <p:cNvSpPr/>
          <p:nvPr/>
        </p:nvSpPr>
        <p:spPr>
          <a:xfrm>
            <a:off x="3013075" y="191293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6" name="二等辺三角形 135"/>
          <p:cNvSpPr/>
          <p:nvPr/>
        </p:nvSpPr>
        <p:spPr>
          <a:xfrm>
            <a:off x="3771900" y="191293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7" name="二等辺三角形 136"/>
          <p:cNvSpPr/>
          <p:nvPr/>
        </p:nvSpPr>
        <p:spPr>
          <a:xfrm>
            <a:off x="1098550" y="2554288"/>
            <a:ext cx="758825" cy="631825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8" name="二等辺三角形 137"/>
          <p:cNvSpPr/>
          <p:nvPr/>
        </p:nvSpPr>
        <p:spPr>
          <a:xfrm>
            <a:off x="1866900" y="255428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9" name="二等辺三角形 138"/>
          <p:cNvSpPr/>
          <p:nvPr/>
        </p:nvSpPr>
        <p:spPr>
          <a:xfrm>
            <a:off x="2633663" y="255428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0" name="二等辺三角形 139"/>
          <p:cNvSpPr/>
          <p:nvPr/>
        </p:nvSpPr>
        <p:spPr>
          <a:xfrm>
            <a:off x="3392488" y="2554288"/>
            <a:ext cx="758825" cy="630237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3" name="円/楕円 112"/>
          <p:cNvSpPr/>
          <p:nvPr/>
        </p:nvSpPr>
        <p:spPr>
          <a:xfrm>
            <a:off x="836774" y="1622825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4" name="円/楕円 113"/>
          <p:cNvSpPr/>
          <p:nvPr/>
        </p:nvSpPr>
        <p:spPr>
          <a:xfrm>
            <a:off x="1592440" y="163767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5" name="円/楕円 114"/>
          <p:cNvSpPr/>
          <p:nvPr/>
        </p:nvSpPr>
        <p:spPr>
          <a:xfrm>
            <a:off x="2351317" y="1634334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6" name="円/楕円 115"/>
          <p:cNvSpPr/>
          <p:nvPr/>
        </p:nvSpPr>
        <p:spPr>
          <a:xfrm>
            <a:off x="3128408" y="1650922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7" name="円/楕円 116"/>
          <p:cNvSpPr/>
          <p:nvPr/>
        </p:nvSpPr>
        <p:spPr>
          <a:xfrm>
            <a:off x="3887285" y="164220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1" name="円/楕円 140"/>
          <p:cNvSpPr/>
          <p:nvPr/>
        </p:nvSpPr>
        <p:spPr>
          <a:xfrm>
            <a:off x="1226297" y="2285143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2" name="円/楕円 141"/>
          <p:cNvSpPr/>
          <p:nvPr/>
        </p:nvSpPr>
        <p:spPr>
          <a:xfrm>
            <a:off x="1981963" y="2299988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3" name="円/楕円 142"/>
          <p:cNvSpPr/>
          <p:nvPr/>
        </p:nvSpPr>
        <p:spPr>
          <a:xfrm>
            <a:off x="2740840" y="2296652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4" name="円/楕円 143"/>
          <p:cNvSpPr/>
          <p:nvPr/>
        </p:nvSpPr>
        <p:spPr>
          <a:xfrm>
            <a:off x="3517931" y="231324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5" name="円/楕円 144"/>
          <p:cNvSpPr/>
          <p:nvPr/>
        </p:nvSpPr>
        <p:spPr>
          <a:xfrm>
            <a:off x="4276808" y="2304519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6" name="円/楕円 145"/>
          <p:cNvSpPr/>
          <p:nvPr/>
        </p:nvSpPr>
        <p:spPr>
          <a:xfrm>
            <a:off x="819696" y="2893624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7" name="円/楕円 146"/>
          <p:cNvSpPr/>
          <p:nvPr/>
        </p:nvSpPr>
        <p:spPr>
          <a:xfrm>
            <a:off x="1575362" y="2908469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8" name="円/楕円 147"/>
          <p:cNvSpPr/>
          <p:nvPr/>
        </p:nvSpPr>
        <p:spPr>
          <a:xfrm>
            <a:off x="2334239" y="2905133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9" name="円/楕円 148"/>
          <p:cNvSpPr/>
          <p:nvPr/>
        </p:nvSpPr>
        <p:spPr>
          <a:xfrm>
            <a:off x="3111330" y="2921721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0" name="円/楕円 149"/>
          <p:cNvSpPr/>
          <p:nvPr/>
        </p:nvSpPr>
        <p:spPr>
          <a:xfrm>
            <a:off x="3870207" y="2913000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" name="二等辺三角形 10"/>
          <p:cNvSpPr/>
          <p:nvPr/>
        </p:nvSpPr>
        <p:spPr>
          <a:xfrm>
            <a:off x="6116638" y="3121025"/>
            <a:ext cx="217487" cy="195263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51" name="二等辺三角形 150"/>
          <p:cNvSpPr/>
          <p:nvPr/>
        </p:nvSpPr>
        <p:spPr>
          <a:xfrm rot="10800000">
            <a:off x="6099175" y="3432175"/>
            <a:ext cx="244475" cy="212725"/>
          </a:xfrm>
          <a:prstGeom prst="triangl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12" name="グループ化 11"/>
          <p:cNvGrpSpPr>
            <a:grpSpLocks/>
          </p:cNvGrpSpPr>
          <p:nvPr/>
        </p:nvGrpSpPr>
        <p:grpSpPr bwMode="auto">
          <a:xfrm>
            <a:off x="2744788" y="2116138"/>
            <a:ext cx="1289050" cy="1123950"/>
            <a:chOff x="2779550" y="3872037"/>
            <a:chExt cx="1289084" cy="1124041"/>
          </a:xfrm>
        </p:grpSpPr>
        <p:sp>
          <p:nvSpPr>
            <p:cNvPr id="154" name="二等辺三角形 153"/>
            <p:cNvSpPr/>
            <p:nvPr/>
          </p:nvSpPr>
          <p:spPr>
            <a:xfrm>
              <a:off x="3062132" y="4113357"/>
              <a:ext cx="758845" cy="630288"/>
            </a:xfrm>
            <a:prstGeom prst="triangle">
              <a:avLst/>
            </a:prstGeom>
            <a:solidFill>
              <a:srgbClr val="CCFF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5" name="円/楕円 154"/>
            <p:cNvSpPr/>
            <p:nvPr/>
          </p:nvSpPr>
          <p:spPr>
            <a:xfrm>
              <a:off x="3186151" y="3872037"/>
              <a:ext cx="530207" cy="51556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42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6" name="円/楕円 155"/>
            <p:cNvSpPr/>
            <p:nvPr/>
          </p:nvSpPr>
          <p:spPr>
            <a:xfrm>
              <a:off x="2779550" y="4480518"/>
              <a:ext cx="530207" cy="51556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42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57" name="円/楕円 156"/>
            <p:cNvSpPr/>
            <p:nvPr/>
          </p:nvSpPr>
          <p:spPr>
            <a:xfrm>
              <a:off x="3538427" y="4471797"/>
              <a:ext cx="530207" cy="51556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42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60" name="正方形/長方形 159"/>
          <p:cNvSpPr/>
          <p:nvPr/>
        </p:nvSpPr>
        <p:spPr>
          <a:xfrm>
            <a:off x="2262188" y="4246563"/>
            <a:ext cx="4311650" cy="161290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Let’s designate positions of the first layer atom, A, and positions of two triangles,       B ,        C. </a:t>
            </a:r>
          </a:p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Atomic layers of ABCABC</a:t>
            </a:r>
            <a:r>
              <a:rPr lang="ja-JP" altLang="en-US" sz="2000" dirty="0">
                <a:solidFill>
                  <a:schemeClr val="tx1"/>
                </a:solidFill>
              </a:rPr>
              <a:t>・・・ </a:t>
            </a:r>
            <a:r>
              <a:rPr lang="en-US" altLang="ja-JP" sz="2000" dirty="0">
                <a:solidFill>
                  <a:schemeClr val="tx1"/>
                </a:solidFill>
              </a:rPr>
              <a:t>forms FCC, and ABAB</a:t>
            </a:r>
            <a:r>
              <a:rPr lang="ja-JP" altLang="en-US" sz="2000" dirty="0">
                <a:solidFill>
                  <a:schemeClr val="tx1"/>
                </a:solidFill>
              </a:rPr>
              <a:t>・・・ </a:t>
            </a:r>
            <a:r>
              <a:rPr lang="en-US" altLang="ja-JP" sz="2000" dirty="0">
                <a:solidFill>
                  <a:schemeClr val="tx1"/>
                </a:solidFill>
              </a:rPr>
              <a:t>forms HCP structure.</a:t>
            </a:r>
          </a:p>
        </p:txBody>
      </p:sp>
      <p:sp>
        <p:nvSpPr>
          <p:cNvPr id="161" name="二等辺三角形 160"/>
          <p:cNvSpPr/>
          <p:nvPr/>
        </p:nvSpPr>
        <p:spPr>
          <a:xfrm>
            <a:off x="3411538" y="4919663"/>
            <a:ext cx="217487" cy="195262"/>
          </a:xfrm>
          <a:prstGeom prst="triangle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2" name="二等辺三角形 161"/>
          <p:cNvSpPr/>
          <p:nvPr/>
        </p:nvSpPr>
        <p:spPr>
          <a:xfrm rot="10800000">
            <a:off x="4083050" y="4937125"/>
            <a:ext cx="244475" cy="214313"/>
          </a:xfrm>
          <a:prstGeom prst="triangl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4" name="正方形/長方形 163"/>
          <p:cNvSpPr/>
          <p:nvPr/>
        </p:nvSpPr>
        <p:spPr>
          <a:xfrm>
            <a:off x="919163" y="2979738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A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65" name="正方形/長方形 164"/>
          <p:cNvSpPr/>
          <p:nvPr/>
        </p:nvSpPr>
        <p:spPr>
          <a:xfrm>
            <a:off x="1316038" y="2811463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B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66" name="正方形/長方形 165"/>
          <p:cNvSpPr/>
          <p:nvPr/>
        </p:nvSpPr>
        <p:spPr>
          <a:xfrm>
            <a:off x="1692275" y="2613025"/>
            <a:ext cx="33813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C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60" name="円/楕円 59"/>
          <p:cNvSpPr/>
          <p:nvPr/>
        </p:nvSpPr>
        <p:spPr>
          <a:xfrm>
            <a:off x="3134476" y="2492058"/>
            <a:ext cx="530207" cy="515560"/>
          </a:xfrm>
          <a:prstGeom prst="ellipse">
            <a:avLst/>
          </a:prstGeom>
          <a:gradFill flip="none" rotWithShape="1">
            <a:gsLst>
              <a:gs pos="0">
                <a:srgbClr val="CCFFCC"/>
              </a:gs>
              <a:gs pos="42000">
                <a:srgbClr val="92D050"/>
              </a:gs>
              <a:gs pos="100000">
                <a:schemeClr val="accent3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1" name="正方形/長方形 60"/>
          <p:cNvSpPr/>
          <p:nvPr/>
        </p:nvSpPr>
        <p:spPr>
          <a:xfrm>
            <a:off x="2441575" y="2987675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A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2836863" y="2828925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B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241675" y="2586038"/>
            <a:ext cx="33813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C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64" name="円/楕円 63"/>
          <p:cNvSpPr/>
          <p:nvPr/>
        </p:nvSpPr>
        <p:spPr bwMode="auto">
          <a:xfrm>
            <a:off x="1205701" y="1426414"/>
            <a:ext cx="530193" cy="51551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5" name="円/楕円 64"/>
          <p:cNvSpPr/>
          <p:nvPr/>
        </p:nvSpPr>
        <p:spPr bwMode="auto">
          <a:xfrm>
            <a:off x="1986136" y="1446197"/>
            <a:ext cx="530193" cy="51551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6" name="円/楕円 65"/>
          <p:cNvSpPr/>
          <p:nvPr/>
        </p:nvSpPr>
        <p:spPr bwMode="auto">
          <a:xfrm>
            <a:off x="1588288" y="2070289"/>
            <a:ext cx="530193" cy="51551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4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7" name="正方形/長方形 66"/>
          <p:cNvSpPr/>
          <p:nvPr/>
        </p:nvSpPr>
        <p:spPr>
          <a:xfrm>
            <a:off x="1316038" y="1543050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B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68" name="円/楕円 67"/>
          <p:cNvSpPr/>
          <p:nvPr/>
        </p:nvSpPr>
        <p:spPr>
          <a:xfrm>
            <a:off x="1578920" y="1627817"/>
            <a:ext cx="530207" cy="51556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9" name="正方形/長方形 68"/>
          <p:cNvSpPr/>
          <p:nvPr/>
        </p:nvSpPr>
        <p:spPr>
          <a:xfrm>
            <a:off x="925513" y="1738313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A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1695450" y="1711325"/>
            <a:ext cx="3365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600" dirty="0">
                <a:solidFill>
                  <a:schemeClr val="tx1"/>
                </a:solidFill>
              </a:rPr>
              <a:t>A</a:t>
            </a: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111500" y="3232150"/>
            <a:ext cx="557213" cy="354013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</a:rPr>
              <a:t>FCC</a:t>
            </a:r>
            <a:endParaRPr lang="ja-JP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1500188" y="1141413"/>
            <a:ext cx="603250" cy="35242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</a:rPr>
              <a:t>HCP</a:t>
            </a:r>
            <a:endParaRPr lang="ja-JP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278" name="スライド番号プレースホルダー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555011-E1FB-4240-BEFF-54F3E6F4456D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6" name="下矢印 5"/>
          <p:cNvSpPr/>
          <p:nvPr/>
        </p:nvSpPr>
        <p:spPr>
          <a:xfrm>
            <a:off x="5757863" y="1868488"/>
            <a:ext cx="2011362" cy="436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3D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1" grpId="0" animBg="1"/>
      <p:bldP spid="151" grpId="0" animBg="1"/>
      <p:bldP spid="160" grpId="0" animBg="1"/>
      <p:bldP spid="161" grpId="0" animBg="1"/>
      <p:bldP spid="162" grpId="0" animBg="1"/>
      <p:bldP spid="164" grpId="0"/>
      <p:bldP spid="165" grpId="0"/>
      <p:bldP spid="166" grpId="0"/>
      <p:bldP spid="61" grpId="0"/>
      <p:bldP spid="62" grpId="0"/>
      <p:bldP spid="63" grpId="0"/>
      <p:bldP spid="67" grpId="0"/>
      <p:bldP spid="69" grpId="0"/>
      <p:bldP spid="70" grpId="0"/>
      <p:bldP spid="3" grpId="0" animBg="1"/>
      <p:bldP spid="7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625475" y="1749425"/>
            <a:ext cx="3887788" cy="3600450"/>
          </a:xfrm>
          <a:prstGeom prst="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195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19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crystalline defects</a:t>
            </a:r>
            <a:r>
              <a:rPr lang="ja-JP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：</a:t>
            </a: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point defect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875769" y="1968222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1608328" y="1968222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円/楕円 18"/>
          <p:cNvSpPr/>
          <p:nvPr/>
        </p:nvSpPr>
        <p:spPr>
          <a:xfrm>
            <a:off x="2340887" y="197305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3073445" y="1968222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3806003" y="1968222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875768" y="266180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1608327" y="266180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2340886" y="266180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3073445" y="266180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3806004" y="266180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875767" y="333343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1608326" y="333343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2340885" y="333343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円/楕円 29"/>
          <p:cNvSpPr/>
          <p:nvPr/>
        </p:nvSpPr>
        <p:spPr>
          <a:xfrm>
            <a:off x="3073444" y="333343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3806003" y="333343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877873" y="400507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1610432" y="400507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2342991" y="400507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3075550" y="400507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3808109" y="400507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875767" y="469382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1608326" y="469382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2340885" y="469382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3073444" y="469382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3806003" y="4693823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3439724" y="4349448"/>
            <a:ext cx="412107" cy="42908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2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609600" y="898525"/>
            <a:ext cx="3875088" cy="64770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This is a </a:t>
            </a:r>
            <a:r>
              <a:rPr lang="en-US" altLang="ja-JP" sz="3200" dirty="0">
                <a:solidFill>
                  <a:srgbClr val="FF0000"/>
                </a:solidFill>
              </a:rPr>
              <a:t>perfect crystal.</a:t>
            </a:r>
            <a:endParaRPr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45" name="四角形吹き出し 44"/>
          <p:cNvSpPr/>
          <p:nvPr/>
        </p:nvSpPr>
        <p:spPr>
          <a:xfrm>
            <a:off x="4833938" y="1758950"/>
            <a:ext cx="3813175" cy="852488"/>
          </a:xfrm>
          <a:prstGeom prst="wedgeRectCallout">
            <a:avLst>
              <a:gd name="adj1" fmla="val -86066"/>
              <a:gd name="adj2" fmla="val 63971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A lattice site without the atom is called as a </a:t>
            </a:r>
            <a:r>
              <a:rPr lang="en-US" altLang="ja-JP" sz="2800" dirty="0">
                <a:solidFill>
                  <a:srgbClr val="FF0000"/>
                </a:solidFill>
              </a:rPr>
              <a:t>vacancy</a:t>
            </a:r>
            <a:r>
              <a:rPr lang="en-US" altLang="ja-JP" sz="2000" dirty="0">
                <a:solidFill>
                  <a:schemeClr val="tx1"/>
                </a:solidFill>
              </a:rPr>
              <a:t>.</a:t>
            </a:r>
            <a:endParaRPr lang="en-US" altLang="ja-JP" sz="2800" dirty="0">
              <a:solidFill>
                <a:srgbClr val="FF0000"/>
              </a:solidFill>
            </a:endParaRPr>
          </a:p>
        </p:txBody>
      </p:sp>
      <p:sp>
        <p:nvSpPr>
          <p:cNvPr id="46" name="円/楕円 45"/>
          <p:cNvSpPr/>
          <p:nvPr/>
        </p:nvSpPr>
        <p:spPr>
          <a:xfrm>
            <a:off x="3073400" y="2657475"/>
            <a:ext cx="412750" cy="460375"/>
          </a:xfrm>
          <a:prstGeom prst="ellipse">
            <a:avLst/>
          </a:prstGeom>
          <a:solidFill>
            <a:srgbClr val="FFFFCC"/>
          </a:solidFill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7" name="四角形吹き出し 46"/>
          <p:cNvSpPr/>
          <p:nvPr/>
        </p:nvSpPr>
        <p:spPr>
          <a:xfrm>
            <a:off x="4811713" y="2982913"/>
            <a:ext cx="3813175" cy="1130300"/>
          </a:xfrm>
          <a:prstGeom prst="wedgeRectCallout">
            <a:avLst>
              <a:gd name="adj1" fmla="val -73566"/>
              <a:gd name="adj2" fmla="val 89559"/>
            </a:avLst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An extra atom locating among other atoms in normal lattice site is called an </a:t>
            </a:r>
            <a:r>
              <a:rPr lang="en-US" altLang="ja-JP" sz="2800" dirty="0">
                <a:solidFill>
                  <a:srgbClr val="FF0000"/>
                </a:solidFill>
              </a:rPr>
              <a:t>interstitial atom</a:t>
            </a:r>
            <a:r>
              <a:rPr lang="en-US" altLang="ja-JP" sz="2000" dirty="0">
                <a:solidFill>
                  <a:schemeClr val="tx1"/>
                </a:solidFill>
              </a:rPr>
              <a:t>.</a:t>
            </a:r>
            <a:endParaRPr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4772025" y="4560888"/>
            <a:ext cx="3875088" cy="890587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This is not a </a:t>
            </a:r>
            <a:r>
              <a:rPr lang="en-US" altLang="ja-JP" sz="2000" dirty="0">
                <a:solidFill>
                  <a:schemeClr val="tx1"/>
                </a:solidFill>
              </a:rPr>
              <a:t>perfect crystal, including</a:t>
            </a:r>
            <a:r>
              <a:rPr lang="en-US" altLang="ja-JP" sz="2000" dirty="0">
                <a:solidFill>
                  <a:srgbClr val="FF0000"/>
                </a:solidFill>
              </a:rPr>
              <a:t> </a:t>
            </a:r>
            <a:r>
              <a:rPr lang="en-US" altLang="ja-JP" sz="2800" dirty="0">
                <a:solidFill>
                  <a:srgbClr val="FF0000"/>
                </a:solidFill>
              </a:rPr>
              <a:t>crystalline defects.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8281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7E438A-9DEF-4D34-B89C-ADC07380BB5F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609600" y="5618163"/>
            <a:ext cx="8015288" cy="523875"/>
          </a:xfrm>
          <a:prstGeom prst="rect">
            <a:avLst/>
          </a:prstGeom>
          <a:solidFill>
            <a:srgbClr val="CCFF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dirty="0">
                <a:solidFill>
                  <a:schemeClr val="tx1"/>
                </a:solidFill>
              </a:rPr>
              <a:t>Vacancies and interstitial atoms are </a:t>
            </a:r>
            <a:r>
              <a:rPr lang="en-US" altLang="ja-JP" sz="2000" dirty="0" err="1">
                <a:solidFill>
                  <a:schemeClr val="tx1"/>
                </a:solidFill>
              </a:rPr>
              <a:t>colled</a:t>
            </a:r>
            <a:r>
              <a:rPr lang="en-US" altLang="ja-JP" sz="2000" dirty="0">
                <a:solidFill>
                  <a:schemeClr val="tx1"/>
                </a:solidFill>
              </a:rPr>
              <a:t> </a:t>
            </a:r>
            <a:r>
              <a:rPr lang="en-US" altLang="ja-JP" sz="2800" dirty="0">
                <a:solidFill>
                  <a:srgbClr val="FF0000"/>
                </a:solidFill>
              </a:rPr>
              <a:t>point defects</a:t>
            </a:r>
            <a:r>
              <a:rPr lang="en-US" altLang="ja-JP" sz="2000" dirty="0">
                <a:solidFill>
                  <a:schemeClr val="tx1"/>
                </a:solidFill>
              </a:rPr>
              <a:t>.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2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line defect : dislocation 1: edge type</a:t>
            </a:r>
            <a:endParaRPr lang="ja-JP" altLang="en-US" sz="32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9221" name="グループ化 6"/>
          <p:cNvGrpSpPr>
            <a:grpSpLocks/>
          </p:cNvGrpSpPr>
          <p:nvPr/>
        </p:nvGrpSpPr>
        <p:grpSpPr bwMode="auto">
          <a:xfrm>
            <a:off x="755650" y="1876425"/>
            <a:ext cx="2868613" cy="1355725"/>
            <a:chOff x="2195807" y="1435485"/>
            <a:chExt cx="2869112" cy="1355291"/>
          </a:xfrm>
        </p:grpSpPr>
        <p:sp>
          <p:nvSpPr>
            <p:cNvPr id="3" name="正方形/長方形 2"/>
            <p:cNvSpPr/>
            <p:nvPr/>
          </p:nvSpPr>
          <p:spPr>
            <a:xfrm>
              <a:off x="2195807" y="1846516"/>
              <a:ext cx="2508686" cy="936325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2195807" y="1435485"/>
              <a:ext cx="2869112" cy="390400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3132262"/>
                <a:gd name="connsiteY0" fmla="*/ 0 h 936130"/>
                <a:gd name="connsiteX1" fmla="*/ 3132262 w 3132262"/>
                <a:gd name="connsiteY1" fmla="*/ 123092 h 936130"/>
                <a:gd name="connsiteX2" fmla="*/ 2508008 w 3132262"/>
                <a:gd name="connsiteY2" fmla="*/ 936130 h 936130"/>
                <a:gd name="connsiteX3" fmla="*/ 0 w 3132262"/>
                <a:gd name="connsiteY3" fmla="*/ 936130 h 936130"/>
                <a:gd name="connsiteX4" fmla="*/ 0 w 3132262"/>
                <a:gd name="connsiteY4" fmla="*/ 0 h 936130"/>
                <a:gd name="connsiteX0" fmla="*/ 782516 w 3132262"/>
                <a:gd name="connsiteY0" fmla="*/ 0 h 813038"/>
                <a:gd name="connsiteX1" fmla="*/ 3132262 w 3132262"/>
                <a:gd name="connsiteY1" fmla="*/ 0 h 813038"/>
                <a:gd name="connsiteX2" fmla="*/ 2508008 w 3132262"/>
                <a:gd name="connsiteY2" fmla="*/ 813038 h 813038"/>
                <a:gd name="connsiteX3" fmla="*/ 0 w 3132262"/>
                <a:gd name="connsiteY3" fmla="*/ 813038 h 813038"/>
                <a:gd name="connsiteX4" fmla="*/ 782516 w 3132262"/>
                <a:gd name="connsiteY4" fmla="*/ 0 h 813038"/>
                <a:gd name="connsiteX0" fmla="*/ 782516 w 3308109"/>
                <a:gd name="connsiteY0" fmla="*/ 26377 h 839415"/>
                <a:gd name="connsiteX1" fmla="*/ 3308109 w 3308109"/>
                <a:gd name="connsiteY1" fmla="*/ 0 h 839415"/>
                <a:gd name="connsiteX2" fmla="*/ 2508008 w 3308109"/>
                <a:gd name="connsiteY2" fmla="*/ 839415 h 839415"/>
                <a:gd name="connsiteX3" fmla="*/ 0 w 3308109"/>
                <a:gd name="connsiteY3" fmla="*/ 839415 h 839415"/>
                <a:gd name="connsiteX4" fmla="*/ 782516 w 3308109"/>
                <a:gd name="connsiteY4" fmla="*/ 26377 h 839415"/>
                <a:gd name="connsiteX0" fmla="*/ 782516 w 3308109"/>
                <a:gd name="connsiteY0" fmla="*/ 0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782516 w 3308109"/>
                <a:gd name="connsiteY4" fmla="*/ 0 h 813038"/>
                <a:gd name="connsiteX0" fmla="*/ 342901 w 3308109"/>
                <a:gd name="connsiteY0" fmla="*/ 430823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342901 w 3308109"/>
                <a:gd name="connsiteY4" fmla="*/ 430823 h 813038"/>
                <a:gd name="connsiteX0" fmla="*/ 342901 w 2956417"/>
                <a:gd name="connsiteY0" fmla="*/ 0 h 382215"/>
                <a:gd name="connsiteX1" fmla="*/ 2956417 w 2956417"/>
                <a:gd name="connsiteY1" fmla="*/ 175846 h 382215"/>
                <a:gd name="connsiteX2" fmla="*/ 2508008 w 2956417"/>
                <a:gd name="connsiteY2" fmla="*/ 382215 h 382215"/>
                <a:gd name="connsiteX3" fmla="*/ 0 w 2956417"/>
                <a:gd name="connsiteY3" fmla="*/ 382215 h 382215"/>
                <a:gd name="connsiteX4" fmla="*/ 342901 w 2956417"/>
                <a:gd name="connsiteY4" fmla="*/ 0 h 382215"/>
                <a:gd name="connsiteX0" fmla="*/ 342901 w 2868494"/>
                <a:gd name="connsiteY0" fmla="*/ 17585 h 399800"/>
                <a:gd name="connsiteX1" fmla="*/ 2868494 w 2868494"/>
                <a:gd name="connsiteY1" fmla="*/ 0 h 399800"/>
                <a:gd name="connsiteX2" fmla="*/ 2508008 w 2868494"/>
                <a:gd name="connsiteY2" fmla="*/ 399800 h 399800"/>
                <a:gd name="connsiteX3" fmla="*/ 0 w 2868494"/>
                <a:gd name="connsiteY3" fmla="*/ 399800 h 399800"/>
                <a:gd name="connsiteX4" fmla="*/ 342901 w 2868494"/>
                <a:gd name="connsiteY4" fmla="*/ 17585 h 399800"/>
                <a:gd name="connsiteX0" fmla="*/ 342901 w 2868494"/>
                <a:gd name="connsiteY0" fmla="*/ 0 h 382215"/>
                <a:gd name="connsiteX1" fmla="*/ 2868494 w 2868494"/>
                <a:gd name="connsiteY1" fmla="*/ 8792 h 382215"/>
                <a:gd name="connsiteX2" fmla="*/ 2508008 w 2868494"/>
                <a:gd name="connsiteY2" fmla="*/ 382215 h 382215"/>
                <a:gd name="connsiteX3" fmla="*/ 0 w 2868494"/>
                <a:gd name="connsiteY3" fmla="*/ 382215 h 382215"/>
                <a:gd name="connsiteX4" fmla="*/ 342901 w 2868494"/>
                <a:gd name="connsiteY4" fmla="*/ 0 h 382215"/>
                <a:gd name="connsiteX0" fmla="*/ 342901 w 2868494"/>
                <a:gd name="connsiteY0" fmla="*/ 8792 h 391007"/>
                <a:gd name="connsiteX1" fmla="*/ 2868494 w 2868494"/>
                <a:gd name="connsiteY1" fmla="*/ 0 h 391007"/>
                <a:gd name="connsiteX2" fmla="*/ 2508008 w 2868494"/>
                <a:gd name="connsiteY2" fmla="*/ 391007 h 391007"/>
                <a:gd name="connsiteX3" fmla="*/ 0 w 2868494"/>
                <a:gd name="connsiteY3" fmla="*/ 391007 h 391007"/>
                <a:gd name="connsiteX4" fmla="*/ 342901 w 2868494"/>
                <a:gd name="connsiteY4" fmla="*/ 8792 h 39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8494" h="391007">
                  <a:moveTo>
                    <a:pt x="342901" y="8792"/>
                  </a:moveTo>
                  <a:lnTo>
                    <a:pt x="2868494" y="0"/>
                  </a:lnTo>
                  <a:lnTo>
                    <a:pt x="2508008" y="391007"/>
                  </a:lnTo>
                  <a:lnTo>
                    <a:pt x="0" y="391007"/>
                  </a:lnTo>
                  <a:lnTo>
                    <a:pt x="342901" y="8792"/>
                  </a:ln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4710844" y="1459290"/>
              <a:ext cx="354075" cy="1331486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2508008"/>
                <a:gd name="connsiteY0" fmla="*/ 0 h 1331784"/>
                <a:gd name="connsiteX1" fmla="*/ 2508008 w 2508008"/>
                <a:gd name="connsiteY1" fmla="*/ 0 h 1331784"/>
                <a:gd name="connsiteX2" fmla="*/ 2508008 w 2508008"/>
                <a:gd name="connsiteY2" fmla="*/ 936130 h 1331784"/>
                <a:gd name="connsiteX3" fmla="*/ 2189285 w 2508008"/>
                <a:gd name="connsiteY3" fmla="*/ 1331784 h 1331784"/>
                <a:gd name="connsiteX4" fmla="*/ 0 w 2508008"/>
                <a:gd name="connsiteY4" fmla="*/ 0 h 1331784"/>
                <a:gd name="connsiteX0" fmla="*/ 0 w 327515"/>
                <a:gd name="connsiteY0" fmla="*/ 422031 h 1331784"/>
                <a:gd name="connsiteX1" fmla="*/ 327515 w 327515"/>
                <a:gd name="connsiteY1" fmla="*/ 0 h 1331784"/>
                <a:gd name="connsiteX2" fmla="*/ 327515 w 327515"/>
                <a:gd name="connsiteY2" fmla="*/ 936130 h 1331784"/>
                <a:gd name="connsiteX3" fmla="*/ 8792 w 327515"/>
                <a:gd name="connsiteY3" fmla="*/ 1331784 h 1331784"/>
                <a:gd name="connsiteX4" fmla="*/ 0 w 327515"/>
                <a:gd name="connsiteY4" fmla="*/ 422031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35169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92" h="1331784">
                  <a:moveTo>
                    <a:pt x="0" y="395654"/>
                  </a:moveTo>
                  <a:lnTo>
                    <a:pt x="353892" y="0"/>
                  </a:lnTo>
                  <a:lnTo>
                    <a:pt x="353892" y="936130"/>
                  </a:lnTo>
                  <a:lnTo>
                    <a:pt x="8793" y="1331784"/>
                  </a:lnTo>
                  <a:cubicBezTo>
                    <a:pt x="5862" y="1028533"/>
                    <a:pt x="2931" y="698905"/>
                    <a:pt x="0" y="395654"/>
                  </a:cubicBez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425450" y="833438"/>
            <a:ext cx="1641475" cy="455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 err="1"/>
              <a:t>Imagin</a:t>
            </a:r>
            <a:r>
              <a:rPr lang="en-US" altLang="ja-JP" dirty="0"/>
              <a:t> that ....</a:t>
            </a:r>
            <a:endParaRPr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050925" y="1347788"/>
            <a:ext cx="2217738" cy="409575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 cheese bar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971550" y="3284538"/>
            <a:ext cx="2217738" cy="439737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with a slit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930400" y="1868488"/>
            <a:ext cx="346075" cy="919162"/>
          </a:xfrm>
          <a:custGeom>
            <a:avLst/>
            <a:gdLst>
              <a:gd name="connsiteX0" fmla="*/ 0 w 144020"/>
              <a:gd name="connsiteY0" fmla="*/ 0 h 639762"/>
              <a:gd name="connsiteX1" fmla="*/ 144020 w 144020"/>
              <a:gd name="connsiteY1" fmla="*/ 0 h 639762"/>
              <a:gd name="connsiteX2" fmla="*/ 144020 w 144020"/>
              <a:gd name="connsiteY2" fmla="*/ 639762 h 639762"/>
              <a:gd name="connsiteX3" fmla="*/ 0 w 144020"/>
              <a:gd name="connsiteY3" fmla="*/ 639762 h 639762"/>
              <a:gd name="connsiteX4" fmla="*/ 0 w 144020"/>
              <a:gd name="connsiteY4" fmla="*/ 0 h 639762"/>
              <a:gd name="connsiteX0" fmla="*/ 207672 w 351692"/>
              <a:gd name="connsiteY0" fmla="*/ 1820008 h 2459770"/>
              <a:gd name="connsiteX1" fmla="*/ 0 w 351692"/>
              <a:gd name="connsiteY1" fmla="*/ 0 h 2459770"/>
              <a:gd name="connsiteX2" fmla="*/ 351692 w 351692"/>
              <a:gd name="connsiteY2" fmla="*/ 2459770 h 2459770"/>
              <a:gd name="connsiteX3" fmla="*/ 207672 w 351692"/>
              <a:gd name="connsiteY3" fmla="*/ 2459770 h 2459770"/>
              <a:gd name="connsiteX4" fmla="*/ 207672 w 351692"/>
              <a:gd name="connsiteY4" fmla="*/ 1820008 h 2459770"/>
              <a:gd name="connsiteX0" fmla="*/ 408725 w 552745"/>
              <a:gd name="connsiteY0" fmla="*/ 1826230 h 2465992"/>
              <a:gd name="connsiteX1" fmla="*/ 0 w 552745"/>
              <a:gd name="connsiteY1" fmla="*/ 0 h 2465992"/>
              <a:gd name="connsiteX2" fmla="*/ 201053 w 552745"/>
              <a:gd name="connsiteY2" fmla="*/ 6222 h 2465992"/>
              <a:gd name="connsiteX3" fmla="*/ 552745 w 552745"/>
              <a:gd name="connsiteY3" fmla="*/ 2465992 h 2465992"/>
              <a:gd name="connsiteX4" fmla="*/ 408725 w 552745"/>
              <a:gd name="connsiteY4" fmla="*/ 2465992 h 2465992"/>
              <a:gd name="connsiteX5" fmla="*/ 408725 w 552745"/>
              <a:gd name="connsiteY5" fmla="*/ 1826230 h 2465992"/>
              <a:gd name="connsiteX0" fmla="*/ 90 w 698025"/>
              <a:gd name="connsiteY0" fmla="*/ 401876 h 2465992"/>
              <a:gd name="connsiteX1" fmla="*/ 145280 w 698025"/>
              <a:gd name="connsiteY1" fmla="*/ 0 h 2465992"/>
              <a:gd name="connsiteX2" fmla="*/ 346333 w 698025"/>
              <a:gd name="connsiteY2" fmla="*/ 6222 h 2465992"/>
              <a:gd name="connsiteX3" fmla="*/ 698025 w 698025"/>
              <a:gd name="connsiteY3" fmla="*/ 2465992 h 2465992"/>
              <a:gd name="connsiteX4" fmla="*/ 554005 w 698025"/>
              <a:gd name="connsiteY4" fmla="*/ 2465992 h 2465992"/>
              <a:gd name="connsiteX5" fmla="*/ 90 w 698025"/>
              <a:gd name="connsiteY5" fmla="*/ 401876 h 2465992"/>
              <a:gd name="connsiteX0" fmla="*/ 90 w 554005"/>
              <a:gd name="connsiteY0" fmla="*/ 401876 h 2465992"/>
              <a:gd name="connsiteX1" fmla="*/ 145280 w 554005"/>
              <a:gd name="connsiteY1" fmla="*/ 0 h 2465992"/>
              <a:gd name="connsiteX2" fmla="*/ 346333 w 554005"/>
              <a:gd name="connsiteY2" fmla="*/ 6222 h 2465992"/>
              <a:gd name="connsiteX3" fmla="*/ 267202 w 554005"/>
              <a:gd name="connsiteY3" fmla="*/ 408592 h 2465992"/>
              <a:gd name="connsiteX4" fmla="*/ 554005 w 554005"/>
              <a:gd name="connsiteY4" fmla="*/ 2465992 h 2465992"/>
              <a:gd name="connsiteX5" fmla="*/ 90 w 554005"/>
              <a:gd name="connsiteY5" fmla="*/ 401876 h 2465992"/>
              <a:gd name="connsiteX0" fmla="*/ 90 w 346333"/>
              <a:gd name="connsiteY0" fmla="*/ 401876 h 830623"/>
              <a:gd name="connsiteX1" fmla="*/ 145280 w 346333"/>
              <a:gd name="connsiteY1" fmla="*/ 0 h 830623"/>
              <a:gd name="connsiteX2" fmla="*/ 346333 w 346333"/>
              <a:gd name="connsiteY2" fmla="*/ 6222 h 830623"/>
              <a:gd name="connsiteX3" fmla="*/ 267202 w 346333"/>
              <a:gd name="connsiteY3" fmla="*/ 408592 h 830623"/>
              <a:gd name="connsiteX4" fmla="*/ 105597 w 346333"/>
              <a:gd name="connsiteY4" fmla="*/ 830623 h 830623"/>
              <a:gd name="connsiteX5" fmla="*/ 90 w 346333"/>
              <a:gd name="connsiteY5" fmla="*/ 401876 h 830623"/>
              <a:gd name="connsiteX0" fmla="*/ 89 w 346332"/>
              <a:gd name="connsiteY0" fmla="*/ 424736 h 853483"/>
              <a:gd name="connsiteX1" fmla="*/ 149089 w 346332"/>
              <a:gd name="connsiteY1" fmla="*/ 0 h 853483"/>
              <a:gd name="connsiteX2" fmla="*/ 346332 w 346332"/>
              <a:gd name="connsiteY2" fmla="*/ 29082 h 853483"/>
              <a:gd name="connsiteX3" fmla="*/ 267201 w 346332"/>
              <a:gd name="connsiteY3" fmla="*/ 431452 h 853483"/>
              <a:gd name="connsiteX4" fmla="*/ 105596 w 346332"/>
              <a:gd name="connsiteY4" fmla="*/ 853483 h 853483"/>
              <a:gd name="connsiteX5" fmla="*/ 89 w 346332"/>
              <a:gd name="connsiteY5" fmla="*/ 424736 h 853483"/>
              <a:gd name="connsiteX0" fmla="*/ 89 w 267201"/>
              <a:gd name="connsiteY0" fmla="*/ 426134 h 854881"/>
              <a:gd name="connsiteX1" fmla="*/ 149089 w 267201"/>
              <a:gd name="connsiteY1" fmla="*/ 1398 h 854881"/>
              <a:gd name="connsiteX2" fmla="*/ 209172 w 267201"/>
              <a:gd name="connsiteY2" fmla="*/ 0 h 854881"/>
              <a:gd name="connsiteX3" fmla="*/ 267201 w 267201"/>
              <a:gd name="connsiteY3" fmla="*/ 432850 h 854881"/>
              <a:gd name="connsiteX4" fmla="*/ 105596 w 267201"/>
              <a:gd name="connsiteY4" fmla="*/ 854881 h 854881"/>
              <a:gd name="connsiteX5" fmla="*/ 89 w 267201"/>
              <a:gd name="connsiteY5" fmla="*/ 426134 h 854881"/>
              <a:gd name="connsiteX0" fmla="*/ 89 w 209172"/>
              <a:gd name="connsiteY0" fmla="*/ 426134 h 854881"/>
              <a:gd name="connsiteX1" fmla="*/ 149089 w 209172"/>
              <a:gd name="connsiteY1" fmla="*/ 1398 h 854881"/>
              <a:gd name="connsiteX2" fmla="*/ 209172 w 209172"/>
              <a:gd name="connsiteY2" fmla="*/ 0 h 854881"/>
              <a:gd name="connsiteX3" fmla="*/ 42411 w 209172"/>
              <a:gd name="connsiteY3" fmla="*/ 421420 h 854881"/>
              <a:gd name="connsiteX4" fmla="*/ 105596 w 209172"/>
              <a:gd name="connsiteY4" fmla="*/ 854881 h 854881"/>
              <a:gd name="connsiteX5" fmla="*/ 89 w 209172"/>
              <a:gd name="connsiteY5" fmla="*/ 426134 h 854881"/>
              <a:gd name="connsiteX0" fmla="*/ 89 w 209172"/>
              <a:gd name="connsiteY0" fmla="*/ 426134 h 816781"/>
              <a:gd name="connsiteX1" fmla="*/ 149089 w 209172"/>
              <a:gd name="connsiteY1" fmla="*/ 1398 h 816781"/>
              <a:gd name="connsiteX2" fmla="*/ 209172 w 209172"/>
              <a:gd name="connsiteY2" fmla="*/ 0 h 816781"/>
              <a:gd name="connsiteX3" fmla="*/ 42411 w 209172"/>
              <a:gd name="connsiteY3" fmla="*/ 421420 h 816781"/>
              <a:gd name="connsiteX4" fmla="*/ 25586 w 209172"/>
              <a:gd name="connsiteY4" fmla="*/ 816781 h 816781"/>
              <a:gd name="connsiteX5" fmla="*/ 89 w 209172"/>
              <a:gd name="connsiteY5" fmla="*/ 426134 h 816781"/>
              <a:gd name="connsiteX0" fmla="*/ 81 w 209164"/>
              <a:gd name="connsiteY0" fmla="*/ 428546 h 819193"/>
              <a:gd name="connsiteX1" fmla="*/ 164321 w 209164"/>
              <a:gd name="connsiteY1" fmla="*/ 0 h 819193"/>
              <a:gd name="connsiteX2" fmla="*/ 209164 w 209164"/>
              <a:gd name="connsiteY2" fmla="*/ 2412 h 819193"/>
              <a:gd name="connsiteX3" fmla="*/ 42403 w 209164"/>
              <a:gd name="connsiteY3" fmla="*/ 423832 h 819193"/>
              <a:gd name="connsiteX4" fmla="*/ 25578 w 209164"/>
              <a:gd name="connsiteY4" fmla="*/ 819193 h 819193"/>
              <a:gd name="connsiteX5" fmla="*/ 81 w 209164"/>
              <a:gd name="connsiteY5" fmla="*/ 428546 h 819193"/>
              <a:gd name="connsiteX0" fmla="*/ 81 w 365374"/>
              <a:gd name="connsiteY0" fmla="*/ 437564 h 828211"/>
              <a:gd name="connsiteX1" fmla="*/ 164321 w 365374"/>
              <a:gd name="connsiteY1" fmla="*/ 9018 h 828211"/>
              <a:gd name="connsiteX2" fmla="*/ 365374 w 365374"/>
              <a:gd name="connsiteY2" fmla="*/ 0 h 828211"/>
              <a:gd name="connsiteX3" fmla="*/ 42403 w 365374"/>
              <a:gd name="connsiteY3" fmla="*/ 432850 h 828211"/>
              <a:gd name="connsiteX4" fmla="*/ 25578 w 365374"/>
              <a:gd name="connsiteY4" fmla="*/ 828211 h 828211"/>
              <a:gd name="connsiteX5" fmla="*/ 81 w 365374"/>
              <a:gd name="connsiteY5" fmla="*/ 437564 h 828211"/>
              <a:gd name="connsiteX0" fmla="*/ 45 w 365338"/>
              <a:gd name="connsiteY0" fmla="*/ 437564 h 828211"/>
              <a:gd name="connsiteX1" fmla="*/ 305255 w 365338"/>
              <a:gd name="connsiteY1" fmla="*/ 5208 h 828211"/>
              <a:gd name="connsiteX2" fmla="*/ 365338 w 365338"/>
              <a:gd name="connsiteY2" fmla="*/ 0 h 828211"/>
              <a:gd name="connsiteX3" fmla="*/ 42367 w 365338"/>
              <a:gd name="connsiteY3" fmla="*/ 432850 h 828211"/>
              <a:gd name="connsiteX4" fmla="*/ 25542 w 365338"/>
              <a:gd name="connsiteY4" fmla="*/ 828211 h 828211"/>
              <a:gd name="connsiteX5" fmla="*/ 45 w 365338"/>
              <a:gd name="connsiteY5" fmla="*/ 437564 h 828211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4236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918253"/>
              <a:gd name="connsiteX1" fmla="*/ 305255 w 346288"/>
              <a:gd name="connsiteY1" fmla="*/ 0 h 918253"/>
              <a:gd name="connsiteX2" fmla="*/ 346288 w 346288"/>
              <a:gd name="connsiteY2" fmla="*/ 2412 h 918253"/>
              <a:gd name="connsiteX3" fmla="*/ 30937 w 346288"/>
              <a:gd name="connsiteY3" fmla="*/ 427642 h 918253"/>
              <a:gd name="connsiteX4" fmla="*/ 17922 w 346288"/>
              <a:gd name="connsiteY4" fmla="*/ 918253 h 918253"/>
              <a:gd name="connsiteX5" fmla="*/ 45 w 346288"/>
              <a:gd name="connsiteY5" fmla="*/ 432356 h 91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288" h="918253">
                <a:moveTo>
                  <a:pt x="45" y="432356"/>
                </a:moveTo>
                <a:cubicBezTo>
                  <a:pt x="-4312" y="412697"/>
                  <a:pt x="309612" y="19659"/>
                  <a:pt x="305255" y="0"/>
                </a:cubicBezTo>
                <a:lnTo>
                  <a:pt x="346288" y="2412"/>
                </a:lnTo>
                <a:lnTo>
                  <a:pt x="30937" y="427642"/>
                </a:lnTo>
                <a:cubicBezTo>
                  <a:pt x="29139" y="559429"/>
                  <a:pt x="19720" y="786466"/>
                  <a:pt x="17922" y="918253"/>
                </a:cubicBezTo>
                <a:lnTo>
                  <a:pt x="45" y="4323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76" name="グループ化 75"/>
          <p:cNvGrpSpPr>
            <a:grpSpLocks/>
          </p:cNvGrpSpPr>
          <p:nvPr/>
        </p:nvGrpSpPr>
        <p:grpSpPr bwMode="auto">
          <a:xfrm>
            <a:off x="755650" y="4441825"/>
            <a:ext cx="2868613" cy="1354138"/>
            <a:chOff x="2195807" y="1435485"/>
            <a:chExt cx="2869112" cy="1355291"/>
          </a:xfrm>
        </p:grpSpPr>
        <p:sp>
          <p:nvSpPr>
            <p:cNvPr id="77" name="正方形/長方形 76"/>
            <p:cNvSpPr/>
            <p:nvPr/>
          </p:nvSpPr>
          <p:spPr>
            <a:xfrm>
              <a:off x="2195807" y="1846998"/>
              <a:ext cx="2508686" cy="935833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8" name="正方形/長方形 72"/>
            <p:cNvSpPr/>
            <p:nvPr/>
          </p:nvSpPr>
          <p:spPr>
            <a:xfrm>
              <a:off x="2195807" y="1435485"/>
              <a:ext cx="2869112" cy="390858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3132262"/>
                <a:gd name="connsiteY0" fmla="*/ 0 h 936130"/>
                <a:gd name="connsiteX1" fmla="*/ 3132262 w 3132262"/>
                <a:gd name="connsiteY1" fmla="*/ 123092 h 936130"/>
                <a:gd name="connsiteX2" fmla="*/ 2508008 w 3132262"/>
                <a:gd name="connsiteY2" fmla="*/ 936130 h 936130"/>
                <a:gd name="connsiteX3" fmla="*/ 0 w 3132262"/>
                <a:gd name="connsiteY3" fmla="*/ 936130 h 936130"/>
                <a:gd name="connsiteX4" fmla="*/ 0 w 3132262"/>
                <a:gd name="connsiteY4" fmla="*/ 0 h 936130"/>
                <a:gd name="connsiteX0" fmla="*/ 782516 w 3132262"/>
                <a:gd name="connsiteY0" fmla="*/ 0 h 813038"/>
                <a:gd name="connsiteX1" fmla="*/ 3132262 w 3132262"/>
                <a:gd name="connsiteY1" fmla="*/ 0 h 813038"/>
                <a:gd name="connsiteX2" fmla="*/ 2508008 w 3132262"/>
                <a:gd name="connsiteY2" fmla="*/ 813038 h 813038"/>
                <a:gd name="connsiteX3" fmla="*/ 0 w 3132262"/>
                <a:gd name="connsiteY3" fmla="*/ 813038 h 813038"/>
                <a:gd name="connsiteX4" fmla="*/ 782516 w 3132262"/>
                <a:gd name="connsiteY4" fmla="*/ 0 h 813038"/>
                <a:gd name="connsiteX0" fmla="*/ 782516 w 3308109"/>
                <a:gd name="connsiteY0" fmla="*/ 26377 h 839415"/>
                <a:gd name="connsiteX1" fmla="*/ 3308109 w 3308109"/>
                <a:gd name="connsiteY1" fmla="*/ 0 h 839415"/>
                <a:gd name="connsiteX2" fmla="*/ 2508008 w 3308109"/>
                <a:gd name="connsiteY2" fmla="*/ 839415 h 839415"/>
                <a:gd name="connsiteX3" fmla="*/ 0 w 3308109"/>
                <a:gd name="connsiteY3" fmla="*/ 839415 h 839415"/>
                <a:gd name="connsiteX4" fmla="*/ 782516 w 3308109"/>
                <a:gd name="connsiteY4" fmla="*/ 26377 h 839415"/>
                <a:gd name="connsiteX0" fmla="*/ 782516 w 3308109"/>
                <a:gd name="connsiteY0" fmla="*/ 0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782516 w 3308109"/>
                <a:gd name="connsiteY4" fmla="*/ 0 h 813038"/>
                <a:gd name="connsiteX0" fmla="*/ 342901 w 3308109"/>
                <a:gd name="connsiteY0" fmla="*/ 430823 h 813038"/>
                <a:gd name="connsiteX1" fmla="*/ 3308109 w 3308109"/>
                <a:gd name="connsiteY1" fmla="*/ 0 h 813038"/>
                <a:gd name="connsiteX2" fmla="*/ 2508008 w 3308109"/>
                <a:gd name="connsiteY2" fmla="*/ 813038 h 813038"/>
                <a:gd name="connsiteX3" fmla="*/ 0 w 3308109"/>
                <a:gd name="connsiteY3" fmla="*/ 813038 h 813038"/>
                <a:gd name="connsiteX4" fmla="*/ 342901 w 3308109"/>
                <a:gd name="connsiteY4" fmla="*/ 430823 h 813038"/>
                <a:gd name="connsiteX0" fmla="*/ 342901 w 2956417"/>
                <a:gd name="connsiteY0" fmla="*/ 0 h 382215"/>
                <a:gd name="connsiteX1" fmla="*/ 2956417 w 2956417"/>
                <a:gd name="connsiteY1" fmla="*/ 175846 h 382215"/>
                <a:gd name="connsiteX2" fmla="*/ 2508008 w 2956417"/>
                <a:gd name="connsiteY2" fmla="*/ 382215 h 382215"/>
                <a:gd name="connsiteX3" fmla="*/ 0 w 2956417"/>
                <a:gd name="connsiteY3" fmla="*/ 382215 h 382215"/>
                <a:gd name="connsiteX4" fmla="*/ 342901 w 2956417"/>
                <a:gd name="connsiteY4" fmla="*/ 0 h 382215"/>
                <a:gd name="connsiteX0" fmla="*/ 342901 w 2868494"/>
                <a:gd name="connsiteY0" fmla="*/ 17585 h 399800"/>
                <a:gd name="connsiteX1" fmla="*/ 2868494 w 2868494"/>
                <a:gd name="connsiteY1" fmla="*/ 0 h 399800"/>
                <a:gd name="connsiteX2" fmla="*/ 2508008 w 2868494"/>
                <a:gd name="connsiteY2" fmla="*/ 399800 h 399800"/>
                <a:gd name="connsiteX3" fmla="*/ 0 w 2868494"/>
                <a:gd name="connsiteY3" fmla="*/ 399800 h 399800"/>
                <a:gd name="connsiteX4" fmla="*/ 342901 w 2868494"/>
                <a:gd name="connsiteY4" fmla="*/ 17585 h 399800"/>
                <a:gd name="connsiteX0" fmla="*/ 342901 w 2868494"/>
                <a:gd name="connsiteY0" fmla="*/ 0 h 382215"/>
                <a:gd name="connsiteX1" fmla="*/ 2868494 w 2868494"/>
                <a:gd name="connsiteY1" fmla="*/ 8792 h 382215"/>
                <a:gd name="connsiteX2" fmla="*/ 2508008 w 2868494"/>
                <a:gd name="connsiteY2" fmla="*/ 382215 h 382215"/>
                <a:gd name="connsiteX3" fmla="*/ 0 w 2868494"/>
                <a:gd name="connsiteY3" fmla="*/ 382215 h 382215"/>
                <a:gd name="connsiteX4" fmla="*/ 342901 w 2868494"/>
                <a:gd name="connsiteY4" fmla="*/ 0 h 382215"/>
                <a:gd name="connsiteX0" fmla="*/ 342901 w 2868494"/>
                <a:gd name="connsiteY0" fmla="*/ 8792 h 391007"/>
                <a:gd name="connsiteX1" fmla="*/ 2868494 w 2868494"/>
                <a:gd name="connsiteY1" fmla="*/ 0 h 391007"/>
                <a:gd name="connsiteX2" fmla="*/ 2508008 w 2868494"/>
                <a:gd name="connsiteY2" fmla="*/ 391007 h 391007"/>
                <a:gd name="connsiteX3" fmla="*/ 0 w 2868494"/>
                <a:gd name="connsiteY3" fmla="*/ 391007 h 391007"/>
                <a:gd name="connsiteX4" fmla="*/ 342901 w 2868494"/>
                <a:gd name="connsiteY4" fmla="*/ 8792 h 39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8494" h="391007">
                  <a:moveTo>
                    <a:pt x="342901" y="8792"/>
                  </a:moveTo>
                  <a:lnTo>
                    <a:pt x="2868494" y="0"/>
                  </a:lnTo>
                  <a:lnTo>
                    <a:pt x="2508008" y="391007"/>
                  </a:lnTo>
                  <a:lnTo>
                    <a:pt x="0" y="391007"/>
                  </a:lnTo>
                  <a:lnTo>
                    <a:pt x="342901" y="8792"/>
                  </a:ln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9" name="正方形/長方形 73"/>
            <p:cNvSpPr/>
            <p:nvPr/>
          </p:nvSpPr>
          <p:spPr>
            <a:xfrm>
              <a:off x="4710844" y="1459318"/>
              <a:ext cx="354075" cy="1331458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2508008"/>
                <a:gd name="connsiteY0" fmla="*/ 0 h 1331784"/>
                <a:gd name="connsiteX1" fmla="*/ 2508008 w 2508008"/>
                <a:gd name="connsiteY1" fmla="*/ 0 h 1331784"/>
                <a:gd name="connsiteX2" fmla="*/ 2508008 w 2508008"/>
                <a:gd name="connsiteY2" fmla="*/ 936130 h 1331784"/>
                <a:gd name="connsiteX3" fmla="*/ 2189285 w 2508008"/>
                <a:gd name="connsiteY3" fmla="*/ 1331784 h 1331784"/>
                <a:gd name="connsiteX4" fmla="*/ 0 w 2508008"/>
                <a:gd name="connsiteY4" fmla="*/ 0 h 1331784"/>
                <a:gd name="connsiteX0" fmla="*/ 0 w 327515"/>
                <a:gd name="connsiteY0" fmla="*/ 422031 h 1331784"/>
                <a:gd name="connsiteX1" fmla="*/ 327515 w 327515"/>
                <a:gd name="connsiteY1" fmla="*/ 0 h 1331784"/>
                <a:gd name="connsiteX2" fmla="*/ 327515 w 327515"/>
                <a:gd name="connsiteY2" fmla="*/ 936130 h 1331784"/>
                <a:gd name="connsiteX3" fmla="*/ 8792 w 327515"/>
                <a:gd name="connsiteY3" fmla="*/ 1331784 h 1331784"/>
                <a:gd name="connsiteX4" fmla="*/ 0 w 327515"/>
                <a:gd name="connsiteY4" fmla="*/ 422031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35169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92" h="1331784">
                  <a:moveTo>
                    <a:pt x="0" y="395654"/>
                  </a:moveTo>
                  <a:lnTo>
                    <a:pt x="353892" y="0"/>
                  </a:lnTo>
                  <a:lnTo>
                    <a:pt x="353892" y="936130"/>
                  </a:lnTo>
                  <a:lnTo>
                    <a:pt x="8793" y="1331784"/>
                  </a:lnTo>
                  <a:cubicBezTo>
                    <a:pt x="5862" y="1028533"/>
                    <a:pt x="2931" y="698905"/>
                    <a:pt x="0" y="395654"/>
                  </a:cubicBezTo>
                  <a:close/>
                </a:path>
              </a:pathLst>
            </a:custGeom>
            <a:solidFill>
              <a:srgbClr val="CC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80" name="正方形/長方形 8"/>
          <p:cNvSpPr/>
          <p:nvPr/>
        </p:nvSpPr>
        <p:spPr>
          <a:xfrm>
            <a:off x="1844675" y="4440238"/>
            <a:ext cx="631825" cy="911225"/>
          </a:xfrm>
          <a:custGeom>
            <a:avLst/>
            <a:gdLst>
              <a:gd name="connsiteX0" fmla="*/ 0 w 144020"/>
              <a:gd name="connsiteY0" fmla="*/ 0 h 639762"/>
              <a:gd name="connsiteX1" fmla="*/ 144020 w 144020"/>
              <a:gd name="connsiteY1" fmla="*/ 0 h 639762"/>
              <a:gd name="connsiteX2" fmla="*/ 144020 w 144020"/>
              <a:gd name="connsiteY2" fmla="*/ 639762 h 639762"/>
              <a:gd name="connsiteX3" fmla="*/ 0 w 144020"/>
              <a:gd name="connsiteY3" fmla="*/ 639762 h 639762"/>
              <a:gd name="connsiteX4" fmla="*/ 0 w 144020"/>
              <a:gd name="connsiteY4" fmla="*/ 0 h 639762"/>
              <a:gd name="connsiteX0" fmla="*/ 207672 w 351692"/>
              <a:gd name="connsiteY0" fmla="*/ 1820008 h 2459770"/>
              <a:gd name="connsiteX1" fmla="*/ 0 w 351692"/>
              <a:gd name="connsiteY1" fmla="*/ 0 h 2459770"/>
              <a:gd name="connsiteX2" fmla="*/ 351692 w 351692"/>
              <a:gd name="connsiteY2" fmla="*/ 2459770 h 2459770"/>
              <a:gd name="connsiteX3" fmla="*/ 207672 w 351692"/>
              <a:gd name="connsiteY3" fmla="*/ 2459770 h 2459770"/>
              <a:gd name="connsiteX4" fmla="*/ 207672 w 351692"/>
              <a:gd name="connsiteY4" fmla="*/ 1820008 h 2459770"/>
              <a:gd name="connsiteX0" fmla="*/ 408725 w 552745"/>
              <a:gd name="connsiteY0" fmla="*/ 1826230 h 2465992"/>
              <a:gd name="connsiteX1" fmla="*/ 0 w 552745"/>
              <a:gd name="connsiteY1" fmla="*/ 0 h 2465992"/>
              <a:gd name="connsiteX2" fmla="*/ 201053 w 552745"/>
              <a:gd name="connsiteY2" fmla="*/ 6222 h 2465992"/>
              <a:gd name="connsiteX3" fmla="*/ 552745 w 552745"/>
              <a:gd name="connsiteY3" fmla="*/ 2465992 h 2465992"/>
              <a:gd name="connsiteX4" fmla="*/ 408725 w 552745"/>
              <a:gd name="connsiteY4" fmla="*/ 2465992 h 2465992"/>
              <a:gd name="connsiteX5" fmla="*/ 408725 w 552745"/>
              <a:gd name="connsiteY5" fmla="*/ 1826230 h 2465992"/>
              <a:gd name="connsiteX0" fmla="*/ 90 w 698025"/>
              <a:gd name="connsiteY0" fmla="*/ 401876 h 2465992"/>
              <a:gd name="connsiteX1" fmla="*/ 145280 w 698025"/>
              <a:gd name="connsiteY1" fmla="*/ 0 h 2465992"/>
              <a:gd name="connsiteX2" fmla="*/ 346333 w 698025"/>
              <a:gd name="connsiteY2" fmla="*/ 6222 h 2465992"/>
              <a:gd name="connsiteX3" fmla="*/ 698025 w 698025"/>
              <a:gd name="connsiteY3" fmla="*/ 2465992 h 2465992"/>
              <a:gd name="connsiteX4" fmla="*/ 554005 w 698025"/>
              <a:gd name="connsiteY4" fmla="*/ 2465992 h 2465992"/>
              <a:gd name="connsiteX5" fmla="*/ 90 w 698025"/>
              <a:gd name="connsiteY5" fmla="*/ 401876 h 2465992"/>
              <a:gd name="connsiteX0" fmla="*/ 90 w 554005"/>
              <a:gd name="connsiteY0" fmla="*/ 401876 h 2465992"/>
              <a:gd name="connsiteX1" fmla="*/ 145280 w 554005"/>
              <a:gd name="connsiteY1" fmla="*/ 0 h 2465992"/>
              <a:gd name="connsiteX2" fmla="*/ 346333 w 554005"/>
              <a:gd name="connsiteY2" fmla="*/ 6222 h 2465992"/>
              <a:gd name="connsiteX3" fmla="*/ 267202 w 554005"/>
              <a:gd name="connsiteY3" fmla="*/ 408592 h 2465992"/>
              <a:gd name="connsiteX4" fmla="*/ 554005 w 554005"/>
              <a:gd name="connsiteY4" fmla="*/ 2465992 h 2465992"/>
              <a:gd name="connsiteX5" fmla="*/ 90 w 554005"/>
              <a:gd name="connsiteY5" fmla="*/ 401876 h 2465992"/>
              <a:gd name="connsiteX0" fmla="*/ 90 w 346333"/>
              <a:gd name="connsiteY0" fmla="*/ 401876 h 830623"/>
              <a:gd name="connsiteX1" fmla="*/ 145280 w 346333"/>
              <a:gd name="connsiteY1" fmla="*/ 0 h 830623"/>
              <a:gd name="connsiteX2" fmla="*/ 346333 w 346333"/>
              <a:gd name="connsiteY2" fmla="*/ 6222 h 830623"/>
              <a:gd name="connsiteX3" fmla="*/ 267202 w 346333"/>
              <a:gd name="connsiteY3" fmla="*/ 408592 h 830623"/>
              <a:gd name="connsiteX4" fmla="*/ 105597 w 346333"/>
              <a:gd name="connsiteY4" fmla="*/ 830623 h 830623"/>
              <a:gd name="connsiteX5" fmla="*/ 90 w 346333"/>
              <a:gd name="connsiteY5" fmla="*/ 401876 h 830623"/>
              <a:gd name="connsiteX0" fmla="*/ 89 w 346332"/>
              <a:gd name="connsiteY0" fmla="*/ 424736 h 853483"/>
              <a:gd name="connsiteX1" fmla="*/ 149089 w 346332"/>
              <a:gd name="connsiteY1" fmla="*/ 0 h 853483"/>
              <a:gd name="connsiteX2" fmla="*/ 346332 w 346332"/>
              <a:gd name="connsiteY2" fmla="*/ 29082 h 853483"/>
              <a:gd name="connsiteX3" fmla="*/ 267201 w 346332"/>
              <a:gd name="connsiteY3" fmla="*/ 431452 h 853483"/>
              <a:gd name="connsiteX4" fmla="*/ 105596 w 346332"/>
              <a:gd name="connsiteY4" fmla="*/ 853483 h 853483"/>
              <a:gd name="connsiteX5" fmla="*/ 89 w 346332"/>
              <a:gd name="connsiteY5" fmla="*/ 424736 h 853483"/>
              <a:gd name="connsiteX0" fmla="*/ 89 w 267201"/>
              <a:gd name="connsiteY0" fmla="*/ 426134 h 854881"/>
              <a:gd name="connsiteX1" fmla="*/ 149089 w 267201"/>
              <a:gd name="connsiteY1" fmla="*/ 1398 h 854881"/>
              <a:gd name="connsiteX2" fmla="*/ 209172 w 267201"/>
              <a:gd name="connsiteY2" fmla="*/ 0 h 854881"/>
              <a:gd name="connsiteX3" fmla="*/ 267201 w 267201"/>
              <a:gd name="connsiteY3" fmla="*/ 432850 h 854881"/>
              <a:gd name="connsiteX4" fmla="*/ 105596 w 267201"/>
              <a:gd name="connsiteY4" fmla="*/ 854881 h 854881"/>
              <a:gd name="connsiteX5" fmla="*/ 89 w 267201"/>
              <a:gd name="connsiteY5" fmla="*/ 426134 h 854881"/>
              <a:gd name="connsiteX0" fmla="*/ 89 w 209172"/>
              <a:gd name="connsiteY0" fmla="*/ 426134 h 854881"/>
              <a:gd name="connsiteX1" fmla="*/ 149089 w 209172"/>
              <a:gd name="connsiteY1" fmla="*/ 1398 h 854881"/>
              <a:gd name="connsiteX2" fmla="*/ 209172 w 209172"/>
              <a:gd name="connsiteY2" fmla="*/ 0 h 854881"/>
              <a:gd name="connsiteX3" fmla="*/ 42411 w 209172"/>
              <a:gd name="connsiteY3" fmla="*/ 421420 h 854881"/>
              <a:gd name="connsiteX4" fmla="*/ 105596 w 209172"/>
              <a:gd name="connsiteY4" fmla="*/ 854881 h 854881"/>
              <a:gd name="connsiteX5" fmla="*/ 89 w 209172"/>
              <a:gd name="connsiteY5" fmla="*/ 426134 h 854881"/>
              <a:gd name="connsiteX0" fmla="*/ 89 w 209172"/>
              <a:gd name="connsiteY0" fmla="*/ 426134 h 816781"/>
              <a:gd name="connsiteX1" fmla="*/ 149089 w 209172"/>
              <a:gd name="connsiteY1" fmla="*/ 1398 h 816781"/>
              <a:gd name="connsiteX2" fmla="*/ 209172 w 209172"/>
              <a:gd name="connsiteY2" fmla="*/ 0 h 816781"/>
              <a:gd name="connsiteX3" fmla="*/ 42411 w 209172"/>
              <a:gd name="connsiteY3" fmla="*/ 421420 h 816781"/>
              <a:gd name="connsiteX4" fmla="*/ 25586 w 209172"/>
              <a:gd name="connsiteY4" fmla="*/ 816781 h 816781"/>
              <a:gd name="connsiteX5" fmla="*/ 89 w 209172"/>
              <a:gd name="connsiteY5" fmla="*/ 426134 h 816781"/>
              <a:gd name="connsiteX0" fmla="*/ 81 w 209164"/>
              <a:gd name="connsiteY0" fmla="*/ 428546 h 819193"/>
              <a:gd name="connsiteX1" fmla="*/ 164321 w 209164"/>
              <a:gd name="connsiteY1" fmla="*/ 0 h 819193"/>
              <a:gd name="connsiteX2" fmla="*/ 209164 w 209164"/>
              <a:gd name="connsiteY2" fmla="*/ 2412 h 819193"/>
              <a:gd name="connsiteX3" fmla="*/ 42403 w 209164"/>
              <a:gd name="connsiteY3" fmla="*/ 423832 h 819193"/>
              <a:gd name="connsiteX4" fmla="*/ 25578 w 209164"/>
              <a:gd name="connsiteY4" fmla="*/ 819193 h 819193"/>
              <a:gd name="connsiteX5" fmla="*/ 81 w 209164"/>
              <a:gd name="connsiteY5" fmla="*/ 428546 h 819193"/>
              <a:gd name="connsiteX0" fmla="*/ 81 w 365374"/>
              <a:gd name="connsiteY0" fmla="*/ 437564 h 828211"/>
              <a:gd name="connsiteX1" fmla="*/ 164321 w 365374"/>
              <a:gd name="connsiteY1" fmla="*/ 9018 h 828211"/>
              <a:gd name="connsiteX2" fmla="*/ 365374 w 365374"/>
              <a:gd name="connsiteY2" fmla="*/ 0 h 828211"/>
              <a:gd name="connsiteX3" fmla="*/ 42403 w 365374"/>
              <a:gd name="connsiteY3" fmla="*/ 432850 h 828211"/>
              <a:gd name="connsiteX4" fmla="*/ 25578 w 365374"/>
              <a:gd name="connsiteY4" fmla="*/ 828211 h 828211"/>
              <a:gd name="connsiteX5" fmla="*/ 81 w 365374"/>
              <a:gd name="connsiteY5" fmla="*/ 437564 h 828211"/>
              <a:gd name="connsiteX0" fmla="*/ 45 w 365338"/>
              <a:gd name="connsiteY0" fmla="*/ 437564 h 828211"/>
              <a:gd name="connsiteX1" fmla="*/ 305255 w 365338"/>
              <a:gd name="connsiteY1" fmla="*/ 5208 h 828211"/>
              <a:gd name="connsiteX2" fmla="*/ 365338 w 365338"/>
              <a:gd name="connsiteY2" fmla="*/ 0 h 828211"/>
              <a:gd name="connsiteX3" fmla="*/ 42367 w 365338"/>
              <a:gd name="connsiteY3" fmla="*/ 432850 h 828211"/>
              <a:gd name="connsiteX4" fmla="*/ 25542 w 365338"/>
              <a:gd name="connsiteY4" fmla="*/ 828211 h 828211"/>
              <a:gd name="connsiteX5" fmla="*/ 45 w 365338"/>
              <a:gd name="connsiteY5" fmla="*/ 437564 h 828211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4236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823003"/>
              <a:gd name="connsiteX1" fmla="*/ 305255 w 346288"/>
              <a:gd name="connsiteY1" fmla="*/ 0 h 823003"/>
              <a:gd name="connsiteX2" fmla="*/ 346288 w 346288"/>
              <a:gd name="connsiteY2" fmla="*/ 2412 h 823003"/>
              <a:gd name="connsiteX3" fmla="*/ 30937 w 346288"/>
              <a:gd name="connsiteY3" fmla="*/ 427642 h 823003"/>
              <a:gd name="connsiteX4" fmla="*/ 25542 w 346288"/>
              <a:gd name="connsiteY4" fmla="*/ 823003 h 823003"/>
              <a:gd name="connsiteX5" fmla="*/ 45 w 346288"/>
              <a:gd name="connsiteY5" fmla="*/ 432356 h 823003"/>
              <a:gd name="connsiteX0" fmla="*/ 45 w 346288"/>
              <a:gd name="connsiteY0" fmla="*/ 432356 h 918253"/>
              <a:gd name="connsiteX1" fmla="*/ 305255 w 346288"/>
              <a:gd name="connsiteY1" fmla="*/ 0 h 918253"/>
              <a:gd name="connsiteX2" fmla="*/ 346288 w 346288"/>
              <a:gd name="connsiteY2" fmla="*/ 2412 h 918253"/>
              <a:gd name="connsiteX3" fmla="*/ 30937 w 346288"/>
              <a:gd name="connsiteY3" fmla="*/ 427642 h 918253"/>
              <a:gd name="connsiteX4" fmla="*/ 17922 w 346288"/>
              <a:gd name="connsiteY4" fmla="*/ 918253 h 918253"/>
              <a:gd name="connsiteX5" fmla="*/ 45 w 346288"/>
              <a:gd name="connsiteY5" fmla="*/ 432356 h 918253"/>
              <a:gd name="connsiteX0" fmla="*/ 45 w 346288"/>
              <a:gd name="connsiteY0" fmla="*/ 432356 h 918253"/>
              <a:gd name="connsiteX1" fmla="*/ 305255 w 346288"/>
              <a:gd name="connsiteY1" fmla="*/ 0 h 918253"/>
              <a:gd name="connsiteX2" fmla="*/ 346288 w 346288"/>
              <a:gd name="connsiteY2" fmla="*/ 2412 h 918253"/>
              <a:gd name="connsiteX3" fmla="*/ 78562 w 346288"/>
              <a:gd name="connsiteY3" fmla="*/ 413355 h 918253"/>
              <a:gd name="connsiteX4" fmla="*/ 17922 w 346288"/>
              <a:gd name="connsiteY4" fmla="*/ 918253 h 918253"/>
              <a:gd name="connsiteX5" fmla="*/ 45 w 346288"/>
              <a:gd name="connsiteY5" fmla="*/ 432356 h 918253"/>
              <a:gd name="connsiteX0" fmla="*/ 35 w 432003"/>
              <a:gd name="connsiteY0" fmla="*/ 432356 h 918253"/>
              <a:gd name="connsiteX1" fmla="*/ 390970 w 432003"/>
              <a:gd name="connsiteY1" fmla="*/ 0 h 918253"/>
              <a:gd name="connsiteX2" fmla="*/ 432003 w 432003"/>
              <a:gd name="connsiteY2" fmla="*/ 2412 h 918253"/>
              <a:gd name="connsiteX3" fmla="*/ 164277 w 432003"/>
              <a:gd name="connsiteY3" fmla="*/ 413355 h 918253"/>
              <a:gd name="connsiteX4" fmla="*/ 103637 w 432003"/>
              <a:gd name="connsiteY4" fmla="*/ 918253 h 918253"/>
              <a:gd name="connsiteX5" fmla="*/ 35 w 432003"/>
              <a:gd name="connsiteY5" fmla="*/ 432356 h 918253"/>
              <a:gd name="connsiteX0" fmla="*/ 48 w 432016"/>
              <a:gd name="connsiteY0" fmla="*/ 429944 h 915841"/>
              <a:gd name="connsiteX1" fmla="*/ 281445 w 432016"/>
              <a:gd name="connsiteY1" fmla="*/ 7113 h 915841"/>
              <a:gd name="connsiteX2" fmla="*/ 432016 w 432016"/>
              <a:gd name="connsiteY2" fmla="*/ 0 h 915841"/>
              <a:gd name="connsiteX3" fmla="*/ 164290 w 432016"/>
              <a:gd name="connsiteY3" fmla="*/ 410943 h 915841"/>
              <a:gd name="connsiteX4" fmla="*/ 103650 w 432016"/>
              <a:gd name="connsiteY4" fmla="*/ 915841 h 915841"/>
              <a:gd name="connsiteX5" fmla="*/ 48 w 432016"/>
              <a:gd name="connsiteY5" fmla="*/ 429944 h 915841"/>
              <a:gd name="connsiteX0" fmla="*/ 48 w 446304"/>
              <a:gd name="connsiteY0" fmla="*/ 429944 h 915841"/>
              <a:gd name="connsiteX1" fmla="*/ 281445 w 446304"/>
              <a:gd name="connsiteY1" fmla="*/ 7113 h 915841"/>
              <a:gd name="connsiteX2" fmla="*/ 446304 w 446304"/>
              <a:gd name="connsiteY2" fmla="*/ 0 h 915841"/>
              <a:gd name="connsiteX3" fmla="*/ 164290 w 446304"/>
              <a:gd name="connsiteY3" fmla="*/ 410943 h 915841"/>
              <a:gd name="connsiteX4" fmla="*/ 103650 w 446304"/>
              <a:gd name="connsiteY4" fmla="*/ 915841 h 915841"/>
              <a:gd name="connsiteX5" fmla="*/ 48 w 446304"/>
              <a:gd name="connsiteY5" fmla="*/ 429944 h 915841"/>
              <a:gd name="connsiteX0" fmla="*/ 48 w 527267"/>
              <a:gd name="connsiteY0" fmla="*/ 429944 h 915841"/>
              <a:gd name="connsiteX1" fmla="*/ 281445 w 527267"/>
              <a:gd name="connsiteY1" fmla="*/ 7113 h 915841"/>
              <a:gd name="connsiteX2" fmla="*/ 527267 w 527267"/>
              <a:gd name="connsiteY2" fmla="*/ 0 h 915841"/>
              <a:gd name="connsiteX3" fmla="*/ 164290 w 527267"/>
              <a:gd name="connsiteY3" fmla="*/ 410943 h 915841"/>
              <a:gd name="connsiteX4" fmla="*/ 103650 w 527267"/>
              <a:gd name="connsiteY4" fmla="*/ 915841 h 915841"/>
              <a:gd name="connsiteX5" fmla="*/ 48 w 527267"/>
              <a:gd name="connsiteY5" fmla="*/ 429944 h 915841"/>
              <a:gd name="connsiteX0" fmla="*/ 48 w 527267"/>
              <a:gd name="connsiteY0" fmla="*/ 429944 h 915841"/>
              <a:gd name="connsiteX1" fmla="*/ 281445 w 527267"/>
              <a:gd name="connsiteY1" fmla="*/ 7113 h 915841"/>
              <a:gd name="connsiteX2" fmla="*/ 527267 w 527267"/>
              <a:gd name="connsiteY2" fmla="*/ 0 h 915841"/>
              <a:gd name="connsiteX3" fmla="*/ 273828 w 527267"/>
              <a:gd name="connsiteY3" fmla="*/ 410943 h 915841"/>
              <a:gd name="connsiteX4" fmla="*/ 103650 w 527267"/>
              <a:gd name="connsiteY4" fmla="*/ 915841 h 915841"/>
              <a:gd name="connsiteX5" fmla="*/ 48 w 527267"/>
              <a:gd name="connsiteY5" fmla="*/ 429944 h 915841"/>
              <a:gd name="connsiteX0" fmla="*/ 48 w 632042"/>
              <a:gd name="connsiteY0" fmla="*/ 439469 h 925366"/>
              <a:gd name="connsiteX1" fmla="*/ 281445 w 632042"/>
              <a:gd name="connsiteY1" fmla="*/ 16638 h 925366"/>
              <a:gd name="connsiteX2" fmla="*/ 632042 w 632042"/>
              <a:gd name="connsiteY2" fmla="*/ 0 h 925366"/>
              <a:gd name="connsiteX3" fmla="*/ 273828 w 632042"/>
              <a:gd name="connsiteY3" fmla="*/ 420468 h 925366"/>
              <a:gd name="connsiteX4" fmla="*/ 103650 w 632042"/>
              <a:gd name="connsiteY4" fmla="*/ 925366 h 925366"/>
              <a:gd name="connsiteX5" fmla="*/ 48 w 632042"/>
              <a:gd name="connsiteY5" fmla="*/ 439469 h 925366"/>
              <a:gd name="connsiteX0" fmla="*/ 48 w 632042"/>
              <a:gd name="connsiteY0" fmla="*/ 425181 h 911078"/>
              <a:gd name="connsiteX1" fmla="*/ 281445 w 632042"/>
              <a:gd name="connsiteY1" fmla="*/ 2350 h 911078"/>
              <a:gd name="connsiteX2" fmla="*/ 632042 w 632042"/>
              <a:gd name="connsiteY2" fmla="*/ 0 h 911078"/>
              <a:gd name="connsiteX3" fmla="*/ 273828 w 632042"/>
              <a:gd name="connsiteY3" fmla="*/ 406180 h 911078"/>
              <a:gd name="connsiteX4" fmla="*/ 103650 w 632042"/>
              <a:gd name="connsiteY4" fmla="*/ 911078 h 911078"/>
              <a:gd name="connsiteX5" fmla="*/ 48 w 632042"/>
              <a:gd name="connsiteY5" fmla="*/ 425181 h 911078"/>
              <a:gd name="connsiteX0" fmla="*/ 43 w 632037"/>
              <a:gd name="connsiteY0" fmla="*/ 425181 h 911078"/>
              <a:gd name="connsiteX1" fmla="*/ 324302 w 632037"/>
              <a:gd name="connsiteY1" fmla="*/ 2350 h 911078"/>
              <a:gd name="connsiteX2" fmla="*/ 632037 w 632037"/>
              <a:gd name="connsiteY2" fmla="*/ 0 h 911078"/>
              <a:gd name="connsiteX3" fmla="*/ 273823 w 632037"/>
              <a:gd name="connsiteY3" fmla="*/ 406180 h 911078"/>
              <a:gd name="connsiteX4" fmla="*/ 103645 w 632037"/>
              <a:gd name="connsiteY4" fmla="*/ 911078 h 911078"/>
              <a:gd name="connsiteX5" fmla="*/ 43 w 632037"/>
              <a:gd name="connsiteY5" fmla="*/ 425181 h 91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037" h="911078">
                <a:moveTo>
                  <a:pt x="43" y="425181"/>
                </a:moveTo>
                <a:cubicBezTo>
                  <a:pt x="-4314" y="405522"/>
                  <a:pt x="328659" y="22009"/>
                  <a:pt x="324302" y="2350"/>
                </a:cubicBezTo>
                <a:lnTo>
                  <a:pt x="632037" y="0"/>
                </a:lnTo>
                <a:lnTo>
                  <a:pt x="273823" y="406180"/>
                </a:lnTo>
                <a:cubicBezTo>
                  <a:pt x="272025" y="537967"/>
                  <a:pt x="105443" y="779291"/>
                  <a:pt x="103645" y="911078"/>
                </a:cubicBezTo>
                <a:lnTo>
                  <a:pt x="43" y="4251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1" name="正方形/長方形 80"/>
          <p:cNvSpPr/>
          <p:nvPr/>
        </p:nvSpPr>
        <p:spPr>
          <a:xfrm>
            <a:off x="755650" y="5924550"/>
            <a:ext cx="2600325" cy="601663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insertion of another cheese slice into the slit.</a:t>
            </a:r>
            <a:endParaRPr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>
            <a:grpSpLocks/>
          </p:cNvGrpSpPr>
          <p:nvPr/>
        </p:nvGrpSpPr>
        <p:grpSpPr bwMode="auto">
          <a:xfrm>
            <a:off x="1914525" y="4113213"/>
            <a:ext cx="295275" cy="809625"/>
            <a:chOff x="4442343" y="5117161"/>
            <a:chExt cx="453574" cy="1334477"/>
          </a:xfrm>
        </p:grpSpPr>
        <p:sp>
          <p:nvSpPr>
            <p:cNvPr id="83" name="正方形/長方形 73"/>
            <p:cNvSpPr/>
            <p:nvPr/>
          </p:nvSpPr>
          <p:spPr>
            <a:xfrm>
              <a:off x="4542325" y="5119777"/>
              <a:ext cx="353592" cy="1331861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2508008"/>
                <a:gd name="connsiteY0" fmla="*/ 0 h 1331784"/>
                <a:gd name="connsiteX1" fmla="*/ 2508008 w 2508008"/>
                <a:gd name="connsiteY1" fmla="*/ 0 h 1331784"/>
                <a:gd name="connsiteX2" fmla="*/ 2508008 w 2508008"/>
                <a:gd name="connsiteY2" fmla="*/ 936130 h 1331784"/>
                <a:gd name="connsiteX3" fmla="*/ 2189285 w 2508008"/>
                <a:gd name="connsiteY3" fmla="*/ 1331784 h 1331784"/>
                <a:gd name="connsiteX4" fmla="*/ 0 w 2508008"/>
                <a:gd name="connsiteY4" fmla="*/ 0 h 1331784"/>
                <a:gd name="connsiteX0" fmla="*/ 0 w 327515"/>
                <a:gd name="connsiteY0" fmla="*/ 422031 h 1331784"/>
                <a:gd name="connsiteX1" fmla="*/ 327515 w 327515"/>
                <a:gd name="connsiteY1" fmla="*/ 0 h 1331784"/>
                <a:gd name="connsiteX2" fmla="*/ 327515 w 327515"/>
                <a:gd name="connsiteY2" fmla="*/ 936130 h 1331784"/>
                <a:gd name="connsiteX3" fmla="*/ 8792 w 327515"/>
                <a:gd name="connsiteY3" fmla="*/ 1331784 h 1331784"/>
                <a:gd name="connsiteX4" fmla="*/ 0 w 327515"/>
                <a:gd name="connsiteY4" fmla="*/ 422031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35169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92" h="1331784">
                  <a:moveTo>
                    <a:pt x="0" y="395654"/>
                  </a:moveTo>
                  <a:lnTo>
                    <a:pt x="353892" y="0"/>
                  </a:lnTo>
                  <a:lnTo>
                    <a:pt x="353892" y="936130"/>
                  </a:lnTo>
                  <a:lnTo>
                    <a:pt x="8793" y="1331784"/>
                  </a:lnTo>
                  <a:cubicBezTo>
                    <a:pt x="5862" y="1028533"/>
                    <a:pt x="2931" y="698905"/>
                    <a:pt x="0" y="39565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4" name="正方形/長方形 73"/>
            <p:cNvSpPr/>
            <p:nvPr/>
          </p:nvSpPr>
          <p:spPr>
            <a:xfrm>
              <a:off x="4444782" y="5117161"/>
              <a:ext cx="446258" cy="400342"/>
            </a:xfrm>
            <a:custGeom>
              <a:avLst/>
              <a:gdLst>
                <a:gd name="connsiteX0" fmla="*/ 0 w 2508008"/>
                <a:gd name="connsiteY0" fmla="*/ 0 h 936130"/>
                <a:gd name="connsiteX1" fmla="*/ 2508008 w 2508008"/>
                <a:gd name="connsiteY1" fmla="*/ 0 h 936130"/>
                <a:gd name="connsiteX2" fmla="*/ 2508008 w 2508008"/>
                <a:gd name="connsiteY2" fmla="*/ 936130 h 936130"/>
                <a:gd name="connsiteX3" fmla="*/ 0 w 2508008"/>
                <a:gd name="connsiteY3" fmla="*/ 936130 h 936130"/>
                <a:gd name="connsiteX4" fmla="*/ 0 w 2508008"/>
                <a:gd name="connsiteY4" fmla="*/ 0 h 936130"/>
                <a:gd name="connsiteX0" fmla="*/ 0 w 2508008"/>
                <a:gd name="connsiteY0" fmla="*/ 0 h 1331784"/>
                <a:gd name="connsiteX1" fmla="*/ 2508008 w 2508008"/>
                <a:gd name="connsiteY1" fmla="*/ 0 h 1331784"/>
                <a:gd name="connsiteX2" fmla="*/ 2508008 w 2508008"/>
                <a:gd name="connsiteY2" fmla="*/ 936130 h 1331784"/>
                <a:gd name="connsiteX3" fmla="*/ 2189285 w 2508008"/>
                <a:gd name="connsiteY3" fmla="*/ 1331784 h 1331784"/>
                <a:gd name="connsiteX4" fmla="*/ 0 w 2508008"/>
                <a:gd name="connsiteY4" fmla="*/ 0 h 1331784"/>
                <a:gd name="connsiteX0" fmla="*/ 0 w 327515"/>
                <a:gd name="connsiteY0" fmla="*/ 422031 h 1331784"/>
                <a:gd name="connsiteX1" fmla="*/ 327515 w 327515"/>
                <a:gd name="connsiteY1" fmla="*/ 0 h 1331784"/>
                <a:gd name="connsiteX2" fmla="*/ 327515 w 327515"/>
                <a:gd name="connsiteY2" fmla="*/ 936130 h 1331784"/>
                <a:gd name="connsiteX3" fmla="*/ 8792 w 327515"/>
                <a:gd name="connsiteY3" fmla="*/ 1331784 h 1331784"/>
                <a:gd name="connsiteX4" fmla="*/ 0 w 327515"/>
                <a:gd name="connsiteY4" fmla="*/ 422031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35169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353892 w 353892"/>
                <a:gd name="connsiteY2" fmla="*/ 936130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  <a:gd name="connsiteX0" fmla="*/ 0 w 353892"/>
                <a:gd name="connsiteY0" fmla="*/ 395654 h 1331784"/>
                <a:gd name="connsiteX1" fmla="*/ 353892 w 353892"/>
                <a:gd name="connsiteY1" fmla="*/ 0 h 1331784"/>
                <a:gd name="connsiteX2" fmla="*/ 145662 w 353892"/>
                <a:gd name="connsiteY2" fmla="*/ 1325429 h 1331784"/>
                <a:gd name="connsiteX3" fmla="*/ 8793 w 353892"/>
                <a:gd name="connsiteY3" fmla="*/ 1331784 h 1331784"/>
                <a:gd name="connsiteX4" fmla="*/ 0 w 353892"/>
                <a:gd name="connsiteY4" fmla="*/ 395654 h 1331784"/>
                <a:gd name="connsiteX0" fmla="*/ 0 w 145662"/>
                <a:gd name="connsiteY0" fmla="*/ 0 h 936130"/>
                <a:gd name="connsiteX1" fmla="*/ 127555 w 145662"/>
                <a:gd name="connsiteY1" fmla="*/ 2698 h 936130"/>
                <a:gd name="connsiteX2" fmla="*/ 145662 w 145662"/>
                <a:gd name="connsiteY2" fmla="*/ 929775 h 936130"/>
                <a:gd name="connsiteX3" fmla="*/ 8793 w 145662"/>
                <a:gd name="connsiteY3" fmla="*/ 936130 h 936130"/>
                <a:gd name="connsiteX4" fmla="*/ 0 w 145662"/>
                <a:gd name="connsiteY4" fmla="*/ 0 h 936130"/>
                <a:gd name="connsiteX0" fmla="*/ 0 w 138405"/>
                <a:gd name="connsiteY0" fmla="*/ 0 h 936130"/>
                <a:gd name="connsiteX1" fmla="*/ 120298 w 138405"/>
                <a:gd name="connsiteY1" fmla="*/ 2698 h 936130"/>
                <a:gd name="connsiteX2" fmla="*/ 138405 w 138405"/>
                <a:gd name="connsiteY2" fmla="*/ 929775 h 936130"/>
                <a:gd name="connsiteX3" fmla="*/ 1536 w 138405"/>
                <a:gd name="connsiteY3" fmla="*/ 936130 h 936130"/>
                <a:gd name="connsiteX4" fmla="*/ 0 w 138405"/>
                <a:gd name="connsiteY4" fmla="*/ 0 h 936130"/>
                <a:gd name="connsiteX0" fmla="*/ 0 w 157757"/>
                <a:gd name="connsiteY0" fmla="*/ 0 h 933710"/>
                <a:gd name="connsiteX1" fmla="*/ 139650 w 157757"/>
                <a:gd name="connsiteY1" fmla="*/ 278 h 933710"/>
                <a:gd name="connsiteX2" fmla="*/ 157757 w 157757"/>
                <a:gd name="connsiteY2" fmla="*/ 927355 h 933710"/>
                <a:gd name="connsiteX3" fmla="*/ 20888 w 157757"/>
                <a:gd name="connsiteY3" fmla="*/ 933710 h 933710"/>
                <a:gd name="connsiteX4" fmla="*/ 0 w 157757"/>
                <a:gd name="connsiteY4" fmla="*/ 0 h 933710"/>
                <a:gd name="connsiteX0" fmla="*/ 0 w 157757"/>
                <a:gd name="connsiteY0" fmla="*/ 0 h 933710"/>
                <a:gd name="connsiteX1" fmla="*/ 139650 w 157757"/>
                <a:gd name="connsiteY1" fmla="*/ 278 h 933710"/>
                <a:gd name="connsiteX2" fmla="*/ 157757 w 157757"/>
                <a:gd name="connsiteY2" fmla="*/ 927355 h 933710"/>
                <a:gd name="connsiteX3" fmla="*/ 20888 w 157757"/>
                <a:gd name="connsiteY3" fmla="*/ 933710 h 933710"/>
                <a:gd name="connsiteX4" fmla="*/ 0 w 157757"/>
                <a:gd name="connsiteY4" fmla="*/ 0 h 933710"/>
                <a:gd name="connsiteX0" fmla="*/ 0 w 155338"/>
                <a:gd name="connsiteY0" fmla="*/ 6979 h 933432"/>
                <a:gd name="connsiteX1" fmla="*/ 137231 w 155338"/>
                <a:gd name="connsiteY1" fmla="*/ 0 h 933432"/>
                <a:gd name="connsiteX2" fmla="*/ 155338 w 155338"/>
                <a:gd name="connsiteY2" fmla="*/ 927077 h 933432"/>
                <a:gd name="connsiteX3" fmla="*/ 18469 w 155338"/>
                <a:gd name="connsiteY3" fmla="*/ 933432 h 933432"/>
                <a:gd name="connsiteX4" fmla="*/ 0 w 155338"/>
                <a:gd name="connsiteY4" fmla="*/ 6979 h 933432"/>
                <a:gd name="connsiteX0" fmla="*/ 0 w 155338"/>
                <a:gd name="connsiteY0" fmla="*/ 6979 h 933432"/>
                <a:gd name="connsiteX1" fmla="*/ 137231 w 155338"/>
                <a:gd name="connsiteY1" fmla="*/ 0 h 933432"/>
                <a:gd name="connsiteX2" fmla="*/ 155338 w 155338"/>
                <a:gd name="connsiteY2" fmla="*/ 927077 h 933432"/>
                <a:gd name="connsiteX3" fmla="*/ 18469 w 155338"/>
                <a:gd name="connsiteY3" fmla="*/ 933432 h 933432"/>
                <a:gd name="connsiteX4" fmla="*/ 0 w 155338"/>
                <a:gd name="connsiteY4" fmla="*/ 6979 h 933432"/>
                <a:gd name="connsiteX0" fmla="*/ 0 w 155338"/>
                <a:gd name="connsiteY0" fmla="*/ 2141 h 928594"/>
                <a:gd name="connsiteX1" fmla="*/ 134812 w 155338"/>
                <a:gd name="connsiteY1" fmla="*/ 0 h 928594"/>
                <a:gd name="connsiteX2" fmla="*/ 155338 w 155338"/>
                <a:gd name="connsiteY2" fmla="*/ 922239 h 928594"/>
                <a:gd name="connsiteX3" fmla="*/ 18469 w 155338"/>
                <a:gd name="connsiteY3" fmla="*/ 928594 h 928594"/>
                <a:gd name="connsiteX4" fmla="*/ 0 w 155338"/>
                <a:gd name="connsiteY4" fmla="*/ 2141 h 928594"/>
                <a:gd name="connsiteX0" fmla="*/ 0 w 135986"/>
                <a:gd name="connsiteY0" fmla="*/ 2141 h 931915"/>
                <a:gd name="connsiteX1" fmla="*/ 134812 w 135986"/>
                <a:gd name="connsiteY1" fmla="*/ 0 h 931915"/>
                <a:gd name="connsiteX2" fmla="*/ 135986 w 135986"/>
                <a:gd name="connsiteY2" fmla="*/ 931915 h 931915"/>
                <a:gd name="connsiteX3" fmla="*/ 18469 w 135986"/>
                <a:gd name="connsiteY3" fmla="*/ 928594 h 931915"/>
                <a:gd name="connsiteX4" fmla="*/ 0 w 135986"/>
                <a:gd name="connsiteY4" fmla="*/ 2141 h 931915"/>
                <a:gd name="connsiteX0" fmla="*/ 0 w 143243"/>
                <a:gd name="connsiteY0" fmla="*/ 2141 h 931915"/>
                <a:gd name="connsiteX1" fmla="*/ 13481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2141 h 931915"/>
                <a:gd name="connsiteX1" fmla="*/ 13481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2141 h 931915"/>
                <a:gd name="connsiteX1" fmla="*/ 11062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4560 h 934334"/>
                <a:gd name="connsiteX1" fmla="*/ 127555 w 143243"/>
                <a:gd name="connsiteY1" fmla="*/ 0 h 934334"/>
                <a:gd name="connsiteX2" fmla="*/ 143243 w 143243"/>
                <a:gd name="connsiteY2" fmla="*/ 934334 h 934334"/>
                <a:gd name="connsiteX3" fmla="*/ 18469 w 143243"/>
                <a:gd name="connsiteY3" fmla="*/ 931013 h 934334"/>
                <a:gd name="connsiteX4" fmla="*/ 0 w 143243"/>
                <a:gd name="connsiteY4" fmla="*/ 4560 h 934334"/>
                <a:gd name="connsiteX0" fmla="*/ 0 w 143243"/>
                <a:gd name="connsiteY0" fmla="*/ 4560 h 934334"/>
                <a:gd name="connsiteX1" fmla="*/ 127555 w 143243"/>
                <a:gd name="connsiteY1" fmla="*/ 0 h 934334"/>
                <a:gd name="connsiteX2" fmla="*/ 143243 w 143243"/>
                <a:gd name="connsiteY2" fmla="*/ 934334 h 934334"/>
                <a:gd name="connsiteX3" fmla="*/ 18469 w 143243"/>
                <a:gd name="connsiteY3" fmla="*/ 931013 h 934334"/>
                <a:gd name="connsiteX4" fmla="*/ 0 w 143243"/>
                <a:gd name="connsiteY4" fmla="*/ 4560 h 934334"/>
                <a:gd name="connsiteX0" fmla="*/ 0 w 143243"/>
                <a:gd name="connsiteY0" fmla="*/ 4560 h 934334"/>
                <a:gd name="connsiteX1" fmla="*/ 127555 w 143243"/>
                <a:gd name="connsiteY1" fmla="*/ 0 h 934334"/>
                <a:gd name="connsiteX2" fmla="*/ 143243 w 143243"/>
                <a:gd name="connsiteY2" fmla="*/ 934334 h 934334"/>
                <a:gd name="connsiteX3" fmla="*/ 18469 w 143243"/>
                <a:gd name="connsiteY3" fmla="*/ 931013 h 934334"/>
                <a:gd name="connsiteX4" fmla="*/ 0 w 143243"/>
                <a:gd name="connsiteY4" fmla="*/ 4560 h 934334"/>
                <a:gd name="connsiteX0" fmla="*/ 0 w 143243"/>
                <a:gd name="connsiteY0" fmla="*/ 2141 h 931915"/>
                <a:gd name="connsiteX1" fmla="*/ 13481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2141 h 931915"/>
                <a:gd name="connsiteX1" fmla="*/ 13481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2141 h 931915"/>
                <a:gd name="connsiteX1" fmla="*/ 134812 w 143243"/>
                <a:gd name="connsiteY1" fmla="*/ 0 h 931915"/>
                <a:gd name="connsiteX2" fmla="*/ 143243 w 143243"/>
                <a:gd name="connsiteY2" fmla="*/ 931915 h 931915"/>
                <a:gd name="connsiteX3" fmla="*/ 18469 w 143243"/>
                <a:gd name="connsiteY3" fmla="*/ 928594 h 931915"/>
                <a:gd name="connsiteX4" fmla="*/ 0 w 143243"/>
                <a:gd name="connsiteY4" fmla="*/ 2141 h 931915"/>
                <a:gd name="connsiteX0" fmla="*/ 0 w 143243"/>
                <a:gd name="connsiteY0" fmla="*/ 0 h 929774"/>
                <a:gd name="connsiteX1" fmla="*/ 142069 w 143243"/>
                <a:gd name="connsiteY1" fmla="*/ 2697 h 929774"/>
                <a:gd name="connsiteX2" fmla="*/ 143243 w 143243"/>
                <a:gd name="connsiteY2" fmla="*/ 929774 h 929774"/>
                <a:gd name="connsiteX3" fmla="*/ 18469 w 143243"/>
                <a:gd name="connsiteY3" fmla="*/ 926453 h 929774"/>
                <a:gd name="connsiteX4" fmla="*/ 0 w 143243"/>
                <a:gd name="connsiteY4" fmla="*/ 0 h 929774"/>
                <a:gd name="connsiteX0" fmla="*/ 0 w 143243"/>
                <a:gd name="connsiteY0" fmla="*/ 0 h 938949"/>
                <a:gd name="connsiteX1" fmla="*/ 142069 w 143243"/>
                <a:gd name="connsiteY1" fmla="*/ 2697 h 938949"/>
                <a:gd name="connsiteX2" fmla="*/ 143243 w 143243"/>
                <a:gd name="connsiteY2" fmla="*/ 929774 h 938949"/>
                <a:gd name="connsiteX3" fmla="*/ 49916 w 143243"/>
                <a:gd name="connsiteY3" fmla="*/ 938949 h 938949"/>
                <a:gd name="connsiteX4" fmla="*/ 0 w 143243"/>
                <a:gd name="connsiteY4" fmla="*/ 0 h 938949"/>
                <a:gd name="connsiteX0" fmla="*/ 0 w 504943"/>
                <a:gd name="connsiteY0" fmla="*/ 140981 h 1079930"/>
                <a:gd name="connsiteX1" fmla="*/ 504927 w 504943"/>
                <a:gd name="connsiteY1" fmla="*/ 0 h 1079930"/>
                <a:gd name="connsiteX2" fmla="*/ 143243 w 504943"/>
                <a:gd name="connsiteY2" fmla="*/ 1070755 h 1079930"/>
                <a:gd name="connsiteX3" fmla="*/ 49916 w 504943"/>
                <a:gd name="connsiteY3" fmla="*/ 1079930 h 1079930"/>
                <a:gd name="connsiteX4" fmla="*/ 0 w 504943"/>
                <a:gd name="connsiteY4" fmla="*/ 140981 h 1079930"/>
                <a:gd name="connsiteX0" fmla="*/ 0 w 504945"/>
                <a:gd name="connsiteY0" fmla="*/ 140981 h 1079930"/>
                <a:gd name="connsiteX1" fmla="*/ 504927 w 504945"/>
                <a:gd name="connsiteY1" fmla="*/ 0 h 1079930"/>
                <a:gd name="connsiteX2" fmla="*/ 143243 w 504945"/>
                <a:gd name="connsiteY2" fmla="*/ 1070755 h 1079930"/>
                <a:gd name="connsiteX3" fmla="*/ 49916 w 504945"/>
                <a:gd name="connsiteY3" fmla="*/ 1079930 h 1079930"/>
                <a:gd name="connsiteX4" fmla="*/ 0 w 504945"/>
                <a:gd name="connsiteY4" fmla="*/ 140981 h 1079930"/>
                <a:gd name="connsiteX0" fmla="*/ 0 w 504945"/>
                <a:gd name="connsiteY0" fmla="*/ 140981 h 1070755"/>
                <a:gd name="connsiteX1" fmla="*/ 504927 w 504945"/>
                <a:gd name="connsiteY1" fmla="*/ 0 h 1070755"/>
                <a:gd name="connsiteX2" fmla="*/ 143243 w 504945"/>
                <a:gd name="connsiteY2" fmla="*/ 1070755 h 1070755"/>
                <a:gd name="connsiteX3" fmla="*/ 45077 w 504945"/>
                <a:gd name="connsiteY3" fmla="*/ 1067434 h 1070755"/>
                <a:gd name="connsiteX4" fmla="*/ 0 w 504945"/>
                <a:gd name="connsiteY4" fmla="*/ 140981 h 1070755"/>
                <a:gd name="connsiteX0" fmla="*/ 334732 w 459887"/>
                <a:gd name="connsiteY0" fmla="*/ 16044 h 1070755"/>
                <a:gd name="connsiteX1" fmla="*/ 459869 w 459887"/>
                <a:gd name="connsiteY1" fmla="*/ 0 h 1070755"/>
                <a:gd name="connsiteX2" fmla="*/ 98185 w 459887"/>
                <a:gd name="connsiteY2" fmla="*/ 1070755 h 1070755"/>
                <a:gd name="connsiteX3" fmla="*/ 19 w 459887"/>
                <a:gd name="connsiteY3" fmla="*/ 1067434 h 1070755"/>
                <a:gd name="connsiteX4" fmla="*/ 334732 w 459887"/>
                <a:gd name="connsiteY4" fmla="*/ 16044 h 1070755"/>
                <a:gd name="connsiteX0" fmla="*/ 334737 w 459892"/>
                <a:gd name="connsiteY0" fmla="*/ 16044 h 1070755"/>
                <a:gd name="connsiteX1" fmla="*/ 459874 w 459892"/>
                <a:gd name="connsiteY1" fmla="*/ 0 h 1070755"/>
                <a:gd name="connsiteX2" fmla="*/ 98190 w 459892"/>
                <a:gd name="connsiteY2" fmla="*/ 1070755 h 1070755"/>
                <a:gd name="connsiteX3" fmla="*/ 24 w 459892"/>
                <a:gd name="connsiteY3" fmla="*/ 1067434 h 1070755"/>
                <a:gd name="connsiteX4" fmla="*/ 334737 w 459892"/>
                <a:gd name="connsiteY4" fmla="*/ 16044 h 1070755"/>
                <a:gd name="connsiteX0" fmla="*/ 334735 w 459890"/>
                <a:gd name="connsiteY0" fmla="*/ 16044 h 1070755"/>
                <a:gd name="connsiteX1" fmla="*/ 459872 w 459890"/>
                <a:gd name="connsiteY1" fmla="*/ 0 h 1070755"/>
                <a:gd name="connsiteX2" fmla="*/ 98188 w 459890"/>
                <a:gd name="connsiteY2" fmla="*/ 1070755 h 1070755"/>
                <a:gd name="connsiteX3" fmla="*/ 22 w 459890"/>
                <a:gd name="connsiteY3" fmla="*/ 1067434 h 1070755"/>
                <a:gd name="connsiteX4" fmla="*/ 334735 w 459890"/>
                <a:gd name="connsiteY4" fmla="*/ 16044 h 1070755"/>
                <a:gd name="connsiteX0" fmla="*/ 334713 w 459868"/>
                <a:gd name="connsiteY0" fmla="*/ 16044 h 1070755"/>
                <a:gd name="connsiteX1" fmla="*/ 459850 w 459868"/>
                <a:gd name="connsiteY1" fmla="*/ 0 h 1070755"/>
                <a:gd name="connsiteX2" fmla="*/ 98166 w 459868"/>
                <a:gd name="connsiteY2" fmla="*/ 1070755 h 1070755"/>
                <a:gd name="connsiteX3" fmla="*/ 0 w 459868"/>
                <a:gd name="connsiteY3" fmla="*/ 1067434 h 1070755"/>
                <a:gd name="connsiteX4" fmla="*/ 334713 w 459868"/>
                <a:gd name="connsiteY4" fmla="*/ 16044 h 1070755"/>
                <a:gd name="connsiteX0" fmla="*/ 366161 w 459868"/>
                <a:gd name="connsiteY0" fmla="*/ 9797 h 1070755"/>
                <a:gd name="connsiteX1" fmla="*/ 459850 w 459868"/>
                <a:gd name="connsiteY1" fmla="*/ 0 h 1070755"/>
                <a:gd name="connsiteX2" fmla="*/ 98166 w 459868"/>
                <a:gd name="connsiteY2" fmla="*/ 1070755 h 1070755"/>
                <a:gd name="connsiteX3" fmla="*/ 0 w 459868"/>
                <a:gd name="connsiteY3" fmla="*/ 1067434 h 1070755"/>
                <a:gd name="connsiteX4" fmla="*/ 366161 w 459868"/>
                <a:gd name="connsiteY4" fmla="*/ 9797 h 1070755"/>
                <a:gd name="connsiteX0" fmla="*/ 366161 w 447773"/>
                <a:gd name="connsiteY0" fmla="*/ 0 h 1060958"/>
                <a:gd name="connsiteX1" fmla="*/ 447754 w 447773"/>
                <a:gd name="connsiteY1" fmla="*/ 27686 h 1060958"/>
                <a:gd name="connsiteX2" fmla="*/ 98166 w 447773"/>
                <a:gd name="connsiteY2" fmla="*/ 1060958 h 1060958"/>
                <a:gd name="connsiteX3" fmla="*/ 0 w 447773"/>
                <a:gd name="connsiteY3" fmla="*/ 1057637 h 1060958"/>
                <a:gd name="connsiteX4" fmla="*/ 366161 w 447773"/>
                <a:gd name="connsiteY4" fmla="*/ 0 h 1060958"/>
                <a:gd name="connsiteX0" fmla="*/ 346809 w 447773"/>
                <a:gd name="connsiteY0" fmla="*/ 22289 h 1033273"/>
                <a:gd name="connsiteX1" fmla="*/ 447754 w 447773"/>
                <a:gd name="connsiteY1" fmla="*/ 1 h 1033273"/>
                <a:gd name="connsiteX2" fmla="*/ 98166 w 447773"/>
                <a:gd name="connsiteY2" fmla="*/ 1033273 h 1033273"/>
                <a:gd name="connsiteX3" fmla="*/ 0 w 447773"/>
                <a:gd name="connsiteY3" fmla="*/ 1029952 h 1033273"/>
                <a:gd name="connsiteX4" fmla="*/ 346809 w 447773"/>
                <a:gd name="connsiteY4" fmla="*/ 22289 h 103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773" h="1033273">
                  <a:moveTo>
                    <a:pt x="346809" y="22289"/>
                  </a:moveTo>
                  <a:lnTo>
                    <a:pt x="447754" y="1"/>
                  </a:lnTo>
                  <a:cubicBezTo>
                    <a:pt x="450565" y="80829"/>
                    <a:pt x="141318" y="873596"/>
                    <a:pt x="98166" y="1033273"/>
                  </a:cubicBezTo>
                  <a:lnTo>
                    <a:pt x="0" y="1029952"/>
                  </a:lnTo>
                  <a:cubicBezTo>
                    <a:pt x="72060" y="801665"/>
                    <a:pt x="311035" y="142973"/>
                    <a:pt x="346809" y="2228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4442343" y="5517503"/>
              <a:ext cx="104859" cy="9341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3" name="下矢印 12"/>
          <p:cNvSpPr/>
          <p:nvPr/>
        </p:nvSpPr>
        <p:spPr>
          <a:xfrm>
            <a:off x="1679575" y="4184650"/>
            <a:ext cx="223838" cy="51435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14" name="グループ化 13"/>
          <p:cNvGrpSpPr>
            <a:grpSpLocks/>
          </p:cNvGrpSpPr>
          <p:nvPr/>
        </p:nvGrpSpPr>
        <p:grpSpPr bwMode="auto">
          <a:xfrm>
            <a:off x="5021263" y="2251075"/>
            <a:ext cx="3292475" cy="2974975"/>
            <a:chOff x="5220090" y="2472531"/>
            <a:chExt cx="3292475" cy="2974975"/>
          </a:xfrm>
        </p:grpSpPr>
        <p:sp>
          <p:nvSpPr>
            <p:cNvPr id="5" name="正方形/長方形 4"/>
            <p:cNvSpPr/>
            <p:nvPr/>
          </p:nvSpPr>
          <p:spPr bwMode="auto">
            <a:xfrm>
              <a:off x="5220090" y="2472531"/>
              <a:ext cx="3292475" cy="2974975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7" name="円/楕円 16"/>
            <p:cNvSpPr/>
            <p:nvPr/>
          </p:nvSpPr>
          <p:spPr bwMode="auto">
            <a:xfrm>
              <a:off x="5430589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円/楕円 17"/>
            <p:cNvSpPr/>
            <p:nvPr/>
          </p:nvSpPr>
          <p:spPr bwMode="auto">
            <a:xfrm>
              <a:off x="5696110" y="258254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円/楕円 18"/>
            <p:cNvSpPr/>
            <p:nvPr/>
          </p:nvSpPr>
          <p:spPr bwMode="auto">
            <a:xfrm>
              <a:off x="5958595" y="258456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円/楕円 19"/>
            <p:cNvSpPr/>
            <p:nvPr/>
          </p:nvSpPr>
          <p:spPr bwMode="auto">
            <a:xfrm>
              <a:off x="6233860" y="258972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円/楕円 20"/>
            <p:cNvSpPr/>
            <p:nvPr/>
          </p:nvSpPr>
          <p:spPr bwMode="auto">
            <a:xfrm>
              <a:off x="6499174" y="258972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2" name="円/楕円 21"/>
            <p:cNvSpPr/>
            <p:nvPr/>
          </p:nvSpPr>
          <p:spPr bwMode="auto">
            <a:xfrm>
              <a:off x="543058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円/楕円 22"/>
            <p:cNvSpPr/>
            <p:nvPr/>
          </p:nvSpPr>
          <p:spPr bwMode="auto">
            <a:xfrm>
              <a:off x="5696109" y="287338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円/楕円 23"/>
            <p:cNvSpPr/>
            <p:nvPr/>
          </p:nvSpPr>
          <p:spPr bwMode="auto">
            <a:xfrm>
              <a:off x="5958595" y="287338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円/楕円 24"/>
            <p:cNvSpPr/>
            <p:nvPr/>
          </p:nvSpPr>
          <p:spPr bwMode="auto">
            <a:xfrm>
              <a:off x="6233860" y="288056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円/楕円 25"/>
            <p:cNvSpPr/>
            <p:nvPr/>
          </p:nvSpPr>
          <p:spPr bwMode="auto">
            <a:xfrm>
              <a:off x="6499175" y="288056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円/楕円 26"/>
            <p:cNvSpPr/>
            <p:nvPr/>
          </p:nvSpPr>
          <p:spPr bwMode="auto">
            <a:xfrm>
              <a:off x="5430588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円/楕円 27"/>
            <p:cNvSpPr/>
            <p:nvPr/>
          </p:nvSpPr>
          <p:spPr bwMode="auto">
            <a:xfrm>
              <a:off x="5696109" y="315502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9" name="円/楕円 28"/>
            <p:cNvSpPr/>
            <p:nvPr/>
          </p:nvSpPr>
          <p:spPr bwMode="auto">
            <a:xfrm>
              <a:off x="5958595" y="315502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円/楕円 29"/>
            <p:cNvSpPr/>
            <p:nvPr/>
          </p:nvSpPr>
          <p:spPr bwMode="auto">
            <a:xfrm>
              <a:off x="6233859" y="3162199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円/楕円 30"/>
            <p:cNvSpPr/>
            <p:nvPr/>
          </p:nvSpPr>
          <p:spPr bwMode="auto">
            <a:xfrm>
              <a:off x="6499174" y="3162199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円/楕円 31"/>
            <p:cNvSpPr/>
            <p:nvPr/>
          </p:nvSpPr>
          <p:spPr bwMode="auto">
            <a:xfrm>
              <a:off x="5431450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円/楕円 32"/>
            <p:cNvSpPr/>
            <p:nvPr/>
          </p:nvSpPr>
          <p:spPr bwMode="auto">
            <a:xfrm>
              <a:off x="5696971" y="343666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円/楕円 33"/>
            <p:cNvSpPr/>
            <p:nvPr/>
          </p:nvSpPr>
          <p:spPr bwMode="auto">
            <a:xfrm>
              <a:off x="5959457" y="343666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円/楕円 34"/>
            <p:cNvSpPr/>
            <p:nvPr/>
          </p:nvSpPr>
          <p:spPr bwMode="auto">
            <a:xfrm>
              <a:off x="6234722" y="344383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円/楕円 35"/>
            <p:cNvSpPr/>
            <p:nvPr/>
          </p:nvSpPr>
          <p:spPr bwMode="auto">
            <a:xfrm>
              <a:off x="6500036" y="344383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円/楕円 36"/>
            <p:cNvSpPr/>
            <p:nvPr/>
          </p:nvSpPr>
          <p:spPr bwMode="auto">
            <a:xfrm>
              <a:off x="5430588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円/楕円 37"/>
            <p:cNvSpPr/>
            <p:nvPr/>
          </p:nvSpPr>
          <p:spPr bwMode="auto">
            <a:xfrm>
              <a:off x="5696109" y="372547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円/楕円 38"/>
            <p:cNvSpPr/>
            <p:nvPr/>
          </p:nvSpPr>
          <p:spPr bwMode="auto">
            <a:xfrm>
              <a:off x="5958595" y="372547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円/楕円 39"/>
            <p:cNvSpPr/>
            <p:nvPr/>
          </p:nvSpPr>
          <p:spPr bwMode="auto">
            <a:xfrm>
              <a:off x="6233859" y="373265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円/楕円 40"/>
            <p:cNvSpPr/>
            <p:nvPr/>
          </p:nvSpPr>
          <p:spPr bwMode="auto">
            <a:xfrm>
              <a:off x="6499174" y="373265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円/楕円 41"/>
            <p:cNvSpPr/>
            <p:nvPr/>
          </p:nvSpPr>
          <p:spPr bwMode="auto">
            <a:xfrm>
              <a:off x="5431450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円/楕円 43"/>
            <p:cNvSpPr/>
            <p:nvPr/>
          </p:nvSpPr>
          <p:spPr bwMode="auto">
            <a:xfrm>
              <a:off x="5696971" y="400711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" name="円/楕円 49"/>
            <p:cNvSpPr/>
            <p:nvPr/>
          </p:nvSpPr>
          <p:spPr bwMode="auto">
            <a:xfrm>
              <a:off x="5959457" y="400711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" name="円/楕円 51"/>
            <p:cNvSpPr/>
            <p:nvPr/>
          </p:nvSpPr>
          <p:spPr bwMode="auto">
            <a:xfrm>
              <a:off x="6234722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" name="円/楕円 52"/>
            <p:cNvSpPr/>
            <p:nvPr/>
          </p:nvSpPr>
          <p:spPr bwMode="auto">
            <a:xfrm>
              <a:off x="6500036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" name="円/楕円 53"/>
            <p:cNvSpPr/>
            <p:nvPr/>
          </p:nvSpPr>
          <p:spPr bwMode="auto">
            <a:xfrm>
              <a:off x="5430588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" name="円/楕円 54"/>
            <p:cNvSpPr/>
            <p:nvPr/>
          </p:nvSpPr>
          <p:spPr bwMode="auto">
            <a:xfrm>
              <a:off x="5730435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" name="円/楕円 55"/>
            <p:cNvSpPr/>
            <p:nvPr/>
          </p:nvSpPr>
          <p:spPr bwMode="auto">
            <a:xfrm>
              <a:off x="6030283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" name="円/楕円 56"/>
            <p:cNvSpPr/>
            <p:nvPr/>
          </p:nvSpPr>
          <p:spPr bwMode="auto">
            <a:xfrm>
              <a:off x="6330130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" name="円/楕円 57"/>
            <p:cNvSpPr/>
            <p:nvPr/>
          </p:nvSpPr>
          <p:spPr bwMode="auto">
            <a:xfrm>
              <a:off x="6629977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" name="円/楕円 58"/>
            <p:cNvSpPr/>
            <p:nvPr/>
          </p:nvSpPr>
          <p:spPr bwMode="auto">
            <a:xfrm>
              <a:off x="7054372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" name="円/楕円 59"/>
            <p:cNvSpPr/>
            <p:nvPr/>
          </p:nvSpPr>
          <p:spPr bwMode="auto">
            <a:xfrm>
              <a:off x="7314382" y="258258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" name="円/楕円 60"/>
            <p:cNvSpPr/>
            <p:nvPr/>
          </p:nvSpPr>
          <p:spPr bwMode="auto">
            <a:xfrm>
              <a:off x="7054372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" name="円/楕円 61"/>
            <p:cNvSpPr/>
            <p:nvPr/>
          </p:nvSpPr>
          <p:spPr bwMode="auto">
            <a:xfrm>
              <a:off x="7314382" y="287342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" name="円/楕円 62"/>
            <p:cNvSpPr/>
            <p:nvPr/>
          </p:nvSpPr>
          <p:spPr bwMode="auto">
            <a:xfrm>
              <a:off x="7054372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" name="円/楕円 63"/>
            <p:cNvSpPr/>
            <p:nvPr/>
          </p:nvSpPr>
          <p:spPr bwMode="auto">
            <a:xfrm>
              <a:off x="7314382" y="315506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" name="円/楕円 64"/>
            <p:cNvSpPr/>
            <p:nvPr/>
          </p:nvSpPr>
          <p:spPr bwMode="auto">
            <a:xfrm>
              <a:off x="7055234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" name="円/楕円 65"/>
            <p:cNvSpPr/>
            <p:nvPr/>
          </p:nvSpPr>
          <p:spPr bwMode="auto">
            <a:xfrm>
              <a:off x="7315244" y="343670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" name="円/楕円 66"/>
            <p:cNvSpPr/>
            <p:nvPr/>
          </p:nvSpPr>
          <p:spPr bwMode="auto">
            <a:xfrm>
              <a:off x="7054372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" name="円/楕円 67"/>
            <p:cNvSpPr/>
            <p:nvPr/>
          </p:nvSpPr>
          <p:spPr bwMode="auto">
            <a:xfrm>
              <a:off x="7314382" y="372551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円/楕円 68"/>
            <p:cNvSpPr/>
            <p:nvPr/>
          </p:nvSpPr>
          <p:spPr bwMode="auto">
            <a:xfrm>
              <a:off x="7035577" y="401585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円/楕円 69"/>
            <p:cNvSpPr/>
            <p:nvPr/>
          </p:nvSpPr>
          <p:spPr bwMode="auto">
            <a:xfrm>
              <a:off x="7304795" y="400711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" name="円/楕円 70"/>
            <p:cNvSpPr/>
            <p:nvPr/>
          </p:nvSpPr>
          <p:spPr bwMode="auto">
            <a:xfrm>
              <a:off x="6928925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円/楕円 71"/>
            <p:cNvSpPr/>
            <p:nvPr/>
          </p:nvSpPr>
          <p:spPr bwMode="auto">
            <a:xfrm>
              <a:off x="7228773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6" name="円/楕円 85"/>
            <p:cNvSpPr/>
            <p:nvPr/>
          </p:nvSpPr>
          <p:spPr bwMode="auto">
            <a:xfrm>
              <a:off x="757089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7" name="円/楕円 86"/>
            <p:cNvSpPr/>
            <p:nvPr/>
          </p:nvSpPr>
          <p:spPr bwMode="auto">
            <a:xfrm>
              <a:off x="757089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8" name="円/楕円 87"/>
            <p:cNvSpPr/>
            <p:nvPr/>
          </p:nvSpPr>
          <p:spPr bwMode="auto">
            <a:xfrm>
              <a:off x="757089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9" name="円/楕円 88"/>
            <p:cNvSpPr/>
            <p:nvPr/>
          </p:nvSpPr>
          <p:spPr bwMode="auto">
            <a:xfrm>
              <a:off x="757175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0" name="円/楕円 89"/>
            <p:cNvSpPr/>
            <p:nvPr/>
          </p:nvSpPr>
          <p:spPr bwMode="auto">
            <a:xfrm>
              <a:off x="757089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1" name="円/楕円 90"/>
            <p:cNvSpPr/>
            <p:nvPr/>
          </p:nvSpPr>
          <p:spPr bwMode="auto">
            <a:xfrm>
              <a:off x="7570897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2" name="円/楕円 91"/>
            <p:cNvSpPr/>
            <p:nvPr/>
          </p:nvSpPr>
          <p:spPr bwMode="auto">
            <a:xfrm>
              <a:off x="7519432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3" name="円/楕円 92"/>
            <p:cNvSpPr/>
            <p:nvPr/>
          </p:nvSpPr>
          <p:spPr bwMode="auto">
            <a:xfrm>
              <a:off x="783938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4" name="円/楕円 93"/>
            <p:cNvSpPr/>
            <p:nvPr/>
          </p:nvSpPr>
          <p:spPr bwMode="auto">
            <a:xfrm>
              <a:off x="811822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5" name="円/楕円 94"/>
            <p:cNvSpPr/>
            <p:nvPr/>
          </p:nvSpPr>
          <p:spPr bwMode="auto">
            <a:xfrm>
              <a:off x="7839387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6" name="円/楕円 95"/>
            <p:cNvSpPr/>
            <p:nvPr/>
          </p:nvSpPr>
          <p:spPr bwMode="auto">
            <a:xfrm>
              <a:off x="8118227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7" name="円/楕円 96"/>
            <p:cNvSpPr/>
            <p:nvPr/>
          </p:nvSpPr>
          <p:spPr bwMode="auto">
            <a:xfrm>
              <a:off x="783938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8" name="円/楕円 97"/>
            <p:cNvSpPr/>
            <p:nvPr/>
          </p:nvSpPr>
          <p:spPr bwMode="auto">
            <a:xfrm>
              <a:off x="811822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9" name="円/楕円 98"/>
            <p:cNvSpPr/>
            <p:nvPr/>
          </p:nvSpPr>
          <p:spPr bwMode="auto">
            <a:xfrm>
              <a:off x="7840248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0" name="円/楕円 99"/>
            <p:cNvSpPr/>
            <p:nvPr/>
          </p:nvSpPr>
          <p:spPr bwMode="auto">
            <a:xfrm>
              <a:off x="811908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1" name="円/楕円 100"/>
            <p:cNvSpPr/>
            <p:nvPr/>
          </p:nvSpPr>
          <p:spPr bwMode="auto">
            <a:xfrm>
              <a:off x="783938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2" name="円/楕円 101"/>
            <p:cNvSpPr/>
            <p:nvPr/>
          </p:nvSpPr>
          <p:spPr bwMode="auto">
            <a:xfrm>
              <a:off x="811822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3" name="円/楕円 102"/>
            <p:cNvSpPr/>
            <p:nvPr/>
          </p:nvSpPr>
          <p:spPr bwMode="auto">
            <a:xfrm>
              <a:off x="7840248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4" name="円/楕円 103"/>
            <p:cNvSpPr/>
            <p:nvPr/>
          </p:nvSpPr>
          <p:spPr bwMode="auto">
            <a:xfrm>
              <a:off x="8119089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5" name="円/楕円 104"/>
            <p:cNvSpPr/>
            <p:nvPr/>
          </p:nvSpPr>
          <p:spPr bwMode="auto">
            <a:xfrm>
              <a:off x="7818379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6" name="円/楕円 105"/>
            <p:cNvSpPr/>
            <p:nvPr/>
          </p:nvSpPr>
          <p:spPr bwMode="auto">
            <a:xfrm>
              <a:off x="8118227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7" name="円/楕円 106"/>
            <p:cNvSpPr/>
            <p:nvPr/>
          </p:nvSpPr>
          <p:spPr bwMode="auto">
            <a:xfrm>
              <a:off x="5430588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8" name="円/楕円 107"/>
            <p:cNvSpPr/>
            <p:nvPr/>
          </p:nvSpPr>
          <p:spPr bwMode="auto">
            <a:xfrm>
              <a:off x="5730435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9" name="円/楕円 108"/>
            <p:cNvSpPr/>
            <p:nvPr/>
          </p:nvSpPr>
          <p:spPr bwMode="auto">
            <a:xfrm>
              <a:off x="6030283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0" name="円/楕円 109"/>
            <p:cNvSpPr/>
            <p:nvPr/>
          </p:nvSpPr>
          <p:spPr bwMode="auto">
            <a:xfrm>
              <a:off x="6330130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1" name="円/楕円 110"/>
            <p:cNvSpPr/>
            <p:nvPr/>
          </p:nvSpPr>
          <p:spPr bwMode="auto">
            <a:xfrm>
              <a:off x="6629977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2" name="円/楕円 111"/>
            <p:cNvSpPr/>
            <p:nvPr/>
          </p:nvSpPr>
          <p:spPr bwMode="auto">
            <a:xfrm>
              <a:off x="5431450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3" name="円/楕円 112"/>
            <p:cNvSpPr/>
            <p:nvPr/>
          </p:nvSpPr>
          <p:spPr bwMode="auto">
            <a:xfrm>
              <a:off x="5731297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4" name="円/楕円 113"/>
            <p:cNvSpPr/>
            <p:nvPr/>
          </p:nvSpPr>
          <p:spPr bwMode="auto">
            <a:xfrm>
              <a:off x="6031145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5" name="円/楕円 114"/>
            <p:cNvSpPr/>
            <p:nvPr/>
          </p:nvSpPr>
          <p:spPr bwMode="auto">
            <a:xfrm>
              <a:off x="6330993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6" name="円/楕円 115"/>
            <p:cNvSpPr/>
            <p:nvPr/>
          </p:nvSpPr>
          <p:spPr bwMode="auto">
            <a:xfrm>
              <a:off x="6630839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7" name="円/楕円 116"/>
            <p:cNvSpPr/>
            <p:nvPr/>
          </p:nvSpPr>
          <p:spPr bwMode="auto">
            <a:xfrm>
              <a:off x="5430588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8" name="円/楕円 117"/>
            <p:cNvSpPr/>
            <p:nvPr/>
          </p:nvSpPr>
          <p:spPr bwMode="auto">
            <a:xfrm>
              <a:off x="5730435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9" name="円/楕円 118"/>
            <p:cNvSpPr/>
            <p:nvPr/>
          </p:nvSpPr>
          <p:spPr bwMode="auto">
            <a:xfrm>
              <a:off x="6030283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0" name="円/楕円 119"/>
            <p:cNvSpPr/>
            <p:nvPr/>
          </p:nvSpPr>
          <p:spPr bwMode="auto">
            <a:xfrm>
              <a:off x="6330130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1" name="円/楕円 120"/>
            <p:cNvSpPr/>
            <p:nvPr/>
          </p:nvSpPr>
          <p:spPr bwMode="auto">
            <a:xfrm>
              <a:off x="6629977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2" name="円/楕円 121"/>
            <p:cNvSpPr/>
            <p:nvPr/>
          </p:nvSpPr>
          <p:spPr bwMode="auto">
            <a:xfrm>
              <a:off x="6928925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3" name="円/楕円 122"/>
            <p:cNvSpPr/>
            <p:nvPr/>
          </p:nvSpPr>
          <p:spPr bwMode="auto">
            <a:xfrm>
              <a:off x="7228773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4" name="円/楕円 123"/>
            <p:cNvSpPr/>
            <p:nvPr/>
          </p:nvSpPr>
          <p:spPr bwMode="auto">
            <a:xfrm>
              <a:off x="6929787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5" name="円/楕円 124"/>
            <p:cNvSpPr/>
            <p:nvPr/>
          </p:nvSpPr>
          <p:spPr bwMode="auto">
            <a:xfrm>
              <a:off x="7229635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6" name="円/楕円 125"/>
            <p:cNvSpPr/>
            <p:nvPr/>
          </p:nvSpPr>
          <p:spPr bwMode="auto">
            <a:xfrm>
              <a:off x="6928925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7" name="円/楕円 126"/>
            <p:cNvSpPr/>
            <p:nvPr/>
          </p:nvSpPr>
          <p:spPr bwMode="auto">
            <a:xfrm>
              <a:off x="7228773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8" name="円/楕円 127"/>
            <p:cNvSpPr/>
            <p:nvPr/>
          </p:nvSpPr>
          <p:spPr bwMode="auto">
            <a:xfrm>
              <a:off x="7519432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9" name="円/楕円 128"/>
            <p:cNvSpPr/>
            <p:nvPr/>
          </p:nvSpPr>
          <p:spPr bwMode="auto">
            <a:xfrm>
              <a:off x="7520294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0" name="円/楕円 129"/>
            <p:cNvSpPr/>
            <p:nvPr/>
          </p:nvSpPr>
          <p:spPr bwMode="auto">
            <a:xfrm>
              <a:off x="7519432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1" name="円/楕円 130"/>
            <p:cNvSpPr/>
            <p:nvPr/>
          </p:nvSpPr>
          <p:spPr bwMode="auto">
            <a:xfrm>
              <a:off x="7818379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2" name="円/楕円 131"/>
            <p:cNvSpPr/>
            <p:nvPr/>
          </p:nvSpPr>
          <p:spPr bwMode="auto">
            <a:xfrm>
              <a:off x="8118227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3" name="円/楕円 132"/>
            <p:cNvSpPr/>
            <p:nvPr/>
          </p:nvSpPr>
          <p:spPr bwMode="auto">
            <a:xfrm>
              <a:off x="7819241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4" name="円/楕円 133"/>
            <p:cNvSpPr/>
            <p:nvPr/>
          </p:nvSpPr>
          <p:spPr bwMode="auto">
            <a:xfrm>
              <a:off x="8119089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5" name="円/楕円 134"/>
            <p:cNvSpPr/>
            <p:nvPr/>
          </p:nvSpPr>
          <p:spPr bwMode="auto">
            <a:xfrm>
              <a:off x="7818379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6" name="円/楕円 135"/>
            <p:cNvSpPr/>
            <p:nvPr/>
          </p:nvSpPr>
          <p:spPr bwMode="auto">
            <a:xfrm>
              <a:off x="8118227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7" name="円/楕円 136"/>
            <p:cNvSpPr/>
            <p:nvPr/>
          </p:nvSpPr>
          <p:spPr bwMode="auto">
            <a:xfrm>
              <a:off x="678198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8" name="円/楕円 137"/>
            <p:cNvSpPr/>
            <p:nvPr/>
          </p:nvSpPr>
          <p:spPr bwMode="auto">
            <a:xfrm>
              <a:off x="678198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9" name="円/楕円 138"/>
            <p:cNvSpPr/>
            <p:nvPr/>
          </p:nvSpPr>
          <p:spPr bwMode="auto">
            <a:xfrm>
              <a:off x="678198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0" name="円/楕円 139"/>
            <p:cNvSpPr/>
            <p:nvPr/>
          </p:nvSpPr>
          <p:spPr bwMode="auto">
            <a:xfrm>
              <a:off x="678284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1" name="円/楕円 140"/>
            <p:cNvSpPr/>
            <p:nvPr/>
          </p:nvSpPr>
          <p:spPr bwMode="auto">
            <a:xfrm>
              <a:off x="678198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2" name="円/楕円 141"/>
            <p:cNvSpPr/>
            <p:nvPr/>
          </p:nvSpPr>
          <p:spPr bwMode="auto">
            <a:xfrm>
              <a:off x="6782849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5" name="右矢印 14"/>
          <p:cNvSpPr/>
          <p:nvPr/>
        </p:nvSpPr>
        <p:spPr>
          <a:xfrm rot="20492586">
            <a:off x="3822700" y="4457700"/>
            <a:ext cx="576263" cy="1120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" name="四角形吹き出し 1"/>
          <p:cNvSpPr/>
          <p:nvPr/>
        </p:nvSpPr>
        <p:spPr>
          <a:xfrm>
            <a:off x="2424113" y="3859213"/>
            <a:ext cx="1727200" cy="496887"/>
          </a:xfrm>
          <a:prstGeom prst="wedgeRectCallout">
            <a:avLst>
              <a:gd name="adj1" fmla="val -60980"/>
              <a:gd name="adj2" fmla="val 42428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extra plane of same atoms</a:t>
            </a:r>
            <a:endParaRPr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3" name="四角形吹き出し 142"/>
          <p:cNvSpPr/>
          <p:nvPr/>
        </p:nvSpPr>
        <p:spPr>
          <a:xfrm>
            <a:off x="3954463" y="1065213"/>
            <a:ext cx="2220912" cy="931862"/>
          </a:xfrm>
          <a:prstGeom prst="wedgeRectCallout">
            <a:avLst>
              <a:gd name="adj1" fmla="val 74977"/>
              <a:gd name="adj2" fmla="val 9531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Difference in color is just for explanation. Orange and green atoms are of same element.</a:t>
            </a:r>
            <a:endParaRPr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5916613" y="1817688"/>
            <a:ext cx="1533525" cy="150495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4" name="円/楕円 143"/>
          <p:cNvSpPr/>
          <p:nvPr/>
        </p:nvSpPr>
        <p:spPr>
          <a:xfrm>
            <a:off x="6130925" y="4275138"/>
            <a:ext cx="1106488" cy="104298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45" name="四角形吹き出し 144"/>
          <p:cNvSpPr/>
          <p:nvPr/>
        </p:nvSpPr>
        <p:spPr>
          <a:xfrm>
            <a:off x="5497513" y="5414963"/>
            <a:ext cx="2590800" cy="369887"/>
          </a:xfrm>
          <a:prstGeom prst="wedgeRectCallout">
            <a:avLst>
              <a:gd name="adj1" fmla="val -10821"/>
              <a:gd name="adj2" fmla="val -74741"/>
            </a:avLst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rgbClr val="0000FF"/>
                </a:solidFill>
              </a:rPr>
              <a:t>This area is perfect crystal</a:t>
            </a:r>
            <a:endParaRPr lang="ja-JP" altLang="en-US" dirty="0">
              <a:solidFill>
                <a:srgbClr val="0000FF"/>
              </a:solidFill>
            </a:endParaRPr>
          </a:p>
        </p:txBody>
      </p:sp>
      <p:sp>
        <p:nvSpPr>
          <p:cNvPr id="146" name="四角形吹き出し 145"/>
          <p:cNvSpPr/>
          <p:nvPr/>
        </p:nvSpPr>
        <p:spPr>
          <a:xfrm>
            <a:off x="7119938" y="1055688"/>
            <a:ext cx="1668462" cy="596900"/>
          </a:xfrm>
          <a:prstGeom prst="wedgeRectCallout">
            <a:avLst>
              <a:gd name="adj1" fmla="val -52360"/>
              <a:gd name="adj2" fmla="val 92406"/>
            </a:avLst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rgbClr val="0000FF"/>
                </a:solidFill>
              </a:rPr>
              <a:t>This area is also perfect crystal.</a:t>
            </a:r>
            <a:endParaRPr lang="ja-JP" altLang="en-US" dirty="0">
              <a:solidFill>
                <a:srgbClr val="0000FF"/>
              </a:solidFill>
            </a:endParaRPr>
          </a:p>
        </p:txBody>
      </p:sp>
      <p:sp>
        <p:nvSpPr>
          <p:cNvPr id="10" name="八角形 9"/>
          <p:cNvSpPr/>
          <p:nvPr/>
        </p:nvSpPr>
        <p:spPr>
          <a:xfrm>
            <a:off x="6399213" y="3730625"/>
            <a:ext cx="569912" cy="371475"/>
          </a:xfrm>
          <a:custGeom>
            <a:avLst/>
            <a:gdLst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0 w 864120"/>
              <a:gd name="connsiteY7" fmla="*/ 476726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682965 w 864120"/>
              <a:gd name="connsiteY4" fmla="*/ 537111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189781 w 682965"/>
              <a:gd name="connsiteY0" fmla="*/ 551146 h 674189"/>
              <a:gd name="connsiteX1" fmla="*/ 16308 w 682965"/>
              <a:gd name="connsiteY1" fmla="*/ 0 h 674189"/>
              <a:gd name="connsiteX2" fmla="*/ 485502 w 682965"/>
              <a:gd name="connsiteY2" fmla="*/ 0 h 674189"/>
              <a:gd name="connsiteX3" fmla="*/ 682965 w 682965"/>
              <a:gd name="connsiteY3" fmla="*/ 197463 h 674189"/>
              <a:gd name="connsiteX4" fmla="*/ 501810 w 682965"/>
              <a:gd name="connsiteY4" fmla="*/ 537111 h 674189"/>
              <a:gd name="connsiteX5" fmla="*/ 485502 w 682965"/>
              <a:gd name="connsiteY5" fmla="*/ 674189 h 674189"/>
              <a:gd name="connsiteX6" fmla="*/ 16308 w 682965"/>
              <a:gd name="connsiteY6" fmla="*/ 674189 h 674189"/>
              <a:gd name="connsiteX7" fmla="*/ 0 w 682965"/>
              <a:gd name="connsiteY7" fmla="*/ 554364 h 674189"/>
              <a:gd name="connsiteX8" fmla="*/ 189781 w 682965"/>
              <a:gd name="connsiteY8" fmla="*/ 551146 h 674189"/>
              <a:gd name="connsiteX0" fmla="*/ 189781 w 501810"/>
              <a:gd name="connsiteY0" fmla="*/ 551146 h 674189"/>
              <a:gd name="connsiteX1" fmla="*/ 16308 w 501810"/>
              <a:gd name="connsiteY1" fmla="*/ 0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551146 h 674189"/>
              <a:gd name="connsiteX1" fmla="*/ 197462 w 501810"/>
              <a:gd name="connsiteY1" fmla="*/ 293298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283727 h 406770"/>
              <a:gd name="connsiteX1" fmla="*/ 197462 w 501810"/>
              <a:gd name="connsiteY1" fmla="*/ 25879 h 406770"/>
              <a:gd name="connsiteX2" fmla="*/ 364733 w 501810"/>
              <a:gd name="connsiteY2" fmla="*/ 0 h 406770"/>
              <a:gd name="connsiteX3" fmla="*/ 363787 w 501810"/>
              <a:gd name="connsiteY3" fmla="*/ 266474 h 406770"/>
              <a:gd name="connsiteX4" fmla="*/ 501810 w 501810"/>
              <a:gd name="connsiteY4" fmla="*/ 269692 h 406770"/>
              <a:gd name="connsiteX5" fmla="*/ 485502 w 501810"/>
              <a:gd name="connsiteY5" fmla="*/ 406770 h 406770"/>
              <a:gd name="connsiteX6" fmla="*/ 16308 w 501810"/>
              <a:gd name="connsiteY6" fmla="*/ 406770 h 406770"/>
              <a:gd name="connsiteX7" fmla="*/ 0 w 501810"/>
              <a:gd name="connsiteY7" fmla="*/ 286945 h 406770"/>
              <a:gd name="connsiteX8" fmla="*/ 189781 w 501810"/>
              <a:gd name="connsiteY8" fmla="*/ 283727 h 406770"/>
              <a:gd name="connsiteX0" fmla="*/ 173473 w 485502"/>
              <a:gd name="connsiteY0" fmla="*/ 283727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3473 w 485502"/>
              <a:gd name="connsiteY8" fmla="*/ 283727 h 406770"/>
              <a:gd name="connsiteX0" fmla="*/ 176862 w 485502"/>
              <a:gd name="connsiteY0" fmla="*/ 337471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6862 w 485502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347479 w 469194"/>
              <a:gd name="connsiteY3" fmla="*/ 266474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274620 w 469194"/>
              <a:gd name="connsiteY3" fmla="*/ 336897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11592 h 380891"/>
              <a:gd name="connsiteX1" fmla="*/ 181154 w 469194"/>
              <a:gd name="connsiteY1" fmla="*/ 0 h 380891"/>
              <a:gd name="connsiteX2" fmla="*/ 275566 w 469194"/>
              <a:gd name="connsiteY2" fmla="*/ 139060 h 380891"/>
              <a:gd name="connsiteX3" fmla="*/ 274620 w 469194"/>
              <a:gd name="connsiteY3" fmla="*/ 311018 h 380891"/>
              <a:gd name="connsiteX4" fmla="*/ 468558 w 469194"/>
              <a:gd name="connsiteY4" fmla="*/ 310530 h 380891"/>
              <a:gd name="connsiteX5" fmla="*/ 469194 w 469194"/>
              <a:gd name="connsiteY5" fmla="*/ 380891 h 380891"/>
              <a:gd name="connsiteX6" fmla="*/ 0 w 469194"/>
              <a:gd name="connsiteY6" fmla="*/ 380891 h 380891"/>
              <a:gd name="connsiteX7" fmla="*/ 2330 w 469194"/>
              <a:gd name="connsiteY7" fmla="*/ 309250 h 380891"/>
              <a:gd name="connsiteX8" fmla="*/ 176862 w 469194"/>
              <a:gd name="connsiteY8" fmla="*/ 311592 h 380891"/>
              <a:gd name="connsiteX0" fmla="*/ 176862 w 469194"/>
              <a:gd name="connsiteY0" fmla="*/ 172532 h 241831"/>
              <a:gd name="connsiteX1" fmla="*/ 179460 w 469194"/>
              <a:gd name="connsiteY1" fmla="*/ 3640 h 241831"/>
              <a:gd name="connsiteX2" fmla="*/ 275566 w 469194"/>
              <a:gd name="connsiteY2" fmla="*/ 0 h 241831"/>
              <a:gd name="connsiteX3" fmla="*/ 274620 w 469194"/>
              <a:gd name="connsiteY3" fmla="*/ 171958 h 241831"/>
              <a:gd name="connsiteX4" fmla="*/ 468558 w 469194"/>
              <a:gd name="connsiteY4" fmla="*/ 171470 h 241831"/>
              <a:gd name="connsiteX5" fmla="*/ 469194 w 469194"/>
              <a:gd name="connsiteY5" fmla="*/ 241831 h 241831"/>
              <a:gd name="connsiteX6" fmla="*/ 0 w 469194"/>
              <a:gd name="connsiteY6" fmla="*/ 241831 h 241831"/>
              <a:gd name="connsiteX7" fmla="*/ 2330 w 469194"/>
              <a:gd name="connsiteY7" fmla="*/ 170190 h 241831"/>
              <a:gd name="connsiteX8" fmla="*/ 176862 w 469194"/>
              <a:gd name="connsiteY8" fmla="*/ 172532 h 241831"/>
              <a:gd name="connsiteX0" fmla="*/ 176862 w 469194"/>
              <a:gd name="connsiteY0" fmla="*/ 192984 h 262283"/>
              <a:gd name="connsiteX1" fmla="*/ 177766 w 469194"/>
              <a:gd name="connsiteY1" fmla="*/ 0 h 262283"/>
              <a:gd name="connsiteX2" fmla="*/ 275566 w 469194"/>
              <a:gd name="connsiteY2" fmla="*/ 20452 h 262283"/>
              <a:gd name="connsiteX3" fmla="*/ 274620 w 469194"/>
              <a:gd name="connsiteY3" fmla="*/ 192410 h 262283"/>
              <a:gd name="connsiteX4" fmla="*/ 468558 w 469194"/>
              <a:gd name="connsiteY4" fmla="*/ 191922 h 262283"/>
              <a:gd name="connsiteX5" fmla="*/ 469194 w 469194"/>
              <a:gd name="connsiteY5" fmla="*/ 262283 h 262283"/>
              <a:gd name="connsiteX6" fmla="*/ 0 w 469194"/>
              <a:gd name="connsiteY6" fmla="*/ 262283 h 262283"/>
              <a:gd name="connsiteX7" fmla="*/ 2330 w 469194"/>
              <a:gd name="connsiteY7" fmla="*/ 190642 h 262283"/>
              <a:gd name="connsiteX8" fmla="*/ 176862 w 469194"/>
              <a:gd name="connsiteY8" fmla="*/ 192984 h 262283"/>
              <a:gd name="connsiteX0" fmla="*/ 176862 w 469194"/>
              <a:gd name="connsiteY0" fmla="*/ 224423 h 293722"/>
              <a:gd name="connsiteX1" fmla="*/ 177766 w 469194"/>
              <a:gd name="connsiteY1" fmla="*/ 31439 h 293722"/>
              <a:gd name="connsiteX2" fmla="*/ 273872 w 469194"/>
              <a:gd name="connsiteY2" fmla="*/ 0 h 293722"/>
              <a:gd name="connsiteX3" fmla="*/ 274620 w 469194"/>
              <a:gd name="connsiteY3" fmla="*/ 223849 h 293722"/>
              <a:gd name="connsiteX4" fmla="*/ 468558 w 469194"/>
              <a:gd name="connsiteY4" fmla="*/ 223361 h 293722"/>
              <a:gd name="connsiteX5" fmla="*/ 469194 w 469194"/>
              <a:gd name="connsiteY5" fmla="*/ 293722 h 293722"/>
              <a:gd name="connsiteX6" fmla="*/ 0 w 469194"/>
              <a:gd name="connsiteY6" fmla="*/ 293722 h 293722"/>
              <a:gd name="connsiteX7" fmla="*/ 2330 w 469194"/>
              <a:gd name="connsiteY7" fmla="*/ 222081 h 293722"/>
              <a:gd name="connsiteX8" fmla="*/ 176862 w 469194"/>
              <a:gd name="connsiteY8" fmla="*/ 224423 h 293722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22147 h 293788"/>
              <a:gd name="connsiteX8" fmla="*/ 176862 w 469194"/>
              <a:gd name="connsiteY8" fmla="*/ 224489 h 293788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24489 h 293788"/>
              <a:gd name="connsiteX0" fmla="*/ 176862 w 469194"/>
              <a:gd name="connsiteY0" fmla="*/ 215223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2881 h 293788"/>
              <a:gd name="connsiteX8" fmla="*/ 178067 w 470399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1028 h 293788"/>
              <a:gd name="connsiteX8" fmla="*/ 178067 w 470399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2391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0966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09663 h 293788"/>
              <a:gd name="connsiteX0" fmla="*/ 178067 w 471458"/>
              <a:gd name="connsiteY0" fmla="*/ 209597 h 293722"/>
              <a:gd name="connsiteX1" fmla="*/ 177277 w 471458"/>
              <a:gd name="connsiteY1" fmla="*/ 1787 h 293722"/>
              <a:gd name="connsiteX2" fmla="*/ 275077 w 471458"/>
              <a:gd name="connsiteY2" fmla="*/ 0 h 293722"/>
              <a:gd name="connsiteX3" fmla="*/ 275825 w 471458"/>
              <a:gd name="connsiteY3" fmla="*/ 212729 h 293722"/>
              <a:gd name="connsiteX4" fmla="*/ 471458 w 471458"/>
              <a:gd name="connsiteY4" fmla="*/ 215948 h 293722"/>
              <a:gd name="connsiteX5" fmla="*/ 470399 w 471458"/>
              <a:gd name="connsiteY5" fmla="*/ 293722 h 293722"/>
              <a:gd name="connsiteX6" fmla="*/ 1205 w 471458"/>
              <a:gd name="connsiteY6" fmla="*/ 293722 h 293722"/>
              <a:gd name="connsiteX7" fmla="*/ 146 w 471458"/>
              <a:gd name="connsiteY7" fmla="*/ 210962 h 293722"/>
              <a:gd name="connsiteX8" fmla="*/ 178067 w 471458"/>
              <a:gd name="connsiteY8" fmla="*/ 209597 h 293722"/>
              <a:gd name="connsiteX0" fmla="*/ 181945 w 475336"/>
              <a:gd name="connsiteY0" fmla="*/ 209597 h 299282"/>
              <a:gd name="connsiteX1" fmla="*/ 181155 w 475336"/>
              <a:gd name="connsiteY1" fmla="*/ 1787 h 299282"/>
              <a:gd name="connsiteX2" fmla="*/ 278955 w 475336"/>
              <a:gd name="connsiteY2" fmla="*/ 0 h 299282"/>
              <a:gd name="connsiteX3" fmla="*/ 279703 w 475336"/>
              <a:gd name="connsiteY3" fmla="*/ 212729 h 299282"/>
              <a:gd name="connsiteX4" fmla="*/ 475336 w 475336"/>
              <a:gd name="connsiteY4" fmla="*/ 215948 h 299282"/>
              <a:gd name="connsiteX5" fmla="*/ 474277 w 475336"/>
              <a:gd name="connsiteY5" fmla="*/ 293722 h 299282"/>
              <a:gd name="connsiteX6" fmla="*/ 0 w 475336"/>
              <a:gd name="connsiteY6" fmla="*/ 299282 h 299282"/>
              <a:gd name="connsiteX7" fmla="*/ 4024 w 475336"/>
              <a:gd name="connsiteY7" fmla="*/ 210962 h 299282"/>
              <a:gd name="connsiteX8" fmla="*/ 181945 w 475336"/>
              <a:gd name="connsiteY8" fmla="*/ 209597 h 299282"/>
              <a:gd name="connsiteX0" fmla="*/ 181945 w 475336"/>
              <a:gd name="connsiteY0" fmla="*/ 209597 h 301135"/>
              <a:gd name="connsiteX1" fmla="*/ 181155 w 475336"/>
              <a:gd name="connsiteY1" fmla="*/ 1787 h 301135"/>
              <a:gd name="connsiteX2" fmla="*/ 278955 w 475336"/>
              <a:gd name="connsiteY2" fmla="*/ 0 h 301135"/>
              <a:gd name="connsiteX3" fmla="*/ 279703 w 475336"/>
              <a:gd name="connsiteY3" fmla="*/ 212729 h 301135"/>
              <a:gd name="connsiteX4" fmla="*/ 475336 w 475336"/>
              <a:gd name="connsiteY4" fmla="*/ 215948 h 301135"/>
              <a:gd name="connsiteX5" fmla="*/ 470888 w 475336"/>
              <a:gd name="connsiteY5" fmla="*/ 301135 h 301135"/>
              <a:gd name="connsiteX6" fmla="*/ 0 w 475336"/>
              <a:gd name="connsiteY6" fmla="*/ 299282 h 301135"/>
              <a:gd name="connsiteX7" fmla="*/ 4024 w 475336"/>
              <a:gd name="connsiteY7" fmla="*/ 210962 h 301135"/>
              <a:gd name="connsiteX8" fmla="*/ 181945 w 475336"/>
              <a:gd name="connsiteY8" fmla="*/ 209597 h 30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336" h="301135">
                <a:moveTo>
                  <a:pt x="181945" y="209597"/>
                </a:moveTo>
                <a:cubicBezTo>
                  <a:pt x="183376" y="105733"/>
                  <a:pt x="179724" y="105651"/>
                  <a:pt x="181155" y="1787"/>
                </a:cubicBezTo>
                <a:lnTo>
                  <a:pt x="278955" y="0"/>
                </a:lnTo>
                <a:cubicBezTo>
                  <a:pt x="278640" y="88825"/>
                  <a:pt x="280018" y="123904"/>
                  <a:pt x="279703" y="212729"/>
                </a:cubicBezTo>
                <a:lnTo>
                  <a:pt x="475336" y="215948"/>
                </a:lnTo>
                <a:lnTo>
                  <a:pt x="470888" y="301135"/>
                </a:lnTo>
                <a:lnTo>
                  <a:pt x="0" y="299282"/>
                </a:lnTo>
                <a:cubicBezTo>
                  <a:pt x="777" y="275402"/>
                  <a:pt x="3247" y="234842"/>
                  <a:pt x="4024" y="210962"/>
                </a:cubicBezTo>
                <a:lnTo>
                  <a:pt x="181945" y="20959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40" name="スライド番号プレースホルダー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539C80-B065-4B70-B047-FDCA486572F9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147" name="正方形/長方形 146"/>
          <p:cNvSpPr/>
          <p:nvPr/>
        </p:nvSpPr>
        <p:spPr>
          <a:xfrm>
            <a:off x="5392738" y="5878513"/>
            <a:ext cx="2717800" cy="636587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Cross-section of the crystal including edge dislocation.</a:t>
            </a:r>
            <a:endParaRPr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81" grpId="0" animBg="1"/>
      <p:bldP spid="13" grpId="0" animBg="1"/>
      <p:bldP spid="15" grpId="0" animBg="1"/>
      <p:bldP spid="2" grpId="0" animBg="1"/>
      <p:bldP spid="143" grpId="0" animBg="1"/>
      <p:bldP spid="6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323850" y="719138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4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1116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25"/>
          <p:cNvSpPr txBox="1">
            <a:spLocks noChangeArrowheads="1"/>
          </p:cNvSpPr>
          <p:nvPr/>
        </p:nvSpPr>
        <p:spPr bwMode="auto">
          <a:xfrm>
            <a:off x="1381125" y="96838"/>
            <a:ext cx="736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micro deformation due to dislocation glide</a:t>
            </a:r>
            <a:endParaRPr lang="ja-JP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</a:endParaRPr>
          </a:p>
        </p:txBody>
      </p:sp>
      <p:grpSp>
        <p:nvGrpSpPr>
          <p:cNvPr id="10245" name="グループ化 6"/>
          <p:cNvGrpSpPr>
            <a:grpSpLocks/>
          </p:cNvGrpSpPr>
          <p:nvPr/>
        </p:nvGrpSpPr>
        <p:grpSpPr bwMode="auto">
          <a:xfrm>
            <a:off x="736600" y="1597025"/>
            <a:ext cx="3006725" cy="2741613"/>
            <a:chOff x="5220090" y="2472531"/>
            <a:chExt cx="3292475" cy="2974975"/>
          </a:xfrm>
        </p:grpSpPr>
        <p:sp>
          <p:nvSpPr>
            <p:cNvPr id="5" name="正方形/長方形 4"/>
            <p:cNvSpPr/>
            <p:nvPr/>
          </p:nvSpPr>
          <p:spPr bwMode="auto">
            <a:xfrm>
              <a:off x="5220090" y="2472531"/>
              <a:ext cx="3292475" cy="2974975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7" name="円/楕円 16"/>
            <p:cNvSpPr/>
            <p:nvPr/>
          </p:nvSpPr>
          <p:spPr bwMode="auto">
            <a:xfrm>
              <a:off x="5430589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8" name="円/楕円 17"/>
            <p:cNvSpPr/>
            <p:nvPr/>
          </p:nvSpPr>
          <p:spPr bwMode="auto">
            <a:xfrm>
              <a:off x="5696110" y="258254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9" name="円/楕円 18"/>
            <p:cNvSpPr/>
            <p:nvPr/>
          </p:nvSpPr>
          <p:spPr bwMode="auto">
            <a:xfrm>
              <a:off x="5958595" y="258456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" name="円/楕円 19"/>
            <p:cNvSpPr/>
            <p:nvPr/>
          </p:nvSpPr>
          <p:spPr bwMode="auto">
            <a:xfrm>
              <a:off x="6233860" y="258972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1" name="円/楕円 20"/>
            <p:cNvSpPr/>
            <p:nvPr/>
          </p:nvSpPr>
          <p:spPr bwMode="auto">
            <a:xfrm>
              <a:off x="6499174" y="258972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2" name="円/楕円 21"/>
            <p:cNvSpPr/>
            <p:nvPr/>
          </p:nvSpPr>
          <p:spPr bwMode="auto">
            <a:xfrm>
              <a:off x="543058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3" name="円/楕円 22"/>
            <p:cNvSpPr/>
            <p:nvPr/>
          </p:nvSpPr>
          <p:spPr bwMode="auto">
            <a:xfrm>
              <a:off x="5696109" y="287338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円/楕円 23"/>
            <p:cNvSpPr/>
            <p:nvPr/>
          </p:nvSpPr>
          <p:spPr bwMode="auto">
            <a:xfrm>
              <a:off x="5958595" y="287338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5" name="円/楕円 24"/>
            <p:cNvSpPr/>
            <p:nvPr/>
          </p:nvSpPr>
          <p:spPr bwMode="auto">
            <a:xfrm>
              <a:off x="6233860" y="288056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6" name="円/楕円 25"/>
            <p:cNvSpPr/>
            <p:nvPr/>
          </p:nvSpPr>
          <p:spPr bwMode="auto">
            <a:xfrm>
              <a:off x="6499175" y="288056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7" name="円/楕円 26"/>
            <p:cNvSpPr/>
            <p:nvPr/>
          </p:nvSpPr>
          <p:spPr bwMode="auto">
            <a:xfrm>
              <a:off x="5430588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8" name="円/楕円 27"/>
            <p:cNvSpPr/>
            <p:nvPr/>
          </p:nvSpPr>
          <p:spPr bwMode="auto">
            <a:xfrm>
              <a:off x="5696109" y="315502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9" name="円/楕円 28"/>
            <p:cNvSpPr/>
            <p:nvPr/>
          </p:nvSpPr>
          <p:spPr bwMode="auto">
            <a:xfrm>
              <a:off x="5958595" y="315502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円/楕円 29"/>
            <p:cNvSpPr/>
            <p:nvPr/>
          </p:nvSpPr>
          <p:spPr bwMode="auto">
            <a:xfrm>
              <a:off x="6233859" y="3162199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" name="円/楕円 30"/>
            <p:cNvSpPr/>
            <p:nvPr/>
          </p:nvSpPr>
          <p:spPr bwMode="auto">
            <a:xfrm>
              <a:off x="6499174" y="3162199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2" name="円/楕円 31"/>
            <p:cNvSpPr/>
            <p:nvPr/>
          </p:nvSpPr>
          <p:spPr bwMode="auto">
            <a:xfrm>
              <a:off x="5431450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3" name="円/楕円 32"/>
            <p:cNvSpPr/>
            <p:nvPr/>
          </p:nvSpPr>
          <p:spPr bwMode="auto">
            <a:xfrm>
              <a:off x="5696971" y="343666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4" name="円/楕円 33"/>
            <p:cNvSpPr/>
            <p:nvPr/>
          </p:nvSpPr>
          <p:spPr bwMode="auto">
            <a:xfrm>
              <a:off x="5959457" y="343666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5" name="円/楕円 34"/>
            <p:cNvSpPr/>
            <p:nvPr/>
          </p:nvSpPr>
          <p:spPr bwMode="auto">
            <a:xfrm>
              <a:off x="6234722" y="344383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6" name="円/楕円 35"/>
            <p:cNvSpPr/>
            <p:nvPr/>
          </p:nvSpPr>
          <p:spPr bwMode="auto">
            <a:xfrm>
              <a:off x="6500036" y="344383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7" name="円/楕円 36"/>
            <p:cNvSpPr/>
            <p:nvPr/>
          </p:nvSpPr>
          <p:spPr bwMode="auto">
            <a:xfrm>
              <a:off x="5430588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8" name="円/楕円 37"/>
            <p:cNvSpPr/>
            <p:nvPr/>
          </p:nvSpPr>
          <p:spPr bwMode="auto">
            <a:xfrm>
              <a:off x="5696109" y="372547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9" name="円/楕円 38"/>
            <p:cNvSpPr/>
            <p:nvPr/>
          </p:nvSpPr>
          <p:spPr bwMode="auto">
            <a:xfrm>
              <a:off x="5958595" y="372547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0" name="円/楕円 39"/>
            <p:cNvSpPr/>
            <p:nvPr/>
          </p:nvSpPr>
          <p:spPr bwMode="auto">
            <a:xfrm>
              <a:off x="6233859" y="373265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1" name="円/楕円 40"/>
            <p:cNvSpPr/>
            <p:nvPr/>
          </p:nvSpPr>
          <p:spPr bwMode="auto">
            <a:xfrm>
              <a:off x="6499174" y="373265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2" name="円/楕円 41"/>
            <p:cNvSpPr/>
            <p:nvPr/>
          </p:nvSpPr>
          <p:spPr bwMode="auto">
            <a:xfrm>
              <a:off x="5431450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4" name="円/楕円 43"/>
            <p:cNvSpPr/>
            <p:nvPr/>
          </p:nvSpPr>
          <p:spPr bwMode="auto">
            <a:xfrm>
              <a:off x="5696971" y="400711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" name="円/楕円 49"/>
            <p:cNvSpPr/>
            <p:nvPr/>
          </p:nvSpPr>
          <p:spPr bwMode="auto">
            <a:xfrm>
              <a:off x="5959457" y="400711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" name="円/楕円 51"/>
            <p:cNvSpPr/>
            <p:nvPr/>
          </p:nvSpPr>
          <p:spPr bwMode="auto">
            <a:xfrm>
              <a:off x="6234722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" name="円/楕円 52"/>
            <p:cNvSpPr/>
            <p:nvPr/>
          </p:nvSpPr>
          <p:spPr bwMode="auto">
            <a:xfrm>
              <a:off x="6500036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" name="円/楕円 53"/>
            <p:cNvSpPr/>
            <p:nvPr/>
          </p:nvSpPr>
          <p:spPr bwMode="auto">
            <a:xfrm>
              <a:off x="5430588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" name="円/楕円 54"/>
            <p:cNvSpPr/>
            <p:nvPr/>
          </p:nvSpPr>
          <p:spPr bwMode="auto">
            <a:xfrm>
              <a:off x="5730435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" name="円/楕円 55"/>
            <p:cNvSpPr/>
            <p:nvPr/>
          </p:nvSpPr>
          <p:spPr bwMode="auto">
            <a:xfrm>
              <a:off x="6030283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" name="円/楕円 56"/>
            <p:cNvSpPr/>
            <p:nvPr/>
          </p:nvSpPr>
          <p:spPr bwMode="auto">
            <a:xfrm>
              <a:off x="6330130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" name="円/楕円 57"/>
            <p:cNvSpPr/>
            <p:nvPr/>
          </p:nvSpPr>
          <p:spPr bwMode="auto">
            <a:xfrm>
              <a:off x="6629977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" name="円/楕円 58"/>
            <p:cNvSpPr/>
            <p:nvPr/>
          </p:nvSpPr>
          <p:spPr bwMode="auto">
            <a:xfrm>
              <a:off x="7054372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" name="円/楕円 59"/>
            <p:cNvSpPr/>
            <p:nvPr/>
          </p:nvSpPr>
          <p:spPr bwMode="auto">
            <a:xfrm>
              <a:off x="7314382" y="258258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" name="円/楕円 60"/>
            <p:cNvSpPr/>
            <p:nvPr/>
          </p:nvSpPr>
          <p:spPr bwMode="auto">
            <a:xfrm>
              <a:off x="7054372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" name="円/楕円 61"/>
            <p:cNvSpPr/>
            <p:nvPr/>
          </p:nvSpPr>
          <p:spPr bwMode="auto">
            <a:xfrm>
              <a:off x="7314382" y="287342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" name="円/楕円 62"/>
            <p:cNvSpPr/>
            <p:nvPr/>
          </p:nvSpPr>
          <p:spPr bwMode="auto">
            <a:xfrm>
              <a:off x="7054372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" name="円/楕円 63"/>
            <p:cNvSpPr/>
            <p:nvPr/>
          </p:nvSpPr>
          <p:spPr bwMode="auto">
            <a:xfrm>
              <a:off x="7314382" y="315506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" name="円/楕円 64"/>
            <p:cNvSpPr/>
            <p:nvPr/>
          </p:nvSpPr>
          <p:spPr bwMode="auto">
            <a:xfrm>
              <a:off x="7055234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" name="円/楕円 65"/>
            <p:cNvSpPr/>
            <p:nvPr/>
          </p:nvSpPr>
          <p:spPr bwMode="auto">
            <a:xfrm>
              <a:off x="7315244" y="3436701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" name="円/楕円 66"/>
            <p:cNvSpPr/>
            <p:nvPr/>
          </p:nvSpPr>
          <p:spPr bwMode="auto">
            <a:xfrm>
              <a:off x="7054372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" name="円/楕円 67"/>
            <p:cNvSpPr/>
            <p:nvPr/>
          </p:nvSpPr>
          <p:spPr bwMode="auto">
            <a:xfrm>
              <a:off x="7314382" y="372551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円/楕円 68"/>
            <p:cNvSpPr/>
            <p:nvPr/>
          </p:nvSpPr>
          <p:spPr bwMode="auto">
            <a:xfrm>
              <a:off x="7035577" y="401585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円/楕円 69"/>
            <p:cNvSpPr/>
            <p:nvPr/>
          </p:nvSpPr>
          <p:spPr bwMode="auto">
            <a:xfrm>
              <a:off x="7304795" y="400711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" name="円/楕円 70"/>
            <p:cNvSpPr/>
            <p:nvPr/>
          </p:nvSpPr>
          <p:spPr bwMode="auto">
            <a:xfrm>
              <a:off x="6928925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" name="円/楕円 71"/>
            <p:cNvSpPr/>
            <p:nvPr/>
          </p:nvSpPr>
          <p:spPr bwMode="auto">
            <a:xfrm>
              <a:off x="7228773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6" name="円/楕円 85"/>
            <p:cNvSpPr/>
            <p:nvPr/>
          </p:nvSpPr>
          <p:spPr bwMode="auto">
            <a:xfrm>
              <a:off x="757089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7" name="円/楕円 86"/>
            <p:cNvSpPr/>
            <p:nvPr/>
          </p:nvSpPr>
          <p:spPr bwMode="auto">
            <a:xfrm>
              <a:off x="757089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8" name="円/楕円 87"/>
            <p:cNvSpPr/>
            <p:nvPr/>
          </p:nvSpPr>
          <p:spPr bwMode="auto">
            <a:xfrm>
              <a:off x="757089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9" name="円/楕円 88"/>
            <p:cNvSpPr/>
            <p:nvPr/>
          </p:nvSpPr>
          <p:spPr bwMode="auto">
            <a:xfrm>
              <a:off x="757175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0" name="円/楕円 89"/>
            <p:cNvSpPr/>
            <p:nvPr/>
          </p:nvSpPr>
          <p:spPr bwMode="auto">
            <a:xfrm>
              <a:off x="757089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1" name="円/楕円 90"/>
            <p:cNvSpPr/>
            <p:nvPr/>
          </p:nvSpPr>
          <p:spPr bwMode="auto">
            <a:xfrm>
              <a:off x="7570897" y="401429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2" name="円/楕円 91"/>
            <p:cNvSpPr/>
            <p:nvPr/>
          </p:nvSpPr>
          <p:spPr bwMode="auto">
            <a:xfrm>
              <a:off x="7519432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3" name="円/楕円 92"/>
            <p:cNvSpPr/>
            <p:nvPr/>
          </p:nvSpPr>
          <p:spPr bwMode="auto">
            <a:xfrm>
              <a:off x="783938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4" name="円/楕円 93"/>
            <p:cNvSpPr/>
            <p:nvPr/>
          </p:nvSpPr>
          <p:spPr bwMode="auto">
            <a:xfrm>
              <a:off x="811822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5" name="円/楕円 94"/>
            <p:cNvSpPr/>
            <p:nvPr/>
          </p:nvSpPr>
          <p:spPr bwMode="auto">
            <a:xfrm>
              <a:off x="7839387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6" name="円/楕円 95"/>
            <p:cNvSpPr/>
            <p:nvPr/>
          </p:nvSpPr>
          <p:spPr bwMode="auto">
            <a:xfrm>
              <a:off x="8118227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7" name="円/楕円 96"/>
            <p:cNvSpPr/>
            <p:nvPr/>
          </p:nvSpPr>
          <p:spPr bwMode="auto">
            <a:xfrm>
              <a:off x="783938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8" name="円/楕円 97"/>
            <p:cNvSpPr/>
            <p:nvPr/>
          </p:nvSpPr>
          <p:spPr bwMode="auto">
            <a:xfrm>
              <a:off x="811822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99" name="円/楕円 98"/>
            <p:cNvSpPr/>
            <p:nvPr/>
          </p:nvSpPr>
          <p:spPr bwMode="auto">
            <a:xfrm>
              <a:off x="7840248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0" name="円/楕円 99"/>
            <p:cNvSpPr/>
            <p:nvPr/>
          </p:nvSpPr>
          <p:spPr bwMode="auto">
            <a:xfrm>
              <a:off x="811908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1" name="円/楕円 100"/>
            <p:cNvSpPr/>
            <p:nvPr/>
          </p:nvSpPr>
          <p:spPr bwMode="auto">
            <a:xfrm>
              <a:off x="783938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2" name="円/楕円 101"/>
            <p:cNvSpPr/>
            <p:nvPr/>
          </p:nvSpPr>
          <p:spPr bwMode="auto">
            <a:xfrm>
              <a:off x="811822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3" name="円/楕円 102"/>
            <p:cNvSpPr/>
            <p:nvPr/>
          </p:nvSpPr>
          <p:spPr bwMode="auto">
            <a:xfrm>
              <a:off x="7840248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4" name="円/楕円 103"/>
            <p:cNvSpPr/>
            <p:nvPr/>
          </p:nvSpPr>
          <p:spPr bwMode="auto">
            <a:xfrm>
              <a:off x="8119089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5" name="円/楕円 104"/>
            <p:cNvSpPr/>
            <p:nvPr/>
          </p:nvSpPr>
          <p:spPr bwMode="auto">
            <a:xfrm>
              <a:off x="7818379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6" name="円/楕円 105"/>
            <p:cNvSpPr/>
            <p:nvPr/>
          </p:nvSpPr>
          <p:spPr bwMode="auto">
            <a:xfrm>
              <a:off x="8118227" y="4304672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7" name="円/楕円 106"/>
            <p:cNvSpPr/>
            <p:nvPr/>
          </p:nvSpPr>
          <p:spPr bwMode="auto">
            <a:xfrm>
              <a:off x="5430588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8" name="円/楕円 107"/>
            <p:cNvSpPr/>
            <p:nvPr/>
          </p:nvSpPr>
          <p:spPr bwMode="auto">
            <a:xfrm>
              <a:off x="5730435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09" name="円/楕円 108"/>
            <p:cNvSpPr/>
            <p:nvPr/>
          </p:nvSpPr>
          <p:spPr bwMode="auto">
            <a:xfrm>
              <a:off x="6030283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0" name="円/楕円 109"/>
            <p:cNvSpPr/>
            <p:nvPr/>
          </p:nvSpPr>
          <p:spPr bwMode="auto">
            <a:xfrm>
              <a:off x="6330130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1" name="円/楕円 110"/>
            <p:cNvSpPr/>
            <p:nvPr/>
          </p:nvSpPr>
          <p:spPr bwMode="auto">
            <a:xfrm>
              <a:off x="6629977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2" name="円/楕円 111"/>
            <p:cNvSpPr/>
            <p:nvPr/>
          </p:nvSpPr>
          <p:spPr bwMode="auto">
            <a:xfrm>
              <a:off x="5431450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3" name="円/楕円 112"/>
            <p:cNvSpPr/>
            <p:nvPr/>
          </p:nvSpPr>
          <p:spPr bwMode="auto">
            <a:xfrm>
              <a:off x="5731297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4" name="円/楕円 113"/>
            <p:cNvSpPr/>
            <p:nvPr/>
          </p:nvSpPr>
          <p:spPr bwMode="auto">
            <a:xfrm>
              <a:off x="6031145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5" name="円/楕円 114"/>
            <p:cNvSpPr/>
            <p:nvPr/>
          </p:nvSpPr>
          <p:spPr bwMode="auto">
            <a:xfrm>
              <a:off x="6330993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6" name="円/楕円 115"/>
            <p:cNvSpPr/>
            <p:nvPr/>
          </p:nvSpPr>
          <p:spPr bwMode="auto">
            <a:xfrm>
              <a:off x="6630839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7" name="円/楕円 116"/>
            <p:cNvSpPr/>
            <p:nvPr/>
          </p:nvSpPr>
          <p:spPr bwMode="auto">
            <a:xfrm>
              <a:off x="5430588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8" name="円/楕円 117"/>
            <p:cNvSpPr/>
            <p:nvPr/>
          </p:nvSpPr>
          <p:spPr bwMode="auto">
            <a:xfrm>
              <a:off x="5730435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9" name="円/楕円 118"/>
            <p:cNvSpPr/>
            <p:nvPr/>
          </p:nvSpPr>
          <p:spPr bwMode="auto">
            <a:xfrm>
              <a:off x="6030283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0" name="円/楕円 119"/>
            <p:cNvSpPr/>
            <p:nvPr/>
          </p:nvSpPr>
          <p:spPr bwMode="auto">
            <a:xfrm>
              <a:off x="6330130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1" name="円/楕円 120"/>
            <p:cNvSpPr/>
            <p:nvPr/>
          </p:nvSpPr>
          <p:spPr bwMode="auto">
            <a:xfrm>
              <a:off x="6629977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2" name="円/楕円 121"/>
            <p:cNvSpPr/>
            <p:nvPr/>
          </p:nvSpPr>
          <p:spPr bwMode="auto">
            <a:xfrm>
              <a:off x="6928925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3" name="円/楕円 122"/>
            <p:cNvSpPr/>
            <p:nvPr/>
          </p:nvSpPr>
          <p:spPr bwMode="auto">
            <a:xfrm>
              <a:off x="7228773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4" name="円/楕円 123"/>
            <p:cNvSpPr/>
            <p:nvPr/>
          </p:nvSpPr>
          <p:spPr bwMode="auto">
            <a:xfrm>
              <a:off x="6929787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5" name="円/楕円 124"/>
            <p:cNvSpPr/>
            <p:nvPr/>
          </p:nvSpPr>
          <p:spPr bwMode="auto">
            <a:xfrm>
              <a:off x="7229635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6" name="円/楕円 125"/>
            <p:cNvSpPr/>
            <p:nvPr/>
          </p:nvSpPr>
          <p:spPr bwMode="auto">
            <a:xfrm>
              <a:off x="6928925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7" name="円/楕円 126"/>
            <p:cNvSpPr/>
            <p:nvPr/>
          </p:nvSpPr>
          <p:spPr bwMode="auto">
            <a:xfrm>
              <a:off x="7228773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8" name="円/楕円 127"/>
            <p:cNvSpPr/>
            <p:nvPr/>
          </p:nvSpPr>
          <p:spPr bwMode="auto">
            <a:xfrm>
              <a:off x="7519432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9" name="円/楕円 128"/>
            <p:cNvSpPr/>
            <p:nvPr/>
          </p:nvSpPr>
          <p:spPr bwMode="auto">
            <a:xfrm>
              <a:off x="7520294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0" name="円/楕円 129"/>
            <p:cNvSpPr/>
            <p:nvPr/>
          </p:nvSpPr>
          <p:spPr bwMode="auto">
            <a:xfrm>
              <a:off x="7519432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1" name="円/楕円 130"/>
            <p:cNvSpPr/>
            <p:nvPr/>
          </p:nvSpPr>
          <p:spPr bwMode="auto">
            <a:xfrm>
              <a:off x="7818379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2" name="円/楕円 131"/>
            <p:cNvSpPr/>
            <p:nvPr/>
          </p:nvSpPr>
          <p:spPr bwMode="auto">
            <a:xfrm>
              <a:off x="8118227" y="4582210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3" name="円/楕円 132"/>
            <p:cNvSpPr/>
            <p:nvPr/>
          </p:nvSpPr>
          <p:spPr bwMode="auto">
            <a:xfrm>
              <a:off x="7819241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4" name="円/楕円 133"/>
            <p:cNvSpPr/>
            <p:nvPr/>
          </p:nvSpPr>
          <p:spPr bwMode="auto">
            <a:xfrm>
              <a:off x="8119089" y="4863848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5" name="円/楕円 134"/>
            <p:cNvSpPr/>
            <p:nvPr/>
          </p:nvSpPr>
          <p:spPr bwMode="auto">
            <a:xfrm>
              <a:off x="7818379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6" name="円/楕円 135"/>
            <p:cNvSpPr/>
            <p:nvPr/>
          </p:nvSpPr>
          <p:spPr bwMode="auto">
            <a:xfrm>
              <a:off x="8118227" y="51526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7" name="円/楕円 136"/>
            <p:cNvSpPr/>
            <p:nvPr/>
          </p:nvSpPr>
          <p:spPr bwMode="auto">
            <a:xfrm>
              <a:off x="6781987" y="2591285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8" name="円/楕円 137"/>
            <p:cNvSpPr/>
            <p:nvPr/>
          </p:nvSpPr>
          <p:spPr bwMode="auto">
            <a:xfrm>
              <a:off x="6781988" y="288212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9" name="円/楕円 138"/>
            <p:cNvSpPr/>
            <p:nvPr/>
          </p:nvSpPr>
          <p:spPr bwMode="auto">
            <a:xfrm>
              <a:off x="6781987" y="3163764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0" name="円/楕円 139"/>
            <p:cNvSpPr/>
            <p:nvPr/>
          </p:nvSpPr>
          <p:spPr bwMode="auto">
            <a:xfrm>
              <a:off x="6782849" y="3445403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1" name="円/楕円 140"/>
            <p:cNvSpPr/>
            <p:nvPr/>
          </p:nvSpPr>
          <p:spPr bwMode="auto">
            <a:xfrm>
              <a:off x="6781987" y="3734217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2" name="円/楕円 141"/>
            <p:cNvSpPr/>
            <p:nvPr/>
          </p:nvSpPr>
          <p:spPr bwMode="auto">
            <a:xfrm>
              <a:off x="6782849" y="4015856"/>
              <a:ext cx="168681" cy="179929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89" name="正方形/長方形 188"/>
          <p:cNvSpPr/>
          <p:nvPr/>
        </p:nvSpPr>
        <p:spPr>
          <a:xfrm>
            <a:off x="608013" y="4733925"/>
            <a:ext cx="3990975" cy="601663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If we apply share force to a crystal including an edge dislocation, then, ...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4" name="八角形 9"/>
          <p:cNvSpPr/>
          <p:nvPr/>
        </p:nvSpPr>
        <p:spPr>
          <a:xfrm>
            <a:off x="2105025" y="3022600"/>
            <a:ext cx="295275" cy="219075"/>
          </a:xfrm>
          <a:custGeom>
            <a:avLst/>
            <a:gdLst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0 w 864120"/>
              <a:gd name="connsiteY7" fmla="*/ 476726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682965 w 864120"/>
              <a:gd name="connsiteY4" fmla="*/ 537111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189781 w 682965"/>
              <a:gd name="connsiteY0" fmla="*/ 551146 h 674189"/>
              <a:gd name="connsiteX1" fmla="*/ 16308 w 682965"/>
              <a:gd name="connsiteY1" fmla="*/ 0 h 674189"/>
              <a:gd name="connsiteX2" fmla="*/ 485502 w 682965"/>
              <a:gd name="connsiteY2" fmla="*/ 0 h 674189"/>
              <a:gd name="connsiteX3" fmla="*/ 682965 w 682965"/>
              <a:gd name="connsiteY3" fmla="*/ 197463 h 674189"/>
              <a:gd name="connsiteX4" fmla="*/ 501810 w 682965"/>
              <a:gd name="connsiteY4" fmla="*/ 537111 h 674189"/>
              <a:gd name="connsiteX5" fmla="*/ 485502 w 682965"/>
              <a:gd name="connsiteY5" fmla="*/ 674189 h 674189"/>
              <a:gd name="connsiteX6" fmla="*/ 16308 w 682965"/>
              <a:gd name="connsiteY6" fmla="*/ 674189 h 674189"/>
              <a:gd name="connsiteX7" fmla="*/ 0 w 682965"/>
              <a:gd name="connsiteY7" fmla="*/ 554364 h 674189"/>
              <a:gd name="connsiteX8" fmla="*/ 189781 w 682965"/>
              <a:gd name="connsiteY8" fmla="*/ 551146 h 674189"/>
              <a:gd name="connsiteX0" fmla="*/ 189781 w 501810"/>
              <a:gd name="connsiteY0" fmla="*/ 551146 h 674189"/>
              <a:gd name="connsiteX1" fmla="*/ 16308 w 501810"/>
              <a:gd name="connsiteY1" fmla="*/ 0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551146 h 674189"/>
              <a:gd name="connsiteX1" fmla="*/ 197462 w 501810"/>
              <a:gd name="connsiteY1" fmla="*/ 293298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283727 h 406770"/>
              <a:gd name="connsiteX1" fmla="*/ 197462 w 501810"/>
              <a:gd name="connsiteY1" fmla="*/ 25879 h 406770"/>
              <a:gd name="connsiteX2" fmla="*/ 364733 w 501810"/>
              <a:gd name="connsiteY2" fmla="*/ 0 h 406770"/>
              <a:gd name="connsiteX3" fmla="*/ 363787 w 501810"/>
              <a:gd name="connsiteY3" fmla="*/ 266474 h 406770"/>
              <a:gd name="connsiteX4" fmla="*/ 501810 w 501810"/>
              <a:gd name="connsiteY4" fmla="*/ 269692 h 406770"/>
              <a:gd name="connsiteX5" fmla="*/ 485502 w 501810"/>
              <a:gd name="connsiteY5" fmla="*/ 406770 h 406770"/>
              <a:gd name="connsiteX6" fmla="*/ 16308 w 501810"/>
              <a:gd name="connsiteY6" fmla="*/ 406770 h 406770"/>
              <a:gd name="connsiteX7" fmla="*/ 0 w 501810"/>
              <a:gd name="connsiteY7" fmla="*/ 286945 h 406770"/>
              <a:gd name="connsiteX8" fmla="*/ 189781 w 501810"/>
              <a:gd name="connsiteY8" fmla="*/ 283727 h 406770"/>
              <a:gd name="connsiteX0" fmla="*/ 173473 w 485502"/>
              <a:gd name="connsiteY0" fmla="*/ 283727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3473 w 485502"/>
              <a:gd name="connsiteY8" fmla="*/ 283727 h 406770"/>
              <a:gd name="connsiteX0" fmla="*/ 176862 w 485502"/>
              <a:gd name="connsiteY0" fmla="*/ 337471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6862 w 485502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347479 w 469194"/>
              <a:gd name="connsiteY3" fmla="*/ 266474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274620 w 469194"/>
              <a:gd name="connsiteY3" fmla="*/ 336897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11592 h 380891"/>
              <a:gd name="connsiteX1" fmla="*/ 181154 w 469194"/>
              <a:gd name="connsiteY1" fmla="*/ 0 h 380891"/>
              <a:gd name="connsiteX2" fmla="*/ 275566 w 469194"/>
              <a:gd name="connsiteY2" fmla="*/ 139060 h 380891"/>
              <a:gd name="connsiteX3" fmla="*/ 274620 w 469194"/>
              <a:gd name="connsiteY3" fmla="*/ 311018 h 380891"/>
              <a:gd name="connsiteX4" fmla="*/ 468558 w 469194"/>
              <a:gd name="connsiteY4" fmla="*/ 310530 h 380891"/>
              <a:gd name="connsiteX5" fmla="*/ 469194 w 469194"/>
              <a:gd name="connsiteY5" fmla="*/ 380891 h 380891"/>
              <a:gd name="connsiteX6" fmla="*/ 0 w 469194"/>
              <a:gd name="connsiteY6" fmla="*/ 380891 h 380891"/>
              <a:gd name="connsiteX7" fmla="*/ 2330 w 469194"/>
              <a:gd name="connsiteY7" fmla="*/ 309250 h 380891"/>
              <a:gd name="connsiteX8" fmla="*/ 176862 w 469194"/>
              <a:gd name="connsiteY8" fmla="*/ 311592 h 380891"/>
              <a:gd name="connsiteX0" fmla="*/ 176862 w 469194"/>
              <a:gd name="connsiteY0" fmla="*/ 172532 h 241831"/>
              <a:gd name="connsiteX1" fmla="*/ 179460 w 469194"/>
              <a:gd name="connsiteY1" fmla="*/ 3640 h 241831"/>
              <a:gd name="connsiteX2" fmla="*/ 275566 w 469194"/>
              <a:gd name="connsiteY2" fmla="*/ 0 h 241831"/>
              <a:gd name="connsiteX3" fmla="*/ 274620 w 469194"/>
              <a:gd name="connsiteY3" fmla="*/ 171958 h 241831"/>
              <a:gd name="connsiteX4" fmla="*/ 468558 w 469194"/>
              <a:gd name="connsiteY4" fmla="*/ 171470 h 241831"/>
              <a:gd name="connsiteX5" fmla="*/ 469194 w 469194"/>
              <a:gd name="connsiteY5" fmla="*/ 241831 h 241831"/>
              <a:gd name="connsiteX6" fmla="*/ 0 w 469194"/>
              <a:gd name="connsiteY6" fmla="*/ 241831 h 241831"/>
              <a:gd name="connsiteX7" fmla="*/ 2330 w 469194"/>
              <a:gd name="connsiteY7" fmla="*/ 170190 h 241831"/>
              <a:gd name="connsiteX8" fmla="*/ 176862 w 469194"/>
              <a:gd name="connsiteY8" fmla="*/ 172532 h 241831"/>
              <a:gd name="connsiteX0" fmla="*/ 176862 w 469194"/>
              <a:gd name="connsiteY0" fmla="*/ 192984 h 262283"/>
              <a:gd name="connsiteX1" fmla="*/ 177766 w 469194"/>
              <a:gd name="connsiteY1" fmla="*/ 0 h 262283"/>
              <a:gd name="connsiteX2" fmla="*/ 275566 w 469194"/>
              <a:gd name="connsiteY2" fmla="*/ 20452 h 262283"/>
              <a:gd name="connsiteX3" fmla="*/ 274620 w 469194"/>
              <a:gd name="connsiteY3" fmla="*/ 192410 h 262283"/>
              <a:gd name="connsiteX4" fmla="*/ 468558 w 469194"/>
              <a:gd name="connsiteY4" fmla="*/ 191922 h 262283"/>
              <a:gd name="connsiteX5" fmla="*/ 469194 w 469194"/>
              <a:gd name="connsiteY5" fmla="*/ 262283 h 262283"/>
              <a:gd name="connsiteX6" fmla="*/ 0 w 469194"/>
              <a:gd name="connsiteY6" fmla="*/ 262283 h 262283"/>
              <a:gd name="connsiteX7" fmla="*/ 2330 w 469194"/>
              <a:gd name="connsiteY7" fmla="*/ 190642 h 262283"/>
              <a:gd name="connsiteX8" fmla="*/ 176862 w 469194"/>
              <a:gd name="connsiteY8" fmla="*/ 192984 h 262283"/>
              <a:gd name="connsiteX0" fmla="*/ 176862 w 469194"/>
              <a:gd name="connsiteY0" fmla="*/ 224423 h 293722"/>
              <a:gd name="connsiteX1" fmla="*/ 177766 w 469194"/>
              <a:gd name="connsiteY1" fmla="*/ 31439 h 293722"/>
              <a:gd name="connsiteX2" fmla="*/ 273872 w 469194"/>
              <a:gd name="connsiteY2" fmla="*/ 0 h 293722"/>
              <a:gd name="connsiteX3" fmla="*/ 274620 w 469194"/>
              <a:gd name="connsiteY3" fmla="*/ 223849 h 293722"/>
              <a:gd name="connsiteX4" fmla="*/ 468558 w 469194"/>
              <a:gd name="connsiteY4" fmla="*/ 223361 h 293722"/>
              <a:gd name="connsiteX5" fmla="*/ 469194 w 469194"/>
              <a:gd name="connsiteY5" fmla="*/ 293722 h 293722"/>
              <a:gd name="connsiteX6" fmla="*/ 0 w 469194"/>
              <a:gd name="connsiteY6" fmla="*/ 293722 h 293722"/>
              <a:gd name="connsiteX7" fmla="*/ 2330 w 469194"/>
              <a:gd name="connsiteY7" fmla="*/ 222081 h 293722"/>
              <a:gd name="connsiteX8" fmla="*/ 176862 w 469194"/>
              <a:gd name="connsiteY8" fmla="*/ 224423 h 293722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22147 h 293788"/>
              <a:gd name="connsiteX8" fmla="*/ 176862 w 469194"/>
              <a:gd name="connsiteY8" fmla="*/ 224489 h 293788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24489 h 293788"/>
              <a:gd name="connsiteX0" fmla="*/ 176862 w 469194"/>
              <a:gd name="connsiteY0" fmla="*/ 215223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2881 h 293788"/>
              <a:gd name="connsiteX8" fmla="*/ 178067 w 470399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1028 h 293788"/>
              <a:gd name="connsiteX8" fmla="*/ 178067 w 470399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2391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0966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09663 h 293788"/>
              <a:gd name="connsiteX0" fmla="*/ 178067 w 471458"/>
              <a:gd name="connsiteY0" fmla="*/ 209597 h 293722"/>
              <a:gd name="connsiteX1" fmla="*/ 177277 w 471458"/>
              <a:gd name="connsiteY1" fmla="*/ 1787 h 293722"/>
              <a:gd name="connsiteX2" fmla="*/ 275077 w 471458"/>
              <a:gd name="connsiteY2" fmla="*/ 0 h 293722"/>
              <a:gd name="connsiteX3" fmla="*/ 275825 w 471458"/>
              <a:gd name="connsiteY3" fmla="*/ 212729 h 293722"/>
              <a:gd name="connsiteX4" fmla="*/ 471458 w 471458"/>
              <a:gd name="connsiteY4" fmla="*/ 215948 h 293722"/>
              <a:gd name="connsiteX5" fmla="*/ 470399 w 471458"/>
              <a:gd name="connsiteY5" fmla="*/ 293722 h 293722"/>
              <a:gd name="connsiteX6" fmla="*/ 1205 w 471458"/>
              <a:gd name="connsiteY6" fmla="*/ 293722 h 293722"/>
              <a:gd name="connsiteX7" fmla="*/ 146 w 471458"/>
              <a:gd name="connsiteY7" fmla="*/ 210962 h 293722"/>
              <a:gd name="connsiteX8" fmla="*/ 178067 w 471458"/>
              <a:gd name="connsiteY8" fmla="*/ 209597 h 293722"/>
              <a:gd name="connsiteX0" fmla="*/ 181945 w 475336"/>
              <a:gd name="connsiteY0" fmla="*/ 209597 h 299282"/>
              <a:gd name="connsiteX1" fmla="*/ 181155 w 475336"/>
              <a:gd name="connsiteY1" fmla="*/ 1787 h 299282"/>
              <a:gd name="connsiteX2" fmla="*/ 278955 w 475336"/>
              <a:gd name="connsiteY2" fmla="*/ 0 h 299282"/>
              <a:gd name="connsiteX3" fmla="*/ 279703 w 475336"/>
              <a:gd name="connsiteY3" fmla="*/ 212729 h 299282"/>
              <a:gd name="connsiteX4" fmla="*/ 475336 w 475336"/>
              <a:gd name="connsiteY4" fmla="*/ 215948 h 299282"/>
              <a:gd name="connsiteX5" fmla="*/ 474277 w 475336"/>
              <a:gd name="connsiteY5" fmla="*/ 293722 h 299282"/>
              <a:gd name="connsiteX6" fmla="*/ 0 w 475336"/>
              <a:gd name="connsiteY6" fmla="*/ 299282 h 299282"/>
              <a:gd name="connsiteX7" fmla="*/ 4024 w 475336"/>
              <a:gd name="connsiteY7" fmla="*/ 210962 h 299282"/>
              <a:gd name="connsiteX8" fmla="*/ 181945 w 475336"/>
              <a:gd name="connsiteY8" fmla="*/ 209597 h 299282"/>
              <a:gd name="connsiteX0" fmla="*/ 181945 w 475336"/>
              <a:gd name="connsiteY0" fmla="*/ 209597 h 301135"/>
              <a:gd name="connsiteX1" fmla="*/ 181155 w 475336"/>
              <a:gd name="connsiteY1" fmla="*/ 1787 h 301135"/>
              <a:gd name="connsiteX2" fmla="*/ 278955 w 475336"/>
              <a:gd name="connsiteY2" fmla="*/ 0 h 301135"/>
              <a:gd name="connsiteX3" fmla="*/ 279703 w 475336"/>
              <a:gd name="connsiteY3" fmla="*/ 212729 h 301135"/>
              <a:gd name="connsiteX4" fmla="*/ 475336 w 475336"/>
              <a:gd name="connsiteY4" fmla="*/ 215948 h 301135"/>
              <a:gd name="connsiteX5" fmla="*/ 470888 w 475336"/>
              <a:gd name="connsiteY5" fmla="*/ 301135 h 301135"/>
              <a:gd name="connsiteX6" fmla="*/ 0 w 475336"/>
              <a:gd name="connsiteY6" fmla="*/ 299282 h 301135"/>
              <a:gd name="connsiteX7" fmla="*/ 4024 w 475336"/>
              <a:gd name="connsiteY7" fmla="*/ 210962 h 301135"/>
              <a:gd name="connsiteX8" fmla="*/ 181945 w 475336"/>
              <a:gd name="connsiteY8" fmla="*/ 209597 h 30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336" h="301135">
                <a:moveTo>
                  <a:pt x="181945" y="209597"/>
                </a:moveTo>
                <a:cubicBezTo>
                  <a:pt x="183376" y="105733"/>
                  <a:pt x="179724" y="105651"/>
                  <a:pt x="181155" y="1787"/>
                </a:cubicBezTo>
                <a:lnTo>
                  <a:pt x="278955" y="0"/>
                </a:lnTo>
                <a:cubicBezTo>
                  <a:pt x="278640" y="88825"/>
                  <a:pt x="280018" y="123904"/>
                  <a:pt x="279703" y="212729"/>
                </a:cubicBezTo>
                <a:lnTo>
                  <a:pt x="475336" y="215948"/>
                </a:lnTo>
                <a:lnTo>
                  <a:pt x="470888" y="301135"/>
                </a:lnTo>
                <a:lnTo>
                  <a:pt x="0" y="299282"/>
                </a:lnTo>
                <a:cubicBezTo>
                  <a:pt x="777" y="275402"/>
                  <a:pt x="3247" y="234842"/>
                  <a:pt x="4024" y="210962"/>
                </a:cubicBezTo>
                <a:lnTo>
                  <a:pt x="181945" y="20959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3" name="右矢印 42"/>
          <p:cNvSpPr/>
          <p:nvPr/>
        </p:nvSpPr>
        <p:spPr>
          <a:xfrm>
            <a:off x="3865563" y="1947863"/>
            <a:ext cx="752475" cy="2420937"/>
          </a:xfrm>
          <a:prstGeom prst="rightArrow">
            <a:avLst>
              <a:gd name="adj1" fmla="val 49136"/>
              <a:gd name="adj2" fmla="val 50000"/>
            </a:avLst>
          </a:prstGeom>
          <a:solidFill>
            <a:srgbClr val="CCFF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55" name="八角形 9"/>
          <p:cNvSpPr/>
          <p:nvPr/>
        </p:nvSpPr>
        <p:spPr>
          <a:xfrm>
            <a:off x="8158163" y="3033713"/>
            <a:ext cx="266700" cy="187325"/>
          </a:xfrm>
          <a:custGeom>
            <a:avLst/>
            <a:gdLst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0 w 864120"/>
              <a:gd name="connsiteY7" fmla="*/ 476726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864120 w 864120"/>
              <a:gd name="connsiteY4" fmla="*/ 476726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0 w 864120"/>
              <a:gd name="connsiteY0" fmla="*/ 197463 h 674189"/>
              <a:gd name="connsiteX1" fmla="*/ 197463 w 864120"/>
              <a:gd name="connsiteY1" fmla="*/ 0 h 674189"/>
              <a:gd name="connsiteX2" fmla="*/ 666657 w 864120"/>
              <a:gd name="connsiteY2" fmla="*/ 0 h 674189"/>
              <a:gd name="connsiteX3" fmla="*/ 864120 w 864120"/>
              <a:gd name="connsiteY3" fmla="*/ 197463 h 674189"/>
              <a:gd name="connsiteX4" fmla="*/ 682965 w 864120"/>
              <a:gd name="connsiteY4" fmla="*/ 537111 h 674189"/>
              <a:gd name="connsiteX5" fmla="*/ 666657 w 864120"/>
              <a:gd name="connsiteY5" fmla="*/ 674189 h 674189"/>
              <a:gd name="connsiteX6" fmla="*/ 197463 w 864120"/>
              <a:gd name="connsiteY6" fmla="*/ 674189 h 674189"/>
              <a:gd name="connsiteX7" fmla="*/ 181155 w 864120"/>
              <a:gd name="connsiteY7" fmla="*/ 554364 h 674189"/>
              <a:gd name="connsiteX8" fmla="*/ 0 w 864120"/>
              <a:gd name="connsiteY8" fmla="*/ 197463 h 674189"/>
              <a:gd name="connsiteX0" fmla="*/ 189781 w 682965"/>
              <a:gd name="connsiteY0" fmla="*/ 551146 h 674189"/>
              <a:gd name="connsiteX1" fmla="*/ 16308 w 682965"/>
              <a:gd name="connsiteY1" fmla="*/ 0 h 674189"/>
              <a:gd name="connsiteX2" fmla="*/ 485502 w 682965"/>
              <a:gd name="connsiteY2" fmla="*/ 0 h 674189"/>
              <a:gd name="connsiteX3" fmla="*/ 682965 w 682965"/>
              <a:gd name="connsiteY3" fmla="*/ 197463 h 674189"/>
              <a:gd name="connsiteX4" fmla="*/ 501810 w 682965"/>
              <a:gd name="connsiteY4" fmla="*/ 537111 h 674189"/>
              <a:gd name="connsiteX5" fmla="*/ 485502 w 682965"/>
              <a:gd name="connsiteY5" fmla="*/ 674189 h 674189"/>
              <a:gd name="connsiteX6" fmla="*/ 16308 w 682965"/>
              <a:gd name="connsiteY6" fmla="*/ 674189 h 674189"/>
              <a:gd name="connsiteX7" fmla="*/ 0 w 682965"/>
              <a:gd name="connsiteY7" fmla="*/ 554364 h 674189"/>
              <a:gd name="connsiteX8" fmla="*/ 189781 w 682965"/>
              <a:gd name="connsiteY8" fmla="*/ 551146 h 674189"/>
              <a:gd name="connsiteX0" fmla="*/ 189781 w 501810"/>
              <a:gd name="connsiteY0" fmla="*/ 551146 h 674189"/>
              <a:gd name="connsiteX1" fmla="*/ 16308 w 501810"/>
              <a:gd name="connsiteY1" fmla="*/ 0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551146 h 674189"/>
              <a:gd name="connsiteX1" fmla="*/ 197462 w 501810"/>
              <a:gd name="connsiteY1" fmla="*/ 293298 h 674189"/>
              <a:gd name="connsiteX2" fmla="*/ 485502 w 501810"/>
              <a:gd name="connsiteY2" fmla="*/ 0 h 674189"/>
              <a:gd name="connsiteX3" fmla="*/ 363787 w 501810"/>
              <a:gd name="connsiteY3" fmla="*/ 533893 h 674189"/>
              <a:gd name="connsiteX4" fmla="*/ 501810 w 501810"/>
              <a:gd name="connsiteY4" fmla="*/ 537111 h 674189"/>
              <a:gd name="connsiteX5" fmla="*/ 485502 w 501810"/>
              <a:gd name="connsiteY5" fmla="*/ 674189 h 674189"/>
              <a:gd name="connsiteX6" fmla="*/ 16308 w 501810"/>
              <a:gd name="connsiteY6" fmla="*/ 674189 h 674189"/>
              <a:gd name="connsiteX7" fmla="*/ 0 w 501810"/>
              <a:gd name="connsiteY7" fmla="*/ 554364 h 674189"/>
              <a:gd name="connsiteX8" fmla="*/ 189781 w 501810"/>
              <a:gd name="connsiteY8" fmla="*/ 551146 h 674189"/>
              <a:gd name="connsiteX0" fmla="*/ 189781 w 501810"/>
              <a:gd name="connsiteY0" fmla="*/ 283727 h 406770"/>
              <a:gd name="connsiteX1" fmla="*/ 197462 w 501810"/>
              <a:gd name="connsiteY1" fmla="*/ 25879 h 406770"/>
              <a:gd name="connsiteX2" fmla="*/ 364733 w 501810"/>
              <a:gd name="connsiteY2" fmla="*/ 0 h 406770"/>
              <a:gd name="connsiteX3" fmla="*/ 363787 w 501810"/>
              <a:gd name="connsiteY3" fmla="*/ 266474 h 406770"/>
              <a:gd name="connsiteX4" fmla="*/ 501810 w 501810"/>
              <a:gd name="connsiteY4" fmla="*/ 269692 h 406770"/>
              <a:gd name="connsiteX5" fmla="*/ 485502 w 501810"/>
              <a:gd name="connsiteY5" fmla="*/ 406770 h 406770"/>
              <a:gd name="connsiteX6" fmla="*/ 16308 w 501810"/>
              <a:gd name="connsiteY6" fmla="*/ 406770 h 406770"/>
              <a:gd name="connsiteX7" fmla="*/ 0 w 501810"/>
              <a:gd name="connsiteY7" fmla="*/ 286945 h 406770"/>
              <a:gd name="connsiteX8" fmla="*/ 189781 w 501810"/>
              <a:gd name="connsiteY8" fmla="*/ 283727 h 406770"/>
              <a:gd name="connsiteX0" fmla="*/ 173473 w 485502"/>
              <a:gd name="connsiteY0" fmla="*/ 283727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3473 w 485502"/>
              <a:gd name="connsiteY8" fmla="*/ 283727 h 406770"/>
              <a:gd name="connsiteX0" fmla="*/ 176862 w 485502"/>
              <a:gd name="connsiteY0" fmla="*/ 337471 h 406770"/>
              <a:gd name="connsiteX1" fmla="*/ 181154 w 485502"/>
              <a:gd name="connsiteY1" fmla="*/ 25879 h 406770"/>
              <a:gd name="connsiteX2" fmla="*/ 348425 w 485502"/>
              <a:gd name="connsiteY2" fmla="*/ 0 h 406770"/>
              <a:gd name="connsiteX3" fmla="*/ 347479 w 485502"/>
              <a:gd name="connsiteY3" fmla="*/ 266474 h 406770"/>
              <a:gd name="connsiteX4" fmla="*/ 485502 w 485502"/>
              <a:gd name="connsiteY4" fmla="*/ 269692 h 406770"/>
              <a:gd name="connsiteX5" fmla="*/ 469194 w 485502"/>
              <a:gd name="connsiteY5" fmla="*/ 406770 h 406770"/>
              <a:gd name="connsiteX6" fmla="*/ 0 w 485502"/>
              <a:gd name="connsiteY6" fmla="*/ 406770 h 406770"/>
              <a:gd name="connsiteX7" fmla="*/ 2330 w 485502"/>
              <a:gd name="connsiteY7" fmla="*/ 335129 h 406770"/>
              <a:gd name="connsiteX8" fmla="*/ 176862 w 485502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347479 w 469194"/>
              <a:gd name="connsiteY3" fmla="*/ 266474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37471 h 406770"/>
              <a:gd name="connsiteX1" fmla="*/ 181154 w 469194"/>
              <a:gd name="connsiteY1" fmla="*/ 25879 h 406770"/>
              <a:gd name="connsiteX2" fmla="*/ 348425 w 469194"/>
              <a:gd name="connsiteY2" fmla="*/ 0 h 406770"/>
              <a:gd name="connsiteX3" fmla="*/ 274620 w 469194"/>
              <a:gd name="connsiteY3" fmla="*/ 336897 h 406770"/>
              <a:gd name="connsiteX4" fmla="*/ 468558 w 469194"/>
              <a:gd name="connsiteY4" fmla="*/ 336409 h 406770"/>
              <a:gd name="connsiteX5" fmla="*/ 469194 w 469194"/>
              <a:gd name="connsiteY5" fmla="*/ 406770 h 406770"/>
              <a:gd name="connsiteX6" fmla="*/ 0 w 469194"/>
              <a:gd name="connsiteY6" fmla="*/ 406770 h 406770"/>
              <a:gd name="connsiteX7" fmla="*/ 2330 w 469194"/>
              <a:gd name="connsiteY7" fmla="*/ 335129 h 406770"/>
              <a:gd name="connsiteX8" fmla="*/ 176862 w 469194"/>
              <a:gd name="connsiteY8" fmla="*/ 337471 h 406770"/>
              <a:gd name="connsiteX0" fmla="*/ 176862 w 469194"/>
              <a:gd name="connsiteY0" fmla="*/ 311592 h 380891"/>
              <a:gd name="connsiteX1" fmla="*/ 181154 w 469194"/>
              <a:gd name="connsiteY1" fmla="*/ 0 h 380891"/>
              <a:gd name="connsiteX2" fmla="*/ 275566 w 469194"/>
              <a:gd name="connsiteY2" fmla="*/ 139060 h 380891"/>
              <a:gd name="connsiteX3" fmla="*/ 274620 w 469194"/>
              <a:gd name="connsiteY3" fmla="*/ 311018 h 380891"/>
              <a:gd name="connsiteX4" fmla="*/ 468558 w 469194"/>
              <a:gd name="connsiteY4" fmla="*/ 310530 h 380891"/>
              <a:gd name="connsiteX5" fmla="*/ 469194 w 469194"/>
              <a:gd name="connsiteY5" fmla="*/ 380891 h 380891"/>
              <a:gd name="connsiteX6" fmla="*/ 0 w 469194"/>
              <a:gd name="connsiteY6" fmla="*/ 380891 h 380891"/>
              <a:gd name="connsiteX7" fmla="*/ 2330 w 469194"/>
              <a:gd name="connsiteY7" fmla="*/ 309250 h 380891"/>
              <a:gd name="connsiteX8" fmla="*/ 176862 w 469194"/>
              <a:gd name="connsiteY8" fmla="*/ 311592 h 380891"/>
              <a:gd name="connsiteX0" fmla="*/ 176862 w 469194"/>
              <a:gd name="connsiteY0" fmla="*/ 172532 h 241831"/>
              <a:gd name="connsiteX1" fmla="*/ 179460 w 469194"/>
              <a:gd name="connsiteY1" fmla="*/ 3640 h 241831"/>
              <a:gd name="connsiteX2" fmla="*/ 275566 w 469194"/>
              <a:gd name="connsiteY2" fmla="*/ 0 h 241831"/>
              <a:gd name="connsiteX3" fmla="*/ 274620 w 469194"/>
              <a:gd name="connsiteY3" fmla="*/ 171958 h 241831"/>
              <a:gd name="connsiteX4" fmla="*/ 468558 w 469194"/>
              <a:gd name="connsiteY4" fmla="*/ 171470 h 241831"/>
              <a:gd name="connsiteX5" fmla="*/ 469194 w 469194"/>
              <a:gd name="connsiteY5" fmla="*/ 241831 h 241831"/>
              <a:gd name="connsiteX6" fmla="*/ 0 w 469194"/>
              <a:gd name="connsiteY6" fmla="*/ 241831 h 241831"/>
              <a:gd name="connsiteX7" fmla="*/ 2330 w 469194"/>
              <a:gd name="connsiteY7" fmla="*/ 170190 h 241831"/>
              <a:gd name="connsiteX8" fmla="*/ 176862 w 469194"/>
              <a:gd name="connsiteY8" fmla="*/ 172532 h 241831"/>
              <a:gd name="connsiteX0" fmla="*/ 176862 w 469194"/>
              <a:gd name="connsiteY0" fmla="*/ 192984 h 262283"/>
              <a:gd name="connsiteX1" fmla="*/ 177766 w 469194"/>
              <a:gd name="connsiteY1" fmla="*/ 0 h 262283"/>
              <a:gd name="connsiteX2" fmla="*/ 275566 w 469194"/>
              <a:gd name="connsiteY2" fmla="*/ 20452 h 262283"/>
              <a:gd name="connsiteX3" fmla="*/ 274620 w 469194"/>
              <a:gd name="connsiteY3" fmla="*/ 192410 h 262283"/>
              <a:gd name="connsiteX4" fmla="*/ 468558 w 469194"/>
              <a:gd name="connsiteY4" fmla="*/ 191922 h 262283"/>
              <a:gd name="connsiteX5" fmla="*/ 469194 w 469194"/>
              <a:gd name="connsiteY5" fmla="*/ 262283 h 262283"/>
              <a:gd name="connsiteX6" fmla="*/ 0 w 469194"/>
              <a:gd name="connsiteY6" fmla="*/ 262283 h 262283"/>
              <a:gd name="connsiteX7" fmla="*/ 2330 w 469194"/>
              <a:gd name="connsiteY7" fmla="*/ 190642 h 262283"/>
              <a:gd name="connsiteX8" fmla="*/ 176862 w 469194"/>
              <a:gd name="connsiteY8" fmla="*/ 192984 h 262283"/>
              <a:gd name="connsiteX0" fmla="*/ 176862 w 469194"/>
              <a:gd name="connsiteY0" fmla="*/ 224423 h 293722"/>
              <a:gd name="connsiteX1" fmla="*/ 177766 w 469194"/>
              <a:gd name="connsiteY1" fmla="*/ 31439 h 293722"/>
              <a:gd name="connsiteX2" fmla="*/ 273872 w 469194"/>
              <a:gd name="connsiteY2" fmla="*/ 0 h 293722"/>
              <a:gd name="connsiteX3" fmla="*/ 274620 w 469194"/>
              <a:gd name="connsiteY3" fmla="*/ 223849 h 293722"/>
              <a:gd name="connsiteX4" fmla="*/ 468558 w 469194"/>
              <a:gd name="connsiteY4" fmla="*/ 223361 h 293722"/>
              <a:gd name="connsiteX5" fmla="*/ 469194 w 469194"/>
              <a:gd name="connsiteY5" fmla="*/ 293722 h 293722"/>
              <a:gd name="connsiteX6" fmla="*/ 0 w 469194"/>
              <a:gd name="connsiteY6" fmla="*/ 293722 h 293722"/>
              <a:gd name="connsiteX7" fmla="*/ 2330 w 469194"/>
              <a:gd name="connsiteY7" fmla="*/ 222081 h 293722"/>
              <a:gd name="connsiteX8" fmla="*/ 176862 w 469194"/>
              <a:gd name="connsiteY8" fmla="*/ 224423 h 293722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22147 h 293788"/>
              <a:gd name="connsiteX8" fmla="*/ 176862 w 469194"/>
              <a:gd name="connsiteY8" fmla="*/ 224489 h 293788"/>
              <a:gd name="connsiteX0" fmla="*/ 176862 w 469194"/>
              <a:gd name="connsiteY0" fmla="*/ 224489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24489 h 293788"/>
              <a:gd name="connsiteX0" fmla="*/ 176862 w 469194"/>
              <a:gd name="connsiteY0" fmla="*/ 215223 h 293788"/>
              <a:gd name="connsiteX1" fmla="*/ 181155 w 469194"/>
              <a:gd name="connsiteY1" fmla="*/ 0 h 293788"/>
              <a:gd name="connsiteX2" fmla="*/ 273872 w 469194"/>
              <a:gd name="connsiteY2" fmla="*/ 66 h 293788"/>
              <a:gd name="connsiteX3" fmla="*/ 274620 w 469194"/>
              <a:gd name="connsiteY3" fmla="*/ 223915 h 293788"/>
              <a:gd name="connsiteX4" fmla="*/ 468558 w 469194"/>
              <a:gd name="connsiteY4" fmla="*/ 223427 h 293788"/>
              <a:gd name="connsiteX5" fmla="*/ 469194 w 469194"/>
              <a:gd name="connsiteY5" fmla="*/ 293788 h 293788"/>
              <a:gd name="connsiteX6" fmla="*/ 0 w 469194"/>
              <a:gd name="connsiteY6" fmla="*/ 293788 h 293788"/>
              <a:gd name="connsiteX7" fmla="*/ 2330 w 469194"/>
              <a:gd name="connsiteY7" fmla="*/ 212881 h 293788"/>
              <a:gd name="connsiteX8" fmla="*/ 176862 w 469194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2881 h 293788"/>
              <a:gd name="connsiteX8" fmla="*/ 178067 w 470399"/>
              <a:gd name="connsiteY8" fmla="*/ 215223 h 293788"/>
              <a:gd name="connsiteX0" fmla="*/ 178067 w 470399"/>
              <a:gd name="connsiteY0" fmla="*/ 215223 h 293788"/>
              <a:gd name="connsiteX1" fmla="*/ 182360 w 470399"/>
              <a:gd name="connsiteY1" fmla="*/ 0 h 293788"/>
              <a:gd name="connsiteX2" fmla="*/ 275077 w 470399"/>
              <a:gd name="connsiteY2" fmla="*/ 66 h 293788"/>
              <a:gd name="connsiteX3" fmla="*/ 275825 w 470399"/>
              <a:gd name="connsiteY3" fmla="*/ 223915 h 293788"/>
              <a:gd name="connsiteX4" fmla="*/ 469763 w 470399"/>
              <a:gd name="connsiteY4" fmla="*/ 223427 h 293788"/>
              <a:gd name="connsiteX5" fmla="*/ 470399 w 470399"/>
              <a:gd name="connsiteY5" fmla="*/ 293788 h 293788"/>
              <a:gd name="connsiteX6" fmla="*/ 1205 w 470399"/>
              <a:gd name="connsiteY6" fmla="*/ 293788 h 293788"/>
              <a:gd name="connsiteX7" fmla="*/ 146 w 470399"/>
              <a:gd name="connsiteY7" fmla="*/ 211028 h 293788"/>
              <a:gd name="connsiteX8" fmla="*/ 178067 w 470399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2391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1522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15223 h 293788"/>
              <a:gd name="connsiteX0" fmla="*/ 178067 w 471458"/>
              <a:gd name="connsiteY0" fmla="*/ 209663 h 293788"/>
              <a:gd name="connsiteX1" fmla="*/ 182360 w 471458"/>
              <a:gd name="connsiteY1" fmla="*/ 0 h 293788"/>
              <a:gd name="connsiteX2" fmla="*/ 275077 w 471458"/>
              <a:gd name="connsiteY2" fmla="*/ 66 h 293788"/>
              <a:gd name="connsiteX3" fmla="*/ 275825 w 471458"/>
              <a:gd name="connsiteY3" fmla="*/ 212795 h 293788"/>
              <a:gd name="connsiteX4" fmla="*/ 471458 w 471458"/>
              <a:gd name="connsiteY4" fmla="*/ 216014 h 293788"/>
              <a:gd name="connsiteX5" fmla="*/ 470399 w 471458"/>
              <a:gd name="connsiteY5" fmla="*/ 293788 h 293788"/>
              <a:gd name="connsiteX6" fmla="*/ 1205 w 471458"/>
              <a:gd name="connsiteY6" fmla="*/ 293788 h 293788"/>
              <a:gd name="connsiteX7" fmla="*/ 146 w 471458"/>
              <a:gd name="connsiteY7" fmla="*/ 211028 h 293788"/>
              <a:gd name="connsiteX8" fmla="*/ 178067 w 471458"/>
              <a:gd name="connsiteY8" fmla="*/ 209663 h 293788"/>
              <a:gd name="connsiteX0" fmla="*/ 178067 w 471458"/>
              <a:gd name="connsiteY0" fmla="*/ 209597 h 293722"/>
              <a:gd name="connsiteX1" fmla="*/ 177277 w 471458"/>
              <a:gd name="connsiteY1" fmla="*/ 1787 h 293722"/>
              <a:gd name="connsiteX2" fmla="*/ 275077 w 471458"/>
              <a:gd name="connsiteY2" fmla="*/ 0 h 293722"/>
              <a:gd name="connsiteX3" fmla="*/ 275825 w 471458"/>
              <a:gd name="connsiteY3" fmla="*/ 212729 h 293722"/>
              <a:gd name="connsiteX4" fmla="*/ 471458 w 471458"/>
              <a:gd name="connsiteY4" fmla="*/ 215948 h 293722"/>
              <a:gd name="connsiteX5" fmla="*/ 470399 w 471458"/>
              <a:gd name="connsiteY5" fmla="*/ 293722 h 293722"/>
              <a:gd name="connsiteX6" fmla="*/ 1205 w 471458"/>
              <a:gd name="connsiteY6" fmla="*/ 293722 h 293722"/>
              <a:gd name="connsiteX7" fmla="*/ 146 w 471458"/>
              <a:gd name="connsiteY7" fmla="*/ 210962 h 293722"/>
              <a:gd name="connsiteX8" fmla="*/ 178067 w 471458"/>
              <a:gd name="connsiteY8" fmla="*/ 209597 h 293722"/>
              <a:gd name="connsiteX0" fmla="*/ 181945 w 475336"/>
              <a:gd name="connsiteY0" fmla="*/ 209597 h 299282"/>
              <a:gd name="connsiteX1" fmla="*/ 181155 w 475336"/>
              <a:gd name="connsiteY1" fmla="*/ 1787 h 299282"/>
              <a:gd name="connsiteX2" fmla="*/ 278955 w 475336"/>
              <a:gd name="connsiteY2" fmla="*/ 0 h 299282"/>
              <a:gd name="connsiteX3" fmla="*/ 279703 w 475336"/>
              <a:gd name="connsiteY3" fmla="*/ 212729 h 299282"/>
              <a:gd name="connsiteX4" fmla="*/ 475336 w 475336"/>
              <a:gd name="connsiteY4" fmla="*/ 215948 h 299282"/>
              <a:gd name="connsiteX5" fmla="*/ 474277 w 475336"/>
              <a:gd name="connsiteY5" fmla="*/ 293722 h 299282"/>
              <a:gd name="connsiteX6" fmla="*/ 0 w 475336"/>
              <a:gd name="connsiteY6" fmla="*/ 299282 h 299282"/>
              <a:gd name="connsiteX7" fmla="*/ 4024 w 475336"/>
              <a:gd name="connsiteY7" fmla="*/ 210962 h 299282"/>
              <a:gd name="connsiteX8" fmla="*/ 181945 w 475336"/>
              <a:gd name="connsiteY8" fmla="*/ 209597 h 299282"/>
              <a:gd name="connsiteX0" fmla="*/ 181945 w 475336"/>
              <a:gd name="connsiteY0" fmla="*/ 209597 h 301135"/>
              <a:gd name="connsiteX1" fmla="*/ 181155 w 475336"/>
              <a:gd name="connsiteY1" fmla="*/ 1787 h 301135"/>
              <a:gd name="connsiteX2" fmla="*/ 278955 w 475336"/>
              <a:gd name="connsiteY2" fmla="*/ 0 h 301135"/>
              <a:gd name="connsiteX3" fmla="*/ 279703 w 475336"/>
              <a:gd name="connsiteY3" fmla="*/ 212729 h 301135"/>
              <a:gd name="connsiteX4" fmla="*/ 475336 w 475336"/>
              <a:gd name="connsiteY4" fmla="*/ 215948 h 301135"/>
              <a:gd name="connsiteX5" fmla="*/ 470888 w 475336"/>
              <a:gd name="connsiteY5" fmla="*/ 301135 h 301135"/>
              <a:gd name="connsiteX6" fmla="*/ 0 w 475336"/>
              <a:gd name="connsiteY6" fmla="*/ 299282 h 301135"/>
              <a:gd name="connsiteX7" fmla="*/ 4024 w 475336"/>
              <a:gd name="connsiteY7" fmla="*/ 210962 h 301135"/>
              <a:gd name="connsiteX8" fmla="*/ 181945 w 475336"/>
              <a:gd name="connsiteY8" fmla="*/ 209597 h 30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336" h="301135">
                <a:moveTo>
                  <a:pt x="181945" y="209597"/>
                </a:moveTo>
                <a:cubicBezTo>
                  <a:pt x="183376" y="105733"/>
                  <a:pt x="179724" y="105651"/>
                  <a:pt x="181155" y="1787"/>
                </a:cubicBezTo>
                <a:lnTo>
                  <a:pt x="278955" y="0"/>
                </a:lnTo>
                <a:cubicBezTo>
                  <a:pt x="278640" y="88825"/>
                  <a:pt x="280018" y="123904"/>
                  <a:pt x="279703" y="212729"/>
                </a:cubicBezTo>
                <a:lnTo>
                  <a:pt x="475336" y="215948"/>
                </a:lnTo>
                <a:lnTo>
                  <a:pt x="470888" y="301135"/>
                </a:lnTo>
                <a:lnTo>
                  <a:pt x="0" y="299282"/>
                </a:lnTo>
                <a:cubicBezTo>
                  <a:pt x="777" y="275402"/>
                  <a:pt x="3247" y="234842"/>
                  <a:pt x="4024" y="210962"/>
                </a:cubicBezTo>
                <a:lnTo>
                  <a:pt x="181945" y="209597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pSp>
        <p:nvGrpSpPr>
          <p:cNvPr id="49" name="グループ化 48"/>
          <p:cNvGrpSpPr>
            <a:grpSpLocks/>
          </p:cNvGrpSpPr>
          <p:nvPr/>
        </p:nvGrpSpPr>
        <p:grpSpPr bwMode="auto">
          <a:xfrm>
            <a:off x="4806950" y="1597025"/>
            <a:ext cx="3232150" cy="2771775"/>
            <a:chOff x="5578374" y="4983010"/>
            <a:chExt cx="1839948" cy="1636865"/>
          </a:xfrm>
        </p:grpSpPr>
        <p:sp>
          <p:nvSpPr>
            <p:cNvPr id="448" name="正方形/長方形 447"/>
            <p:cNvSpPr/>
            <p:nvPr/>
          </p:nvSpPr>
          <p:spPr bwMode="auto">
            <a:xfrm>
              <a:off x="5578374" y="4983010"/>
              <a:ext cx="1839948" cy="1636865"/>
            </a:xfrm>
            <a:custGeom>
              <a:avLst/>
              <a:gdLst>
                <a:gd name="connsiteX0" fmla="*/ 0 w 1839948"/>
                <a:gd name="connsiteY0" fmla="*/ 0 h 1636301"/>
                <a:gd name="connsiteX1" fmla="*/ 1839948 w 1839948"/>
                <a:gd name="connsiteY1" fmla="*/ 0 h 1636301"/>
                <a:gd name="connsiteX2" fmla="*/ 1839948 w 1839948"/>
                <a:gd name="connsiteY2" fmla="*/ 1636301 h 1636301"/>
                <a:gd name="connsiteX3" fmla="*/ 0 w 1839948"/>
                <a:gd name="connsiteY3" fmla="*/ 1636301 h 1636301"/>
                <a:gd name="connsiteX4" fmla="*/ 0 w 1839948"/>
                <a:gd name="connsiteY4" fmla="*/ 0 h 1636301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9948 w 1839948"/>
                <a:gd name="connsiteY2" fmla="*/ 1636301 h 1636865"/>
                <a:gd name="connsiteX3" fmla="*/ 1613001 w 1839948"/>
                <a:gd name="connsiteY3" fmla="*/ 1636865 h 1636865"/>
                <a:gd name="connsiteX4" fmla="*/ 0 w 1839948"/>
                <a:gd name="connsiteY4" fmla="*/ 1636301 h 1636865"/>
                <a:gd name="connsiteX5" fmla="*/ 0 w 1839948"/>
                <a:gd name="connsiteY5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839948 w 1839948"/>
                <a:gd name="connsiteY3" fmla="*/ 1636301 h 1636865"/>
                <a:gd name="connsiteX4" fmla="*/ 1613001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620873 w 1839948"/>
                <a:gd name="connsiteY3" fmla="*/ 1083851 h 1636865"/>
                <a:gd name="connsiteX4" fmla="*/ 1613001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620873 w 1839948"/>
                <a:gd name="connsiteY3" fmla="*/ 1083851 h 1636865"/>
                <a:gd name="connsiteX4" fmla="*/ 1613001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620873 w 1839948"/>
                <a:gd name="connsiteY3" fmla="*/ 1083851 h 1636865"/>
                <a:gd name="connsiteX4" fmla="*/ 1613001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625635 w 1839948"/>
                <a:gd name="connsiteY3" fmla="*/ 1017176 h 1636865"/>
                <a:gd name="connsiteX4" fmla="*/ 1613001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  <a:gd name="connsiteX0" fmla="*/ 0 w 1839948"/>
                <a:gd name="connsiteY0" fmla="*/ 0 h 1636865"/>
                <a:gd name="connsiteX1" fmla="*/ 1839948 w 1839948"/>
                <a:gd name="connsiteY1" fmla="*/ 0 h 1636865"/>
                <a:gd name="connsiteX2" fmla="*/ 1836839 w 1839948"/>
                <a:gd name="connsiteY2" fmla="*/ 1012978 h 1636865"/>
                <a:gd name="connsiteX3" fmla="*/ 1625635 w 1839948"/>
                <a:gd name="connsiteY3" fmla="*/ 1017176 h 1636865"/>
                <a:gd name="connsiteX4" fmla="*/ 1627288 w 1839948"/>
                <a:gd name="connsiteY4" fmla="*/ 1636865 h 1636865"/>
                <a:gd name="connsiteX5" fmla="*/ 0 w 1839948"/>
                <a:gd name="connsiteY5" fmla="*/ 1636301 h 1636865"/>
                <a:gd name="connsiteX6" fmla="*/ 0 w 1839948"/>
                <a:gd name="connsiteY6" fmla="*/ 0 h 163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948" h="1636865">
                  <a:moveTo>
                    <a:pt x="0" y="0"/>
                  </a:moveTo>
                  <a:lnTo>
                    <a:pt x="1839948" y="0"/>
                  </a:lnTo>
                  <a:cubicBezTo>
                    <a:pt x="1838912" y="337659"/>
                    <a:pt x="1837875" y="675319"/>
                    <a:pt x="1836839" y="1012978"/>
                  </a:cubicBezTo>
                  <a:cubicBezTo>
                    <a:pt x="1742625" y="1015964"/>
                    <a:pt x="1753186" y="1018952"/>
                    <a:pt x="1625635" y="1017176"/>
                  </a:cubicBezTo>
                  <a:lnTo>
                    <a:pt x="1627288" y="1636865"/>
                  </a:lnTo>
                  <a:lnTo>
                    <a:pt x="0" y="16363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79" name="円/楕円 478"/>
            <p:cNvSpPr/>
            <p:nvPr/>
          </p:nvSpPr>
          <p:spPr bwMode="auto">
            <a:xfrm>
              <a:off x="5687231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0" name="円/楕円 479"/>
            <p:cNvSpPr/>
            <p:nvPr/>
          </p:nvSpPr>
          <p:spPr bwMode="auto">
            <a:xfrm>
              <a:off x="5842294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1" name="円/楕円 480"/>
            <p:cNvSpPr/>
            <p:nvPr/>
          </p:nvSpPr>
          <p:spPr bwMode="auto">
            <a:xfrm>
              <a:off x="5997358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2" name="円/楕円 481"/>
            <p:cNvSpPr/>
            <p:nvPr/>
          </p:nvSpPr>
          <p:spPr bwMode="auto">
            <a:xfrm>
              <a:off x="6152421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83" name="円/楕円 482"/>
            <p:cNvSpPr/>
            <p:nvPr/>
          </p:nvSpPr>
          <p:spPr bwMode="auto">
            <a:xfrm>
              <a:off x="6307484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6" name="円/楕円 495"/>
            <p:cNvSpPr/>
            <p:nvPr/>
          </p:nvSpPr>
          <p:spPr bwMode="auto">
            <a:xfrm>
              <a:off x="6462082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7" name="円/楕円 496"/>
            <p:cNvSpPr/>
            <p:nvPr/>
          </p:nvSpPr>
          <p:spPr bwMode="auto">
            <a:xfrm>
              <a:off x="6617145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4" name="円/楕円 503"/>
            <p:cNvSpPr/>
            <p:nvPr/>
          </p:nvSpPr>
          <p:spPr bwMode="auto">
            <a:xfrm>
              <a:off x="6767457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6" name="円/楕円 505"/>
            <p:cNvSpPr/>
            <p:nvPr/>
          </p:nvSpPr>
          <p:spPr bwMode="auto">
            <a:xfrm>
              <a:off x="7224603" y="5047660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08" name="円/楕円 507"/>
            <p:cNvSpPr/>
            <p:nvPr/>
          </p:nvSpPr>
          <p:spPr bwMode="auto">
            <a:xfrm>
              <a:off x="7224603" y="52076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0" name="円/楕円 509"/>
            <p:cNvSpPr/>
            <p:nvPr/>
          </p:nvSpPr>
          <p:spPr bwMode="auto">
            <a:xfrm>
              <a:off x="7224603" y="536253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2" name="円/楕円 511"/>
            <p:cNvSpPr/>
            <p:nvPr/>
          </p:nvSpPr>
          <p:spPr bwMode="auto">
            <a:xfrm>
              <a:off x="7225048" y="5517444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4" name="円/楕円 513"/>
            <p:cNvSpPr/>
            <p:nvPr/>
          </p:nvSpPr>
          <p:spPr bwMode="auto">
            <a:xfrm>
              <a:off x="7224603" y="5676297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6" name="円/楕円 515"/>
            <p:cNvSpPr/>
            <p:nvPr/>
          </p:nvSpPr>
          <p:spPr bwMode="auto">
            <a:xfrm>
              <a:off x="7225048" y="5831204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7" name="円/楕円 516"/>
            <p:cNvSpPr/>
            <p:nvPr/>
          </p:nvSpPr>
          <p:spPr bwMode="auto">
            <a:xfrm>
              <a:off x="6922054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8" name="円/楕円 517"/>
            <p:cNvSpPr/>
            <p:nvPr/>
          </p:nvSpPr>
          <p:spPr bwMode="auto">
            <a:xfrm>
              <a:off x="7077119" y="5990728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19" name="円/楕円 518"/>
            <p:cNvSpPr/>
            <p:nvPr/>
          </p:nvSpPr>
          <p:spPr bwMode="auto">
            <a:xfrm>
              <a:off x="5687231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0" name="円/楕円 519"/>
            <p:cNvSpPr/>
            <p:nvPr/>
          </p:nvSpPr>
          <p:spPr bwMode="auto">
            <a:xfrm>
              <a:off x="5842294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1" name="円/楕円 520"/>
            <p:cNvSpPr/>
            <p:nvPr/>
          </p:nvSpPr>
          <p:spPr bwMode="auto">
            <a:xfrm>
              <a:off x="5997358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2" name="円/楕円 521"/>
            <p:cNvSpPr/>
            <p:nvPr/>
          </p:nvSpPr>
          <p:spPr bwMode="auto">
            <a:xfrm>
              <a:off x="6152421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3" name="円/楕円 522"/>
            <p:cNvSpPr/>
            <p:nvPr/>
          </p:nvSpPr>
          <p:spPr bwMode="auto">
            <a:xfrm>
              <a:off x="6307484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4" name="円/楕円 523"/>
            <p:cNvSpPr/>
            <p:nvPr/>
          </p:nvSpPr>
          <p:spPr bwMode="auto">
            <a:xfrm>
              <a:off x="5687676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5" name="円/楕円 524"/>
            <p:cNvSpPr/>
            <p:nvPr/>
          </p:nvSpPr>
          <p:spPr bwMode="auto">
            <a:xfrm>
              <a:off x="5842740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6" name="円/楕円 525"/>
            <p:cNvSpPr/>
            <p:nvPr/>
          </p:nvSpPr>
          <p:spPr bwMode="auto">
            <a:xfrm>
              <a:off x="5997804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7" name="円/楕円 526"/>
            <p:cNvSpPr/>
            <p:nvPr/>
          </p:nvSpPr>
          <p:spPr bwMode="auto">
            <a:xfrm>
              <a:off x="6152867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8" name="円/楕円 527"/>
            <p:cNvSpPr/>
            <p:nvPr/>
          </p:nvSpPr>
          <p:spPr bwMode="auto">
            <a:xfrm>
              <a:off x="6307929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29" name="円/楕円 528"/>
            <p:cNvSpPr/>
            <p:nvPr/>
          </p:nvSpPr>
          <p:spPr bwMode="auto">
            <a:xfrm>
              <a:off x="5687231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0" name="円/楕円 529"/>
            <p:cNvSpPr/>
            <p:nvPr/>
          </p:nvSpPr>
          <p:spPr bwMode="auto">
            <a:xfrm>
              <a:off x="5842294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1" name="円/楕円 530"/>
            <p:cNvSpPr/>
            <p:nvPr/>
          </p:nvSpPr>
          <p:spPr bwMode="auto">
            <a:xfrm>
              <a:off x="5997358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2" name="円/楕円 531"/>
            <p:cNvSpPr/>
            <p:nvPr/>
          </p:nvSpPr>
          <p:spPr bwMode="auto">
            <a:xfrm>
              <a:off x="6152421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3" name="円/楕円 532"/>
            <p:cNvSpPr/>
            <p:nvPr/>
          </p:nvSpPr>
          <p:spPr bwMode="auto">
            <a:xfrm>
              <a:off x="6307484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4" name="円/楕円 533"/>
            <p:cNvSpPr/>
            <p:nvPr/>
          </p:nvSpPr>
          <p:spPr bwMode="auto">
            <a:xfrm>
              <a:off x="6462082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5" name="円/楕円 534"/>
            <p:cNvSpPr/>
            <p:nvPr/>
          </p:nvSpPr>
          <p:spPr bwMode="auto">
            <a:xfrm>
              <a:off x="6617145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6" name="円/楕円 535"/>
            <p:cNvSpPr/>
            <p:nvPr/>
          </p:nvSpPr>
          <p:spPr bwMode="auto">
            <a:xfrm>
              <a:off x="6462528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7" name="円/楕円 536"/>
            <p:cNvSpPr/>
            <p:nvPr/>
          </p:nvSpPr>
          <p:spPr bwMode="auto">
            <a:xfrm>
              <a:off x="6617591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8" name="円/楕円 537"/>
            <p:cNvSpPr/>
            <p:nvPr/>
          </p:nvSpPr>
          <p:spPr bwMode="auto">
            <a:xfrm>
              <a:off x="6462082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39" name="円/楕円 538"/>
            <p:cNvSpPr/>
            <p:nvPr/>
          </p:nvSpPr>
          <p:spPr bwMode="auto">
            <a:xfrm>
              <a:off x="6617145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0" name="円/楕円 539"/>
            <p:cNvSpPr/>
            <p:nvPr/>
          </p:nvSpPr>
          <p:spPr bwMode="auto">
            <a:xfrm>
              <a:off x="6767457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1" name="円/楕円 540"/>
            <p:cNvSpPr/>
            <p:nvPr/>
          </p:nvSpPr>
          <p:spPr bwMode="auto">
            <a:xfrm>
              <a:off x="6767902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2" name="円/楕円 541"/>
            <p:cNvSpPr/>
            <p:nvPr/>
          </p:nvSpPr>
          <p:spPr bwMode="auto">
            <a:xfrm>
              <a:off x="6767457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3" name="円/楕円 542"/>
            <p:cNvSpPr/>
            <p:nvPr/>
          </p:nvSpPr>
          <p:spPr bwMode="auto">
            <a:xfrm>
              <a:off x="6922054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4" name="円/楕円 543"/>
            <p:cNvSpPr/>
            <p:nvPr/>
          </p:nvSpPr>
          <p:spPr bwMode="auto">
            <a:xfrm>
              <a:off x="7077119" y="614337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5" name="円/楕円 544"/>
            <p:cNvSpPr/>
            <p:nvPr/>
          </p:nvSpPr>
          <p:spPr bwMode="auto">
            <a:xfrm>
              <a:off x="6922500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6" name="円/楕円 545"/>
            <p:cNvSpPr/>
            <p:nvPr/>
          </p:nvSpPr>
          <p:spPr bwMode="auto">
            <a:xfrm>
              <a:off x="7077564" y="62982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7" name="円/楕円 546"/>
            <p:cNvSpPr/>
            <p:nvPr/>
          </p:nvSpPr>
          <p:spPr bwMode="auto">
            <a:xfrm>
              <a:off x="6922054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8" name="円/楕円 547"/>
            <p:cNvSpPr/>
            <p:nvPr/>
          </p:nvSpPr>
          <p:spPr bwMode="auto">
            <a:xfrm>
              <a:off x="7077119" y="645714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49" name="円/楕円 548"/>
            <p:cNvSpPr/>
            <p:nvPr/>
          </p:nvSpPr>
          <p:spPr bwMode="auto">
            <a:xfrm>
              <a:off x="6464343" y="504448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0" name="円/楕円 549"/>
            <p:cNvSpPr/>
            <p:nvPr/>
          </p:nvSpPr>
          <p:spPr bwMode="auto">
            <a:xfrm>
              <a:off x="6464343" y="520445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1" name="円/楕円 550"/>
            <p:cNvSpPr/>
            <p:nvPr/>
          </p:nvSpPr>
          <p:spPr bwMode="auto">
            <a:xfrm>
              <a:off x="6464343" y="535936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2" name="円/楕円 551"/>
            <p:cNvSpPr/>
            <p:nvPr/>
          </p:nvSpPr>
          <p:spPr bwMode="auto">
            <a:xfrm>
              <a:off x="6464789" y="5514270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3" name="円/楕円 552"/>
            <p:cNvSpPr/>
            <p:nvPr/>
          </p:nvSpPr>
          <p:spPr bwMode="auto">
            <a:xfrm>
              <a:off x="6464343" y="5673124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4" name="円/楕円 553"/>
            <p:cNvSpPr/>
            <p:nvPr/>
          </p:nvSpPr>
          <p:spPr bwMode="auto">
            <a:xfrm>
              <a:off x="6464789" y="5828031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6" name="円/楕円 555"/>
            <p:cNvSpPr/>
            <p:nvPr/>
          </p:nvSpPr>
          <p:spPr bwMode="auto">
            <a:xfrm>
              <a:off x="5687231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7" name="円/楕円 556"/>
            <p:cNvSpPr/>
            <p:nvPr/>
          </p:nvSpPr>
          <p:spPr bwMode="auto">
            <a:xfrm>
              <a:off x="5842294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8" name="円/楕円 557"/>
            <p:cNvSpPr/>
            <p:nvPr/>
          </p:nvSpPr>
          <p:spPr bwMode="auto">
            <a:xfrm>
              <a:off x="5997358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59" name="円/楕円 558"/>
            <p:cNvSpPr/>
            <p:nvPr/>
          </p:nvSpPr>
          <p:spPr bwMode="auto">
            <a:xfrm>
              <a:off x="6152421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0" name="円/楕円 559"/>
            <p:cNvSpPr/>
            <p:nvPr/>
          </p:nvSpPr>
          <p:spPr bwMode="auto">
            <a:xfrm>
              <a:off x="6307484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2" name="円/楕円 561"/>
            <p:cNvSpPr/>
            <p:nvPr/>
          </p:nvSpPr>
          <p:spPr bwMode="auto">
            <a:xfrm>
              <a:off x="6617145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3" name="円/楕円 562"/>
            <p:cNvSpPr/>
            <p:nvPr/>
          </p:nvSpPr>
          <p:spPr bwMode="auto">
            <a:xfrm>
              <a:off x="6767457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4" name="円/楕円 563"/>
            <p:cNvSpPr/>
            <p:nvPr/>
          </p:nvSpPr>
          <p:spPr bwMode="auto">
            <a:xfrm>
              <a:off x="6922054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5" name="円/楕円 564"/>
            <p:cNvSpPr/>
            <p:nvPr/>
          </p:nvSpPr>
          <p:spPr bwMode="auto">
            <a:xfrm>
              <a:off x="7077119" y="5362445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6" name="円/楕円 565"/>
            <p:cNvSpPr/>
            <p:nvPr/>
          </p:nvSpPr>
          <p:spPr bwMode="auto">
            <a:xfrm>
              <a:off x="5687231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7" name="円/楕円 566"/>
            <p:cNvSpPr/>
            <p:nvPr/>
          </p:nvSpPr>
          <p:spPr bwMode="auto">
            <a:xfrm>
              <a:off x="5842294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8" name="円/楕円 567"/>
            <p:cNvSpPr/>
            <p:nvPr/>
          </p:nvSpPr>
          <p:spPr bwMode="auto">
            <a:xfrm>
              <a:off x="5997358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69" name="円/楕円 568"/>
            <p:cNvSpPr/>
            <p:nvPr/>
          </p:nvSpPr>
          <p:spPr bwMode="auto">
            <a:xfrm>
              <a:off x="6152421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0" name="円/楕円 569"/>
            <p:cNvSpPr/>
            <p:nvPr/>
          </p:nvSpPr>
          <p:spPr bwMode="auto">
            <a:xfrm>
              <a:off x="6307484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1" name="円/楕円 570"/>
            <p:cNvSpPr/>
            <p:nvPr/>
          </p:nvSpPr>
          <p:spPr bwMode="auto">
            <a:xfrm>
              <a:off x="5687676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2" name="円/楕円 571"/>
            <p:cNvSpPr/>
            <p:nvPr/>
          </p:nvSpPr>
          <p:spPr bwMode="auto">
            <a:xfrm>
              <a:off x="5842740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3" name="円/楕円 572"/>
            <p:cNvSpPr/>
            <p:nvPr/>
          </p:nvSpPr>
          <p:spPr bwMode="auto">
            <a:xfrm>
              <a:off x="5997804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4" name="円/楕円 573"/>
            <p:cNvSpPr/>
            <p:nvPr/>
          </p:nvSpPr>
          <p:spPr bwMode="auto">
            <a:xfrm>
              <a:off x="6152867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5" name="円/楕円 574"/>
            <p:cNvSpPr/>
            <p:nvPr/>
          </p:nvSpPr>
          <p:spPr bwMode="auto">
            <a:xfrm>
              <a:off x="6307929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6" name="円/楕円 575"/>
            <p:cNvSpPr/>
            <p:nvPr/>
          </p:nvSpPr>
          <p:spPr bwMode="auto">
            <a:xfrm>
              <a:off x="5687231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7" name="円/楕円 576"/>
            <p:cNvSpPr/>
            <p:nvPr/>
          </p:nvSpPr>
          <p:spPr bwMode="auto">
            <a:xfrm>
              <a:off x="5842294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8" name="円/楕円 577"/>
            <p:cNvSpPr/>
            <p:nvPr/>
          </p:nvSpPr>
          <p:spPr bwMode="auto">
            <a:xfrm>
              <a:off x="5997358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79" name="円/楕円 578"/>
            <p:cNvSpPr/>
            <p:nvPr/>
          </p:nvSpPr>
          <p:spPr bwMode="auto">
            <a:xfrm>
              <a:off x="6152421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0" name="円/楕円 579"/>
            <p:cNvSpPr/>
            <p:nvPr/>
          </p:nvSpPr>
          <p:spPr bwMode="auto">
            <a:xfrm>
              <a:off x="6307484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2" name="円/楕円 581"/>
            <p:cNvSpPr/>
            <p:nvPr/>
          </p:nvSpPr>
          <p:spPr bwMode="auto">
            <a:xfrm>
              <a:off x="6617145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4" name="円/楕円 583"/>
            <p:cNvSpPr/>
            <p:nvPr/>
          </p:nvSpPr>
          <p:spPr bwMode="auto">
            <a:xfrm>
              <a:off x="6617591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6" name="円/楕円 585"/>
            <p:cNvSpPr/>
            <p:nvPr/>
          </p:nvSpPr>
          <p:spPr bwMode="auto">
            <a:xfrm>
              <a:off x="6617145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7" name="円/楕円 586"/>
            <p:cNvSpPr/>
            <p:nvPr/>
          </p:nvSpPr>
          <p:spPr bwMode="auto">
            <a:xfrm>
              <a:off x="6767457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8" name="円/楕円 587"/>
            <p:cNvSpPr/>
            <p:nvPr/>
          </p:nvSpPr>
          <p:spPr bwMode="auto">
            <a:xfrm>
              <a:off x="6767902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89" name="円/楕円 588"/>
            <p:cNvSpPr/>
            <p:nvPr/>
          </p:nvSpPr>
          <p:spPr bwMode="auto">
            <a:xfrm>
              <a:off x="6767457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0" name="円/楕円 589"/>
            <p:cNvSpPr/>
            <p:nvPr/>
          </p:nvSpPr>
          <p:spPr bwMode="auto">
            <a:xfrm>
              <a:off x="6922054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1" name="円/楕円 590"/>
            <p:cNvSpPr/>
            <p:nvPr/>
          </p:nvSpPr>
          <p:spPr bwMode="auto">
            <a:xfrm>
              <a:off x="7077119" y="5515096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2" name="円/楕円 591"/>
            <p:cNvSpPr/>
            <p:nvPr/>
          </p:nvSpPr>
          <p:spPr bwMode="auto">
            <a:xfrm>
              <a:off x="6922500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3" name="円/楕円 592"/>
            <p:cNvSpPr/>
            <p:nvPr/>
          </p:nvSpPr>
          <p:spPr bwMode="auto">
            <a:xfrm>
              <a:off x="7077564" y="567000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4" name="円/楕円 593"/>
            <p:cNvSpPr/>
            <p:nvPr/>
          </p:nvSpPr>
          <p:spPr bwMode="auto">
            <a:xfrm>
              <a:off x="6922054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5" name="円/楕円 594"/>
            <p:cNvSpPr/>
            <p:nvPr/>
          </p:nvSpPr>
          <p:spPr bwMode="auto">
            <a:xfrm>
              <a:off x="7077119" y="5828859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6" name="円/楕円 595"/>
            <p:cNvSpPr/>
            <p:nvPr/>
          </p:nvSpPr>
          <p:spPr bwMode="auto">
            <a:xfrm>
              <a:off x="5687231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7" name="円/楕円 596"/>
            <p:cNvSpPr/>
            <p:nvPr/>
          </p:nvSpPr>
          <p:spPr bwMode="auto">
            <a:xfrm>
              <a:off x="5842294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8" name="円/楕円 597"/>
            <p:cNvSpPr/>
            <p:nvPr/>
          </p:nvSpPr>
          <p:spPr bwMode="auto">
            <a:xfrm>
              <a:off x="5997358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599" name="円/楕円 598"/>
            <p:cNvSpPr/>
            <p:nvPr/>
          </p:nvSpPr>
          <p:spPr bwMode="auto">
            <a:xfrm>
              <a:off x="6152421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0" name="円/楕円 599"/>
            <p:cNvSpPr/>
            <p:nvPr/>
          </p:nvSpPr>
          <p:spPr bwMode="auto">
            <a:xfrm>
              <a:off x="6307484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2" name="円/楕円 601"/>
            <p:cNvSpPr/>
            <p:nvPr/>
          </p:nvSpPr>
          <p:spPr bwMode="auto">
            <a:xfrm>
              <a:off x="6617145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3" name="円/楕円 602"/>
            <p:cNvSpPr/>
            <p:nvPr/>
          </p:nvSpPr>
          <p:spPr bwMode="auto">
            <a:xfrm>
              <a:off x="6767457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4" name="円/楕円 603"/>
            <p:cNvSpPr/>
            <p:nvPr/>
          </p:nvSpPr>
          <p:spPr bwMode="auto">
            <a:xfrm>
              <a:off x="6922054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5" name="円/楕円 604"/>
            <p:cNvSpPr/>
            <p:nvPr/>
          </p:nvSpPr>
          <p:spPr bwMode="auto">
            <a:xfrm>
              <a:off x="7077119" y="5045792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6" name="円/楕円 605"/>
            <p:cNvSpPr/>
            <p:nvPr/>
          </p:nvSpPr>
          <p:spPr bwMode="auto">
            <a:xfrm>
              <a:off x="5687231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7" name="円/楕円 606"/>
            <p:cNvSpPr/>
            <p:nvPr/>
          </p:nvSpPr>
          <p:spPr bwMode="auto">
            <a:xfrm>
              <a:off x="5842294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8" name="円/楕円 607"/>
            <p:cNvSpPr/>
            <p:nvPr/>
          </p:nvSpPr>
          <p:spPr bwMode="auto">
            <a:xfrm>
              <a:off x="5997358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09" name="円/楕円 608"/>
            <p:cNvSpPr/>
            <p:nvPr/>
          </p:nvSpPr>
          <p:spPr bwMode="auto">
            <a:xfrm>
              <a:off x="6152421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0" name="円/楕円 609"/>
            <p:cNvSpPr/>
            <p:nvPr/>
          </p:nvSpPr>
          <p:spPr bwMode="auto">
            <a:xfrm>
              <a:off x="6307484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2" name="円/楕円 611"/>
            <p:cNvSpPr/>
            <p:nvPr/>
          </p:nvSpPr>
          <p:spPr bwMode="auto">
            <a:xfrm>
              <a:off x="6617145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3" name="円/楕円 612"/>
            <p:cNvSpPr/>
            <p:nvPr/>
          </p:nvSpPr>
          <p:spPr bwMode="auto">
            <a:xfrm>
              <a:off x="6767457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4" name="円/楕円 613"/>
            <p:cNvSpPr/>
            <p:nvPr/>
          </p:nvSpPr>
          <p:spPr bwMode="auto">
            <a:xfrm>
              <a:off x="6922054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15" name="円/楕円 614"/>
            <p:cNvSpPr/>
            <p:nvPr/>
          </p:nvSpPr>
          <p:spPr bwMode="auto">
            <a:xfrm>
              <a:off x="7077119" y="5198443"/>
              <a:ext cx="87232" cy="98965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cxnSp>
        <p:nvCxnSpPr>
          <p:cNvPr id="46" name="直線コネクタ 45"/>
          <p:cNvCxnSpPr/>
          <p:nvPr/>
        </p:nvCxnSpPr>
        <p:spPr>
          <a:xfrm>
            <a:off x="4719638" y="3252788"/>
            <a:ext cx="3827462" cy="1428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右矢印 47"/>
          <p:cNvSpPr/>
          <p:nvPr/>
        </p:nvSpPr>
        <p:spPr>
          <a:xfrm>
            <a:off x="8521700" y="3000375"/>
            <a:ext cx="168275" cy="27146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20" name="正方形/長方形 619"/>
          <p:cNvSpPr/>
          <p:nvPr/>
        </p:nvSpPr>
        <p:spPr>
          <a:xfrm>
            <a:off x="4911725" y="4652963"/>
            <a:ext cx="3201988" cy="7350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plastic deformation due to dislocation glide</a:t>
            </a:r>
            <a:endParaRPr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623" name="テキスト ボックス 622"/>
          <p:cNvSpPr txBox="1"/>
          <p:nvPr/>
        </p:nvSpPr>
        <p:spPr>
          <a:xfrm>
            <a:off x="585788" y="5537200"/>
            <a:ext cx="7518400" cy="954088"/>
          </a:xfrm>
          <a:prstGeom prst="rect">
            <a:avLst/>
          </a:prstGeom>
          <a:solidFill>
            <a:srgbClr val="FFFFCC"/>
          </a:solidFill>
          <a:ln w="28575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800" b="1" spc="-100" dirty="0">
                <a:latin typeface="+mn-lt"/>
                <a:ea typeface="+mn-ea"/>
              </a:rPr>
              <a:t>Due to its the nature of metallic bonding, dislocations can glide easily and metals are thus ductile. </a:t>
            </a:r>
            <a:endParaRPr lang="ja-JP" altLang="en-US" sz="2800" b="1" spc="-100" dirty="0">
              <a:latin typeface="+mn-lt"/>
              <a:ea typeface="+mn-ea"/>
            </a:endParaRPr>
          </a:p>
        </p:txBody>
      </p:sp>
      <p:grpSp>
        <p:nvGrpSpPr>
          <p:cNvPr id="16387" name="グループ化 16386"/>
          <p:cNvGrpSpPr>
            <a:grpSpLocks/>
          </p:cNvGrpSpPr>
          <p:nvPr/>
        </p:nvGrpSpPr>
        <p:grpSpPr bwMode="auto">
          <a:xfrm>
            <a:off x="733425" y="1590675"/>
            <a:ext cx="3006725" cy="2741613"/>
            <a:chOff x="8924952" y="1561988"/>
            <a:chExt cx="3007301" cy="2742095"/>
          </a:xfrm>
        </p:grpSpPr>
        <p:sp>
          <p:nvSpPr>
            <p:cNvPr id="627" name="正方形/長方形 626"/>
            <p:cNvSpPr/>
            <p:nvPr/>
          </p:nvSpPr>
          <p:spPr bwMode="auto">
            <a:xfrm>
              <a:off x="8924952" y="1561988"/>
              <a:ext cx="3007301" cy="2742095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8" name="円/楕円 627"/>
            <p:cNvSpPr/>
            <p:nvPr/>
          </p:nvSpPr>
          <p:spPr bwMode="auto">
            <a:xfrm>
              <a:off x="9117219" y="1671446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29" name="円/楕円 628"/>
            <p:cNvSpPr/>
            <p:nvPr/>
          </p:nvSpPr>
          <p:spPr bwMode="auto">
            <a:xfrm>
              <a:off x="9359742" y="166338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0" name="円/楕円 629"/>
            <p:cNvSpPr/>
            <p:nvPr/>
          </p:nvSpPr>
          <p:spPr bwMode="auto">
            <a:xfrm>
              <a:off x="9621883" y="166525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1" name="円/楕円 630"/>
            <p:cNvSpPr/>
            <p:nvPr/>
          </p:nvSpPr>
          <p:spPr bwMode="auto">
            <a:xfrm>
              <a:off x="9882599" y="167267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2" name="円/楕円 631"/>
            <p:cNvSpPr/>
            <p:nvPr/>
          </p:nvSpPr>
          <p:spPr bwMode="auto">
            <a:xfrm>
              <a:off x="10134286" y="167123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3" name="円/楕円 632"/>
            <p:cNvSpPr/>
            <p:nvPr/>
          </p:nvSpPr>
          <p:spPr bwMode="auto">
            <a:xfrm>
              <a:off x="9117218" y="193952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4" name="円/楕円 633"/>
            <p:cNvSpPr/>
            <p:nvPr/>
          </p:nvSpPr>
          <p:spPr bwMode="auto">
            <a:xfrm>
              <a:off x="9359741" y="193146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5" name="円/楕円 634"/>
            <p:cNvSpPr/>
            <p:nvPr/>
          </p:nvSpPr>
          <p:spPr bwMode="auto">
            <a:xfrm>
              <a:off x="9621883" y="193146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6" name="円/楕円 635"/>
            <p:cNvSpPr/>
            <p:nvPr/>
          </p:nvSpPr>
          <p:spPr bwMode="auto">
            <a:xfrm>
              <a:off x="9882599" y="1940748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7" name="円/楕円 636"/>
            <p:cNvSpPr/>
            <p:nvPr/>
          </p:nvSpPr>
          <p:spPr bwMode="auto">
            <a:xfrm>
              <a:off x="10134286" y="1939306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8" name="円/楕円 637"/>
            <p:cNvSpPr/>
            <p:nvPr/>
          </p:nvSpPr>
          <p:spPr bwMode="auto">
            <a:xfrm>
              <a:off x="9117218" y="219911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39" name="円/楕円 638"/>
            <p:cNvSpPr/>
            <p:nvPr/>
          </p:nvSpPr>
          <p:spPr bwMode="auto">
            <a:xfrm>
              <a:off x="9359741" y="219105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0" name="円/楕円 639"/>
            <p:cNvSpPr/>
            <p:nvPr/>
          </p:nvSpPr>
          <p:spPr bwMode="auto">
            <a:xfrm>
              <a:off x="9621883" y="219105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1" name="円/楕円 640"/>
            <p:cNvSpPr/>
            <p:nvPr/>
          </p:nvSpPr>
          <p:spPr bwMode="auto">
            <a:xfrm>
              <a:off x="9882599" y="2200339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2" name="円/楕円 641"/>
            <p:cNvSpPr/>
            <p:nvPr/>
          </p:nvSpPr>
          <p:spPr bwMode="auto">
            <a:xfrm>
              <a:off x="10134286" y="219889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3" name="円/楕円 642"/>
            <p:cNvSpPr/>
            <p:nvPr/>
          </p:nvSpPr>
          <p:spPr bwMode="auto">
            <a:xfrm>
              <a:off x="9118005" y="245870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4" name="円/楕円 643"/>
            <p:cNvSpPr/>
            <p:nvPr/>
          </p:nvSpPr>
          <p:spPr bwMode="auto">
            <a:xfrm>
              <a:off x="9360528" y="245064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5" name="円/楕円 644"/>
            <p:cNvSpPr/>
            <p:nvPr/>
          </p:nvSpPr>
          <p:spPr bwMode="auto">
            <a:xfrm>
              <a:off x="9622671" y="2450646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6" name="円/楕円 645"/>
            <p:cNvSpPr/>
            <p:nvPr/>
          </p:nvSpPr>
          <p:spPr bwMode="auto">
            <a:xfrm>
              <a:off x="9883387" y="245993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7" name="円/楕円 646"/>
            <p:cNvSpPr/>
            <p:nvPr/>
          </p:nvSpPr>
          <p:spPr bwMode="auto">
            <a:xfrm>
              <a:off x="10135073" y="2458489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8" name="円/楕円 647"/>
            <p:cNvSpPr/>
            <p:nvPr/>
          </p:nvSpPr>
          <p:spPr bwMode="auto">
            <a:xfrm>
              <a:off x="9117218" y="27249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49" name="円/楕円 648"/>
            <p:cNvSpPr/>
            <p:nvPr/>
          </p:nvSpPr>
          <p:spPr bwMode="auto">
            <a:xfrm>
              <a:off x="9359741" y="271685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0" name="円/楕円 649"/>
            <p:cNvSpPr/>
            <p:nvPr/>
          </p:nvSpPr>
          <p:spPr bwMode="auto">
            <a:xfrm>
              <a:off x="9621883" y="271685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1" name="円/楕円 650"/>
            <p:cNvSpPr/>
            <p:nvPr/>
          </p:nvSpPr>
          <p:spPr bwMode="auto">
            <a:xfrm>
              <a:off x="9882599" y="272613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2" name="円/楕円 651"/>
            <p:cNvSpPr/>
            <p:nvPr/>
          </p:nvSpPr>
          <p:spPr bwMode="auto">
            <a:xfrm>
              <a:off x="10134286" y="272469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3" name="円/楕円 652"/>
            <p:cNvSpPr/>
            <p:nvPr/>
          </p:nvSpPr>
          <p:spPr bwMode="auto">
            <a:xfrm>
              <a:off x="9118005" y="298450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4" name="円/楕円 653"/>
            <p:cNvSpPr/>
            <p:nvPr/>
          </p:nvSpPr>
          <p:spPr bwMode="auto">
            <a:xfrm>
              <a:off x="9360528" y="297644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5" name="円/楕円 654"/>
            <p:cNvSpPr/>
            <p:nvPr/>
          </p:nvSpPr>
          <p:spPr bwMode="auto">
            <a:xfrm>
              <a:off x="9622671" y="297644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6" name="円/楕円 655"/>
            <p:cNvSpPr/>
            <p:nvPr/>
          </p:nvSpPr>
          <p:spPr bwMode="auto">
            <a:xfrm>
              <a:off x="9883387" y="2985729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7" name="円/楕円 656"/>
            <p:cNvSpPr/>
            <p:nvPr/>
          </p:nvSpPr>
          <p:spPr bwMode="auto">
            <a:xfrm>
              <a:off x="10135073" y="298428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8" name="円/楕円 657"/>
            <p:cNvSpPr/>
            <p:nvPr/>
          </p:nvSpPr>
          <p:spPr bwMode="auto">
            <a:xfrm>
              <a:off x="9117218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59" name="円/楕円 658"/>
            <p:cNvSpPr/>
            <p:nvPr/>
          </p:nvSpPr>
          <p:spPr bwMode="auto">
            <a:xfrm>
              <a:off x="9391094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0" name="円/楕円 659"/>
            <p:cNvSpPr/>
            <p:nvPr/>
          </p:nvSpPr>
          <p:spPr bwMode="auto">
            <a:xfrm>
              <a:off x="9664971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1" name="円/楕円 660"/>
            <p:cNvSpPr/>
            <p:nvPr/>
          </p:nvSpPr>
          <p:spPr bwMode="auto">
            <a:xfrm>
              <a:off x="9938847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2" name="円/楕円 661"/>
            <p:cNvSpPr/>
            <p:nvPr/>
          </p:nvSpPr>
          <p:spPr bwMode="auto">
            <a:xfrm>
              <a:off x="10212723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3" name="円/楕円 662"/>
            <p:cNvSpPr/>
            <p:nvPr/>
          </p:nvSpPr>
          <p:spPr bwMode="auto">
            <a:xfrm>
              <a:off x="10641396" y="167267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4" name="円/楕円 663"/>
            <p:cNvSpPr/>
            <p:nvPr/>
          </p:nvSpPr>
          <p:spPr bwMode="auto">
            <a:xfrm>
              <a:off x="10885732" y="1663426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5" name="円/楕円 664"/>
            <p:cNvSpPr/>
            <p:nvPr/>
          </p:nvSpPr>
          <p:spPr bwMode="auto">
            <a:xfrm>
              <a:off x="10641396" y="1940748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6" name="円/楕円 665"/>
            <p:cNvSpPr/>
            <p:nvPr/>
          </p:nvSpPr>
          <p:spPr bwMode="auto">
            <a:xfrm>
              <a:off x="10885732" y="193150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7" name="円/楕円 666"/>
            <p:cNvSpPr/>
            <p:nvPr/>
          </p:nvSpPr>
          <p:spPr bwMode="auto">
            <a:xfrm>
              <a:off x="10641396" y="220034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8" name="円/楕円 667"/>
            <p:cNvSpPr/>
            <p:nvPr/>
          </p:nvSpPr>
          <p:spPr bwMode="auto">
            <a:xfrm>
              <a:off x="10885732" y="219109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69" name="円/楕円 668"/>
            <p:cNvSpPr/>
            <p:nvPr/>
          </p:nvSpPr>
          <p:spPr bwMode="auto">
            <a:xfrm>
              <a:off x="10642183" y="245993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0" name="円/楕円 669"/>
            <p:cNvSpPr/>
            <p:nvPr/>
          </p:nvSpPr>
          <p:spPr bwMode="auto">
            <a:xfrm>
              <a:off x="10886520" y="245068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1" name="円/楕円 670"/>
            <p:cNvSpPr/>
            <p:nvPr/>
          </p:nvSpPr>
          <p:spPr bwMode="auto">
            <a:xfrm>
              <a:off x="10641396" y="2726138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2" name="円/楕円 671"/>
            <p:cNvSpPr/>
            <p:nvPr/>
          </p:nvSpPr>
          <p:spPr bwMode="auto">
            <a:xfrm>
              <a:off x="10885732" y="271689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3" name="円/楕円 672"/>
            <p:cNvSpPr/>
            <p:nvPr/>
          </p:nvSpPr>
          <p:spPr bwMode="auto">
            <a:xfrm>
              <a:off x="10624229" y="2985729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4" name="円/楕円 673"/>
            <p:cNvSpPr/>
            <p:nvPr/>
          </p:nvSpPr>
          <p:spPr bwMode="auto">
            <a:xfrm>
              <a:off x="10876976" y="297644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5" name="円/楕円 674"/>
            <p:cNvSpPr/>
            <p:nvPr/>
          </p:nvSpPr>
          <p:spPr bwMode="auto">
            <a:xfrm>
              <a:off x="10485778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6" name="円/楕円 675"/>
            <p:cNvSpPr/>
            <p:nvPr/>
          </p:nvSpPr>
          <p:spPr bwMode="auto">
            <a:xfrm>
              <a:off x="10759655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7" name="円/楕円 676"/>
            <p:cNvSpPr/>
            <p:nvPr/>
          </p:nvSpPr>
          <p:spPr bwMode="auto">
            <a:xfrm>
              <a:off x="11121169" y="167389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8" name="円/楕円 677"/>
            <p:cNvSpPr/>
            <p:nvPr/>
          </p:nvSpPr>
          <p:spPr bwMode="auto">
            <a:xfrm>
              <a:off x="11121169" y="194196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79" name="円/楕円 678"/>
            <p:cNvSpPr/>
            <p:nvPr/>
          </p:nvSpPr>
          <p:spPr bwMode="auto">
            <a:xfrm>
              <a:off x="11121169" y="220155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0" name="円/楕円 679"/>
            <p:cNvSpPr/>
            <p:nvPr/>
          </p:nvSpPr>
          <p:spPr bwMode="auto">
            <a:xfrm>
              <a:off x="11121956" y="2461149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1" name="円/楕円 680"/>
            <p:cNvSpPr/>
            <p:nvPr/>
          </p:nvSpPr>
          <p:spPr bwMode="auto">
            <a:xfrm>
              <a:off x="11121169" y="272735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2" name="円/楕円 681"/>
            <p:cNvSpPr/>
            <p:nvPr/>
          </p:nvSpPr>
          <p:spPr bwMode="auto">
            <a:xfrm>
              <a:off x="11121169" y="298550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3" name="円/楕円 682"/>
            <p:cNvSpPr/>
            <p:nvPr/>
          </p:nvSpPr>
          <p:spPr bwMode="auto">
            <a:xfrm>
              <a:off x="11025139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4" name="円/楕円 683"/>
            <p:cNvSpPr/>
            <p:nvPr/>
          </p:nvSpPr>
          <p:spPr bwMode="auto">
            <a:xfrm>
              <a:off x="11339773" y="1671447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5" name="円/楕円 684"/>
            <p:cNvSpPr/>
            <p:nvPr/>
          </p:nvSpPr>
          <p:spPr bwMode="auto">
            <a:xfrm>
              <a:off x="11572070" y="1671446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6" name="円/楕円 685"/>
            <p:cNvSpPr/>
            <p:nvPr/>
          </p:nvSpPr>
          <p:spPr bwMode="auto">
            <a:xfrm>
              <a:off x="11339773" y="19395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7" name="円/楕円 686"/>
            <p:cNvSpPr/>
            <p:nvPr/>
          </p:nvSpPr>
          <p:spPr bwMode="auto">
            <a:xfrm>
              <a:off x="11572070" y="193952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8" name="円/楕円 687"/>
            <p:cNvSpPr/>
            <p:nvPr/>
          </p:nvSpPr>
          <p:spPr bwMode="auto">
            <a:xfrm>
              <a:off x="11339773" y="219911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89" name="円/楕円 688"/>
            <p:cNvSpPr/>
            <p:nvPr/>
          </p:nvSpPr>
          <p:spPr bwMode="auto">
            <a:xfrm>
              <a:off x="11572070" y="219911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0" name="円/楕円 689"/>
            <p:cNvSpPr/>
            <p:nvPr/>
          </p:nvSpPr>
          <p:spPr bwMode="auto">
            <a:xfrm>
              <a:off x="11340559" y="2458705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1" name="円/楕円 690"/>
            <p:cNvSpPr/>
            <p:nvPr/>
          </p:nvSpPr>
          <p:spPr bwMode="auto">
            <a:xfrm>
              <a:off x="11572857" y="245870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2" name="円/楕円 691"/>
            <p:cNvSpPr/>
            <p:nvPr/>
          </p:nvSpPr>
          <p:spPr bwMode="auto">
            <a:xfrm>
              <a:off x="11339773" y="272491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3" name="円/楕円 692"/>
            <p:cNvSpPr/>
            <p:nvPr/>
          </p:nvSpPr>
          <p:spPr bwMode="auto">
            <a:xfrm>
              <a:off x="11572070" y="27249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4" name="円/楕円 693"/>
            <p:cNvSpPr/>
            <p:nvPr/>
          </p:nvSpPr>
          <p:spPr bwMode="auto">
            <a:xfrm>
              <a:off x="11340559" y="2984503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5" name="円/楕円 694"/>
            <p:cNvSpPr/>
            <p:nvPr/>
          </p:nvSpPr>
          <p:spPr bwMode="auto">
            <a:xfrm>
              <a:off x="11572857" y="298450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6" name="円/楕円 695"/>
            <p:cNvSpPr/>
            <p:nvPr/>
          </p:nvSpPr>
          <p:spPr bwMode="auto">
            <a:xfrm>
              <a:off x="11298193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7" name="円/楕円 696"/>
            <p:cNvSpPr/>
            <p:nvPr/>
          </p:nvSpPr>
          <p:spPr bwMode="auto">
            <a:xfrm>
              <a:off x="11572070" y="325071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8" name="円/楕円 697"/>
            <p:cNvSpPr/>
            <p:nvPr/>
          </p:nvSpPr>
          <p:spPr bwMode="auto">
            <a:xfrm>
              <a:off x="9117218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9" name="円/楕円 698"/>
            <p:cNvSpPr/>
            <p:nvPr/>
          </p:nvSpPr>
          <p:spPr bwMode="auto">
            <a:xfrm>
              <a:off x="9391094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0" name="円/楕円 699"/>
            <p:cNvSpPr/>
            <p:nvPr/>
          </p:nvSpPr>
          <p:spPr bwMode="auto">
            <a:xfrm>
              <a:off x="9664971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1" name="円/楕円 700"/>
            <p:cNvSpPr/>
            <p:nvPr/>
          </p:nvSpPr>
          <p:spPr bwMode="auto">
            <a:xfrm>
              <a:off x="9938847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2" name="円/楕円 701"/>
            <p:cNvSpPr/>
            <p:nvPr/>
          </p:nvSpPr>
          <p:spPr bwMode="auto">
            <a:xfrm>
              <a:off x="10212723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3" name="円/楕円 702"/>
            <p:cNvSpPr/>
            <p:nvPr/>
          </p:nvSpPr>
          <p:spPr bwMode="auto">
            <a:xfrm>
              <a:off x="9118005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4" name="円/楕円 703"/>
            <p:cNvSpPr/>
            <p:nvPr/>
          </p:nvSpPr>
          <p:spPr bwMode="auto">
            <a:xfrm>
              <a:off x="9391881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5" name="円/楕円 704"/>
            <p:cNvSpPr/>
            <p:nvPr/>
          </p:nvSpPr>
          <p:spPr bwMode="auto">
            <a:xfrm>
              <a:off x="9665758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6" name="円/楕円 705"/>
            <p:cNvSpPr/>
            <p:nvPr/>
          </p:nvSpPr>
          <p:spPr bwMode="auto">
            <a:xfrm>
              <a:off x="9939635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7" name="円/楕円 706"/>
            <p:cNvSpPr/>
            <p:nvPr/>
          </p:nvSpPr>
          <p:spPr bwMode="auto">
            <a:xfrm>
              <a:off x="10213511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8" name="円/楕円 707"/>
            <p:cNvSpPr/>
            <p:nvPr/>
          </p:nvSpPr>
          <p:spPr bwMode="auto">
            <a:xfrm>
              <a:off x="9117218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9" name="円/楕円 708"/>
            <p:cNvSpPr/>
            <p:nvPr/>
          </p:nvSpPr>
          <p:spPr bwMode="auto">
            <a:xfrm>
              <a:off x="9391094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0" name="円/楕円 709"/>
            <p:cNvSpPr/>
            <p:nvPr/>
          </p:nvSpPr>
          <p:spPr bwMode="auto">
            <a:xfrm>
              <a:off x="9664971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1" name="円/楕円 710"/>
            <p:cNvSpPr/>
            <p:nvPr/>
          </p:nvSpPr>
          <p:spPr bwMode="auto">
            <a:xfrm>
              <a:off x="9938847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2" name="円/楕円 711"/>
            <p:cNvSpPr/>
            <p:nvPr/>
          </p:nvSpPr>
          <p:spPr bwMode="auto">
            <a:xfrm>
              <a:off x="10212723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3" name="円/楕円 712"/>
            <p:cNvSpPr/>
            <p:nvPr/>
          </p:nvSpPr>
          <p:spPr bwMode="auto">
            <a:xfrm>
              <a:off x="10485778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4" name="円/楕円 713"/>
            <p:cNvSpPr/>
            <p:nvPr/>
          </p:nvSpPr>
          <p:spPr bwMode="auto">
            <a:xfrm>
              <a:off x="10759655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5" name="円/楕円 714"/>
            <p:cNvSpPr/>
            <p:nvPr/>
          </p:nvSpPr>
          <p:spPr bwMode="auto">
            <a:xfrm>
              <a:off x="10486566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6" name="円/楕円 715"/>
            <p:cNvSpPr/>
            <p:nvPr/>
          </p:nvSpPr>
          <p:spPr bwMode="auto">
            <a:xfrm>
              <a:off x="10760443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7" name="円/楕円 716"/>
            <p:cNvSpPr/>
            <p:nvPr/>
          </p:nvSpPr>
          <p:spPr bwMode="auto">
            <a:xfrm>
              <a:off x="10485778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8" name="円/楕円 717"/>
            <p:cNvSpPr/>
            <p:nvPr/>
          </p:nvSpPr>
          <p:spPr bwMode="auto">
            <a:xfrm>
              <a:off x="10759655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19" name="円/楕円 718"/>
            <p:cNvSpPr/>
            <p:nvPr/>
          </p:nvSpPr>
          <p:spPr bwMode="auto">
            <a:xfrm>
              <a:off x="11025139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0" name="円/楕円 719"/>
            <p:cNvSpPr/>
            <p:nvPr/>
          </p:nvSpPr>
          <p:spPr bwMode="auto">
            <a:xfrm>
              <a:off x="11025926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1" name="円/楕円 720"/>
            <p:cNvSpPr/>
            <p:nvPr/>
          </p:nvSpPr>
          <p:spPr bwMode="auto">
            <a:xfrm>
              <a:off x="11025139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2" name="円/楕円 721"/>
            <p:cNvSpPr/>
            <p:nvPr/>
          </p:nvSpPr>
          <p:spPr bwMode="auto">
            <a:xfrm>
              <a:off x="11298193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3" name="円/楕円 722"/>
            <p:cNvSpPr/>
            <p:nvPr/>
          </p:nvSpPr>
          <p:spPr bwMode="auto">
            <a:xfrm>
              <a:off x="11572070" y="350652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4" name="円/楕円 723"/>
            <p:cNvSpPr/>
            <p:nvPr/>
          </p:nvSpPr>
          <p:spPr bwMode="auto">
            <a:xfrm>
              <a:off x="11298980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5" name="円/楕円 724"/>
            <p:cNvSpPr/>
            <p:nvPr/>
          </p:nvSpPr>
          <p:spPr bwMode="auto">
            <a:xfrm>
              <a:off x="11572857" y="376611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6" name="円/楕円 725"/>
            <p:cNvSpPr/>
            <p:nvPr/>
          </p:nvSpPr>
          <p:spPr bwMode="auto">
            <a:xfrm>
              <a:off x="11298193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7" name="円/楕円 726"/>
            <p:cNvSpPr/>
            <p:nvPr/>
          </p:nvSpPr>
          <p:spPr bwMode="auto">
            <a:xfrm>
              <a:off x="11572070" y="4032321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42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8" name="円/楕円 727"/>
            <p:cNvSpPr/>
            <p:nvPr/>
          </p:nvSpPr>
          <p:spPr bwMode="auto">
            <a:xfrm>
              <a:off x="10392603" y="1672674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29" name="円/楕円 728"/>
            <p:cNvSpPr/>
            <p:nvPr/>
          </p:nvSpPr>
          <p:spPr bwMode="auto">
            <a:xfrm>
              <a:off x="10392604" y="1940748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0" name="円/楕円 729"/>
            <p:cNvSpPr/>
            <p:nvPr/>
          </p:nvSpPr>
          <p:spPr bwMode="auto">
            <a:xfrm>
              <a:off x="10392603" y="220034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1" name="円/楕円 730"/>
            <p:cNvSpPr/>
            <p:nvPr/>
          </p:nvSpPr>
          <p:spPr bwMode="auto">
            <a:xfrm>
              <a:off x="10393390" y="2459932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2" name="円/楕円 731"/>
            <p:cNvSpPr/>
            <p:nvPr/>
          </p:nvSpPr>
          <p:spPr bwMode="auto">
            <a:xfrm>
              <a:off x="10392603" y="2726138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3" name="円/楕円 732"/>
            <p:cNvSpPr/>
            <p:nvPr/>
          </p:nvSpPr>
          <p:spPr bwMode="auto">
            <a:xfrm>
              <a:off x="10393390" y="2985730"/>
              <a:ext cx="154071" cy="16584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6000">
                  <a:schemeClr val="accent3">
                    <a:lumMod val="60000"/>
                    <a:lumOff val="40000"/>
                  </a:schemeClr>
                </a:gs>
                <a:gs pos="58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34" name="八角形 9"/>
            <p:cNvSpPr/>
            <p:nvPr/>
          </p:nvSpPr>
          <p:spPr>
            <a:xfrm>
              <a:off x="10574681" y="2989402"/>
              <a:ext cx="295332" cy="219114"/>
            </a:xfrm>
            <a:custGeom>
              <a:avLst/>
              <a:gdLst>
                <a:gd name="connsiteX0" fmla="*/ 0 w 864120"/>
                <a:gd name="connsiteY0" fmla="*/ 197463 h 674189"/>
                <a:gd name="connsiteX1" fmla="*/ 197463 w 864120"/>
                <a:gd name="connsiteY1" fmla="*/ 0 h 674189"/>
                <a:gd name="connsiteX2" fmla="*/ 666657 w 864120"/>
                <a:gd name="connsiteY2" fmla="*/ 0 h 674189"/>
                <a:gd name="connsiteX3" fmla="*/ 864120 w 864120"/>
                <a:gd name="connsiteY3" fmla="*/ 197463 h 674189"/>
                <a:gd name="connsiteX4" fmla="*/ 864120 w 864120"/>
                <a:gd name="connsiteY4" fmla="*/ 476726 h 674189"/>
                <a:gd name="connsiteX5" fmla="*/ 666657 w 864120"/>
                <a:gd name="connsiteY5" fmla="*/ 674189 h 674189"/>
                <a:gd name="connsiteX6" fmla="*/ 197463 w 864120"/>
                <a:gd name="connsiteY6" fmla="*/ 674189 h 674189"/>
                <a:gd name="connsiteX7" fmla="*/ 0 w 864120"/>
                <a:gd name="connsiteY7" fmla="*/ 476726 h 674189"/>
                <a:gd name="connsiteX8" fmla="*/ 0 w 864120"/>
                <a:gd name="connsiteY8" fmla="*/ 197463 h 674189"/>
                <a:gd name="connsiteX0" fmla="*/ 0 w 864120"/>
                <a:gd name="connsiteY0" fmla="*/ 197463 h 674189"/>
                <a:gd name="connsiteX1" fmla="*/ 197463 w 864120"/>
                <a:gd name="connsiteY1" fmla="*/ 0 h 674189"/>
                <a:gd name="connsiteX2" fmla="*/ 666657 w 864120"/>
                <a:gd name="connsiteY2" fmla="*/ 0 h 674189"/>
                <a:gd name="connsiteX3" fmla="*/ 864120 w 864120"/>
                <a:gd name="connsiteY3" fmla="*/ 197463 h 674189"/>
                <a:gd name="connsiteX4" fmla="*/ 864120 w 864120"/>
                <a:gd name="connsiteY4" fmla="*/ 476726 h 674189"/>
                <a:gd name="connsiteX5" fmla="*/ 666657 w 864120"/>
                <a:gd name="connsiteY5" fmla="*/ 674189 h 674189"/>
                <a:gd name="connsiteX6" fmla="*/ 197463 w 864120"/>
                <a:gd name="connsiteY6" fmla="*/ 674189 h 674189"/>
                <a:gd name="connsiteX7" fmla="*/ 181155 w 864120"/>
                <a:gd name="connsiteY7" fmla="*/ 554364 h 674189"/>
                <a:gd name="connsiteX8" fmla="*/ 0 w 864120"/>
                <a:gd name="connsiteY8" fmla="*/ 197463 h 674189"/>
                <a:gd name="connsiteX0" fmla="*/ 0 w 864120"/>
                <a:gd name="connsiteY0" fmla="*/ 197463 h 674189"/>
                <a:gd name="connsiteX1" fmla="*/ 197463 w 864120"/>
                <a:gd name="connsiteY1" fmla="*/ 0 h 674189"/>
                <a:gd name="connsiteX2" fmla="*/ 666657 w 864120"/>
                <a:gd name="connsiteY2" fmla="*/ 0 h 674189"/>
                <a:gd name="connsiteX3" fmla="*/ 864120 w 864120"/>
                <a:gd name="connsiteY3" fmla="*/ 197463 h 674189"/>
                <a:gd name="connsiteX4" fmla="*/ 682965 w 864120"/>
                <a:gd name="connsiteY4" fmla="*/ 537111 h 674189"/>
                <a:gd name="connsiteX5" fmla="*/ 666657 w 864120"/>
                <a:gd name="connsiteY5" fmla="*/ 674189 h 674189"/>
                <a:gd name="connsiteX6" fmla="*/ 197463 w 864120"/>
                <a:gd name="connsiteY6" fmla="*/ 674189 h 674189"/>
                <a:gd name="connsiteX7" fmla="*/ 181155 w 864120"/>
                <a:gd name="connsiteY7" fmla="*/ 554364 h 674189"/>
                <a:gd name="connsiteX8" fmla="*/ 0 w 864120"/>
                <a:gd name="connsiteY8" fmla="*/ 197463 h 674189"/>
                <a:gd name="connsiteX0" fmla="*/ 189781 w 682965"/>
                <a:gd name="connsiteY0" fmla="*/ 551146 h 674189"/>
                <a:gd name="connsiteX1" fmla="*/ 16308 w 682965"/>
                <a:gd name="connsiteY1" fmla="*/ 0 h 674189"/>
                <a:gd name="connsiteX2" fmla="*/ 485502 w 682965"/>
                <a:gd name="connsiteY2" fmla="*/ 0 h 674189"/>
                <a:gd name="connsiteX3" fmla="*/ 682965 w 682965"/>
                <a:gd name="connsiteY3" fmla="*/ 197463 h 674189"/>
                <a:gd name="connsiteX4" fmla="*/ 501810 w 682965"/>
                <a:gd name="connsiteY4" fmla="*/ 537111 h 674189"/>
                <a:gd name="connsiteX5" fmla="*/ 485502 w 682965"/>
                <a:gd name="connsiteY5" fmla="*/ 674189 h 674189"/>
                <a:gd name="connsiteX6" fmla="*/ 16308 w 682965"/>
                <a:gd name="connsiteY6" fmla="*/ 674189 h 674189"/>
                <a:gd name="connsiteX7" fmla="*/ 0 w 682965"/>
                <a:gd name="connsiteY7" fmla="*/ 554364 h 674189"/>
                <a:gd name="connsiteX8" fmla="*/ 189781 w 682965"/>
                <a:gd name="connsiteY8" fmla="*/ 551146 h 674189"/>
                <a:gd name="connsiteX0" fmla="*/ 189781 w 501810"/>
                <a:gd name="connsiteY0" fmla="*/ 551146 h 674189"/>
                <a:gd name="connsiteX1" fmla="*/ 16308 w 501810"/>
                <a:gd name="connsiteY1" fmla="*/ 0 h 674189"/>
                <a:gd name="connsiteX2" fmla="*/ 485502 w 501810"/>
                <a:gd name="connsiteY2" fmla="*/ 0 h 674189"/>
                <a:gd name="connsiteX3" fmla="*/ 363787 w 501810"/>
                <a:gd name="connsiteY3" fmla="*/ 533893 h 674189"/>
                <a:gd name="connsiteX4" fmla="*/ 501810 w 501810"/>
                <a:gd name="connsiteY4" fmla="*/ 537111 h 674189"/>
                <a:gd name="connsiteX5" fmla="*/ 485502 w 501810"/>
                <a:gd name="connsiteY5" fmla="*/ 674189 h 674189"/>
                <a:gd name="connsiteX6" fmla="*/ 16308 w 501810"/>
                <a:gd name="connsiteY6" fmla="*/ 674189 h 674189"/>
                <a:gd name="connsiteX7" fmla="*/ 0 w 501810"/>
                <a:gd name="connsiteY7" fmla="*/ 554364 h 674189"/>
                <a:gd name="connsiteX8" fmla="*/ 189781 w 501810"/>
                <a:gd name="connsiteY8" fmla="*/ 551146 h 674189"/>
                <a:gd name="connsiteX0" fmla="*/ 189781 w 501810"/>
                <a:gd name="connsiteY0" fmla="*/ 551146 h 674189"/>
                <a:gd name="connsiteX1" fmla="*/ 197462 w 501810"/>
                <a:gd name="connsiteY1" fmla="*/ 293298 h 674189"/>
                <a:gd name="connsiteX2" fmla="*/ 485502 w 501810"/>
                <a:gd name="connsiteY2" fmla="*/ 0 h 674189"/>
                <a:gd name="connsiteX3" fmla="*/ 363787 w 501810"/>
                <a:gd name="connsiteY3" fmla="*/ 533893 h 674189"/>
                <a:gd name="connsiteX4" fmla="*/ 501810 w 501810"/>
                <a:gd name="connsiteY4" fmla="*/ 537111 h 674189"/>
                <a:gd name="connsiteX5" fmla="*/ 485502 w 501810"/>
                <a:gd name="connsiteY5" fmla="*/ 674189 h 674189"/>
                <a:gd name="connsiteX6" fmla="*/ 16308 w 501810"/>
                <a:gd name="connsiteY6" fmla="*/ 674189 h 674189"/>
                <a:gd name="connsiteX7" fmla="*/ 0 w 501810"/>
                <a:gd name="connsiteY7" fmla="*/ 554364 h 674189"/>
                <a:gd name="connsiteX8" fmla="*/ 189781 w 501810"/>
                <a:gd name="connsiteY8" fmla="*/ 551146 h 674189"/>
                <a:gd name="connsiteX0" fmla="*/ 189781 w 501810"/>
                <a:gd name="connsiteY0" fmla="*/ 283727 h 406770"/>
                <a:gd name="connsiteX1" fmla="*/ 197462 w 501810"/>
                <a:gd name="connsiteY1" fmla="*/ 25879 h 406770"/>
                <a:gd name="connsiteX2" fmla="*/ 364733 w 501810"/>
                <a:gd name="connsiteY2" fmla="*/ 0 h 406770"/>
                <a:gd name="connsiteX3" fmla="*/ 363787 w 501810"/>
                <a:gd name="connsiteY3" fmla="*/ 266474 h 406770"/>
                <a:gd name="connsiteX4" fmla="*/ 501810 w 501810"/>
                <a:gd name="connsiteY4" fmla="*/ 269692 h 406770"/>
                <a:gd name="connsiteX5" fmla="*/ 485502 w 501810"/>
                <a:gd name="connsiteY5" fmla="*/ 406770 h 406770"/>
                <a:gd name="connsiteX6" fmla="*/ 16308 w 501810"/>
                <a:gd name="connsiteY6" fmla="*/ 406770 h 406770"/>
                <a:gd name="connsiteX7" fmla="*/ 0 w 501810"/>
                <a:gd name="connsiteY7" fmla="*/ 286945 h 406770"/>
                <a:gd name="connsiteX8" fmla="*/ 189781 w 501810"/>
                <a:gd name="connsiteY8" fmla="*/ 283727 h 406770"/>
                <a:gd name="connsiteX0" fmla="*/ 173473 w 485502"/>
                <a:gd name="connsiteY0" fmla="*/ 283727 h 406770"/>
                <a:gd name="connsiteX1" fmla="*/ 181154 w 485502"/>
                <a:gd name="connsiteY1" fmla="*/ 25879 h 406770"/>
                <a:gd name="connsiteX2" fmla="*/ 348425 w 485502"/>
                <a:gd name="connsiteY2" fmla="*/ 0 h 406770"/>
                <a:gd name="connsiteX3" fmla="*/ 347479 w 485502"/>
                <a:gd name="connsiteY3" fmla="*/ 266474 h 406770"/>
                <a:gd name="connsiteX4" fmla="*/ 485502 w 485502"/>
                <a:gd name="connsiteY4" fmla="*/ 269692 h 406770"/>
                <a:gd name="connsiteX5" fmla="*/ 469194 w 485502"/>
                <a:gd name="connsiteY5" fmla="*/ 406770 h 406770"/>
                <a:gd name="connsiteX6" fmla="*/ 0 w 485502"/>
                <a:gd name="connsiteY6" fmla="*/ 406770 h 406770"/>
                <a:gd name="connsiteX7" fmla="*/ 2330 w 485502"/>
                <a:gd name="connsiteY7" fmla="*/ 335129 h 406770"/>
                <a:gd name="connsiteX8" fmla="*/ 173473 w 485502"/>
                <a:gd name="connsiteY8" fmla="*/ 283727 h 406770"/>
                <a:gd name="connsiteX0" fmla="*/ 176862 w 485502"/>
                <a:gd name="connsiteY0" fmla="*/ 337471 h 406770"/>
                <a:gd name="connsiteX1" fmla="*/ 181154 w 485502"/>
                <a:gd name="connsiteY1" fmla="*/ 25879 h 406770"/>
                <a:gd name="connsiteX2" fmla="*/ 348425 w 485502"/>
                <a:gd name="connsiteY2" fmla="*/ 0 h 406770"/>
                <a:gd name="connsiteX3" fmla="*/ 347479 w 485502"/>
                <a:gd name="connsiteY3" fmla="*/ 266474 h 406770"/>
                <a:gd name="connsiteX4" fmla="*/ 485502 w 485502"/>
                <a:gd name="connsiteY4" fmla="*/ 269692 h 406770"/>
                <a:gd name="connsiteX5" fmla="*/ 469194 w 485502"/>
                <a:gd name="connsiteY5" fmla="*/ 406770 h 406770"/>
                <a:gd name="connsiteX6" fmla="*/ 0 w 485502"/>
                <a:gd name="connsiteY6" fmla="*/ 406770 h 406770"/>
                <a:gd name="connsiteX7" fmla="*/ 2330 w 485502"/>
                <a:gd name="connsiteY7" fmla="*/ 335129 h 406770"/>
                <a:gd name="connsiteX8" fmla="*/ 176862 w 485502"/>
                <a:gd name="connsiteY8" fmla="*/ 337471 h 406770"/>
                <a:gd name="connsiteX0" fmla="*/ 176862 w 469194"/>
                <a:gd name="connsiteY0" fmla="*/ 337471 h 406770"/>
                <a:gd name="connsiteX1" fmla="*/ 181154 w 469194"/>
                <a:gd name="connsiteY1" fmla="*/ 25879 h 406770"/>
                <a:gd name="connsiteX2" fmla="*/ 348425 w 469194"/>
                <a:gd name="connsiteY2" fmla="*/ 0 h 406770"/>
                <a:gd name="connsiteX3" fmla="*/ 347479 w 469194"/>
                <a:gd name="connsiteY3" fmla="*/ 266474 h 406770"/>
                <a:gd name="connsiteX4" fmla="*/ 468558 w 469194"/>
                <a:gd name="connsiteY4" fmla="*/ 336409 h 406770"/>
                <a:gd name="connsiteX5" fmla="*/ 469194 w 469194"/>
                <a:gd name="connsiteY5" fmla="*/ 406770 h 406770"/>
                <a:gd name="connsiteX6" fmla="*/ 0 w 469194"/>
                <a:gd name="connsiteY6" fmla="*/ 406770 h 406770"/>
                <a:gd name="connsiteX7" fmla="*/ 2330 w 469194"/>
                <a:gd name="connsiteY7" fmla="*/ 335129 h 406770"/>
                <a:gd name="connsiteX8" fmla="*/ 176862 w 469194"/>
                <a:gd name="connsiteY8" fmla="*/ 337471 h 406770"/>
                <a:gd name="connsiteX0" fmla="*/ 176862 w 469194"/>
                <a:gd name="connsiteY0" fmla="*/ 337471 h 406770"/>
                <a:gd name="connsiteX1" fmla="*/ 181154 w 469194"/>
                <a:gd name="connsiteY1" fmla="*/ 25879 h 406770"/>
                <a:gd name="connsiteX2" fmla="*/ 348425 w 469194"/>
                <a:gd name="connsiteY2" fmla="*/ 0 h 406770"/>
                <a:gd name="connsiteX3" fmla="*/ 274620 w 469194"/>
                <a:gd name="connsiteY3" fmla="*/ 336897 h 406770"/>
                <a:gd name="connsiteX4" fmla="*/ 468558 w 469194"/>
                <a:gd name="connsiteY4" fmla="*/ 336409 h 406770"/>
                <a:gd name="connsiteX5" fmla="*/ 469194 w 469194"/>
                <a:gd name="connsiteY5" fmla="*/ 406770 h 406770"/>
                <a:gd name="connsiteX6" fmla="*/ 0 w 469194"/>
                <a:gd name="connsiteY6" fmla="*/ 406770 h 406770"/>
                <a:gd name="connsiteX7" fmla="*/ 2330 w 469194"/>
                <a:gd name="connsiteY7" fmla="*/ 335129 h 406770"/>
                <a:gd name="connsiteX8" fmla="*/ 176862 w 469194"/>
                <a:gd name="connsiteY8" fmla="*/ 337471 h 406770"/>
                <a:gd name="connsiteX0" fmla="*/ 176862 w 469194"/>
                <a:gd name="connsiteY0" fmla="*/ 311592 h 380891"/>
                <a:gd name="connsiteX1" fmla="*/ 181154 w 469194"/>
                <a:gd name="connsiteY1" fmla="*/ 0 h 380891"/>
                <a:gd name="connsiteX2" fmla="*/ 275566 w 469194"/>
                <a:gd name="connsiteY2" fmla="*/ 139060 h 380891"/>
                <a:gd name="connsiteX3" fmla="*/ 274620 w 469194"/>
                <a:gd name="connsiteY3" fmla="*/ 311018 h 380891"/>
                <a:gd name="connsiteX4" fmla="*/ 468558 w 469194"/>
                <a:gd name="connsiteY4" fmla="*/ 310530 h 380891"/>
                <a:gd name="connsiteX5" fmla="*/ 469194 w 469194"/>
                <a:gd name="connsiteY5" fmla="*/ 380891 h 380891"/>
                <a:gd name="connsiteX6" fmla="*/ 0 w 469194"/>
                <a:gd name="connsiteY6" fmla="*/ 380891 h 380891"/>
                <a:gd name="connsiteX7" fmla="*/ 2330 w 469194"/>
                <a:gd name="connsiteY7" fmla="*/ 309250 h 380891"/>
                <a:gd name="connsiteX8" fmla="*/ 176862 w 469194"/>
                <a:gd name="connsiteY8" fmla="*/ 311592 h 380891"/>
                <a:gd name="connsiteX0" fmla="*/ 176862 w 469194"/>
                <a:gd name="connsiteY0" fmla="*/ 172532 h 241831"/>
                <a:gd name="connsiteX1" fmla="*/ 179460 w 469194"/>
                <a:gd name="connsiteY1" fmla="*/ 3640 h 241831"/>
                <a:gd name="connsiteX2" fmla="*/ 275566 w 469194"/>
                <a:gd name="connsiteY2" fmla="*/ 0 h 241831"/>
                <a:gd name="connsiteX3" fmla="*/ 274620 w 469194"/>
                <a:gd name="connsiteY3" fmla="*/ 171958 h 241831"/>
                <a:gd name="connsiteX4" fmla="*/ 468558 w 469194"/>
                <a:gd name="connsiteY4" fmla="*/ 171470 h 241831"/>
                <a:gd name="connsiteX5" fmla="*/ 469194 w 469194"/>
                <a:gd name="connsiteY5" fmla="*/ 241831 h 241831"/>
                <a:gd name="connsiteX6" fmla="*/ 0 w 469194"/>
                <a:gd name="connsiteY6" fmla="*/ 241831 h 241831"/>
                <a:gd name="connsiteX7" fmla="*/ 2330 w 469194"/>
                <a:gd name="connsiteY7" fmla="*/ 170190 h 241831"/>
                <a:gd name="connsiteX8" fmla="*/ 176862 w 469194"/>
                <a:gd name="connsiteY8" fmla="*/ 172532 h 241831"/>
                <a:gd name="connsiteX0" fmla="*/ 176862 w 469194"/>
                <a:gd name="connsiteY0" fmla="*/ 192984 h 262283"/>
                <a:gd name="connsiteX1" fmla="*/ 177766 w 469194"/>
                <a:gd name="connsiteY1" fmla="*/ 0 h 262283"/>
                <a:gd name="connsiteX2" fmla="*/ 275566 w 469194"/>
                <a:gd name="connsiteY2" fmla="*/ 20452 h 262283"/>
                <a:gd name="connsiteX3" fmla="*/ 274620 w 469194"/>
                <a:gd name="connsiteY3" fmla="*/ 192410 h 262283"/>
                <a:gd name="connsiteX4" fmla="*/ 468558 w 469194"/>
                <a:gd name="connsiteY4" fmla="*/ 191922 h 262283"/>
                <a:gd name="connsiteX5" fmla="*/ 469194 w 469194"/>
                <a:gd name="connsiteY5" fmla="*/ 262283 h 262283"/>
                <a:gd name="connsiteX6" fmla="*/ 0 w 469194"/>
                <a:gd name="connsiteY6" fmla="*/ 262283 h 262283"/>
                <a:gd name="connsiteX7" fmla="*/ 2330 w 469194"/>
                <a:gd name="connsiteY7" fmla="*/ 190642 h 262283"/>
                <a:gd name="connsiteX8" fmla="*/ 176862 w 469194"/>
                <a:gd name="connsiteY8" fmla="*/ 192984 h 262283"/>
                <a:gd name="connsiteX0" fmla="*/ 176862 w 469194"/>
                <a:gd name="connsiteY0" fmla="*/ 224423 h 293722"/>
                <a:gd name="connsiteX1" fmla="*/ 177766 w 469194"/>
                <a:gd name="connsiteY1" fmla="*/ 31439 h 293722"/>
                <a:gd name="connsiteX2" fmla="*/ 273872 w 469194"/>
                <a:gd name="connsiteY2" fmla="*/ 0 h 293722"/>
                <a:gd name="connsiteX3" fmla="*/ 274620 w 469194"/>
                <a:gd name="connsiteY3" fmla="*/ 223849 h 293722"/>
                <a:gd name="connsiteX4" fmla="*/ 468558 w 469194"/>
                <a:gd name="connsiteY4" fmla="*/ 223361 h 293722"/>
                <a:gd name="connsiteX5" fmla="*/ 469194 w 469194"/>
                <a:gd name="connsiteY5" fmla="*/ 293722 h 293722"/>
                <a:gd name="connsiteX6" fmla="*/ 0 w 469194"/>
                <a:gd name="connsiteY6" fmla="*/ 293722 h 293722"/>
                <a:gd name="connsiteX7" fmla="*/ 2330 w 469194"/>
                <a:gd name="connsiteY7" fmla="*/ 222081 h 293722"/>
                <a:gd name="connsiteX8" fmla="*/ 176862 w 469194"/>
                <a:gd name="connsiteY8" fmla="*/ 224423 h 293722"/>
                <a:gd name="connsiteX0" fmla="*/ 176862 w 469194"/>
                <a:gd name="connsiteY0" fmla="*/ 224489 h 293788"/>
                <a:gd name="connsiteX1" fmla="*/ 181155 w 469194"/>
                <a:gd name="connsiteY1" fmla="*/ 0 h 293788"/>
                <a:gd name="connsiteX2" fmla="*/ 273872 w 469194"/>
                <a:gd name="connsiteY2" fmla="*/ 66 h 293788"/>
                <a:gd name="connsiteX3" fmla="*/ 274620 w 469194"/>
                <a:gd name="connsiteY3" fmla="*/ 223915 h 293788"/>
                <a:gd name="connsiteX4" fmla="*/ 468558 w 469194"/>
                <a:gd name="connsiteY4" fmla="*/ 223427 h 293788"/>
                <a:gd name="connsiteX5" fmla="*/ 469194 w 469194"/>
                <a:gd name="connsiteY5" fmla="*/ 293788 h 293788"/>
                <a:gd name="connsiteX6" fmla="*/ 0 w 469194"/>
                <a:gd name="connsiteY6" fmla="*/ 293788 h 293788"/>
                <a:gd name="connsiteX7" fmla="*/ 2330 w 469194"/>
                <a:gd name="connsiteY7" fmla="*/ 222147 h 293788"/>
                <a:gd name="connsiteX8" fmla="*/ 176862 w 469194"/>
                <a:gd name="connsiteY8" fmla="*/ 224489 h 293788"/>
                <a:gd name="connsiteX0" fmla="*/ 176862 w 469194"/>
                <a:gd name="connsiteY0" fmla="*/ 224489 h 293788"/>
                <a:gd name="connsiteX1" fmla="*/ 181155 w 469194"/>
                <a:gd name="connsiteY1" fmla="*/ 0 h 293788"/>
                <a:gd name="connsiteX2" fmla="*/ 273872 w 469194"/>
                <a:gd name="connsiteY2" fmla="*/ 66 h 293788"/>
                <a:gd name="connsiteX3" fmla="*/ 274620 w 469194"/>
                <a:gd name="connsiteY3" fmla="*/ 223915 h 293788"/>
                <a:gd name="connsiteX4" fmla="*/ 468558 w 469194"/>
                <a:gd name="connsiteY4" fmla="*/ 223427 h 293788"/>
                <a:gd name="connsiteX5" fmla="*/ 469194 w 469194"/>
                <a:gd name="connsiteY5" fmla="*/ 293788 h 293788"/>
                <a:gd name="connsiteX6" fmla="*/ 0 w 469194"/>
                <a:gd name="connsiteY6" fmla="*/ 293788 h 293788"/>
                <a:gd name="connsiteX7" fmla="*/ 2330 w 469194"/>
                <a:gd name="connsiteY7" fmla="*/ 212881 h 293788"/>
                <a:gd name="connsiteX8" fmla="*/ 176862 w 469194"/>
                <a:gd name="connsiteY8" fmla="*/ 224489 h 293788"/>
                <a:gd name="connsiteX0" fmla="*/ 176862 w 469194"/>
                <a:gd name="connsiteY0" fmla="*/ 215223 h 293788"/>
                <a:gd name="connsiteX1" fmla="*/ 181155 w 469194"/>
                <a:gd name="connsiteY1" fmla="*/ 0 h 293788"/>
                <a:gd name="connsiteX2" fmla="*/ 273872 w 469194"/>
                <a:gd name="connsiteY2" fmla="*/ 66 h 293788"/>
                <a:gd name="connsiteX3" fmla="*/ 274620 w 469194"/>
                <a:gd name="connsiteY3" fmla="*/ 223915 h 293788"/>
                <a:gd name="connsiteX4" fmla="*/ 468558 w 469194"/>
                <a:gd name="connsiteY4" fmla="*/ 223427 h 293788"/>
                <a:gd name="connsiteX5" fmla="*/ 469194 w 469194"/>
                <a:gd name="connsiteY5" fmla="*/ 293788 h 293788"/>
                <a:gd name="connsiteX6" fmla="*/ 0 w 469194"/>
                <a:gd name="connsiteY6" fmla="*/ 293788 h 293788"/>
                <a:gd name="connsiteX7" fmla="*/ 2330 w 469194"/>
                <a:gd name="connsiteY7" fmla="*/ 212881 h 293788"/>
                <a:gd name="connsiteX8" fmla="*/ 176862 w 469194"/>
                <a:gd name="connsiteY8" fmla="*/ 215223 h 293788"/>
                <a:gd name="connsiteX0" fmla="*/ 178067 w 470399"/>
                <a:gd name="connsiteY0" fmla="*/ 215223 h 293788"/>
                <a:gd name="connsiteX1" fmla="*/ 182360 w 470399"/>
                <a:gd name="connsiteY1" fmla="*/ 0 h 293788"/>
                <a:gd name="connsiteX2" fmla="*/ 275077 w 470399"/>
                <a:gd name="connsiteY2" fmla="*/ 66 h 293788"/>
                <a:gd name="connsiteX3" fmla="*/ 275825 w 470399"/>
                <a:gd name="connsiteY3" fmla="*/ 223915 h 293788"/>
                <a:gd name="connsiteX4" fmla="*/ 469763 w 470399"/>
                <a:gd name="connsiteY4" fmla="*/ 223427 h 293788"/>
                <a:gd name="connsiteX5" fmla="*/ 470399 w 470399"/>
                <a:gd name="connsiteY5" fmla="*/ 293788 h 293788"/>
                <a:gd name="connsiteX6" fmla="*/ 1205 w 470399"/>
                <a:gd name="connsiteY6" fmla="*/ 293788 h 293788"/>
                <a:gd name="connsiteX7" fmla="*/ 146 w 470399"/>
                <a:gd name="connsiteY7" fmla="*/ 212881 h 293788"/>
                <a:gd name="connsiteX8" fmla="*/ 178067 w 470399"/>
                <a:gd name="connsiteY8" fmla="*/ 215223 h 293788"/>
                <a:gd name="connsiteX0" fmla="*/ 178067 w 470399"/>
                <a:gd name="connsiteY0" fmla="*/ 215223 h 293788"/>
                <a:gd name="connsiteX1" fmla="*/ 182360 w 470399"/>
                <a:gd name="connsiteY1" fmla="*/ 0 h 293788"/>
                <a:gd name="connsiteX2" fmla="*/ 275077 w 470399"/>
                <a:gd name="connsiteY2" fmla="*/ 66 h 293788"/>
                <a:gd name="connsiteX3" fmla="*/ 275825 w 470399"/>
                <a:gd name="connsiteY3" fmla="*/ 223915 h 293788"/>
                <a:gd name="connsiteX4" fmla="*/ 469763 w 470399"/>
                <a:gd name="connsiteY4" fmla="*/ 223427 h 293788"/>
                <a:gd name="connsiteX5" fmla="*/ 470399 w 470399"/>
                <a:gd name="connsiteY5" fmla="*/ 293788 h 293788"/>
                <a:gd name="connsiteX6" fmla="*/ 1205 w 470399"/>
                <a:gd name="connsiteY6" fmla="*/ 293788 h 293788"/>
                <a:gd name="connsiteX7" fmla="*/ 146 w 470399"/>
                <a:gd name="connsiteY7" fmla="*/ 211028 h 293788"/>
                <a:gd name="connsiteX8" fmla="*/ 178067 w 470399"/>
                <a:gd name="connsiteY8" fmla="*/ 215223 h 293788"/>
                <a:gd name="connsiteX0" fmla="*/ 178067 w 471458"/>
                <a:gd name="connsiteY0" fmla="*/ 215223 h 293788"/>
                <a:gd name="connsiteX1" fmla="*/ 182360 w 471458"/>
                <a:gd name="connsiteY1" fmla="*/ 0 h 293788"/>
                <a:gd name="connsiteX2" fmla="*/ 275077 w 471458"/>
                <a:gd name="connsiteY2" fmla="*/ 66 h 293788"/>
                <a:gd name="connsiteX3" fmla="*/ 275825 w 471458"/>
                <a:gd name="connsiteY3" fmla="*/ 223915 h 293788"/>
                <a:gd name="connsiteX4" fmla="*/ 471458 w 471458"/>
                <a:gd name="connsiteY4" fmla="*/ 216014 h 293788"/>
                <a:gd name="connsiteX5" fmla="*/ 470399 w 471458"/>
                <a:gd name="connsiteY5" fmla="*/ 293788 h 293788"/>
                <a:gd name="connsiteX6" fmla="*/ 1205 w 471458"/>
                <a:gd name="connsiteY6" fmla="*/ 293788 h 293788"/>
                <a:gd name="connsiteX7" fmla="*/ 146 w 471458"/>
                <a:gd name="connsiteY7" fmla="*/ 211028 h 293788"/>
                <a:gd name="connsiteX8" fmla="*/ 178067 w 471458"/>
                <a:gd name="connsiteY8" fmla="*/ 215223 h 293788"/>
                <a:gd name="connsiteX0" fmla="*/ 178067 w 471458"/>
                <a:gd name="connsiteY0" fmla="*/ 215223 h 293788"/>
                <a:gd name="connsiteX1" fmla="*/ 182360 w 471458"/>
                <a:gd name="connsiteY1" fmla="*/ 0 h 293788"/>
                <a:gd name="connsiteX2" fmla="*/ 275077 w 471458"/>
                <a:gd name="connsiteY2" fmla="*/ 66 h 293788"/>
                <a:gd name="connsiteX3" fmla="*/ 275825 w 471458"/>
                <a:gd name="connsiteY3" fmla="*/ 212795 h 293788"/>
                <a:gd name="connsiteX4" fmla="*/ 471458 w 471458"/>
                <a:gd name="connsiteY4" fmla="*/ 216014 h 293788"/>
                <a:gd name="connsiteX5" fmla="*/ 470399 w 471458"/>
                <a:gd name="connsiteY5" fmla="*/ 293788 h 293788"/>
                <a:gd name="connsiteX6" fmla="*/ 1205 w 471458"/>
                <a:gd name="connsiteY6" fmla="*/ 293788 h 293788"/>
                <a:gd name="connsiteX7" fmla="*/ 146 w 471458"/>
                <a:gd name="connsiteY7" fmla="*/ 211028 h 293788"/>
                <a:gd name="connsiteX8" fmla="*/ 178067 w 471458"/>
                <a:gd name="connsiteY8" fmla="*/ 215223 h 293788"/>
                <a:gd name="connsiteX0" fmla="*/ 178067 w 471458"/>
                <a:gd name="connsiteY0" fmla="*/ 209663 h 293788"/>
                <a:gd name="connsiteX1" fmla="*/ 182360 w 471458"/>
                <a:gd name="connsiteY1" fmla="*/ 0 h 293788"/>
                <a:gd name="connsiteX2" fmla="*/ 275077 w 471458"/>
                <a:gd name="connsiteY2" fmla="*/ 66 h 293788"/>
                <a:gd name="connsiteX3" fmla="*/ 275825 w 471458"/>
                <a:gd name="connsiteY3" fmla="*/ 212795 h 293788"/>
                <a:gd name="connsiteX4" fmla="*/ 471458 w 471458"/>
                <a:gd name="connsiteY4" fmla="*/ 216014 h 293788"/>
                <a:gd name="connsiteX5" fmla="*/ 470399 w 471458"/>
                <a:gd name="connsiteY5" fmla="*/ 293788 h 293788"/>
                <a:gd name="connsiteX6" fmla="*/ 1205 w 471458"/>
                <a:gd name="connsiteY6" fmla="*/ 293788 h 293788"/>
                <a:gd name="connsiteX7" fmla="*/ 146 w 471458"/>
                <a:gd name="connsiteY7" fmla="*/ 211028 h 293788"/>
                <a:gd name="connsiteX8" fmla="*/ 178067 w 471458"/>
                <a:gd name="connsiteY8" fmla="*/ 209663 h 293788"/>
                <a:gd name="connsiteX0" fmla="*/ 178067 w 471458"/>
                <a:gd name="connsiteY0" fmla="*/ 209597 h 293722"/>
                <a:gd name="connsiteX1" fmla="*/ 177277 w 471458"/>
                <a:gd name="connsiteY1" fmla="*/ 1787 h 293722"/>
                <a:gd name="connsiteX2" fmla="*/ 275077 w 471458"/>
                <a:gd name="connsiteY2" fmla="*/ 0 h 293722"/>
                <a:gd name="connsiteX3" fmla="*/ 275825 w 471458"/>
                <a:gd name="connsiteY3" fmla="*/ 212729 h 293722"/>
                <a:gd name="connsiteX4" fmla="*/ 471458 w 471458"/>
                <a:gd name="connsiteY4" fmla="*/ 215948 h 293722"/>
                <a:gd name="connsiteX5" fmla="*/ 470399 w 471458"/>
                <a:gd name="connsiteY5" fmla="*/ 293722 h 293722"/>
                <a:gd name="connsiteX6" fmla="*/ 1205 w 471458"/>
                <a:gd name="connsiteY6" fmla="*/ 293722 h 293722"/>
                <a:gd name="connsiteX7" fmla="*/ 146 w 471458"/>
                <a:gd name="connsiteY7" fmla="*/ 210962 h 293722"/>
                <a:gd name="connsiteX8" fmla="*/ 178067 w 471458"/>
                <a:gd name="connsiteY8" fmla="*/ 209597 h 293722"/>
                <a:gd name="connsiteX0" fmla="*/ 181945 w 475336"/>
                <a:gd name="connsiteY0" fmla="*/ 209597 h 299282"/>
                <a:gd name="connsiteX1" fmla="*/ 181155 w 475336"/>
                <a:gd name="connsiteY1" fmla="*/ 1787 h 299282"/>
                <a:gd name="connsiteX2" fmla="*/ 278955 w 475336"/>
                <a:gd name="connsiteY2" fmla="*/ 0 h 299282"/>
                <a:gd name="connsiteX3" fmla="*/ 279703 w 475336"/>
                <a:gd name="connsiteY3" fmla="*/ 212729 h 299282"/>
                <a:gd name="connsiteX4" fmla="*/ 475336 w 475336"/>
                <a:gd name="connsiteY4" fmla="*/ 215948 h 299282"/>
                <a:gd name="connsiteX5" fmla="*/ 474277 w 475336"/>
                <a:gd name="connsiteY5" fmla="*/ 293722 h 299282"/>
                <a:gd name="connsiteX6" fmla="*/ 0 w 475336"/>
                <a:gd name="connsiteY6" fmla="*/ 299282 h 299282"/>
                <a:gd name="connsiteX7" fmla="*/ 4024 w 475336"/>
                <a:gd name="connsiteY7" fmla="*/ 210962 h 299282"/>
                <a:gd name="connsiteX8" fmla="*/ 181945 w 475336"/>
                <a:gd name="connsiteY8" fmla="*/ 209597 h 299282"/>
                <a:gd name="connsiteX0" fmla="*/ 181945 w 475336"/>
                <a:gd name="connsiteY0" fmla="*/ 209597 h 301135"/>
                <a:gd name="connsiteX1" fmla="*/ 181155 w 475336"/>
                <a:gd name="connsiteY1" fmla="*/ 1787 h 301135"/>
                <a:gd name="connsiteX2" fmla="*/ 278955 w 475336"/>
                <a:gd name="connsiteY2" fmla="*/ 0 h 301135"/>
                <a:gd name="connsiteX3" fmla="*/ 279703 w 475336"/>
                <a:gd name="connsiteY3" fmla="*/ 212729 h 301135"/>
                <a:gd name="connsiteX4" fmla="*/ 475336 w 475336"/>
                <a:gd name="connsiteY4" fmla="*/ 215948 h 301135"/>
                <a:gd name="connsiteX5" fmla="*/ 470888 w 475336"/>
                <a:gd name="connsiteY5" fmla="*/ 301135 h 301135"/>
                <a:gd name="connsiteX6" fmla="*/ 0 w 475336"/>
                <a:gd name="connsiteY6" fmla="*/ 299282 h 301135"/>
                <a:gd name="connsiteX7" fmla="*/ 4024 w 475336"/>
                <a:gd name="connsiteY7" fmla="*/ 210962 h 301135"/>
                <a:gd name="connsiteX8" fmla="*/ 181945 w 475336"/>
                <a:gd name="connsiteY8" fmla="*/ 209597 h 30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336" h="301135">
                  <a:moveTo>
                    <a:pt x="181945" y="209597"/>
                  </a:moveTo>
                  <a:cubicBezTo>
                    <a:pt x="183376" y="105733"/>
                    <a:pt x="179724" y="105651"/>
                    <a:pt x="181155" y="1787"/>
                  </a:cubicBezTo>
                  <a:lnTo>
                    <a:pt x="278955" y="0"/>
                  </a:lnTo>
                  <a:cubicBezTo>
                    <a:pt x="278640" y="88825"/>
                    <a:pt x="280018" y="123904"/>
                    <a:pt x="279703" y="212729"/>
                  </a:cubicBezTo>
                  <a:lnTo>
                    <a:pt x="475336" y="215948"/>
                  </a:lnTo>
                  <a:lnTo>
                    <a:pt x="470888" y="301135"/>
                  </a:lnTo>
                  <a:lnTo>
                    <a:pt x="0" y="299282"/>
                  </a:lnTo>
                  <a:cubicBezTo>
                    <a:pt x="777" y="275402"/>
                    <a:pt x="3247" y="234842"/>
                    <a:pt x="4024" y="210962"/>
                  </a:cubicBezTo>
                  <a:lnTo>
                    <a:pt x="181945" y="209597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10256" name="スライド番号プレースホルダー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FE88EB-D87E-4F9A-AC9A-53DE3D84A34E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ja-JP" altLang="en-US" sz="1200">
              <a:solidFill>
                <a:srgbClr val="898989"/>
              </a:solidFill>
            </a:endParaRPr>
          </a:p>
        </p:txBody>
      </p:sp>
      <p:sp>
        <p:nvSpPr>
          <p:cNvPr id="343" name="正方形/長方形 342"/>
          <p:cNvSpPr/>
          <p:nvPr/>
        </p:nvSpPr>
        <p:spPr>
          <a:xfrm>
            <a:off x="4556125" y="1055688"/>
            <a:ext cx="4192588" cy="427037"/>
          </a:xfrm>
          <a:prstGeom prst="rect">
            <a:avLst/>
          </a:prstGeom>
          <a:solidFill>
            <a:srgbClr val="CCFF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ja-JP" dirty="0">
                <a:solidFill>
                  <a:schemeClr val="tx1"/>
                </a:solidFill>
              </a:rPr>
              <a:t>The dislocation passes through the crystal.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左矢印 13"/>
          <p:cNvSpPr/>
          <p:nvPr/>
        </p:nvSpPr>
        <p:spPr>
          <a:xfrm>
            <a:off x="1965325" y="4221163"/>
            <a:ext cx="663575" cy="428625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右矢印 9"/>
          <p:cNvSpPr/>
          <p:nvPr/>
        </p:nvSpPr>
        <p:spPr>
          <a:xfrm>
            <a:off x="1995488" y="1335088"/>
            <a:ext cx="744537" cy="4127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8" grpId="0" animBg="1"/>
      <p:bldP spid="620" grpId="0" animBg="1"/>
      <p:bldP spid="623" grpId="0" animBg="1"/>
      <p:bldP spid="343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7261</TotalTime>
  <Words>745</Words>
  <Application>Microsoft Office PowerPoint</Application>
  <PresentationFormat>On-screen Show (4:3)</PresentationFormat>
  <Paragraphs>135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ＭＳ Ｐゴシック</vt:lpstr>
      <vt:lpstr>Calibri</vt:lpstr>
      <vt:lpstr>Office テーマ</vt:lpstr>
      <vt:lpstr>Basic Metallurgy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原子炉材料</dc:title>
  <dc:creator>沢井</dc:creator>
  <cp:lastModifiedBy>ucin sietz</cp:lastModifiedBy>
  <cp:revision>318</cp:revision>
  <cp:lastPrinted>2015-06-30T07:54:48Z</cp:lastPrinted>
  <dcterms:created xsi:type="dcterms:W3CDTF">2014-04-08T02:21:07Z</dcterms:created>
  <dcterms:modified xsi:type="dcterms:W3CDTF">2017-11-19T08:04:03Z</dcterms:modified>
</cp:coreProperties>
</file>