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png" ContentType="image/pn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jpg" ContentType="image/jpg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</p:sldIdLst>
  <p:sldSz cx="10693400" cy="7556500"/>
  <p:notesSz cx="10693400" cy="7556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15900" y="6286500"/>
            <a:ext cx="10261600" cy="381000"/>
          </a:xfrm>
          <a:custGeom>
            <a:avLst/>
            <a:gdLst/>
            <a:ahLst/>
            <a:cxnLst/>
            <a:rect l="l" t="t" r="r" b="b"/>
            <a:pathLst>
              <a:path w="10261600" h="381000">
                <a:moveTo>
                  <a:pt x="10261600" y="0"/>
                </a:moveTo>
                <a:lnTo>
                  <a:pt x="0" y="0"/>
                </a:lnTo>
                <a:lnTo>
                  <a:pt x="0" y="381000"/>
                </a:lnTo>
                <a:lnTo>
                  <a:pt x="10261600" y="381000"/>
                </a:lnTo>
                <a:lnTo>
                  <a:pt x="10261600" y="0"/>
                </a:lnTo>
                <a:close/>
              </a:path>
            </a:pathLst>
          </a:custGeom>
          <a:solidFill>
            <a:srgbClr val="63A5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215900" y="6223000"/>
            <a:ext cx="10261600" cy="63500"/>
          </a:xfrm>
          <a:custGeom>
            <a:avLst/>
            <a:gdLst/>
            <a:ahLst/>
            <a:cxnLst/>
            <a:rect l="l" t="t" r="r" b="b"/>
            <a:pathLst>
              <a:path w="10261600" h="63500">
                <a:moveTo>
                  <a:pt x="10261600" y="0"/>
                </a:moveTo>
                <a:lnTo>
                  <a:pt x="0" y="0"/>
                </a:lnTo>
                <a:lnTo>
                  <a:pt x="0" y="63500"/>
                </a:lnTo>
                <a:lnTo>
                  <a:pt x="10261600" y="63500"/>
                </a:lnTo>
                <a:lnTo>
                  <a:pt x="10261600" y="0"/>
                </a:lnTo>
                <a:close/>
              </a:path>
            </a:pathLst>
          </a:custGeom>
          <a:solidFill>
            <a:srgbClr val="99CB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03705" y="1671184"/>
            <a:ext cx="7390130" cy="619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15900" y="6286500"/>
            <a:ext cx="10261600" cy="381000"/>
          </a:xfrm>
          <a:custGeom>
            <a:avLst/>
            <a:gdLst/>
            <a:ahLst/>
            <a:cxnLst/>
            <a:rect l="l" t="t" r="r" b="b"/>
            <a:pathLst>
              <a:path w="10261600" h="381000">
                <a:moveTo>
                  <a:pt x="10261600" y="0"/>
                </a:moveTo>
                <a:lnTo>
                  <a:pt x="0" y="0"/>
                </a:lnTo>
                <a:lnTo>
                  <a:pt x="0" y="381000"/>
                </a:lnTo>
                <a:lnTo>
                  <a:pt x="10261600" y="381000"/>
                </a:lnTo>
                <a:lnTo>
                  <a:pt x="10261600" y="0"/>
                </a:lnTo>
                <a:close/>
              </a:path>
            </a:pathLst>
          </a:custGeom>
          <a:solidFill>
            <a:srgbClr val="63A5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215900" y="6223000"/>
            <a:ext cx="10261600" cy="63500"/>
          </a:xfrm>
          <a:custGeom>
            <a:avLst/>
            <a:gdLst/>
            <a:ahLst/>
            <a:cxnLst/>
            <a:rect l="l" t="t" r="r" b="b"/>
            <a:pathLst>
              <a:path w="10261600" h="63500">
                <a:moveTo>
                  <a:pt x="10261600" y="0"/>
                </a:moveTo>
                <a:lnTo>
                  <a:pt x="0" y="0"/>
                </a:lnTo>
                <a:lnTo>
                  <a:pt x="0" y="63500"/>
                </a:lnTo>
                <a:lnTo>
                  <a:pt x="10261600" y="63500"/>
                </a:lnTo>
                <a:lnTo>
                  <a:pt x="10261600" y="0"/>
                </a:lnTo>
                <a:close/>
              </a:path>
            </a:pathLst>
          </a:custGeom>
          <a:solidFill>
            <a:srgbClr val="99CB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225549" y="2355850"/>
            <a:ext cx="8388985" cy="0"/>
          </a:xfrm>
          <a:custGeom>
            <a:avLst/>
            <a:gdLst/>
            <a:ahLst/>
            <a:cxnLst/>
            <a:rect l="l" t="t" r="r" b="b"/>
            <a:pathLst>
              <a:path w="8388985" h="0">
                <a:moveTo>
                  <a:pt x="0" y="0"/>
                </a:moveTo>
                <a:lnTo>
                  <a:pt x="8388858" y="0"/>
                </a:lnTo>
              </a:path>
            </a:pathLst>
          </a:custGeom>
          <a:ln w="12713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3705" y="1146690"/>
            <a:ext cx="8178800" cy="1153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02944" y="2311581"/>
            <a:ext cx="8443595" cy="3237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7.png"/><Relationship Id="rId3" Type="http://schemas.openxmlformats.org/officeDocument/2006/relationships/image" Target="../media/image148.png"/><Relationship Id="rId4" Type="http://schemas.openxmlformats.org/officeDocument/2006/relationships/image" Target="../media/image149.png"/><Relationship Id="rId5" Type="http://schemas.openxmlformats.org/officeDocument/2006/relationships/image" Target="../media/image15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1.png"/><Relationship Id="rId3" Type="http://schemas.openxmlformats.org/officeDocument/2006/relationships/image" Target="../media/image152.png"/><Relationship Id="rId4" Type="http://schemas.openxmlformats.org/officeDocument/2006/relationships/image" Target="../media/image153.png"/><Relationship Id="rId5" Type="http://schemas.openxmlformats.org/officeDocument/2006/relationships/image" Target="../media/image154.png"/><Relationship Id="rId6" Type="http://schemas.openxmlformats.org/officeDocument/2006/relationships/image" Target="../media/image155.png"/><Relationship Id="rId7" Type="http://schemas.openxmlformats.org/officeDocument/2006/relationships/image" Target="../media/image156.png"/><Relationship Id="rId8" Type="http://schemas.openxmlformats.org/officeDocument/2006/relationships/image" Target="../media/image157.png"/><Relationship Id="rId9" Type="http://schemas.openxmlformats.org/officeDocument/2006/relationships/image" Target="../media/image158.png"/><Relationship Id="rId10" Type="http://schemas.openxmlformats.org/officeDocument/2006/relationships/image" Target="../media/image159.png"/><Relationship Id="rId11" Type="http://schemas.openxmlformats.org/officeDocument/2006/relationships/image" Target="../media/image160.png"/><Relationship Id="rId12" Type="http://schemas.openxmlformats.org/officeDocument/2006/relationships/image" Target="../media/image161.png"/><Relationship Id="rId13" Type="http://schemas.openxmlformats.org/officeDocument/2006/relationships/image" Target="../media/image162.png"/><Relationship Id="rId14" Type="http://schemas.openxmlformats.org/officeDocument/2006/relationships/image" Target="../media/image163.png"/><Relationship Id="rId15" Type="http://schemas.openxmlformats.org/officeDocument/2006/relationships/image" Target="../media/image164.png"/><Relationship Id="rId16" Type="http://schemas.openxmlformats.org/officeDocument/2006/relationships/image" Target="../media/image165.png"/><Relationship Id="rId17" Type="http://schemas.openxmlformats.org/officeDocument/2006/relationships/image" Target="../media/image166.png"/><Relationship Id="rId18" Type="http://schemas.openxmlformats.org/officeDocument/2006/relationships/image" Target="../media/image167.png"/><Relationship Id="rId19" Type="http://schemas.openxmlformats.org/officeDocument/2006/relationships/image" Target="../media/image168.png"/><Relationship Id="rId20" Type="http://schemas.openxmlformats.org/officeDocument/2006/relationships/image" Target="../media/image169.png"/><Relationship Id="rId21" Type="http://schemas.openxmlformats.org/officeDocument/2006/relationships/image" Target="../media/image170.png"/><Relationship Id="rId22" Type="http://schemas.openxmlformats.org/officeDocument/2006/relationships/image" Target="../media/image171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2.png"/><Relationship Id="rId3" Type="http://schemas.openxmlformats.org/officeDocument/2006/relationships/image" Target="../media/image173.png"/><Relationship Id="rId4" Type="http://schemas.openxmlformats.org/officeDocument/2006/relationships/image" Target="../media/image174.png"/><Relationship Id="rId5" Type="http://schemas.openxmlformats.org/officeDocument/2006/relationships/image" Target="../media/image175.png"/><Relationship Id="rId6" Type="http://schemas.openxmlformats.org/officeDocument/2006/relationships/image" Target="../media/image176.png"/><Relationship Id="rId7" Type="http://schemas.openxmlformats.org/officeDocument/2006/relationships/image" Target="../media/image177.png"/><Relationship Id="rId8" Type="http://schemas.openxmlformats.org/officeDocument/2006/relationships/image" Target="../media/image178.png"/><Relationship Id="rId9" Type="http://schemas.openxmlformats.org/officeDocument/2006/relationships/image" Target="../media/image179.png"/><Relationship Id="rId10" Type="http://schemas.openxmlformats.org/officeDocument/2006/relationships/image" Target="../media/image180.png"/><Relationship Id="rId11" Type="http://schemas.openxmlformats.org/officeDocument/2006/relationships/image" Target="../media/image181.png"/><Relationship Id="rId12" Type="http://schemas.openxmlformats.org/officeDocument/2006/relationships/image" Target="../media/image182.png"/><Relationship Id="rId13" Type="http://schemas.openxmlformats.org/officeDocument/2006/relationships/image" Target="../media/image183.png"/><Relationship Id="rId14" Type="http://schemas.openxmlformats.org/officeDocument/2006/relationships/image" Target="../media/image184.png"/><Relationship Id="rId15" Type="http://schemas.openxmlformats.org/officeDocument/2006/relationships/image" Target="../media/image185.png"/><Relationship Id="rId16" Type="http://schemas.openxmlformats.org/officeDocument/2006/relationships/image" Target="../media/image186.png"/><Relationship Id="rId17" Type="http://schemas.openxmlformats.org/officeDocument/2006/relationships/image" Target="../media/image187.png"/><Relationship Id="rId18" Type="http://schemas.openxmlformats.org/officeDocument/2006/relationships/image" Target="../media/image188.png"/><Relationship Id="rId19" Type="http://schemas.openxmlformats.org/officeDocument/2006/relationships/image" Target="../media/image189.png"/><Relationship Id="rId20" Type="http://schemas.openxmlformats.org/officeDocument/2006/relationships/image" Target="../media/image190.png"/><Relationship Id="rId21" Type="http://schemas.openxmlformats.org/officeDocument/2006/relationships/image" Target="../media/image191.png"/><Relationship Id="rId22" Type="http://schemas.openxmlformats.org/officeDocument/2006/relationships/image" Target="../media/image192.png"/><Relationship Id="rId23" Type="http://schemas.openxmlformats.org/officeDocument/2006/relationships/image" Target="../media/image193.png"/><Relationship Id="rId24" Type="http://schemas.openxmlformats.org/officeDocument/2006/relationships/image" Target="../media/image194.png"/><Relationship Id="rId25" Type="http://schemas.openxmlformats.org/officeDocument/2006/relationships/image" Target="../media/image195.png"/><Relationship Id="rId26" Type="http://schemas.openxmlformats.org/officeDocument/2006/relationships/image" Target="../media/image196.png"/><Relationship Id="rId27" Type="http://schemas.openxmlformats.org/officeDocument/2006/relationships/image" Target="../media/image197.png"/><Relationship Id="rId28" Type="http://schemas.openxmlformats.org/officeDocument/2006/relationships/image" Target="../media/image198.png"/><Relationship Id="rId29" Type="http://schemas.openxmlformats.org/officeDocument/2006/relationships/image" Target="../media/image199.png"/><Relationship Id="rId30" Type="http://schemas.openxmlformats.org/officeDocument/2006/relationships/image" Target="../media/image200.png"/><Relationship Id="rId31" Type="http://schemas.openxmlformats.org/officeDocument/2006/relationships/image" Target="../media/image201.png"/><Relationship Id="rId32" Type="http://schemas.openxmlformats.org/officeDocument/2006/relationships/image" Target="../media/image202.png"/><Relationship Id="rId33" Type="http://schemas.openxmlformats.org/officeDocument/2006/relationships/image" Target="../media/image203.png"/><Relationship Id="rId34" Type="http://schemas.openxmlformats.org/officeDocument/2006/relationships/image" Target="../media/image204.png"/><Relationship Id="rId35" Type="http://schemas.openxmlformats.org/officeDocument/2006/relationships/image" Target="../media/image205.png"/><Relationship Id="rId36" Type="http://schemas.openxmlformats.org/officeDocument/2006/relationships/image" Target="../media/image206.png"/><Relationship Id="rId37" Type="http://schemas.openxmlformats.org/officeDocument/2006/relationships/image" Target="../media/image207.png"/><Relationship Id="rId38" Type="http://schemas.openxmlformats.org/officeDocument/2006/relationships/image" Target="../media/image208.png"/><Relationship Id="rId39" Type="http://schemas.openxmlformats.org/officeDocument/2006/relationships/image" Target="../media/image209.png"/><Relationship Id="rId40" Type="http://schemas.openxmlformats.org/officeDocument/2006/relationships/image" Target="../media/image210.png"/><Relationship Id="rId41" Type="http://schemas.openxmlformats.org/officeDocument/2006/relationships/image" Target="../media/image211.png"/><Relationship Id="rId42" Type="http://schemas.openxmlformats.org/officeDocument/2006/relationships/image" Target="../media/image212.png"/><Relationship Id="rId43" Type="http://schemas.openxmlformats.org/officeDocument/2006/relationships/image" Target="../media/image213.png"/><Relationship Id="rId44" Type="http://schemas.openxmlformats.org/officeDocument/2006/relationships/image" Target="../media/image214.png"/><Relationship Id="rId45" Type="http://schemas.openxmlformats.org/officeDocument/2006/relationships/image" Target="../media/image215.png"/><Relationship Id="rId46" Type="http://schemas.openxmlformats.org/officeDocument/2006/relationships/image" Target="../media/image216.png"/><Relationship Id="rId47" Type="http://schemas.openxmlformats.org/officeDocument/2006/relationships/image" Target="../media/image217.png"/><Relationship Id="rId48" Type="http://schemas.openxmlformats.org/officeDocument/2006/relationships/image" Target="../media/image218.png"/><Relationship Id="rId49" Type="http://schemas.openxmlformats.org/officeDocument/2006/relationships/image" Target="../media/image219.png"/><Relationship Id="rId50" Type="http://schemas.openxmlformats.org/officeDocument/2006/relationships/image" Target="../media/image220.png"/><Relationship Id="rId51" Type="http://schemas.openxmlformats.org/officeDocument/2006/relationships/image" Target="../media/image221.png"/><Relationship Id="rId52" Type="http://schemas.openxmlformats.org/officeDocument/2006/relationships/image" Target="../media/image222.png"/><Relationship Id="rId53" Type="http://schemas.openxmlformats.org/officeDocument/2006/relationships/image" Target="../media/image223.png"/><Relationship Id="rId54" Type="http://schemas.openxmlformats.org/officeDocument/2006/relationships/image" Target="../media/image224.png"/><Relationship Id="rId55" Type="http://schemas.openxmlformats.org/officeDocument/2006/relationships/image" Target="../media/image225.png"/><Relationship Id="rId56" Type="http://schemas.openxmlformats.org/officeDocument/2006/relationships/image" Target="../media/image226.png"/><Relationship Id="rId57" Type="http://schemas.openxmlformats.org/officeDocument/2006/relationships/image" Target="../media/image227.png"/><Relationship Id="rId58" Type="http://schemas.openxmlformats.org/officeDocument/2006/relationships/image" Target="../media/image228.png"/><Relationship Id="rId59" Type="http://schemas.openxmlformats.org/officeDocument/2006/relationships/image" Target="../media/image229.png"/><Relationship Id="rId60" Type="http://schemas.openxmlformats.org/officeDocument/2006/relationships/image" Target="../media/image230.png"/><Relationship Id="rId61" Type="http://schemas.openxmlformats.org/officeDocument/2006/relationships/image" Target="../media/image231.png"/><Relationship Id="rId62" Type="http://schemas.openxmlformats.org/officeDocument/2006/relationships/image" Target="../media/image232.png"/><Relationship Id="rId63" Type="http://schemas.openxmlformats.org/officeDocument/2006/relationships/image" Target="../media/image233.png"/><Relationship Id="rId64" Type="http://schemas.openxmlformats.org/officeDocument/2006/relationships/image" Target="../media/image234.png"/><Relationship Id="rId65" Type="http://schemas.openxmlformats.org/officeDocument/2006/relationships/image" Target="../media/image235.png"/><Relationship Id="rId66" Type="http://schemas.openxmlformats.org/officeDocument/2006/relationships/image" Target="../media/image236.png"/><Relationship Id="rId67" Type="http://schemas.openxmlformats.org/officeDocument/2006/relationships/image" Target="../media/image237.png"/><Relationship Id="rId68" Type="http://schemas.openxmlformats.org/officeDocument/2006/relationships/image" Target="../media/image238.png"/><Relationship Id="rId69" Type="http://schemas.openxmlformats.org/officeDocument/2006/relationships/image" Target="../media/image239.png"/><Relationship Id="rId70" Type="http://schemas.openxmlformats.org/officeDocument/2006/relationships/image" Target="../media/image240.png"/><Relationship Id="rId71" Type="http://schemas.openxmlformats.org/officeDocument/2006/relationships/image" Target="../media/image241.png"/><Relationship Id="rId72" Type="http://schemas.openxmlformats.org/officeDocument/2006/relationships/image" Target="../media/image242.png"/><Relationship Id="rId73" Type="http://schemas.openxmlformats.org/officeDocument/2006/relationships/image" Target="../media/image243.png"/><Relationship Id="rId74" Type="http://schemas.openxmlformats.org/officeDocument/2006/relationships/image" Target="../media/image244.png"/><Relationship Id="rId75" Type="http://schemas.openxmlformats.org/officeDocument/2006/relationships/image" Target="../media/image245.png"/><Relationship Id="rId76" Type="http://schemas.openxmlformats.org/officeDocument/2006/relationships/image" Target="../media/image246.png"/><Relationship Id="rId77" Type="http://schemas.openxmlformats.org/officeDocument/2006/relationships/image" Target="../media/image247.png"/><Relationship Id="rId78" Type="http://schemas.openxmlformats.org/officeDocument/2006/relationships/image" Target="../media/image248.png"/><Relationship Id="rId79" Type="http://schemas.openxmlformats.org/officeDocument/2006/relationships/image" Target="../media/image249.png"/><Relationship Id="rId80" Type="http://schemas.openxmlformats.org/officeDocument/2006/relationships/image" Target="../media/image250.png"/><Relationship Id="rId81" Type="http://schemas.openxmlformats.org/officeDocument/2006/relationships/image" Target="../media/image251.png"/><Relationship Id="rId82" Type="http://schemas.openxmlformats.org/officeDocument/2006/relationships/image" Target="../media/image252.png"/><Relationship Id="rId83" Type="http://schemas.openxmlformats.org/officeDocument/2006/relationships/image" Target="../media/image253.png"/><Relationship Id="rId84" Type="http://schemas.openxmlformats.org/officeDocument/2006/relationships/image" Target="../media/image254.png"/><Relationship Id="rId85" Type="http://schemas.openxmlformats.org/officeDocument/2006/relationships/image" Target="../media/image255.png"/><Relationship Id="rId86" Type="http://schemas.openxmlformats.org/officeDocument/2006/relationships/image" Target="../media/image256.png"/><Relationship Id="rId87" Type="http://schemas.openxmlformats.org/officeDocument/2006/relationships/image" Target="../media/image257.png"/><Relationship Id="rId88" Type="http://schemas.openxmlformats.org/officeDocument/2006/relationships/image" Target="../media/image258.png"/><Relationship Id="rId89" Type="http://schemas.openxmlformats.org/officeDocument/2006/relationships/image" Target="../media/image259.png"/><Relationship Id="rId90" Type="http://schemas.openxmlformats.org/officeDocument/2006/relationships/image" Target="../media/image260.png"/><Relationship Id="rId91" Type="http://schemas.openxmlformats.org/officeDocument/2006/relationships/image" Target="../media/image261.png"/><Relationship Id="rId92" Type="http://schemas.openxmlformats.org/officeDocument/2006/relationships/image" Target="../media/image262.png"/><Relationship Id="rId93" Type="http://schemas.openxmlformats.org/officeDocument/2006/relationships/image" Target="../media/image263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4.png"/><Relationship Id="rId3" Type="http://schemas.openxmlformats.org/officeDocument/2006/relationships/image" Target="../media/image265.png"/><Relationship Id="rId4" Type="http://schemas.openxmlformats.org/officeDocument/2006/relationships/image" Target="../media/image266.png"/><Relationship Id="rId5" Type="http://schemas.openxmlformats.org/officeDocument/2006/relationships/image" Target="../media/image267.png"/><Relationship Id="rId6" Type="http://schemas.openxmlformats.org/officeDocument/2006/relationships/image" Target="../media/image268.png"/><Relationship Id="rId7" Type="http://schemas.openxmlformats.org/officeDocument/2006/relationships/image" Target="../media/image269.png"/><Relationship Id="rId8" Type="http://schemas.openxmlformats.org/officeDocument/2006/relationships/image" Target="../media/image270.png"/><Relationship Id="rId9" Type="http://schemas.openxmlformats.org/officeDocument/2006/relationships/image" Target="../media/image271.png"/><Relationship Id="rId10" Type="http://schemas.openxmlformats.org/officeDocument/2006/relationships/image" Target="../media/image272.png"/><Relationship Id="rId11" Type="http://schemas.openxmlformats.org/officeDocument/2006/relationships/image" Target="../media/image273.png"/><Relationship Id="rId12" Type="http://schemas.openxmlformats.org/officeDocument/2006/relationships/image" Target="../media/image274.png"/><Relationship Id="rId13" Type="http://schemas.openxmlformats.org/officeDocument/2006/relationships/image" Target="../media/image275.png"/><Relationship Id="rId14" Type="http://schemas.openxmlformats.org/officeDocument/2006/relationships/image" Target="../media/image276.png"/><Relationship Id="rId15" Type="http://schemas.openxmlformats.org/officeDocument/2006/relationships/image" Target="../media/image277.png"/><Relationship Id="rId16" Type="http://schemas.openxmlformats.org/officeDocument/2006/relationships/image" Target="../media/image278.png"/><Relationship Id="rId17" Type="http://schemas.openxmlformats.org/officeDocument/2006/relationships/image" Target="../media/image279.png"/><Relationship Id="rId18" Type="http://schemas.openxmlformats.org/officeDocument/2006/relationships/image" Target="../media/image280.png"/><Relationship Id="rId19" Type="http://schemas.openxmlformats.org/officeDocument/2006/relationships/image" Target="../media/image281.png"/><Relationship Id="rId20" Type="http://schemas.openxmlformats.org/officeDocument/2006/relationships/image" Target="../media/image282.png"/><Relationship Id="rId21" Type="http://schemas.openxmlformats.org/officeDocument/2006/relationships/image" Target="../media/image283.png"/><Relationship Id="rId22" Type="http://schemas.openxmlformats.org/officeDocument/2006/relationships/image" Target="../media/image284.png"/><Relationship Id="rId23" Type="http://schemas.openxmlformats.org/officeDocument/2006/relationships/image" Target="../media/image285.png"/><Relationship Id="rId24" Type="http://schemas.openxmlformats.org/officeDocument/2006/relationships/image" Target="../media/image286.png"/><Relationship Id="rId25" Type="http://schemas.openxmlformats.org/officeDocument/2006/relationships/image" Target="../media/image287.png"/><Relationship Id="rId26" Type="http://schemas.openxmlformats.org/officeDocument/2006/relationships/image" Target="../media/image288.png"/><Relationship Id="rId27" Type="http://schemas.openxmlformats.org/officeDocument/2006/relationships/image" Target="../media/image289.png"/><Relationship Id="rId28" Type="http://schemas.openxmlformats.org/officeDocument/2006/relationships/image" Target="../media/image290.png"/><Relationship Id="rId29" Type="http://schemas.openxmlformats.org/officeDocument/2006/relationships/image" Target="../media/image291.png"/><Relationship Id="rId30" Type="http://schemas.openxmlformats.org/officeDocument/2006/relationships/image" Target="../media/image292.png"/><Relationship Id="rId31" Type="http://schemas.openxmlformats.org/officeDocument/2006/relationships/image" Target="../media/image293.png"/><Relationship Id="rId32" Type="http://schemas.openxmlformats.org/officeDocument/2006/relationships/image" Target="../media/image294.png"/><Relationship Id="rId33" Type="http://schemas.openxmlformats.org/officeDocument/2006/relationships/image" Target="../media/image295.png"/><Relationship Id="rId34" Type="http://schemas.openxmlformats.org/officeDocument/2006/relationships/image" Target="../media/image296.png"/><Relationship Id="rId35" Type="http://schemas.openxmlformats.org/officeDocument/2006/relationships/image" Target="../media/image297.png"/><Relationship Id="rId36" Type="http://schemas.openxmlformats.org/officeDocument/2006/relationships/image" Target="../media/image298.png"/><Relationship Id="rId37" Type="http://schemas.openxmlformats.org/officeDocument/2006/relationships/image" Target="../media/image299.png"/><Relationship Id="rId38" Type="http://schemas.openxmlformats.org/officeDocument/2006/relationships/image" Target="../media/image300.png"/><Relationship Id="rId39" Type="http://schemas.openxmlformats.org/officeDocument/2006/relationships/image" Target="../media/image301.png"/><Relationship Id="rId40" Type="http://schemas.openxmlformats.org/officeDocument/2006/relationships/image" Target="../media/image302.png"/><Relationship Id="rId41" Type="http://schemas.openxmlformats.org/officeDocument/2006/relationships/image" Target="../media/image303.png"/><Relationship Id="rId42" Type="http://schemas.openxmlformats.org/officeDocument/2006/relationships/image" Target="../media/image304.png"/><Relationship Id="rId43" Type="http://schemas.openxmlformats.org/officeDocument/2006/relationships/image" Target="../media/image305.png"/><Relationship Id="rId44" Type="http://schemas.openxmlformats.org/officeDocument/2006/relationships/image" Target="../media/image306.png"/><Relationship Id="rId45" Type="http://schemas.openxmlformats.org/officeDocument/2006/relationships/image" Target="../media/image307.png"/><Relationship Id="rId46" Type="http://schemas.openxmlformats.org/officeDocument/2006/relationships/image" Target="../media/image308.png"/><Relationship Id="rId47" Type="http://schemas.openxmlformats.org/officeDocument/2006/relationships/image" Target="../media/image309.png"/><Relationship Id="rId48" Type="http://schemas.openxmlformats.org/officeDocument/2006/relationships/image" Target="../media/image310.png"/><Relationship Id="rId49" Type="http://schemas.openxmlformats.org/officeDocument/2006/relationships/image" Target="../media/image311.png"/><Relationship Id="rId50" Type="http://schemas.openxmlformats.org/officeDocument/2006/relationships/image" Target="../media/image312.png"/><Relationship Id="rId51" Type="http://schemas.openxmlformats.org/officeDocument/2006/relationships/image" Target="../media/image313.png"/><Relationship Id="rId52" Type="http://schemas.openxmlformats.org/officeDocument/2006/relationships/image" Target="../media/image314.png"/><Relationship Id="rId53" Type="http://schemas.openxmlformats.org/officeDocument/2006/relationships/image" Target="../media/image315.png"/><Relationship Id="rId54" Type="http://schemas.openxmlformats.org/officeDocument/2006/relationships/image" Target="../media/image316.png"/><Relationship Id="rId55" Type="http://schemas.openxmlformats.org/officeDocument/2006/relationships/image" Target="../media/image317.png"/><Relationship Id="rId56" Type="http://schemas.openxmlformats.org/officeDocument/2006/relationships/image" Target="../media/image318.png"/><Relationship Id="rId57" Type="http://schemas.openxmlformats.org/officeDocument/2006/relationships/image" Target="../media/image319.png"/><Relationship Id="rId58" Type="http://schemas.openxmlformats.org/officeDocument/2006/relationships/image" Target="../media/image320.png"/><Relationship Id="rId59" Type="http://schemas.openxmlformats.org/officeDocument/2006/relationships/image" Target="../media/image321.png"/><Relationship Id="rId60" Type="http://schemas.openxmlformats.org/officeDocument/2006/relationships/image" Target="../media/image322.png"/><Relationship Id="rId61" Type="http://schemas.openxmlformats.org/officeDocument/2006/relationships/image" Target="../media/image323.png"/><Relationship Id="rId62" Type="http://schemas.openxmlformats.org/officeDocument/2006/relationships/image" Target="../media/image324.png"/><Relationship Id="rId63" Type="http://schemas.openxmlformats.org/officeDocument/2006/relationships/image" Target="../media/image325.png"/><Relationship Id="rId64" Type="http://schemas.openxmlformats.org/officeDocument/2006/relationships/image" Target="../media/image326.png"/><Relationship Id="rId65" Type="http://schemas.openxmlformats.org/officeDocument/2006/relationships/image" Target="../media/image327.png"/><Relationship Id="rId66" Type="http://schemas.openxmlformats.org/officeDocument/2006/relationships/image" Target="../media/image328.png"/><Relationship Id="rId67" Type="http://schemas.openxmlformats.org/officeDocument/2006/relationships/image" Target="../media/image329.png"/><Relationship Id="rId68" Type="http://schemas.openxmlformats.org/officeDocument/2006/relationships/image" Target="../media/image330.png"/><Relationship Id="rId69" Type="http://schemas.openxmlformats.org/officeDocument/2006/relationships/image" Target="../media/image331.png"/><Relationship Id="rId70" Type="http://schemas.openxmlformats.org/officeDocument/2006/relationships/image" Target="../media/image332.png"/><Relationship Id="rId71" Type="http://schemas.openxmlformats.org/officeDocument/2006/relationships/image" Target="../media/image333.png"/><Relationship Id="rId72" Type="http://schemas.openxmlformats.org/officeDocument/2006/relationships/image" Target="../media/image334.png"/><Relationship Id="rId73" Type="http://schemas.openxmlformats.org/officeDocument/2006/relationships/image" Target="../media/image335.png"/><Relationship Id="rId74" Type="http://schemas.openxmlformats.org/officeDocument/2006/relationships/image" Target="../media/image336.png"/><Relationship Id="rId75" Type="http://schemas.openxmlformats.org/officeDocument/2006/relationships/image" Target="../media/image337.png"/><Relationship Id="rId76" Type="http://schemas.openxmlformats.org/officeDocument/2006/relationships/image" Target="../media/image338.png"/><Relationship Id="rId77" Type="http://schemas.openxmlformats.org/officeDocument/2006/relationships/image" Target="../media/image339.png"/><Relationship Id="rId78" Type="http://schemas.openxmlformats.org/officeDocument/2006/relationships/image" Target="../media/image340.png"/><Relationship Id="rId79" Type="http://schemas.openxmlformats.org/officeDocument/2006/relationships/image" Target="../media/image341.png"/><Relationship Id="rId80" Type="http://schemas.openxmlformats.org/officeDocument/2006/relationships/image" Target="../media/image342.png"/><Relationship Id="rId81" Type="http://schemas.openxmlformats.org/officeDocument/2006/relationships/image" Target="../media/image343.png"/><Relationship Id="rId82" Type="http://schemas.openxmlformats.org/officeDocument/2006/relationships/image" Target="../media/image344.png"/><Relationship Id="rId83" Type="http://schemas.openxmlformats.org/officeDocument/2006/relationships/image" Target="../media/image345.png"/><Relationship Id="rId84" Type="http://schemas.openxmlformats.org/officeDocument/2006/relationships/image" Target="../media/image346.png"/><Relationship Id="rId85" Type="http://schemas.openxmlformats.org/officeDocument/2006/relationships/image" Target="../media/image347.png"/><Relationship Id="rId86" Type="http://schemas.openxmlformats.org/officeDocument/2006/relationships/image" Target="../media/image348.png"/><Relationship Id="rId87" Type="http://schemas.openxmlformats.org/officeDocument/2006/relationships/image" Target="../media/image349.png"/><Relationship Id="rId88" Type="http://schemas.openxmlformats.org/officeDocument/2006/relationships/image" Target="../media/image350.png"/><Relationship Id="rId89" Type="http://schemas.openxmlformats.org/officeDocument/2006/relationships/image" Target="../media/image351.png"/><Relationship Id="rId90" Type="http://schemas.openxmlformats.org/officeDocument/2006/relationships/image" Target="../media/image352.png"/><Relationship Id="rId91" Type="http://schemas.openxmlformats.org/officeDocument/2006/relationships/image" Target="../media/image353.png"/><Relationship Id="rId92" Type="http://schemas.openxmlformats.org/officeDocument/2006/relationships/image" Target="../media/image354.png"/><Relationship Id="rId93" Type="http://schemas.openxmlformats.org/officeDocument/2006/relationships/image" Target="../media/image355.png"/><Relationship Id="rId94" Type="http://schemas.openxmlformats.org/officeDocument/2006/relationships/image" Target="../media/image356.png"/><Relationship Id="rId95" Type="http://schemas.openxmlformats.org/officeDocument/2006/relationships/image" Target="../media/image357.png"/><Relationship Id="rId96" Type="http://schemas.openxmlformats.org/officeDocument/2006/relationships/image" Target="../media/image358.png"/><Relationship Id="rId97" Type="http://schemas.openxmlformats.org/officeDocument/2006/relationships/image" Target="../media/image359.png"/><Relationship Id="rId98" Type="http://schemas.openxmlformats.org/officeDocument/2006/relationships/image" Target="../media/image360.png"/><Relationship Id="rId99" Type="http://schemas.openxmlformats.org/officeDocument/2006/relationships/image" Target="../media/image361.png"/><Relationship Id="rId100" Type="http://schemas.openxmlformats.org/officeDocument/2006/relationships/image" Target="../media/image362.png"/><Relationship Id="rId101" Type="http://schemas.openxmlformats.org/officeDocument/2006/relationships/image" Target="../media/image363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4.png"/><Relationship Id="rId3" Type="http://schemas.openxmlformats.org/officeDocument/2006/relationships/image" Target="../media/image365.png"/><Relationship Id="rId4" Type="http://schemas.openxmlformats.org/officeDocument/2006/relationships/image" Target="../media/image366.png"/><Relationship Id="rId5" Type="http://schemas.openxmlformats.org/officeDocument/2006/relationships/image" Target="../media/image367.png"/><Relationship Id="rId6" Type="http://schemas.openxmlformats.org/officeDocument/2006/relationships/image" Target="../media/image368.png"/><Relationship Id="rId7" Type="http://schemas.openxmlformats.org/officeDocument/2006/relationships/image" Target="../media/image369.png"/><Relationship Id="rId8" Type="http://schemas.openxmlformats.org/officeDocument/2006/relationships/image" Target="../media/image370.png"/><Relationship Id="rId9" Type="http://schemas.openxmlformats.org/officeDocument/2006/relationships/image" Target="../media/image371.png"/><Relationship Id="rId10" Type="http://schemas.openxmlformats.org/officeDocument/2006/relationships/image" Target="../media/image372.png"/><Relationship Id="rId11" Type="http://schemas.openxmlformats.org/officeDocument/2006/relationships/image" Target="../media/image373.png"/><Relationship Id="rId12" Type="http://schemas.openxmlformats.org/officeDocument/2006/relationships/image" Target="../media/image374.png"/><Relationship Id="rId13" Type="http://schemas.openxmlformats.org/officeDocument/2006/relationships/image" Target="../media/image375.png"/><Relationship Id="rId14" Type="http://schemas.openxmlformats.org/officeDocument/2006/relationships/image" Target="../media/image376.png"/><Relationship Id="rId15" Type="http://schemas.openxmlformats.org/officeDocument/2006/relationships/image" Target="../media/image377.png"/><Relationship Id="rId16" Type="http://schemas.openxmlformats.org/officeDocument/2006/relationships/image" Target="../media/image378.png"/><Relationship Id="rId17" Type="http://schemas.openxmlformats.org/officeDocument/2006/relationships/image" Target="../media/image379.png"/><Relationship Id="rId18" Type="http://schemas.openxmlformats.org/officeDocument/2006/relationships/image" Target="../media/image380.png"/><Relationship Id="rId19" Type="http://schemas.openxmlformats.org/officeDocument/2006/relationships/image" Target="../media/image381.png"/><Relationship Id="rId20" Type="http://schemas.openxmlformats.org/officeDocument/2006/relationships/image" Target="../media/image382.png"/><Relationship Id="rId21" Type="http://schemas.openxmlformats.org/officeDocument/2006/relationships/image" Target="../media/image383.png"/><Relationship Id="rId22" Type="http://schemas.openxmlformats.org/officeDocument/2006/relationships/image" Target="../media/image384.png"/><Relationship Id="rId23" Type="http://schemas.openxmlformats.org/officeDocument/2006/relationships/image" Target="../media/image385.png"/><Relationship Id="rId24" Type="http://schemas.openxmlformats.org/officeDocument/2006/relationships/image" Target="../media/image386.png"/><Relationship Id="rId25" Type="http://schemas.openxmlformats.org/officeDocument/2006/relationships/image" Target="../media/image387.png"/><Relationship Id="rId26" Type="http://schemas.openxmlformats.org/officeDocument/2006/relationships/image" Target="../media/image388.png"/><Relationship Id="rId27" Type="http://schemas.openxmlformats.org/officeDocument/2006/relationships/image" Target="../media/image389.png"/><Relationship Id="rId28" Type="http://schemas.openxmlformats.org/officeDocument/2006/relationships/image" Target="../media/image390.png"/><Relationship Id="rId29" Type="http://schemas.openxmlformats.org/officeDocument/2006/relationships/image" Target="../media/image391.png"/><Relationship Id="rId30" Type="http://schemas.openxmlformats.org/officeDocument/2006/relationships/image" Target="../media/image392.png"/><Relationship Id="rId31" Type="http://schemas.openxmlformats.org/officeDocument/2006/relationships/image" Target="../media/image393.png"/><Relationship Id="rId32" Type="http://schemas.openxmlformats.org/officeDocument/2006/relationships/image" Target="../media/image394.png"/><Relationship Id="rId33" Type="http://schemas.openxmlformats.org/officeDocument/2006/relationships/image" Target="../media/image395.png"/><Relationship Id="rId34" Type="http://schemas.openxmlformats.org/officeDocument/2006/relationships/image" Target="../media/image396.png"/><Relationship Id="rId35" Type="http://schemas.openxmlformats.org/officeDocument/2006/relationships/image" Target="../media/image397.png"/><Relationship Id="rId36" Type="http://schemas.openxmlformats.org/officeDocument/2006/relationships/image" Target="../media/image398.png"/><Relationship Id="rId37" Type="http://schemas.openxmlformats.org/officeDocument/2006/relationships/image" Target="../media/image399.png"/><Relationship Id="rId38" Type="http://schemas.openxmlformats.org/officeDocument/2006/relationships/image" Target="../media/image400.png"/><Relationship Id="rId39" Type="http://schemas.openxmlformats.org/officeDocument/2006/relationships/image" Target="../media/image401.png"/><Relationship Id="rId40" Type="http://schemas.openxmlformats.org/officeDocument/2006/relationships/image" Target="../media/image402.png"/><Relationship Id="rId41" Type="http://schemas.openxmlformats.org/officeDocument/2006/relationships/image" Target="../media/image403.png"/><Relationship Id="rId42" Type="http://schemas.openxmlformats.org/officeDocument/2006/relationships/image" Target="../media/image404.png"/><Relationship Id="rId43" Type="http://schemas.openxmlformats.org/officeDocument/2006/relationships/image" Target="../media/image405.png"/><Relationship Id="rId44" Type="http://schemas.openxmlformats.org/officeDocument/2006/relationships/image" Target="../media/image406.png"/><Relationship Id="rId45" Type="http://schemas.openxmlformats.org/officeDocument/2006/relationships/image" Target="../media/image407.png"/><Relationship Id="rId46" Type="http://schemas.openxmlformats.org/officeDocument/2006/relationships/image" Target="../media/image408.png"/><Relationship Id="rId47" Type="http://schemas.openxmlformats.org/officeDocument/2006/relationships/image" Target="../media/image409.png"/><Relationship Id="rId48" Type="http://schemas.openxmlformats.org/officeDocument/2006/relationships/image" Target="../media/image410.png"/><Relationship Id="rId49" Type="http://schemas.openxmlformats.org/officeDocument/2006/relationships/image" Target="../media/image411.png"/><Relationship Id="rId50" Type="http://schemas.openxmlformats.org/officeDocument/2006/relationships/image" Target="../media/image412.png"/><Relationship Id="rId51" Type="http://schemas.openxmlformats.org/officeDocument/2006/relationships/image" Target="../media/image413.png"/><Relationship Id="rId52" Type="http://schemas.openxmlformats.org/officeDocument/2006/relationships/image" Target="../media/image414.png"/><Relationship Id="rId53" Type="http://schemas.openxmlformats.org/officeDocument/2006/relationships/image" Target="../media/image415.png"/><Relationship Id="rId54" Type="http://schemas.openxmlformats.org/officeDocument/2006/relationships/image" Target="../media/image416.png"/><Relationship Id="rId55" Type="http://schemas.openxmlformats.org/officeDocument/2006/relationships/image" Target="../media/image417.png"/><Relationship Id="rId56" Type="http://schemas.openxmlformats.org/officeDocument/2006/relationships/image" Target="../media/image418.png"/><Relationship Id="rId57" Type="http://schemas.openxmlformats.org/officeDocument/2006/relationships/image" Target="../media/image419.png"/><Relationship Id="rId58" Type="http://schemas.openxmlformats.org/officeDocument/2006/relationships/image" Target="../media/image420.png"/><Relationship Id="rId59" Type="http://schemas.openxmlformats.org/officeDocument/2006/relationships/image" Target="../media/image421.png"/><Relationship Id="rId60" Type="http://schemas.openxmlformats.org/officeDocument/2006/relationships/image" Target="../media/image422.png"/><Relationship Id="rId61" Type="http://schemas.openxmlformats.org/officeDocument/2006/relationships/image" Target="../media/image423.png"/><Relationship Id="rId62" Type="http://schemas.openxmlformats.org/officeDocument/2006/relationships/image" Target="../media/image424.png"/><Relationship Id="rId63" Type="http://schemas.openxmlformats.org/officeDocument/2006/relationships/image" Target="../media/image425.png"/><Relationship Id="rId64" Type="http://schemas.openxmlformats.org/officeDocument/2006/relationships/image" Target="../media/image426.png"/><Relationship Id="rId65" Type="http://schemas.openxmlformats.org/officeDocument/2006/relationships/image" Target="../media/image427.png"/><Relationship Id="rId66" Type="http://schemas.openxmlformats.org/officeDocument/2006/relationships/image" Target="../media/image428.png"/><Relationship Id="rId67" Type="http://schemas.openxmlformats.org/officeDocument/2006/relationships/image" Target="../media/image429.png"/><Relationship Id="rId68" Type="http://schemas.openxmlformats.org/officeDocument/2006/relationships/image" Target="../media/image430.png"/><Relationship Id="rId69" Type="http://schemas.openxmlformats.org/officeDocument/2006/relationships/image" Target="../media/image431.png"/><Relationship Id="rId70" Type="http://schemas.openxmlformats.org/officeDocument/2006/relationships/image" Target="../media/image432.png"/><Relationship Id="rId71" Type="http://schemas.openxmlformats.org/officeDocument/2006/relationships/image" Target="../media/image433.png"/><Relationship Id="rId72" Type="http://schemas.openxmlformats.org/officeDocument/2006/relationships/image" Target="../media/image434.png"/><Relationship Id="rId73" Type="http://schemas.openxmlformats.org/officeDocument/2006/relationships/image" Target="../media/image435.png"/><Relationship Id="rId74" Type="http://schemas.openxmlformats.org/officeDocument/2006/relationships/image" Target="../media/image436.png"/><Relationship Id="rId75" Type="http://schemas.openxmlformats.org/officeDocument/2006/relationships/image" Target="../media/image437.png"/><Relationship Id="rId76" Type="http://schemas.openxmlformats.org/officeDocument/2006/relationships/image" Target="../media/image438.png"/><Relationship Id="rId77" Type="http://schemas.openxmlformats.org/officeDocument/2006/relationships/image" Target="../media/image439.png"/><Relationship Id="rId78" Type="http://schemas.openxmlformats.org/officeDocument/2006/relationships/image" Target="../media/image440.png"/><Relationship Id="rId79" Type="http://schemas.openxmlformats.org/officeDocument/2006/relationships/image" Target="../media/image441.png"/><Relationship Id="rId80" Type="http://schemas.openxmlformats.org/officeDocument/2006/relationships/image" Target="../media/image442.png"/><Relationship Id="rId81" Type="http://schemas.openxmlformats.org/officeDocument/2006/relationships/image" Target="../media/image443.png"/><Relationship Id="rId82" Type="http://schemas.openxmlformats.org/officeDocument/2006/relationships/image" Target="../media/image444.png"/><Relationship Id="rId83" Type="http://schemas.openxmlformats.org/officeDocument/2006/relationships/image" Target="../media/image445.png"/><Relationship Id="rId84" Type="http://schemas.openxmlformats.org/officeDocument/2006/relationships/image" Target="../media/image446.png"/><Relationship Id="rId85" Type="http://schemas.openxmlformats.org/officeDocument/2006/relationships/image" Target="../media/image447.png"/><Relationship Id="rId86" Type="http://schemas.openxmlformats.org/officeDocument/2006/relationships/image" Target="../media/image448.png"/><Relationship Id="rId87" Type="http://schemas.openxmlformats.org/officeDocument/2006/relationships/image" Target="../media/image449.png"/><Relationship Id="rId88" Type="http://schemas.openxmlformats.org/officeDocument/2006/relationships/image" Target="../media/image450.png"/><Relationship Id="rId89" Type="http://schemas.openxmlformats.org/officeDocument/2006/relationships/image" Target="../media/image451.png"/><Relationship Id="rId90" Type="http://schemas.openxmlformats.org/officeDocument/2006/relationships/image" Target="../media/image452.png"/><Relationship Id="rId91" Type="http://schemas.openxmlformats.org/officeDocument/2006/relationships/image" Target="../media/image453.png"/><Relationship Id="rId92" Type="http://schemas.openxmlformats.org/officeDocument/2006/relationships/image" Target="../media/image454.png"/><Relationship Id="rId93" Type="http://schemas.openxmlformats.org/officeDocument/2006/relationships/image" Target="../media/image455.png"/><Relationship Id="rId94" Type="http://schemas.openxmlformats.org/officeDocument/2006/relationships/image" Target="../media/image456.png"/><Relationship Id="rId95" Type="http://schemas.openxmlformats.org/officeDocument/2006/relationships/image" Target="../media/image457.png"/><Relationship Id="rId96" Type="http://schemas.openxmlformats.org/officeDocument/2006/relationships/image" Target="../media/image458.png"/><Relationship Id="rId97" Type="http://schemas.openxmlformats.org/officeDocument/2006/relationships/image" Target="../media/image459.png"/><Relationship Id="rId98" Type="http://schemas.openxmlformats.org/officeDocument/2006/relationships/image" Target="../media/image460.png"/><Relationship Id="rId99" Type="http://schemas.openxmlformats.org/officeDocument/2006/relationships/image" Target="../media/image461.png"/><Relationship Id="rId100" Type="http://schemas.openxmlformats.org/officeDocument/2006/relationships/image" Target="../media/image462.png"/><Relationship Id="rId101" Type="http://schemas.openxmlformats.org/officeDocument/2006/relationships/image" Target="../media/image463.png"/><Relationship Id="rId102" Type="http://schemas.openxmlformats.org/officeDocument/2006/relationships/image" Target="../media/image464.png"/><Relationship Id="rId103" Type="http://schemas.openxmlformats.org/officeDocument/2006/relationships/image" Target="../media/image465.png"/><Relationship Id="rId104" Type="http://schemas.openxmlformats.org/officeDocument/2006/relationships/image" Target="../media/image466.png"/><Relationship Id="rId105" Type="http://schemas.openxmlformats.org/officeDocument/2006/relationships/image" Target="../media/image467.png"/><Relationship Id="rId106" Type="http://schemas.openxmlformats.org/officeDocument/2006/relationships/image" Target="../media/image468.png"/><Relationship Id="rId107" Type="http://schemas.openxmlformats.org/officeDocument/2006/relationships/image" Target="../media/image46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0.png"/><Relationship Id="rId3" Type="http://schemas.openxmlformats.org/officeDocument/2006/relationships/image" Target="../media/image471.png"/><Relationship Id="rId4" Type="http://schemas.openxmlformats.org/officeDocument/2006/relationships/image" Target="../media/image472.png"/><Relationship Id="rId5" Type="http://schemas.openxmlformats.org/officeDocument/2006/relationships/image" Target="../media/image473.png"/><Relationship Id="rId6" Type="http://schemas.openxmlformats.org/officeDocument/2006/relationships/image" Target="../media/image474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5.png"/><Relationship Id="rId3" Type="http://schemas.openxmlformats.org/officeDocument/2006/relationships/image" Target="../media/image476.png"/><Relationship Id="rId4" Type="http://schemas.openxmlformats.org/officeDocument/2006/relationships/image" Target="../media/image477.png"/><Relationship Id="rId5" Type="http://schemas.openxmlformats.org/officeDocument/2006/relationships/image" Target="../media/image478.png"/><Relationship Id="rId6" Type="http://schemas.openxmlformats.org/officeDocument/2006/relationships/image" Target="../media/image479.png"/><Relationship Id="rId7" Type="http://schemas.openxmlformats.org/officeDocument/2006/relationships/image" Target="../media/image480.png"/><Relationship Id="rId8" Type="http://schemas.openxmlformats.org/officeDocument/2006/relationships/image" Target="../media/image481.png"/><Relationship Id="rId9" Type="http://schemas.openxmlformats.org/officeDocument/2006/relationships/image" Target="../media/image482.png"/><Relationship Id="rId10" Type="http://schemas.openxmlformats.org/officeDocument/2006/relationships/image" Target="../media/image483.png"/><Relationship Id="rId11" Type="http://schemas.openxmlformats.org/officeDocument/2006/relationships/image" Target="../media/image484.png"/><Relationship Id="rId12" Type="http://schemas.openxmlformats.org/officeDocument/2006/relationships/image" Target="../media/image485.png"/><Relationship Id="rId13" Type="http://schemas.openxmlformats.org/officeDocument/2006/relationships/image" Target="../media/image486.png"/><Relationship Id="rId14" Type="http://schemas.openxmlformats.org/officeDocument/2006/relationships/image" Target="../media/image487.png"/><Relationship Id="rId15" Type="http://schemas.openxmlformats.org/officeDocument/2006/relationships/image" Target="../media/image488.png"/><Relationship Id="rId16" Type="http://schemas.openxmlformats.org/officeDocument/2006/relationships/image" Target="../media/image489.png"/><Relationship Id="rId17" Type="http://schemas.openxmlformats.org/officeDocument/2006/relationships/image" Target="../media/image490.png"/><Relationship Id="rId18" Type="http://schemas.openxmlformats.org/officeDocument/2006/relationships/image" Target="../media/image491.png"/><Relationship Id="rId19" Type="http://schemas.openxmlformats.org/officeDocument/2006/relationships/image" Target="../media/image492.png"/><Relationship Id="rId20" Type="http://schemas.openxmlformats.org/officeDocument/2006/relationships/image" Target="../media/image493.png"/><Relationship Id="rId21" Type="http://schemas.openxmlformats.org/officeDocument/2006/relationships/image" Target="../media/image494.png"/><Relationship Id="rId22" Type="http://schemas.openxmlformats.org/officeDocument/2006/relationships/image" Target="../media/image495.png"/><Relationship Id="rId23" Type="http://schemas.openxmlformats.org/officeDocument/2006/relationships/image" Target="../media/image496.png"/><Relationship Id="rId24" Type="http://schemas.openxmlformats.org/officeDocument/2006/relationships/image" Target="../media/image497.png"/><Relationship Id="rId25" Type="http://schemas.openxmlformats.org/officeDocument/2006/relationships/image" Target="../media/image498.png"/><Relationship Id="rId26" Type="http://schemas.openxmlformats.org/officeDocument/2006/relationships/image" Target="../media/image499.png"/><Relationship Id="rId27" Type="http://schemas.openxmlformats.org/officeDocument/2006/relationships/image" Target="../media/image500.png"/><Relationship Id="rId28" Type="http://schemas.openxmlformats.org/officeDocument/2006/relationships/image" Target="../media/image501.png"/><Relationship Id="rId29" Type="http://schemas.openxmlformats.org/officeDocument/2006/relationships/image" Target="../media/image502.png"/><Relationship Id="rId30" Type="http://schemas.openxmlformats.org/officeDocument/2006/relationships/image" Target="../media/image503.png"/><Relationship Id="rId31" Type="http://schemas.openxmlformats.org/officeDocument/2006/relationships/image" Target="../media/image504.png"/><Relationship Id="rId32" Type="http://schemas.openxmlformats.org/officeDocument/2006/relationships/image" Target="../media/image505.png"/><Relationship Id="rId33" Type="http://schemas.openxmlformats.org/officeDocument/2006/relationships/image" Target="../media/image506.png"/><Relationship Id="rId34" Type="http://schemas.openxmlformats.org/officeDocument/2006/relationships/image" Target="../media/image507.png"/><Relationship Id="rId35" Type="http://schemas.openxmlformats.org/officeDocument/2006/relationships/image" Target="../media/image508.png"/><Relationship Id="rId36" Type="http://schemas.openxmlformats.org/officeDocument/2006/relationships/image" Target="../media/image509.png"/><Relationship Id="rId37" Type="http://schemas.openxmlformats.org/officeDocument/2006/relationships/image" Target="../media/image510.png"/><Relationship Id="rId38" Type="http://schemas.openxmlformats.org/officeDocument/2006/relationships/image" Target="../media/image511.png"/><Relationship Id="rId39" Type="http://schemas.openxmlformats.org/officeDocument/2006/relationships/image" Target="../media/image512.png"/><Relationship Id="rId40" Type="http://schemas.openxmlformats.org/officeDocument/2006/relationships/image" Target="../media/image513.png"/><Relationship Id="rId41" Type="http://schemas.openxmlformats.org/officeDocument/2006/relationships/image" Target="../media/image514.png"/><Relationship Id="rId42" Type="http://schemas.openxmlformats.org/officeDocument/2006/relationships/image" Target="../media/image515.png"/><Relationship Id="rId43" Type="http://schemas.openxmlformats.org/officeDocument/2006/relationships/image" Target="../media/image516.png"/><Relationship Id="rId44" Type="http://schemas.openxmlformats.org/officeDocument/2006/relationships/image" Target="../media/image517.png"/><Relationship Id="rId45" Type="http://schemas.openxmlformats.org/officeDocument/2006/relationships/image" Target="../media/image518.png"/><Relationship Id="rId46" Type="http://schemas.openxmlformats.org/officeDocument/2006/relationships/image" Target="../media/image519.png"/><Relationship Id="rId47" Type="http://schemas.openxmlformats.org/officeDocument/2006/relationships/image" Target="../media/image520.png"/><Relationship Id="rId48" Type="http://schemas.openxmlformats.org/officeDocument/2006/relationships/image" Target="../media/image521.png"/><Relationship Id="rId49" Type="http://schemas.openxmlformats.org/officeDocument/2006/relationships/image" Target="../media/image522.png"/><Relationship Id="rId50" Type="http://schemas.openxmlformats.org/officeDocument/2006/relationships/image" Target="../media/image523.png"/><Relationship Id="rId51" Type="http://schemas.openxmlformats.org/officeDocument/2006/relationships/image" Target="../media/image524.png"/><Relationship Id="rId52" Type="http://schemas.openxmlformats.org/officeDocument/2006/relationships/image" Target="../media/image525.png"/><Relationship Id="rId53" Type="http://schemas.openxmlformats.org/officeDocument/2006/relationships/image" Target="../media/image526.png"/><Relationship Id="rId54" Type="http://schemas.openxmlformats.org/officeDocument/2006/relationships/image" Target="../media/image527.png"/><Relationship Id="rId55" Type="http://schemas.openxmlformats.org/officeDocument/2006/relationships/image" Target="../media/image528.png"/><Relationship Id="rId56" Type="http://schemas.openxmlformats.org/officeDocument/2006/relationships/image" Target="../media/image529.png"/><Relationship Id="rId57" Type="http://schemas.openxmlformats.org/officeDocument/2006/relationships/image" Target="../media/image530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1.png"/><Relationship Id="rId3" Type="http://schemas.openxmlformats.org/officeDocument/2006/relationships/image" Target="../media/image532.png"/><Relationship Id="rId4" Type="http://schemas.openxmlformats.org/officeDocument/2006/relationships/image" Target="../media/image533.png"/><Relationship Id="rId5" Type="http://schemas.openxmlformats.org/officeDocument/2006/relationships/image" Target="../media/image534.png"/><Relationship Id="rId6" Type="http://schemas.openxmlformats.org/officeDocument/2006/relationships/image" Target="../media/image535.png"/><Relationship Id="rId7" Type="http://schemas.openxmlformats.org/officeDocument/2006/relationships/image" Target="../media/image536.png"/><Relationship Id="rId8" Type="http://schemas.openxmlformats.org/officeDocument/2006/relationships/image" Target="../media/image537.png"/><Relationship Id="rId9" Type="http://schemas.openxmlformats.org/officeDocument/2006/relationships/image" Target="../media/image538.png"/><Relationship Id="rId10" Type="http://schemas.openxmlformats.org/officeDocument/2006/relationships/image" Target="../media/image539.png"/><Relationship Id="rId11" Type="http://schemas.openxmlformats.org/officeDocument/2006/relationships/image" Target="../media/image540.png"/><Relationship Id="rId12" Type="http://schemas.openxmlformats.org/officeDocument/2006/relationships/image" Target="../media/image541.png"/><Relationship Id="rId13" Type="http://schemas.openxmlformats.org/officeDocument/2006/relationships/image" Target="../media/image542.png"/><Relationship Id="rId14" Type="http://schemas.openxmlformats.org/officeDocument/2006/relationships/image" Target="../media/image543.png"/><Relationship Id="rId15" Type="http://schemas.openxmlformats.org/officeDocument/2006/relationships/image" Target="../media/image544.png"/><Relationship Id="rId16" Type="http://schemas.openxmlformats.org/officeDocument/2006/relationships/image" Target="../media/image545.png"/><Relationship Id="rId17" Type="http://schemas.openxmlformats.org/officeDocument/2006/relationships/image" Target="../media/image546.png"/><Relationship Id="rId18" Type="http://schemas.openxmlformats.org/officeDocument/2006/relationships/image" Target="../media/image547.png"/><Relationship Id="rId19" Type="http://schemas.openxmlformats.org/officeDocument/2006/relationships/image" Target="../media/image548.png"/><Relationship Id="rId20" Type="http://schemas.openxmlformats.org/officeDocument/2006/relationships/image" Target="../media/image549.png"/><Relationship Id="rId21" Type="http://schemas.openxmlformats.org/officeDocument/2006/relationships/image" Target="../media/image550.png"/><Relationship Id="rId22" Type="http://schemas.openxmlformats.org/officeDocument/2006/relationships/image" Target="../media/image551.png"/><Relationship Id="rId23" Type="http://schemas.openxmlformats.org/officeDocument/2006/relationships/image" Target="../media/image552.png"/><Relationship Id="rId24" Type="http://schemas.openxmlformats.org/officeDocument/2006/relationships/image" Target="../media/image553.png"/><Relationship Id="rId25" Type="http://schemas.openxmlformats.org/officeDocument/2006/relationships/image" Target="../media/image554.png"/><Relationship Id="rId26" Type="http://schemas.openxmlformats.org/officeDocument/2006/relationships/image" Target="../media/image555.png"/><Relationship Id="rId27" Type="http://schemas.openxmlformats.org/officeDocument/2006/relationships/image" Target="../media/image556.png"/><Relationship Id="rId28" Type="http://schemas.openxmlformats.org/officeDocument/2006/relationships/image" Target="../media/image557.png"/><Relationship Id="rId29" Type="http://schemas.openxmlformats.org/officeDocument/2006/relationships/image" Target="../media/image558.png"/><Relationship Id="rId30" Type="http://schemas.openxmlformats.org/officeDocument/2006/relationships/image" Target="../media/image559.png"/><Relationship Id="rId31" Type="http://schemas.openxmlformats.org/officeDocument/2006/relationships/image" Target="../media/image560.png"/><Relationship Id="rId32" Type="http://schemas.openxmlformats.org/officeDocument/2006/relationships/image" Target="../media/image561.png"/><Relationship Id="rId33" Type="http://schemas.openxmlformats.org/officeDocument/2006/relationships/image" Target="../media/image562.png"/><Relationship Id="rId34" Type="http://schemas.openxmlformats.org/officeDocument/2006/relationships/image" Target="../media/image563.png"/><Relationship Id="rId35" Type="http://schemas.openxmlformats.org/officeDocument/2006/relationships/image" Target="../media/image564.png"/><Relationship Id="rId36" Type="http://schemas.openxmlformats.org/officeDocument/2006/relationships/image" Target="../media/image565.png"/><Relationship Id="rId37" Type="http://schemas.openxmlformats.org/officeDocument/2006/relationships/image" Target="../media/image566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1.png"/><Relationship Id="rId3" Type="http://schemas.openxmlformats.org/officeDocument/2006/relationships/image" Target="../media/image532.png"/><Relationship Id="rId4" Type="http://schemas.openxmlformats.org/officeDocument/2006/relationships/image" Target="../media/image533.png"/><Relationship Id="rId5" Type="http://schemas.openxmlformats.org/officeDocument/2006/relationships/image" Target="../media/image534.png"/><Relationship Id="rId6" Type="http://schemas.openxmlformats.org/officeDocument/2006/relationships/image" Target="../media/image535.png"/><Relationship Id="rId7" Type="http://schemas.openxmlformats.org/officeDocument/2006/relationships/image" Target="../media/image536.png"/><Relationship Id="rId8" Type="http://schemas.openxmlformats.org/officeDocument/2006/relationships/image" Target="../media/image537.png"/><Relationship Id="rId9" Type="http://schemas.openxmlformats.org/officeDocument/2006/relationships/image" Target="../media/image538.png"/><Relationship Id="rId10" Type="http://schemas.openxmlformats.org/officeDocument/2006/relationships/image" Target="../media/image539.png"/><Relationship Id="rId11" Type="http://schemas.openxmlformats.org/officeDocument/2006/relationships/image" Target="../media/image540.png"/><Relationship Id="rId12" Type="http://schemas.openxmlformats.org/officeDocument/2006/relationships/image" Target="../media/image541.png"/><Relationship Id="rId13" Type="http://schemas.openxmlformats.org/officeDocument/2006/relationships/image" Target="../media/image542.png"/><Relationship Id="rId14" Type="http://schemas.openxmlformats.org/officeDocument/2006/relationships/image" Target="../media/image543.png"/><Relationship Id="rId15" Type="http://schemas.openxmlformats.org/officeDocument/2006/relationships/image" Target="../media/image544.png"/><Relationship Id="rId16" Type="http://schemas.openxmlformats.org/officeDocument/2006/relationships/image" Target="../media/image545.png"/><Relationship Id="rId17" Type="http://schemas.openxmlformats.org/officeDocument/2006/relationships/image" Target="../media/image546.png"/><Relationship Id="rId18" Type="http://schemas.openxmlformats.org/officeDocument/2006/relationships/image" Target="../media/image547.png"/><Relationship Id="rId19" Type="http://schemas.openxmlformats.org/officeDocument/2006/relationships/image" Target="../media/image548.png"/><Relationship Id="rId20" Type="http://schemas.openxmlformats.org/officeDocument/2006/relationships/image" Target="../media/image549.png"/><Relationship Id="rId21" Type="http://schemas.openxmlformats.org/officeDocument/2006/relationships/image" Target="../media/image550.png"/><Relationship Id="rId22" Type="http://schemas.openxmlformats.org/officeDocument/2006/relationships/image" Target="../media/image551.png"/><Relationship Id="rId23" Type="http://schemas.openxmlformats.org/officeDocument/2006/relationships/image" Target="../media/image552.png"/><Relationship Id="rId24" Type="http://schemas.openxmlformats.org/officeDocument/2006/relationships/image" Target="../media/image553.png"/><Relationship Id="rId25" Type="http://schemas.openxmlformats.org/officeDocument/2006/relationships/image" Target="../media/image554.png"/><Relationship Id="rId26" Type="http://schemas.openxmlformats.org/officeDocument/2006/relationships/image" Target="../media/image555.png"/><Relationship Id="rId27" Type="http://schemas.openxmlformats.org/officeDocument/2006/relationships/image" Target="../media/image556.png"/><Relationship Id="rId28" Type="http://schemas.openxmlformats.org/officeDocument/2006/relationships/image" Target="../media/image557.png"/><Relationship Id="rId29" Type="http://schemas.openxmlformats.org/officeDocument/2006/relationships/image" Target="../media/image558.png"/><Relationship Id="rId30" Type="http://schemas.openxmlformats.org/officeDocument/2006/relationships/image" Target="../media/image559.png"/><Relationship Id="rId31" Type="http://schemas.openxmlformats.org/officeDocument/2006/relationships/image" Target="../media/image560.png"/><Relationship Id="rId32" Type="http://schemas.openxmlformats.org/officeDocument/2006/relationships/image" Target="../media/image561.png"/><Relationship Id="rId33" Type="http://schemas.openxmlformats.org/officeDocument/2006/relationships/image" Target="../media/image562.png"/><Relationship Id="rId34" Type="http://schemas.openxmlformats.org/officeDocument/2006/relationships/image" Target="../media/image563.png"/><Relationship Id="rId35" Type="http://schemas.openxmlformats.org/officeDocument/2006/relationships/image" Target="../media/image564.png"/><Relationship Id="rId36" Type="http://schemas.openxmlformats.org/officeDocument/2006/relationships/image" Target="../media/image565.png"/><Relationship Id="rId37" Type="http://schemas.openxmlformats.org/officeDocument/2006/relationships/image" Target="../media/image566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7.png"/><Relationship Id="rId3" Type="http://schemas.openxmlformats.org/officeDocument/2006/relationships/image" Target="../media/image568.png"/><Relationship Id="rId4" Type="http://schemas.openxmlformats.org/officeDocument/2006/relationships/image" Target="../media/image569.png"/><Relationship Id="rId5" Type="http://schemas.openxmlformats.org/officeDocument/2006/relationships/image" Target="../media/image570.png"/><Relationship Id="rId6" Type="http://schemas.openxmlformats.org/officeDocument/2006/relationships/image" Target="../media/image571.png"/><Relationship Id="rId7" Type="http://schemas.openxmlformats.org/officeDocument/2006/relationships/image" Target="../media/image572.png"/><Relationship Id="rId8" Type="http://schemas.openxmlformats.org/officeDocument/2006/relationships/image" Target="../media/image573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74.png"/><Relationship Id="rId3" Type="http://schemas.openxmlformats.org/officeDocument/2006/relationships/image" Target="../media/image575.png"/><Relationship Id="rId4" Type="http://schemas.openxmlformats.org/officeDocument/2006/relationships/image" Target="../media/image576.png"/><Relationship Id="rId5" Type="http://schemas.openxmlformats.org/officeDocument/2006/relationships/image" Target="../media/image577.png"/><Relationship Id="rId6" Type="http://schemas.openxmlformats.org/officeDocument/2006/relationships/image" Target="../media/image578.png"/><Relationship Id="rId7" Type="http://schemas.openxmlformats.org/officeDocument/2006/relationships/image" Target="../media/image579.png"/><Relationship Id="rId8" Type="http://schemas.openxmlformats.org/officeDocument/2006/relationships/image" Target="../media/image580.png"/><Relationship Id="rId9" Type="http://schemas.openxmlformats.org/officeDocument/2006/relationships/image" Target="../media/image581.png"/><Relationship Id="rId10" Type="http://schemas.openxmlformats.org/officeDocument/2006/relationships/image" Target="../media/image582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3.png"/><Relationship Id="rId3" Type="http://schemas.openxmlformats.org/officeDocument/2006/relationships/image" Target="../media/image584.png"/><Relationship Id="rId4" Type="http://schemas.openxmlformats.org/officeDocument/2006/relationships/image" Target="../media/image585.png"/><Relationship Id="rId5" Type="http://schemas.openxmlformats.org/officeDocument/2006/relationships/image" Target="../media/image586.png"/><Relationship Id="rId6" Type="http://schemas.openxmlformats.org/officeDocument/2006/relationships/image" Target="../media/image587.png"/><Relationship Id="rId7" Type="http://schemas.openxmlformats.org/officeDocument/2006/relationships/image" Target="../media/image588.png"/><Relationship Id="rId8" Type="http://schemas.openxmlformats.org/officeDocument/2006/relationships/image" Target="../media/image589.png"/><Relationship Id="rId9" Type="http://schemas.openxmlformats.org/officeDocument/2006/relationships/image" Target="../media/image590.png"/><Relationship Id="rId10" Type="http://schemas.openxmlformats.org/officeDocument/2006/relationships/image" Target="../media/image591.png"/><Relationship Id="rId11" Type="http://schemas.openxmlformats.org/officeDocument/2006/relationships/image" Target="../media/image592.png"/><Relationship Id="rId12" Type="http://schemas.openxmlformats.org/officeDocument/2006/relationships/image" Target="../media/image593.png"/><Relationship Id="rId13" Type="http://schemas.openxmlformats.org/officeDocument/2006/relationships/image" Target="../media/image594.png"/><Relationship Id="rId14" Type="http://schemas.openxmlformats.org/officeDocument/2006/relationships/image" Target="../media/image595.png"/><Relationship Id="rId15" Type="http://schemas.openxmlformats.org/officeDocument/2006/relationships/image" Target="../media/image596.png"/><Relationship Id="rId16" Type="http://schemas.openxmlformats.org/officeDocument/2006/relationships/image" Target="../media/image597.png"/><Relationship Id="rId17" Type="http://schemas.openxmlformats.org/officeDocument/2006/relationships/image" Target="../media/image598.png"/><Relationship Id="rId18" Type="http://schemas.openxmlformats.org/officeDocument/2006/relationships/image" Target="../media/image599.png"/><Relationship Id="rId19" Type="http://schemas.openxmlformats.org/officeDocument/2006/relationships/image" Target="../media/image600.png"/><Relationship Id="rId20" Type="http://schemas.openxmlformats.org/officeDocument/2006/relationships/image" Target="../media/image601.png"/><Relationship Id="rId21" Type="http://schemas.openxmlformats.org/officeDocument/2006/relationships/image" Target="../media/image602.png"/><Relationship Id="rId22" Type="http://schemas.openxmlformats.org/officeDocument/2006/relationships/image" Target="../media/image603.png"/><Relationship Id="rId23" Type="http://schemas.openxmlformats.org/officeDocument/2006/relationships/image" Target="../media/image604.png"/><Relationship Id="rId24" Type="http://schemas.openxmlformats.org/officeDocument/2006/relationships/image" Target="../media/image605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6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7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28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33" Type="http://schemas.openxmlformats.org/officeDocument/2006/relationships/image" Target="../media/image32.png"/><Relationship Id="rId34" Type="http://schemas.openxmlformats.org/officeDocument/2006/relationships/image" Target="../media/image33.png"/><Relationship Id="rId35" Type="http://schemas.openxmlformats.org/officeDocument/2006/relationships/image" Target="../media/image34.png"/><Relationship Id="rId36" Type="http://schemas.openxmlformats.org/officeDocument/2006/relationships/image" Target="../media/image35.png"/><Relationship Id="rId37" Type="http://schemas.openxmlformats.org/officeDocument/2006/relationships/image" Target="../media/image36.png"/><Relationship Id="rId38" Type="http://schemas.openxmlformats.org/officeDocument/2006/relationships/image" Target="../media/image37.png"/><Relationship Id="rId39" Type="http://schemas.openxmlformats.org/officeDocument/2006/relationships/image" Target="../media/image38.png"/><Relationship Id="rId40" Type="http://schemas.openxmlformats.org/officeDocument/2006/relationships/image" Target="../media/image39.png"/><Relationship Id="rId41" Type="http://schemas.openxmlformats.org/officeDocument/2006/relationships/image" Target="../media/image40.png"/><Relationship Id="rId42" Type="http://schemas.openxmlformats.org/officeDocument/2006/relationships/image" Target="../media/image41.png"/><Relationship Id="rId43" Type="http://schemas.openxmlformats.org/officeDocument/2006/relationships/image" Target="../media/image42.png"/><Relationship Id="rId44" Type="http://schemas.openxmlformats.org/officeDocument/2006/relationships/image" Target="../media/image43.png"/><Relationship Id="rId45" Type="http://schemas.openxmlformats.org/officeDocument/2006/relationships/image" Target="../media/image44.png"/><Relationship Id="rId46" Type="http://schemas.openxmlformats.org/officeDocument/2006/relationships/image" Target="../media/image45.png"/><Relationship Id="rId47" Type="http://schemas.openxmlformats.org/officeDocument/2006/relationships/image" Target="../media/image46.png"/><Relationship Id="rId48" Type="http://schemas.openxmlformats.org/officeDocument/2006/relationships/image" Target="../media/image47.png"/><Relationship Id="rId49" Type="http://schemas.openxmlformats.org/officeDocument/2006/relationships/image" Target="../media/image48.png"/><Relationship Id="rId50" Type="http://schemas.openxmlformats.org/officeDocument/2006/relationships/image" Target="../media/image49.png"/><Relationship Id="rId51" Type="http://schemas.openxmlformats.org/officeDocument/2006/relationships/image" Target="../media/image50.png"/><Relationship Id="rId52" Type="http://schemas.openxmlformats.org/officeDocument/2006/relationships/image" Target="../media/image51.png"/><Relationship Id="rId53" Type="http://schemas.openxmlformats.org/officeDocument/2006/relationships/image" Target="../media/image52.png"/><Relationship Id="rId54" Type="http://schemas.openxmlformats.org/officeDocument/2006/relationships/image" Target="../media/image53.png"/><Relationship Id="rId55" Type="http://schemas.openxmlformats.org/officeDocument/2006/relationships/image" Target="../media/image54.png"/><Relationship Id="rId56" Type="http://schemas.openxmlformats.org/officeDocument/2006/relationships/image" Target="../media/image55.png"/><Relationship Id="rId57" Type="http://schemas.openxmlformats.org/officeDocument/2006/relationships/image" Target="../media/image56.png"/><Relationship Id="rId58" Type="http://schemas.openxmlformats.org/officeDocument/2006/relationships/image" Target="../media/image57.png"/><Relationship Id="rId59" Type="http://schemas.openxmlformats.org/officeDocument/2006/relationships/image" Target="../media/image58.png"/><Relationship Id="rId60" Type="http://schemas.openxmlformats.org/officeDocument/2006/relationships/image" Target="../media/image59.png"/><Relationship Id="rId61" Type="http://schemas.openxmlformats.org/officeDocument/2006/relationships/image" Target="../media/image60.png"/><Relationship Id="rId62" Type="http://schemas.openxmlformats.org/officeDocument/2006/relationships/image" Target="../media/image61.png"/><Relationship Id="rId63" Type="http://schemas.openxmlformats.org/officeDocument/2006/relationships/image" Target="../media/image62.png"/><Relationship Id="rId64" Type="http://schemas.openxmlformats.org/officeDocument/2006/relationships/image" Target="../media/image63.png"/><Relationship Id="rId65" Type="http://schemas.openxmlformats.org/officeDocument/2006/relationships/image" Target="../media/image64.png"/><Relationship Id="rId66" Type="http://schemas.openxmlformats.org/officeDocument/2006/relationships/image" Target="../media/image65.png"/><Relationship Id="rId67" Type="http://schemas.openxmlformats.org/officeDocument/2006/relationships/image" Target="../media/image66.png"/><Relationship Id="rId68" Type="http://schemas.openxmlformats.org/officeDocument/2006/relationships/image" Target="../media/image67.png"/><Relationship Id="rId69" Type="http://schemas.openxmlformats.org/officeDocument/2006/relationships/image" Target="../media/image68.png"/><Relationship Id="rId70" Type="http://schemas.openxmlformats.org/officeDocument/2006/relationships/image" Target="../media/image69.png"/><Relationship Id="rId71" Type="http://schemas.openxmlformats.org/officeDocument/2006/relationships/image" Target="../media/image70.png"/><Relationship Id="rId72" Type="http://schemas.openxmlformats.org/officeDocument/2006/relationships/image" Target="../media/image71.png"/><Relationship Id="rId73" Type="http://schemas.openxmlformats.org/officeDocument/2006/relationships/image" Target="../media/image72.png"/><Relationship Id="rId74" Type="http://schemas.openxmlformats.org/officeDocument/2006/relationships/image" Target="../media/image73.png"/><Relationship Id="rId75" Type="http://schemas.openxmlformats.org/officeDocument/2006/relationships/image" Target="../media/image74.png"/><Relationship Id="rId76" Type="http://schemas.openxmlformats.org/officeDocument/2006/relationships/image" Target="../media/image75.png"/><Relationship Id="rId77" Type="http://schemas.openxmlformats.org/officeDocument/2006/relationships/image" Target="../media/image76.png"/><Relationship Id="rId78" Type="http://schemas.openxmlformats.org/officeDocument/2006/relationships/image" Target="../media/image77.png"/><Relationship Id="rId79" Type="http://schemas.openxmlformats.org/officeDocument/2006/relationships/image" Target="../media/image78.png"/><Relationship Id="rId80" Type="http://schemas.openxmlformats.org/officeDocument/2006/relationships/image" Target="../media/image79.png"/><Relationship Id="rId81" Type="http://schemas.openxmlformats.org/officeDocument/2006/relationships/image" Target="../media/image80.png"/><Relationship Id="rId82" Type="http://schemas.openxmlformats.org/officeDocument/2006/relationships/image" Target="../media/image81.png"/><Relationship Id="rId83" Type="http://schemas.openxmlformats.org/officeDocument/2006/relationships/image" Target="../media/image82.png"/><Relationship Id="rId84" Type="http://schemas.openxmlformats.org/officeDocument/2006/relationships/image" Target="../media/image83.png"/><Relationship Id="rId85" Type="http://schemas.openxmlformats.org/officeDocument/2006/relationships/image" Target="../media/image84.png"/><Relationship Id="rId86" Type="http://schemas.openxmlformats.org/officeDocument/2006/relationships/image" Target="../media/image85.png"/><Relationship Id="rId87" Type="http://schemas.openxmlformats.org/officeDocument/2006/relationships/image" Target="../media/image86.png"/><Relationship Id="rId88" Type="http://schemas.openxmlformats.org/officeDocument/2006/relationships/image" Target="../media/image87.png"/><Relationship Id="rId89" Type="http://schemas.openxmlformats.org/officeDocument/2006/relationships/image" Target="../media/image88.png"/><Relationship Id="rId90" Type="http://schemas.openxmlformats.org/officeDocument/2006/relationships/image" Target="../media/image89.png"/><Relationship Id="rId91" Type="http://schemas.openxmlformats.org/officeDocument/2006/relationships/image" Target="../media/image90.png"/><Relationship Id="rId92" Type="http://schemas.openxmlformats.org/officeDocument/2006/relationships/image" Target="../media/image91.png"/><Relationship Id="rId93" Type="http://schemas.openxmlformats.org/officeDocument/2006/relationships/image" Target="../media/image92.png"/><Relationship Id="rId94" Type="http://schemas.openxmlformats.org/officeDocument/2006/relationships/image" Target="../media/image93.png"/><Relationship Id="rId95" Type="http://schemas.openxmlformats.org/officeDocument/2006/relationships/image" Target="../media/image94.png"/><Relationship Id="rId96" Type="http://schemas.openxmlformats.org/officeDocument/2006/relationships/image" Target="../media/image95.png"/><Relationship Id="rId97" Type="http://schemas.openxmlformats.org/officeDocument/2006/relationships/image" Target="../media/image96.png"/><Relationship Id="rId98" Type="http://schemas.openxmlformats.org/officeDocument/2006/relationships/image" Target="../media/image97.png"/><Relationship Id="rId99" Type="http://schemas.openxmlformats.org/officeDocument/2006/relationships/image" Target="../media/image98.png"/><Relationship Id="rId100" Type="http://schemas.openxmlformats.org/officeDocument/2006/relationships/image" Target="../media/image99.png"/><Relationship Id="rId101" Type="http://schemas.openxmlformats.org/officeDocument/2006/relationships/image" Target="../media/image100.png"/><Relationship Id="rId102" Type="http://schemas.openxmlformats.org/officeDocument/2006/relationships/image" Target="../media/image101.png"/><Relationship Id="rId103" Type="http://schemas.openxmlformats.org/officeDocument/2006/relationships/image" Target="../media/image102.png"/><Relationship Id="rId104" Type="http://schemas.openxmlformats.org/officeDocument/2006/relationships/image" Target="../media/image103.png"/><Relationship Id="rId105" Type="http://schemas.openxmlformats.org/officeDocument/2006/relationships/image" Target="../media/image104.png"/><Relationship Id="rId106" Type="http://schemas.openxmlformats.org/officeDocument/2006/relationships/image" Target="../media/image105.png"/><Relationship Id="rId107" Type="http://schemas.openxmlformats.org/officeDocument/2006/relationships/image" Target="../media/image106.png"/><Relationship Id="rId108" Type="http://schemas.openxmlformats.org/officeDocument/2006/relationships/image" Target="../media/image107.png"/><Relationship Id="rId109" Type="http://schemas.openxmlformats.org/officeDocument/2006/relationships/image" Target="../media/image108.png"/><Relationship Id="rId110" Type="http://schemas.openxmlformats.org/officeDocument/2006/relationships/image" Target="../media/image109.png"/><Relationship Id="rId111" Type="http://schemas.openxmlformats.org/officeDocument/2006/relationships/image" Target="../media/image110.png"/><Relationship Id="rId112" Type="http://schemas.openxmlformats.org/officeDocument/2006/relationships/image" Target="../media/image111.png"/><Relationship Id="rId113" Type="http://schemas.openxmlformats.org/officeDocument/2006/relationships/image" Target="../media/image112.png"/><Relationship Id="rId114" Type="http://schemas.openxmlformats.org/officeDocument/2006/relationships/image" Target="../media/image113.png"/><Relationship Id="rId115" Type="http://schemas.openxmlformats.org/officeDocument/2006/relationships/image" Target="../media/image114.png"/><Relationship Id="rId116" Type="http://schemas.openxmlformats.org/officeDocument/2006/relationships/image" Target="../media/image115.png"/><Relationship Id="rId117" Type="http://schemas.openxmlformats.org/officeDocument/2006/relationships/image" Target="../media/image116.png"/><Relationship Id="rId118" Type="http://schemas.openxmlformats.org/officeDocument/2006/relationships/image" Target="../media/image117.png"/><Relationship Id="rId119" Type="http://schemas.openxmlformats.org/officeDocument/2006/relationships/image" Target="../media/image118.png"/><Relationship Id="rId120" Type="http://schemas.openxmlformats.org/officeDocument/2006/relationships/image" Target="../media/image119.png"/><Relationship Id="rId121" Type="http://schemas.openxmlformats.org/officeDocument/2006/relationships/image" Target="../media/image120.png"/><Relationship Id="rId122" Type="http://schemas.openxmlformats.org/officeDocument/2006/relationships/image" Target="../media/image121.png"/><Relationship Id="rId123" Type="http://schemas.openxmlformats.org/officeDocument/2006/relationships/image" Target="../media/image122.png"/><Relationship Id="rId124" Type="http://schemas.openxmlformats.org/officeDocument/2006/relationships/image" Target="../media/image123.png"/><Relationship Id="rId125" Type="http://schemas.openxmlformats.org/officeDocument/2006/relationships/image" Target="../media/image124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8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8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9.jp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129.png"/><Relationship Id="rId7" Type="http://schemas.openxmlformats.org/officeDocument/2006/relationships/image" Target="../media/image130.png"/><Relationship Id="rId8" Type="http://schemas.openxmlformats.org/officeDocument/2006/relationships/image" Target="../media/image131.png"/><Relationship Id="rId9" Type="http://schemas.openxmlformats.org/officeDocument/2006/relationships/image" Target="../media/image132.png"/><Relationship Id="rId10" Type="http://schemas.openxmlformats.org/officeDocument/2006/relationships/image" Target="../media/image133.png"/><Relationship Id="rId11" Type="http://schemas.openxmlformats.org/officeDocument/2006/relationships/image" Target="../media/image134.png"/><Relationship Id="rId12" Type="http://schemas.openxmlformats.org/officeDocument/2006/relationships/image" Target="../media/image135.png"/><Relationship Id="rId13" Type="http://schemas.openxmlformats.org/officeDocument/2006/relationships/image" Target="../media/image136.png"/><Relationship Id="rId14" Type="http://schemas.openxmlformats.org/officeDocument/2006/relationships/image" Target="../media/image137.png"/><Relationship Id="rId15" Type="http://schemas.openxmlformats.org/officeDocument/2006/relationships/image" Target="../media/image138.png"/><Relationship Id="rId16" Type="http://schemas.openxmlformats.org/officeDocument/2006/relationships/image" Target="../media/image139.png"/><Relationship Id="rId17" Type="http://schemas.openxmlformats.org/officeDocument/2006/relationships/image" Target="../media/image140.png"/><Relationship Id="rId18" Type="http://schemas.openxmlformats.org/officeDocument/2006/relationships/image" Target="../media/image141.png"/><Relationship Id="rId19" Type="http://schemas.openxmlformats.org/officeDocument/2006/relationships/image" Target="../media/image142.png"/><Relationship Id="rId20" Type="http://schemas.openxmlformats.org/officeDocument/2006/relationships/image" Target="../media/image143.png"/><Relationship Id="rId21" Type="http://schemas.openxmlformats.org/officeDocument/2006/relationships/image" Target="../media/image144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0.png"/><Relationship Id="rId3" Type="http://schemas.openxmlformats.org/officeDocument/2006/relationships/image" Target="../media/image611.png"/><Relationship Id="rId4" Type="http://schemas.openxmlformats.org/officeDocument/2006/relationships/image" Target="../media/image612.png"/><Relationship Id="rId5" Type="http://schemas.openxmlformats.org/officeDocument/2006/relationships/image" Target="../media/image613.pn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14.jp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15.jp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6.jp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17.png"/><Relationship Id="rId3" Type="http://schemas.openxmlformats.org/officeDocument/2006/relationships/image" Target="../media/image618.pn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6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38249" y="4552950"/>
            <a:ext cx="8312150" cy="0"/>
          </a:xfrm>
          <a:custGeom>
            <a:avLst/>
            <a:gdLst/>
            <a:ahLst/>
            <a:cxnLst/>
            <a:rect l="l" t="t" r="r" b="b"/>
            <a:pathLst>
              <a:path w="8312150" h="0">
                <a:moveTo>
                  <a:pt x="0" y="0"/>
                </a:moveTo>
                <a:lnTo>
                  <a:pt x="8311896" y="0"/>
                </a:lnTo>
              </a:path>
            </a:pathLst>
          </a:custGeom>
          <a:ln w="12713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03705" y="2558540"/>
            <a:ext cx="6650990" cy="1897380"/>
          </a:xfrm>
          <a:prstGeom prst="rect">
            <a:avLst/>
          </a:prstGeom>
        </p:spPr>
        <p:txBody>
          <a:bodyPr wrap="square" lIns="0" tIns="139065" rIns="0" bIns="0" rtlCol="0" vert="horz">
            <a:spAutoFit/>
          </a:bodyPr>
          <a:lstStyle/>
          <a:p>
            <a:pPr marL="12700" marR="5080">
              <a:lnSpc>
                <a:spcPts val="6909"/>
              </a:lnSpc>
              <a:spcBef>
                <a:spcPts val="1095"/>
              </a:spcBef>
            </a:pPr>
            <a:r>
              <a:rPr dirty="0" sz="6500" spc="95">
                <a:solidFill>
                  <a:srgbClr val="262626"/>
                </a:solidFill>
                <a:latin typeface="Calibri Light"/>
                <a:cs typeface="Calibri Light"/>
              </a:rPr>
              <a:t>NUCLEAR</a:t>
            </a:r>
            <a:r>
              <a:rPr dirty="0" sz="6500" spc="-30">
                <a:solidFill>
                  <a:srgbClr val="262626"/>
                </a:solidFill>
                <a:latin typeface="Calibri Light"/>
                <a:cs typeface="Calibri Light"/>
              </a:rPr>
              <a:t> </a:t>
            </a:r>
            <a:r>
              <a:rPr dirty="0" sz="6500" spc="50">
                <a:solidFill>
                  <a:srgbClr val="262626"/>
                </a:solidFill>
                <a:latin typeface="Calibri Light"/>
                <a:cs typeface="Calibri Light"/>
              </a:rPr>
              <a:t>REACTOR </a:t>
            </a:r>
            <a:r>
              <a:rPr dirty="0" sz="6500" spc="125">
                <a:solidFill>
                  <a:srgbClr val="262626"/>
                </a:solidFill>
                <a:latin typeface="Calibri Light"/>
                <a:cs typeface="Calibri Light"/>
              </a:rPr>
              <a:t>M</a:t>
            </a:r>
            <a:r>
              <a:rPr dirty="0" sz="6500" spc="-375">
                <a:solidFill>
                  <a:srgbClr val="262626"/>
                </a:solidFill>
                <a:latin typeface="Calibri Light"/>
                <a:cs typeface="Calibri Light"/>
              </a:rPr>
              <a:t>A</a:t>
            </a:r>
            <a:r>
              <a:rPr dirty="0" sz="6500" spc="50">
                <a:solidFill>
                  <a:srgbClr val="262626"/>
                </a:solidFill>
                <a:latin typeface="Calibri Light"/>
                <a:cs typeface="Calibri Light"/>
              </a:rPr>
              <a:t>T</a:t>
            </a:r>
            <a:r>
              <a:rPr dirty="0" sz="6500" spc="114">
                <a:solidFill>
                  <a:srgbClr val="262626"/>
                </a:solidFill>
                <a:latin typeface="Calibri Light"/>
                <a:cs typeface="Calibri Light"/>
              </a:rPr>
              <a:t>E</a:t>
            </a:r>
            <a:r>
              <a:rPr dirty="0" sz="6500" spc="125">
                <a:solidFill>
                  <a:srgbClr val="262626"/>
                </a:solidFill>
                <a:latin typeface="Calibri Light"/>
                <a:cs typeface="Calibri Light"/>
              </a:rPr>
              <a:t>R</a:t>
            </a:r>
            <a:r>
              <a:rPr dirty="0" sz="6500" spc="50">
                <a:solidFill>
                  <a:srgbClr val="262626"/>
                </a:solidFill>
                <a:latin typeface="Calibri Light"/>
                <a:cs typeface="Calibri Light"/>
              </a:rPr>
              <a:t>I</a:t>
            </a:r>
            <a:r>
              <a:rPr dirty="0" sz="6500" spc="110">
                <a:solidFill>
                  <a:srgbClr val="262626"/>
                </a:solidFill>
                <a:latin typeface="Calibri Light"/>
                <a:cs typeface="Calibri Light"/>
              </a:rPr>
              <a:t>A</a:t>
            </a:r>
            <a:r>
              <a:rPr dirty="0" sz="6500" spc="80">
                <a:solidFill>
                  <a:srgbClr val="262626"/>
                </a:solidFill>
                <a:latin typeface="Calibri Light"/>
                <a:cs typeface="Calibri Light"/>
              </a:rPr>
              <a:t>L</a:t>
            </a:r>
            <a:r>
              <a:rPr dirty="0" sz="6500" spc="90">
                <a:solidFill>
                  <a:srgbClr val="262626"/>
                </a:solidFill>
                <a:latin typeface="Calibri Light"/>
                <a:cs typeface="Calibri Light"/>
              </a:rPr>
              <a:t>S</a:t>
            </a:r>
            <a:endParaRPr sz="6500">
              <a:latin typeface="Calibri Light"/>
              <a:cs typeface="Calibri Light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206038" y="4663990"/>
            <a:ext cx="3709670" cy="3225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50" spc="105">
                <a:solidFill>
                  <a:srgbClr val="739A28"/>
                </a:solidFill>
                <a:latin typeface="Calibri Light"/>
                <a:cs typeface="Calibri Light"/>
              </a:rPr>
              <a:t>2.</a:t>
            </a:r>
            <a:r>
              <a:rPr dirty="0" sz="1950" spc="370">
                <a:solidFill>
                  <a:srgbClr val="739A28"/>
                </a:solidFill>
                <a:latin typeface="Calibri Light"/>
                <a:cs typeface="Calibri Light"/>
              </a:rPr>
              <a:t> </a:t>
            </a:r>
            <a:r>
              <a:rPr dirty="0" sz="1950" spc="150">
                <a:solidFill>
                  <a:srgbClr val="739A28"/>
                </a:solidFill>
                <a:latin typeface="Calibri Light"/>
                <a:cs typeface="Calibri Light"/>
              </a:rPr>
              <a:t>THE</a:t>
            </a:r>
            <a:r>
              <a:rPr dirty="0" sz="1950" spc="390">
                <a:solidFill>
                  <a:srgbClr val="739A28"/>
                </a:solidFill>
                <a:latin typeface="Calibri Light"/>
                <a:cs typeface="Calibri Light"/>
              </a:rPr>
              <a:t> </a:t>
            </a:r>
            <a:r>
              <a:rPr dirty="0" sz="1950" spc="165">
                <a:solidFill>
                  <a:srgbClr val="739A28"/>
                </a:solidFill>
                <a:latin typeface="Calibri Light"/>
                <a:cs typeface="Calibri Light"/>
              </a:rPr>
              <a:t>NATURE</a:t>
            </a:r>
            <a:r>
              <a:rPr dirty="0" sz="1950" spc="190">
                <a:solidFill>
                  <a:srgbClr val="739A28"/>
                </a:solidFill>
                <a:latin typeface="Calibri Light"/>
                <a:cs typeface="Calibri Light"/>
              </a:rPr>
              <a:t> </a:t>
            </a:r>
            <a:r>
              <a:rPr dirty="0" sz="1950" spc="114">
                <a:solidFill>
                  <a:srgbClr val="739A28"/>
                </a:solidFill>
                <a:latin typeface="Calibri Light"/>
                <a:cs typeface="Calibri Light"/>
              </a:rPr>
              <a:t>OF</a:t>
            </a:r>
            <a:r>
              <a:rPr dirty="0" sz="1950" spc="440">
                <a:solidFill>
                  <a:srgbClr val="739A28"/>
                </a:solidFill>
                <a:latin typeface="Calibri Light"/>
                <a:cs typeface="Calibri Light"/>
              </a:rPr>
              <a:t> </a:t>
            </a:r>
            <a:r>
              <a:rPr dirty="0" sz="1950" spc="165">
                <a:solidFill>
                  <a:srgbClr val="739A28"/>
                </a:solidFill>
                <a:latin typeface="Calibri Light"/>
                <a:cs typeface="Calibri Light"/>
              </a:rPr>
              <a:t>MATERIALS</a:t>
            </a:r>
            <a:endParaRPr sz="195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095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10"/>
              <a:t>Summary</a:t>
            </a:r>
            <a:endParaRPr sz="40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7301" y="3025401"/>
            <a:ext cx="1748278" cy="931713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4585378" y="3027109"/>
            <a:ext cx="3285490" cy="2370455"/>
            <a:chOff x="4585378" y="3027109"/>
            <a:chExt cx="3285490" cy="2370455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5610" y="3027109"/>
              <a:ext cx="1849788" cy="98580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5378" y="4053908"/>
              <a:ext cx="3284985" cy="1343591"/>
            </a:xfrm>
            <a:prstGeom prst="rect">
              <a:avLst/>
            </a:prstGeom>
          </p:spPr>
        </p:pic>
      </p:grp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30502" y="4055789"/>
            <a:ext cx="2260963" cy="1204956"/>
          </a:xfrm>
          <a:prstGeom prst="rect">
            <a:avLst/>
          </a:prstGeom>
        </p:spPr>
      </p:pic>
      <p:sp>
        <p:nvSpPr>
          <p:cNvPr id="8" name="object 8" descr=""/>
          <p:cNvSpPr/>
          <p:nvPr/>
        </p:nvSpPr>
        <p:spPr>
          <a:xfrm>
            <a:off x="2910380" y="5372200"/>
            <a:ext cx="701675" cy="25400"/>
          </a:xfrm>
          <a:custGeom>
            <a:avLst/>
            <a:gdLst/>
            <a:ahLst/>
            <a:cxnLst/>
            <a:rect l="l" t="t" r="r" b="b"/>
            <a:pathLst>
              <a:path w="701675" h="25400">
                <a:moveTo>
                  <a:pt x="350588" y="0"/>
                </a:moveTo>
                <a:lnTo>
                  <a:pt x="290755" y="686"/>
                </a:lnTo>
                <a:lnTo>
                  <a:pt x="231736" y="2739"/>
                </a:lnTo>
                <a:lnTo>
                  <a:pt x="173608" y="6149"/>
                </a:lnTo>
                <a:lnTo>
                  <a:pt x="116449" y="10907"/>
                </a:lnTo>
                <a:lnTo>
                  <a:pt x="60337" y="17004"/>
                </a:lnTo>
                <a:lnTo>
                  <a:pt x="5349" y="24429"/>
                </a:lnTo>
                <a:lnTo>
                  <a:pt x="0" y="25299"/>
                </a:lnTo>
                <a:lnTo>
                  <a:pt x="701192" y="25299"/>
                </a:lnTo>
                <a:lnTo>
                  <a:pt x="640853" y="17004"/>
                </a:lnTo>
                <a:lnTo>
                  <a:pt x="584738" y="10907"/>
                </a:lnTo>
                <a:lnTo>
                  <a:pt x="527576" y="6149"/>
                </a:lnTo>
                <a:lnTo>
                  <a:pt x="469445" y="2739"/>
                </a:lnTo>
                <a:lnTo>
                  <a:pt x="410423" y="686"/>
                </a:lnTo>
                <a:lnTo>
                  <a:pt x="350588" y="0"/>
                </a:lnTo>
                <a:close/>
              </a:path>
            </a:pathLst>
          </a:custGeom>
          <a:solidFill>
            <a:srgbClr val="BAD2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3167913" y="4590493"/>
            <a:ext cx="7747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50">
                <a:solidFill>
                  <a:srgbClr val="231F20"/>
                </a:solidFill>
                <a:latin typeface="Times New Roman"/>
                <a:cs typeface="Times New Roman"/>
              </a:rPr>
              <a:t>-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Lattice</a:t>
            </a:r>
            <a:r>
              <a:rPr dirty="0" spc="-105"/>
              <a:t> </a:t>
            </a:r>
            <a:r>
              <a:rPr dirty="0" spc="50"/>
              <a:t>and</a:t>
            </a:r>
            <a:r>
              <a:rPr dirty="0" spc="10"/>
              <a:t> </a:t>
            </a:r>
            <a:r>
              <a:rPr dirty="0" spc="-10"/>
              <a:t>Basis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77544" y="2433636"/>
            <a:ext cx="8521065" cy="301371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38100" marR="304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typical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solid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contains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 order of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dirty="0" baseline="25641" sz="1950">
                <a:solidFill>
                  <a:srgbClr val="404040"/>
                </a:solidFill>
                <a:latin typeface="Calibri"/>
                <a:cs typeface="Calibri"/>
              </a:rPr>
              <a:t>23</a:t>
            </a:r>
            <a:r>
              <a:rPr dirty="0" baseline="25641" sz="1950" spc="4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atoms/cm</a:t>
            </a:r>
            <a:r>
              <a:rPr dirty="0" baseline="25641" sz="195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dirty="0" sz="20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order to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communicate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spatial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arrangements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crystal,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clearly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necessary</a:t>
            </a:r>
            <a:r>
              <a:rPr dirty="0" sz="2000" spc="2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or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practical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specify</a:t>
            </a:r>
            <a:r>
              <a:rPr dirty="0" sz="2000" spc="2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position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each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atom.</a:t>
            </a:r>
            <a:endParaRPr sz="2000">
              <a:latin typeface="Calibri"/>
              <a:cs typeface="Calibri"/>
            </a:endParaRPr>
          </a:p>
          <a:p>
            <a:pPr marL="38100" marR="403225">
              <a:lnSpc>
                <a:spcPts val="2200"/>
              </a:lnSpc>
              <a:spcBef>
                <a:spcPts val="111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collection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points,</a:t>
            </a:r>
            <a:r>
              <a:rPr dirty="0" sz="20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called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000" spc="9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points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arranged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periodic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pattern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so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surroundings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each</a:t>
            </a:r>
            <a:r>
              <a:rPr dirty="0" sz="20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point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identical.</a:t>
            </a:r>
            <a:endParaRPr sz="20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97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one-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225">
                <a:solidFill>
                  <a:srgbClr val="404040"/>
                </a:solidFill>
                <a:latin typeface="Calibri"/>
                <a:cs typeface="Calibri"/>
              </a:rPr>
              <a:t>‐,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two-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225">
                <a:solidFill>
                  <a:srgbClr val="404040"/>
                </a:solidFill>
                <a:latin typeface="Calibri"/>
                <a:cs typeface="Calibri"/>
              </a:rPr>
              <a:t>‐,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three-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‐dimensional.</a:t>
            </a:r>
            <a:endParaRPr sz="2000">
              <a:latin typeface="Calibri"/>
              <a:cs typeface="Calibri"/>
            </a:endParaRPr>
          </a:p>
          <a:p>
            <a:pPr marL="38100" marR="131445">
              <a:lnSpc>
                <a:spcPts val="2200"/>
              </a:lnSpc>
              <a:spcBef>
                <a:spcPts val="12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dimension,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only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possible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lattice: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line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points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points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separated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each</a:t>
            </a:r>
            <a:r>
              <a:rPr dirty="0" sz="2000" spc="1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other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equal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distance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Lattice</a:t>
            </a:r>
            <a:r>
              <a:rPr dirty="0" spc="-105"/>
              <a:t> </a:t>
            </a:r>
            <a:r>
              <a:rPr dirty="0" spc="50"/>
              <a:t>and</a:t>
            </a:r>
            <a:r>
              <a:rPr dirty="0" spc="10"/>
              <a:t> </a:t>
            </a:r>
            <a:r>
              <a:rPr dirty="0" spc="-10"/>
              <a:t>Basis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2839907" y="2480366"/>
            <a:ext cx="0" cy="3559810"/>
          </a:xfrm>
          <a:custGeom>
            <a:avLst/>
            <a:gdLst/>
            <a:ahLst/>
            <a:cxnLst/>
            <a:rect l="l" t="t" r="r" b="b"/>
            <a:pathLst>
              <a:path w="0" h="3559810">
                <a:moveTo>
                  <a:pt x="0" y="3559761"/>
                </a:moveTo>
                <a:lnTo>
                  <a:pt x="0" y="0"/>
                </a:lnTo>
              </a:path>
            </a:pathLst>
          </a:custGeom>
          <a:ln w="8941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2074405" y="2480366"/>
            <a:ext cx="0" cy="3559810"/>
          </a:xfrm>
          <a:custGeom>
            <a:avLst/>
            <a:gdLst/>
            <a:ahLst/>
            <a:cxnLst/>
            <a:rect l="l" t="t" r="r" b="b"/>
            <a:pathLst>
              <a:path w="0" h="3559810">
                <a:moveTo>
                  <a:pt x="0" y="3559761"/>
                </a:moveTo>
                <a:lnTo>
                  <a:pt x="0" y="0"/>
                </a:lnTo>
              </a:path>
            </a:pathLst>
          </a:custGeom>
          <a:ln w="8941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2772140" y="6031355"/>
            <a:ext cx="144780" cy="1549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50" spc="-25">
                <a:solidFill>
                  <a:srgbClr val="231F20"/>
                </a:solidFill>
                <a:latin typeface="Times New Roman"/>
                <a:cs typeface="Times New Roman"/>
              </a:rPr>
              <a:t>(c)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355822" y="6028339"/>
            <a:ext cx="151130" cy="1549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50" spc="-25">
                <a:solidFill>
                  <a:srgbClr val="231F20"/>
                </a:solidFill>
                <a:latin typeface="Times New Roman"/>
                <a:cs typeface="Times New Roman"/>
              </a:rPr>
              <a:t>(b)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007102" y="6031355"/>
            <a:ext cx="144780" cy="1549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50" spc="-25">
                <a:solidFill>
                  <a:srgbClr val="231F20"/>
                </a:solidFill>
                <a:latin typeface="Times New Roman"/>
                <a:cs typeface="Times New Roman"/>
              </a:rPr>
              <a:t>(a)</a:t>
            </a:r>
            <a:endParaRPr sz="85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1752" y="5673580"/>
            <a:ext cx="201494" cy="202330"/>
          </a:xfrm>
          <a:prstGeom prst="rect">
            <a:avLst/>
          </a:prstGeom>
        </p:spPr>
      </p:pic>
      <p:grpSp>
        <p:nvGrpSpPr>
          <p:cNvPr id="9" name="object 9" descr=""/>
          <p:cNvGrpSpPr/>
          <p:nvPr/>
        </p:nvGrpSpPr>
        <p:grpSpPr>
          <a:xfrm>
            <a:off x="2739148" y="2959851"/>
            <a:ext cx="201930" cy="2916555"/>
            <a:chOff x="2739148" y="2959851"/>
            <a:chExt cx="201930" cy="2916555"/>
          </a:xfrm>
        </p:grpSpPr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9148" y="5673580"/>
              <a:ext cx="201506" cy="20233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39148" y="4763676"/>
              <a:ext cx="201506" cy="202330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39148" y="3865755"/>
              <a:ext cx="201506" cy="202318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39148" y="2959851"/>
              <a:ext cx="201506" cy="202318"/>
            </a:xfrm>
            <a:prstGeom prst="rect">
              <a:avLst/>
            </a:prstGeom>
          </p:spPr>
        </p:pic>
      </p:grpSp>
      <p:sp>
        <p:nvSpPr>
          <p:cNvPr id="14" name="object 14" descr=""/>
          <p:cNvSpPr/>
          <p:nvPr/>
        </p:nvSpPr>
        <p:spPr>
          <a:xfrm>
            <a:off x="3292945" y="2480366"/>
            <a:ext cx="0" cy="3559810"/>
          </a:xfrm>
          <a:custGeom>
            <a:avLst/>
            <a:gdLst/>
            <a:ahLst/>
            <a:cxnLst/>
            <a:rect l="l" t="t" r="r" b="b"/>
            <a:pathLst>
              <a:path w="0" h="3559810">
                <a:moveTo>
                  <a:pt x="0" y="3559761"/>
                </a:moveTo>
                <a:lnTo>
                  <a:pt x="0" y="0"/>
                </a:lnTo>
              </a:path>
            </a:pathLst>
          </a:custGeom>
          <a:ln w="8941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3222150" y="6028339"/>
            <a:ext cx="151130" cy="1549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50" spc="-25">
                <a:solidFill>
                  <a:srgbClr val="231F20"/>
                </a:solidFill>
                <a:latin typeface="Times New Roman"/>
                <a:cs typeface="Times New Roman"/>
              </a:rPr>
              <a:t>(d)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738791" y="6031355"/>
            <a:ext cx="144780" cy="1549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50" spc="-25">
                <a:solidFill>
                  <a:srgbClr val="231F20"/>
                </a:solidFill>
                <a:latin typeface="Times New Roman"/>
                <a:cs typeface="Times New Roman"/>
              </a:rPr>
              <a:t>(e)</a:t>
            </a:r>
            <a:endParaRPr sz="850">
              <a:latin typeface="Times New Roman"/>
              <a:cs typeface="Times New Roman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3192186" y="2664949"/>
            <a:ext cx="201930" cy="3211195"/>
            <a:chOff x="3192186" y="2664949"/>
            <a:chExt cx="201930" cy="3211195"/>
          </a:xfrm>
        </p:grpSpPr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92186" y="5673580"/>
              <a:ext cx="201507" cy="20233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92186" y="4763676"/>
              <a:ext cx="201507" cy="202330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92186" y="3865755"/>
              <a:ext cx="201507" cy="202318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92186" y="2959851"/>
              <a:ext cx="201507" cy="202318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30838" y="5388639"/>
              <a:ext cx="125194" cy="125696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30838" y="4478748"/>
              <a:ext cx="125194" cy="125696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30838" y="3568855"/>
              <a:ext cx="125194" cy="125696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30838" y="2664949"/>
              <a:ext cx="125194" cy="125696"/>
            </a:xfrm>
            <a:prstGeom prst="rect">
              <a:avLst/>
            </a:prstGeom>
          </p:spPr>
        </p:pic>
      </p:grpSp>
      <p:grpSp>
        <p:nvGrpSpPr>
          <p:cNvPr id="26" name="object 26" descr=""/>
          <p:cNvGrpSpPr/>
          <p:nvPr/>
        </p:nvGrpSpPr>
        <p:grpSpPr>
          <a:xfrm>
            <a:off x="2042364" y="3039836"/>
            <a:ext cx="70485" cy="2780665"/>
            <a:chOff x="2042364" y="3039836"/>
            <a:chExt cx="70485" cy="2780665"/>
          </a:xfrm>
        </p:grpSpPr>
        <p:pic>
          <p:nvPicPr>
            <p:cNvPr id="27" name="object 2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42364" y="5750047"/>
              <a:ext cx="70054" cy="70324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42364" y="4847074"/>
              <a:ext cx="70054" cy="70324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42364" y="3941743"/>
              <a:ext cx="70054" cy="70324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42364" y="3039836"/>
              <a:ext cx="70054" cy="70324"/>
            </a:xfrm>
            <a:prstGeom prst="rect">
              <a:avLst/>
            </a:prstGeom>
          </p:spPr>
        </p:pic>
      </p:grpSp>
      <p:grpSp>
        <p:nvGrpSpPr>
          <p:cNvPr id="31" name="object 31" descr=""/>
          <p:cNvGrpSpPr/>
          <p:nvPr/>
        </p:nvGrpSpPr>
        <p:grpSpPr>
          <a:xfrm>
            <a:off x="3714264" y="2426007"/>
            <a:ext cx="201930" cy="3614420"/>
            <a:chOff x="3714264" y="2426007"/>
            <a:chExt cx="201930" cy="3614420"/>
          </a:xfrm>
        </p:grpSpPr>
        <p:sp>
          <p:nvSpPr>
            <p:cNvPr id="32" name="object 32" descr=""/>
            <p:cNvSpPr/>
            <p:nvPr/>
          </p:nvSpPr>
          <p:spPr>
            <a:xfrm>
              <a:off x="3815023" y="2480366"/>
              <a:ext cx="0" cy="3559810"/>
            </a:xfrm>
            <a:custGeom>
              <a:avLst/>
              <a:gdLst/>
              <a:ahLst/>
              <a:cxnLst/>
              <a:rect l="l" t="t" r="r" b="b"/>
              <a:pathLst>
                <a:path w="0" h="3559810">
                  <a:moveTo>
                    <a:pt x="0" y="3559761"/>
                  </a:moveTo>
                  <a:lnTo>
                    <a:pt x="0" y="0"/>
                  </a:lnTo>
                </a:path>
              </a:pathLst>
            </a:custGeom>
            <a:ln w="89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14276" y="5439114"/>
              <a:ext cx="201507" cy="202330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14276" y="4530215"/>
              <a:ext cx="201507" cy="202318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14276" y="3616337"/>
              <a:ext cx="201507" cy="202318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14264" y="2720907"/>
              <a:ext cx="201507" cy="202318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52928" y="5170146"/>
              <a:ext cx="125182" cy="125696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52928" y="4245289"/>
              <a:ext cx="125182" cy="125696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52928" y="3319437"/>
              <a:ext cx="125182" cy="125696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752928" y="2426007"/>
              <a:ext cx="125182" cy="125696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3788891" y="574351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26132" y="0"/>
                  </a:moveTo>
                  <a:lnTo>
                    <a:pt x="15958" y="2061"/>
                  </a:lnTo>
                  <a:lnTo>
                    <a:pt x="7652" y="7684"/>
                  </a:lnTo>
                  <a:lnTo>
                    <a:pt x="2052" y="16026"/>
                  </a:lnTo>
                  <a:lnTo>
                    <a:pt x="0" y="26243"/>
                  </a:lnTo>
                  <a:lnTo>
                    <a:pt x="2052" y="36453"/>
                  </a:lnTo>
                  <a:lnTo>
                    <a:pt x="7652" y="44791"/>
                  </a:lnTo>
                  <a:lnTo>
                    <a:pt x="15958" y="50412"/>
                  </a:lnTo>
                  <a:lnTo>
                    <a:pt x="26132" y="52473"/>
                  </a:lnTo>
                  <a:lnTo>
                    <a:pt x="36307" y="50412"/>
                  </a:lnTo>
                  <a:lnTo>
                    <a:pt x="44614" y="44791"/>
                  </a:lnTo>
                  <a:lnTo>
                    <a:pt x="50213" y="36453"/>
                  </a:lnTo>
                  <a:lnTo>
                    <a:pt x="52266" y="26243"/>
                  </a:lnTo>
                  <a:lnTo>
                    <a:pt x="50213" y="16026"/>
                  </a:lnTo>
                  <a:lnTo>
                    <a:pt x="44614" y="7684"/>
                  </a:lnTo>
                  <a:lnTo>
                    <a:pt x="36307" y="2061"/>
                  </a:lnTo>
                  <a:lnTo>
                    <a:pt x="26132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3788890" y="574351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26133" y="0"/>
                  </a:moveTo>
                  <a:lnTo>
                    <a:pt x="36307" y="2061"/>
                  </a:lnTo>
                  <a:lnTo>
                    <a:pt x="44613" y="7684"/>
                  </a:lnTo>
                  <a:lnTo>
                    <a:pt x="50213" y="16026"/>
                  </a:lnTo>
                  <a:lnTo>
                    <a:pt x="52266" y="26243"/>
                  </a:lnTo>
                  <a:lnTo>
                    <a:pt x="50213" y="36453"/>
                  </a:lnTo>
                  <a:lnTo>
                    <a:pt x="44613" y="44791"/>
                  </a:lnTo>
                  <a:lnTo>
                    <a:pt x="36307" y="50413"/>
                  </a:lnTo>
                  <a:lnTo>
                    <a:pt x="26133" y="52474"/>
                  </a:lnTo>
                  <a:lnTo>
                    <a:pt x="15959" y="50413"/>
                  </a:lnTo>
                  <a:lnTo>
                    <a:pt x="7652" y="44791"/>
                  </a:lnTo>
                  <a:lnTo>
                    <a:pt x="2053" y="36453"/>
                  </a:lnTo>
                  <a:lnTo>
                    <a:pt x="0" y="26243"/>
                  </a:lnTo>
                  <a:lnTo>
                    <a:pt x="2053" y="16026"/>
                  </a:lnTo>
                  <a:lnTo>
                    <a:pt x="7652" y="7684"/>
                  </a:lnTo>
                  <a:lnTo>
                    <a:pt x="15959" y="2061"/>
                  </a:lnTo>
                  <a:lnTo>
                    <a:pt x="26133" y="0"/>
                  </a:lnTo>
                  <a:close/>
                </a:path>
              </a:pathLst>
            </a:custGeom>
            <a:ln w="5973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788891" y="4822631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26132" y="0"/>
                  </a:moveTo>
                  <a:lnTo>
                    <a:pt x="15958" y="2061"/>
                  </a:lnTo>
                  <a:lnTo>
                    <a:pt x="7652" y="7684"/>
                  </a:lnTo>
                  <a:lnTo>
                    <a:pt x="2052" y="16026"/>
                  </a:lnTo>
                  <a:lnTo>
                    <a:pt x="0" y="26244"/>
                  </a:lnTo>
                  <a:lnTo>
                    <a:pt x="2052" y="36461"/>
                  </a:lnTo>
                  <a:lnTo>
                    <a:pt x="7652" y="44802"/>
                  </a:lnTo>
                  <a:lnTo>
                    <a:pt x="15958" y="50425"/>
                  </a:lnTo>
                  <a:lnTo>
                    <a:pt x="26132" y="52486"/>
                  </a:lnTo>
                  <a:lnTo>
                    <a:pt x="36307" y="50425"/>
                  </a:lnTo>
                  <a:lnTo>
                    <a:pt x="44614" y="44802"/>
                  </a:lnTo>
                  <a:lnTo>
                    <a:pt x="50213" y="36461"/>
                  </a:lnTo>
                  <a:lnTo>
                    <a:pt x="52266" y="26244"/>
                  </a:lnTo>
                  <a:lnTo>
                    <a:pt x="50213" y="16026"/>
                  </a:lnTo>
                  <a:lnTo>
                    <a:pt x="44614" y="7684"/>
                  </a:lnTo>
                  <a:lnTo>
                    <a:pt x="36307" y="2061"/>
                  </a:lnTo>
                  <a:lnTo>
                    <a:pt x="26132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3788890" y="4822631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26133" y="0"/>
                  </a:moveTo>
                  <a:lnTo>
                    <a:pt x="36307" y="2061"/>
                  </a:lnTo>
                  <a:lnTo>
                    <a:pt x="44613" y="7684"/>
                  </a:lnTo>
                  <a:lnTo>
                    <a:pt x="50213" y="16026"/>
                  </a:lnTo>
                  <a:lnTo>
                    <a:pt x="52266" y="26243"/>
                  </a:lnTo>
                  <a:lnTo>
                    <a:pt x="50213" y="36460"/>
                  </a:lnTo>
                  <a:lnTo>
                    <a:pt x="44613" y="44801"/>
                  </a:lnTo>
                  <a:lnTo>
                    <a:pt x="36307" y="50424"/>
                  </a:lnTo>
                  <a:lnTo>
                    <a:pt x="26133" y="52486"/>
                  </a:lnTo>
                  <a:lnTo>
                    <a:pt x="15959" y="50424"/>
                  </a:lnTo>
                  <a:lnTo>
                    <a:pt x="7652" y="44801"/>
                  </a:lnTo>
                  <a:lnTo>
                    <a:pt x="2053" y="36460"/>
                  </a:lnTo>
                  <a:lnTo>
                    <a:pt x="0" y="26243"/>
                  </a:lnTo>
                  <a:lnTo>
                    <a:pt x="2053" y="16026"/>
                  </a:lnTo>
                  <a:lnTo>
                    <a:pt x="7652" y="7684"/>
                  </a:lnTo>
                  <a:lnTo>
                    <a:pt x="15959" y="2061"/>
                  </a:lnTo>
                  <a:lnTo>
                    <a:pt x="26133" y="0"/>
                  </a:lnTo>
                  <a:close/>
                </a:path>
              </a:pathLst>
            </a:custGeom>
            <a:ln w="5973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3788891" y="391307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26132" y="0"/>
                  </a:moveTo>
                  <a:lnTo>
                    <a:pt x="15958" y="2059"/>
                  </a:lnTo>
                  <a:lnTo>
                    <a:pt x="7652" y="7679"/>
                  </a:lnTo>
                  <a:lnTo>
                    <a:pt x="2052" y="16016"/>
                  </a:lnTo>
                  <a:lnTo>
                    <a:pt x="0" y="26231"/>
                  </a:lnTo>
                  <a:lnTo>
                    <a:pt x="2052" y="36448"/>
                  </a:lnTo>
                  <a:lnTo>
                    <a:pt x="7652" y="44789"/>
                  </a:lnTo>
                  <a:lnTo>
                    <a:pt x="15958" y="50412"/>
                  </a:lnTo>
                  <a:lnTo>
                    <a:pt x="26132" y="52473"/>
                  </a:lnTo>
                  <a:lnTo>
                    <a:pt x="36307" y="50412"/>
                  </a:lnTo>
                  <a:lnTo>
                    <a:pt x="44614" y="44789"/>
                  </a:lnTo>
                  <a:lnTo>
                    <a:pt x="50213" y="36448"/>
                  </a:lnTo>
                  <a:lnTo>
                    <a:pt x="52266" y="26231"/>
                  </a:lnTo>
                  <a:lnTo>
                    <a:pt x="50213" y="16016"/>
                  </a:lnTo>
                  <a:lnTo>
                    <a:pt x="44614" y="7679"/>
                  </a:lnTo>
                  <a:lnTo>
                    <a:pt x="36307" y="2059"/>
                  </a:lnTo>
                  <a:lnTo>
                    <a:pt x="26132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3788890" y="391307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26133" y="0"/>
                  </a:moveTo>
                  <a:lnTo>
                    <a:pt x="36307" y="2059"/>
                  </a:lnTo>
                  <a:lnTo>
                    <a:pt x="44613" y="7678"/>
                  </a:lnTo>
                  <a:lnTo>
                    <a:pt x="50213" y="16016"/>
                  </a:lnTo>
                  <a:lnTo>
                    <a:pt x="52266" y="26231"/>
                  </a:lnTo>
                  <a:lnTo>
                    <a:pt x="50213" y="36448"/>
                  </a:lnTo>
                  <a:lnTo>
                    <a:pt x="44613" y="44789"/>
                  </a:lnTo>
                  <a:lnTo>
                    <a:pt x="36307" y="50412"/>
                  </a:lnTo>
                  <a:lnTo>
                    <a:pt x="26133" y="52474"/>
                  </a:lnTo>
                  <a:lnTo>
                    <a:pt x="15959" y="50412"/>
                  </a:lnTo>
                  <a:lnTo>
                    <a:pt x="7652" y="44789"/>
                  </a:lnTo>
                  <a:lnTo>
                    <a:pt x="2053" y="36448"/>
                  </a:lnTo>
                  <a:lnTo>
                    <a:pt x="0" y="26231"/>
                  </a:lnTo>
                  <a:lnTo>
                    <a:pt x="2053" y="16016"/>
                  </a:lnTo>
                  <a:lnTo>
                    <a:pt x="7652" y="7678"/>
                  </a:lnTo>
                  <a:lnTo>
                    <a:pt x="15959" y="2059"/>
                  </a:lnTo>
                  <a:lnTo>
                    <a:pt x="26133" y="0"/>
                  </a:lnTo>
                  <a:close/>
                </a:path>
              </a:pathLst>
            </a:custGeom>
            <a:ln w="5973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3788891" y="299687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6132" y="0"/>
                  </a:moveTo>
                  <a:lnTo>
                    <a:pt x="15958" y="2059"/>
                  </a:lnTo>
                  <a:lnTo>
                    <a:pt x="7652" y="7678"/>
                  </a:lnTo>
                  <a:lnTo>
                    <a:pt x="2052" y="16015"/>
                  </a:lnTo>
                  <a:lnTo>
                    <a:pt x="0" y="26230"/>
                  </a:lnTo>
                  <a:lnTo>
                    <a:pt x="2052" y="36445"/>
                  </a:lnTo>
                  <a:lnTo>
                    <a:pt x="7652" y="44782"/>
                  </a:lnTo>
                  <a:lnTo>
                    <a:pt x="15958" y="50401"/>
                  </a:lnTo>
                  <a:lnTo>
                    <a:pt x="26132" y="52461"/>
                  </a:lnTo>
                  <a:lnTo>
                    <a:pt x="36307" y="50401"/>
                  </a:lnTo>
                  <a:lnTo>
                    <a:pt x="44614" y="44782"/>
                  </a:lnTo>
                  <a:lnTo>
                    <a:pt x="50213" y="36445"/>
                  </a:lnTo>
                  <a:lnTo>
                    <a:pt x="52266" y="26230"/>
                  </a:lnTo>
                  <a:lnTo>
                    <a:pt x="50213" y="16015"/>
                  </a:lnTo>
                  <a:lnTo>
                    <a:pt x="44614" y="7678"/>
                  </a:lnTo>
                  <a:lnTo>
                    <a:pt x="36307" y="2059"/>
                  </a:lnTo>
                  <a:lnTo>
                    <a:pt x="26132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3788890" y="2996875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6133" y="0"/>
                  </a:moveTo>
                  <a:lnTo>
                    <a:pt x="36307" y="2059"/>
                  </a:lnTo>
                  <a:lnTo>
                    <a:pt x="44613" y="7678"/>
                  </a:lnTo>
                  <a:lnTo>
                    <a:pt x="50213" y="16016"/>
                  </a:lnTo>
                  <a:lnTo>
                    <a:pt x="52266" y="26231"/>
                  </a:lnTo>
                  <a:lnTo>
                    <a:pt x="50213" y="36446"/>
                  </a:lnTo>
                  <a:lnTo>
                    <a:pt x="44613" y="44783"/>
                  </a:lnTo>
                  <a:lnTo>
                    <a:pt x="36307" y="50402"/>
                  </a:lnTo>
                  <a:lnTo>
                    <a:pt x="26133" y="52462"/>
                  </a:lnTo>
                  <a:lnTo>
                    <a:pt x="15959" y="50402"/>
                  </a:lnTo>
                  <a:lnTo>
                    <a:pt x="7652" y="44783"/>
                  </a:lnTo>
                  <a:lnTo>
                    <a:pt x="2053" y="36446"/>
                  </a:lnTo>
                  <a:lnTo>
                    <a:pt x="0" y="26231"/>
                  </a:lnTo>
                  <a:lnTo>
                    <a:pt x="2053" y="16016"/>
                  </a:lnTo>
                  <a:lnTo>
                    <a:pt x="7652" y="7678"/>
                  </a:lnTo>
                  <a:lnTo>
                    <a:pt x="15959" y="2059"/>
                  </a:lnTo>
                  <a:lnTo>
                    <a:pt x="26133" y="0"/>
                  </a:lnTo>
                  <a:close/>
                </a:path>
              </a:pathLst>
            </a:custGeom>
            <a:ln w="5973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49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74677" rIns="0" bIns="0" rtlCol="0" vert="horz">
            <a:spAutoFit/>
          </a:bodyPr>
          <a:lstStyle/>
          <a:p>
            <a:pPr marL="3585210">
              <a:lnSpc>
                <a:spcPct val="100000"/>
              </a:lnSpc>
              <a:spcBef>
                <a:spcPts val="200"/>
              </a:spcBef>
            </a:pPr>
            <a:r>
              <a:rPr dirty="0" sz="1500">
                <a:solidFill>
                  <a:srgbClr val="000000"/>
                </a:solidFill>
              </a:rPr>
              <a:t>Lattice</a:t>
            </a:r>
            <a:r>
              <a:rPr dirty="0" sz="1500" spc="11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and</a:t>
            </a:r>
            <a:r>
              <a:rPr dirty="0" sz="1500" spc="-5">
                <a:solidFill>
                  <a:srgbClr val="000000"/>
                </a:solidFill>
              </a:rPr>
              <a:t> </a:t>
            </a:r>
            <a:r>
              <a:rPr dirty="0" sz="1500" spc="-10">
                <a:solidFill>
                  <a:srgbClr val="000000"/>
                </a:solidFill>
              </a:rPr>
              <a:t>basis.</a:t>
            </a:r>
            <a:endParaRPr sz="1500"/>
          </a:p>
          <a:p>
            <a:pPr marL="3876040" marR="5080" indent="-290830">
              <a:lnSpc>
                <a:spcPct val="100000"/>
              </a:lnSpc>
              <a:spcBef>
                <a:spcPts val="100"/>
              </a:spcBef>
              <a:buAutoNum type="alphaLcParenBoth"/>
              <a:tabLst>
                <a:tab pos="3877945" algn="l"/>
              </a:tabLst>
            </a:pPr>
            <a:r>
              <a:rPr dirty="0" sz="1500">
                <a:solidFill>
                  <a:srgbClr val="000000"/>
                </a:solidFill>
              </a:rPr>
              <a:t>A</a:t>
            </a:r>
            <a:r>
              <a:rPr dirty="0" sz="1500" spc="-70">
                <a:solidFill>
                  <a:srgbClr val="000000"/>
                </a:solidFill>
              </a:rPr>
              <a:t> </a:t>
            </a:r>
            <a:r>
              <a:rPr dirty="0" sz="1500" spc="-95">
                <a:solidFill>
                  <a:srgbClr val="000000"/>
                </a:solidFill>
              </a:rPr>
              <a:t>one-</a:t>
            </a:r>
            <a:r>
              <a:rPr dirty="0" sz="1500" spc="-310">
                <a:solidFill>
                  <a:srgbClr val="000000"/>
                </a:solidFill>
              </a:rPr>
              <a:t>­</a:t>
            </a:r>
            <a:r>
              <a:rPr dirty="0" sz="1500" spc="-25">
                <a:solidFill>
                  <a:srgbClr val="000000"/>
                </a:solidFill>
              </a:rPr>
              <a:t>‐dimensional</a:t>
            </a:r>
            <a:r>
              <a:rPr dirty="0" sz="1500" spc="190">
                <a:solidFill>
                  <a:srgbClr val="000000"/>
                </a:solidFill>
              </a:rPr>
              <a:t> </a:t>
            </a:r>
            <a:r>
              <a:rPr dirty="0" sz="1500" spc="-10">
                <a:solidFill>
                  <a:srgbClr val="000000"/>
                </a:solidFill>
              </a:rPr>
              <a:t>lattice.</a:t>
            </a:r>
            <a:r>
              <a:rPr dirty="0" sz="1500" spc="8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The</a:t>
            </a:r>
            <a:r>
              <a:rPr dirty="0" sz="1500" spc="2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lattice</a:t>
            </a:r>
            <a:r>
              <a:rPr dirty="0" sz="1500" spc="11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points are</a:t>
            </a:r>
            <a:r>
              <a:rPr dirty="0" sz="1500" spc="-55">
                <a:solidFill>
                  <a:srgbClr val="000000"/>
                </a:solidFill>
              </a:rPr>
              <a:t> </a:t>
            </a:r>
            <a:r>
              <a:rPr dirty="0" sz="1500" spc="-10">
                <a:solidFill>
                  <a:srgbClr val="000000"/>
                </a:solidFill>
              </a:rPr>
              <a:t>separated </a:t>
            </a:r>
            <a:r>
              <a:rPr dirty="0" sz="1500" spc="-10">
                <a:solidFill>
                  <a:srgbClr val="000000"/>
                </a:solidFill>
              </a:rPr>
              <a:t>	</a:t>
            </a:r>
            <a:r>
              <a:rPr dirty="0" sz="1500">
                <a:solidFill>
                  <a:srgbClr val="000000"/>
                </a:solidFill>
              </a:rPr>
              <a:t>by</a:t>
            </a:r>
            <a:r>
              <a:rPr dirty="0" sz="1500" spc="-4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an</a:t>
            </a:r>
            <a:r>
              <a:rPr dirty="0" sz="1500" spc="4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equal</a:t>
            </a:r>
            <a:r>
              <a:rPr dirty="0" sz="1500" spc="90">
                <a:solidFill>
                  <a:srgbClr val="000000"/>
                </a:solidFill>
              </a:rPr>
              <a:t> </a:t>
            </a:r>
            <a:r>
              <a:rPr dirty="0" sz="1500" spc="-10">
                <a:solidFill>
                  <a:srgbClr val="000000"/>
                </a:solidFill>
              </a:rPr>
              <a:t>distance.</a:t>
            </a:r>
            <a:endParaRPr sz="1500"/>
          </a:p>
          <a:p>
            <a:pPr marL="3875404" indent="-290195">
              <a:lnSpc>
                <a:spcPct val="100000"/>
              </a:lnSpc>
              <a:spcBef>
                <a:spcPts val="5"/>
              </a:spcBef>
              <a:buAutoNum type="alphaLcParenBoth"/>
              <a:tabLst>
                <a:tab pos="3876040" algn="l"/>
              </a:tabLst>
            </a:pPr>
            <a:r>
              <a:rPr dirty="0" sz="1500">
                <a:solidFill>
                  <a:srgbClr val="000000"/>
                </a:solidFill>
              </a:rPr>
              <a:t>A</a:t>
            </a:r>
            <a:r>
              <a:rPr dirty="0" sz="1500" spc="-2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basis</a:t>
            </a:r>
            <a:r>
              <a:rPr dirty="0" sz="1500" spc="5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of</a:t>
            </a:r>
            <a:r>
              <a:rPr dirty="0" sz="1500" spc="8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one</a:t>
            </a:r>
            <a:r>
              <a:rPr dirty="0" sz="1500" spc="-5">
                <a:solidFill>
                  <a:srgbClr val="000000"/>
                </a:solidFill>
              </a:rPr>
              <a:t> </a:t>
            </a:r>
            <a:r>
              <a:rPr dirty="0" sz="1500" spc="-20">
                <a:solidFill>
                  <a:srgbClr val="000000"/>
                </a:solidFill>
              </a:rPr>
              <a:t>atom.</a:t>
            </a:r>
            <a:endParaRPr sz="1500"/>
          </a:p>
          <a:p>
            <a:pPr marL="3876040" indent="-290830">
              <a:lnSpc>
                <a:spcPct val="100000"/>
              </a:lnSpc>
              <a:spcBef>
                <a:spcPts val="5"/>
              </a:spcBef>
              <a:buAutoNum type="alphaLcParenBoth"/>
              <a:tabLst>
                <a:tab pos="3876675" algn="l"/>
              </a:tabLst>
            </a:pPr>
            <a:r>
              <a:rPr dirty="0" sz="1500">
                <a:solidFill>
                  <a:srgbClr val="000000"/>
                </a:solidFill>
              </a:rPr>
              <a:t>A</a:t>
            </a:r>
            <a:r>
              <a:rPr dirty="0" sz="1500" spc="-4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crystal</a:t>
            </a:r>
            <a:r>
              <a:rPr dirty="0" sz="1500" spc="7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structure</a:t>
            </a:r>
            <a:r>
              <a:rPr dirty="0" sz="1500" spc="6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formed</a:t>
            </a:r>
            <a:r>
              <a:rPr dirty="0" sz="1500" spc="3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by</a:t>
            </a:r>
            <a:r>
              <a:rPr dirty="0" sz="1500" spc="-5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placing</a:t>
            </a:r>
            <a:r>
              <a:rPr dirty="0" sz="1500" spc="19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the</a:t>
            </a:r>
            <a:r>
              <a:rPr dirty="0" sz="1500" spc="-1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basis</a:t>
            </a:r>
            <a:r>
              <a:rPr dirty="0" sz="1500" spc="2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of</a:t>
            </a:r>
            <a:r>
              <a:rPr dirty="0" sz="1500" spc="-3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(b)</a:t>
            </a:r>
            <a:r>
              <a:rPr dirty="0" sz="1500" spc="-30">
                <a:solidFill>
                  <a:srgbClr val="000000"/>
                </a:solidFill>
              </a:rPr>
              <a:t> </a:t>
            </a:r>
            <a:r>
              <a:rPr dirty="0" sz="1500" spc="-25">
                <a:solidFill>
                  <a:srgbClr val="000000"/>
                </a:solidFill>
              </a:rPr>
              <a:t>on</a:t>
            </a:r>
            <a:endParaRPr sz="1500"/>
          </a:p>
          <a:p>
            <a:pPr marL="387731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solidFill>
                  <a:srgbClr val="000000"/>
                </a:solidFill>
              </a:rPr>
              <a:t>every</a:t>
            </a:r>
            <a:r>
              <a:rPr dirty="0" sz="1500" spc="80">
                <a:solidFill>
                  <a:srgbClr val="000000"/>
                </a:solidFill>
              </a:rPr>
              <a:t> </a:t>
            </a:r>
            <a:r>
              <a:rPr dirty="0" sz="1500" spc="-10">
                <a:solidFill>
                  <a:srgbClr val="000000"/>
                </a:solidFill>
              </a:rPr>
              <a:t>lattice</a:t>
            </a:r>
            <a:r>
              <a:rPr dirty="0" sz="1500" spc="3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point</a:t>
            </a:r>
            <a:r>
              <a:rPr dirty="0" sz="1500" spc="-1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in</a:t>
            </a:r>
            <a:r>
              <a:rPr dirty="0" sz="1500" spc="-5">
                <a:solidFill>
                  <a:srgbClr val="000000"/>
                </a:solidFill>
              </a:rPr>
              <a:t> </a:t>
            </a:r>
            <a:r>
              <a:rPr dirty="0" sz="1500" spc="-20">
                <a:solidFill>
                  <a:srgbClr val="000000"/>
                </a:solidFill>
              </a:rPr>
              <a:t>(a).</a:t>
            </a:r>
            <a:endParaRPr sz="1500"/>
          </a:p>
          <a:p>
            <a:pPr marL="3875404" marR="29845" indent="-290195">
              <a:lnSpc>
                <a:spcPct val="100000"/>
              </a:lnSpc>
              <a:buAutoNum type="alphaLcParenBoth" startAt="4"/>
              <a:tabLst>
                <a:tab pos="3877945" algn="l"/>
              </a:tabLst>
            </a:pPr>
            <a:r>
              <a:rPr dirty="0" sz="1500">
                <a:solidFill>
                  <a:srgbClr val="000000"/>
                </a:solidFill>
              </a:rPr>
              <a:t>A</a:t>
            </a:r>
            <a:r>
              <a:rPr dirty="0" sz="1500" spc="-5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crystal</a:t>
            </a:r>
            <a:r>
              <a:rPr dirty="0" sz="1500" spc="6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structure</a:t>
            </a:r>
            <a:r>
              <a:rPr dirty="0" sz="1500" spc="6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formed</a:t>
            </a:r>
            <a:r>
              <a:rPr dirty="0" sz="1500" spc="3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by</a:t>
            </a:r>
            <a:r>
              <a:rPr dirty="0" sz="1500" spc="-5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placing</a:t>
            </a:r>
            <a:r>
              <a:rPr dirty="0" sz="1500" spc="18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a</a:t>
            </a:r>
            <a:r>
              <a:rPr dirty="0" sz="1500" spc="-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basis</a:t>
            </a:r>
            <a:r>
              <a:rPr dirty="0" sz="1500" spc="2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of</a:t>
            </a:r>
            <a:r>
              <a:rPr dirty="0" sz="1500" spc="-3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two</a:t>
            </a:r>
            <a:r>
              <a:rPr dirty="0" sz="1500" spc="-65">
                <a:solidFill>
                  <a:srgbClr val="000000"/>
                </a:solidFill>
              </a:rPr>
              <a:t> </a:t>
            </a:r>
            <a:r>
              <a:rPr dirty="0" sz="1500" spc="-10">
                <a:solidFill>
                  <a:srgbClr val="000000"/>
                </a:solidFill>
              </a:rPr>
              <a:t>atoms </a:t>
            </a:r>
            <a:r>
              <a:rPr dirty="0" sz="1500" spc="-10">
                <a:solidFill>
                  <a:srgbClr val="000000"/>
                </a:solidFill>
              </a:rPr>
              <a:t>	</a:t>
            </a:r>
            <a:r>
              <a:rPr dirty="0" sz="1500">
                <a:solidFill>
                  <a:srgbClr val="000000"/>
                </a:solidFill>
              </a:rPr>
              <a:t>of</a:t>
            </a:r>
            <a:r>
              <a:rPr dirty="0" sz="1500" spc="-5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different types</a:t>
            </a:r>
            <a:r>
              <a:rPr dirty="0" sz="1500" spc="1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on</a:t>
            </a:r>
            <a:r>
              <a:rPr dirty="0" sz="1500" spc="1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the</a:t>
            </a:r>
            <a:r>
              <a:rPr dirty="0" sz="1500" spc="-4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lattice</a:t>
            </a:r>
            <a:r>
              <a:rPr dirty="0" sz="1500" spc="13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in</a:t>
            </a:r>
            <a:r>
              <a:rPr dirty="0" sz="1500" spc="10">
                <a:solidFill>
                  <a:srgbClr val="000000"/>
                </a:solidFill>
              </a:rPr>
              <a:t> </a:t>
            </a:r>
            <a:r>
              <a:rPr dirty="0" sz="1500" spc="-20">
                <a:solidFill>
                  <a:srgbClr val="000000"/>
                </a:solidFill>
              </a:rPr>
              <a:t>(a).</a:t>
            </a:r>
            <a:endParaRPr sz="1500"/>
          </a:p>
          <a:p>
            <a:pPr marL="3876040" marR="157480" indent="-290830">
              <a:lnSpc>
                <a:spcPct val="100000"/>
              </a:lnSpc>
              <a:spcBef>
                <a:spcPts val="105"/>
              </a:spcBef>
              <a:buAutoNum type="alphaLcParenBoth" startAt="4"/>
              <a:tabLst>
                <a:tab pos="3877945" algn="l"/>
              </a:tabLst>
            </a:pPr>
            <a:r>
              <a:rPr dirty="0" sz="1500">
                <a:solidFill>
                  <a:srgbClr val="000000"/>
                </a:solidFill>
              </a:rPr>
              <a:t>The</a:t>
            </a:r>
            <a:r>
              <a:rPr dirty="0" sz="1500" spc="7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same</a:t>
            </a:r>
            <a:r>
              <a:rPr dirty="0" sz="1500" spc="-1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crystal</a:t>
            </a:r>
            <a:r>
              <a:rPr dirty="0" sz="1500" spc="8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as</a:t>
            </a:r>
            <a:r>
              <a:rPr dirty="0" sz="1500" spc="-5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shown</a:t>
            </a:r>
            <a:r>
              <a:rPr dirty="0" sz="1500" spc="4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in</a:t>
            </a:r>
            <a:r>
              <a:rPr dirty="0" sz="1500" spc="4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(d);</a:t>
            </a:r>
            <a:r>
              <a:rPr dirty="0" sz="1500" spc="-60">
                <a:solidFill>
                  <a:srgbClr val="000000"/>
                </a:solidFill>
              </a:rPr>
              <a:t> </a:t>
            </a:r>
            <a:r>
              <a:rPr dirty="0" sz="1500" spc="-10">
                <a:solidFill>
                  <a:srgbClr val="000000"/>
                </a:solidFill>
              </a:rPr>
              <a:t>however,</a:t>
            </a:r>
            <a:r>
              <a:rPr dirty="0" sz="1500" spc="5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the</a:t>
            </a:r>
            <a:r>
              <a:rPr dirty="0" sz="1500" spc="-1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basis</a:t>
            </a:r>
            <a:r>
              <a:rPr dirty="0" sz="1500" spc="40">
                <a:solidFill>
                  <a:srgbClr val="000000"/>
                </a:solidFill>
              </a:rPr>
              <a:t> </a:t>
            </a:r>
            <a:r>
              <a:rPr dirty="0" sz="1500" spc="-25">
                <a:solidFill>
                  <a:srgbClr val="000000"/>
                </a:solidFill>
              </a:rPr>
              <a:t>has </a:t>
            </a:r>
            <a:r>
              <a:rPr dirty="0" sz="1500" spc="-25">
                <a:solidFill>
                  <a:srgbClr val="000000"/>
                </a:solidFill>
              </a:rPr>
              <a:t>	</a:t>
            </a:r>
            <a:r>
              <a:rPr dirty="0" sz="1500">
                <a:solidFill>
                  <a:srgbClr val="000000"/>
                </a:solidFill>
              </a:rPr>
              <a:t>been</a:t>
            </a:r>
            <a:r>
              <a:rPr dirty="0" sz="1500" spc="4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shifted</a:t>
            </a:r>
            <a:r>
              <a:rPr dirty="0" sz="1500" spc="-20">
                <a:solidFill>
                  <a:srgbClr val="000000"/>
                </a:solidFill>
              </a:rPr>
              <a:t> </a:t>
            </a:r>
            <a:r>
              <a:rPr dirty="0" sz="1500" spc="-10">
                <a:solidFill>
                  <a:srgbClr val="000000"/>
                </a:solidFill>
              </a:rPr>
              <a:t>relative</a:t>
            </a:r>
            <a:r>
              <a:rPr dirty="0" sz="1500" spc="90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to</a:t>
            </a:r>
            <a:r>
              <a:rPr dirty="0" sz="1500" spc="-8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each</a:t>
            </a:r>
            <a:r>
              <a:rPr dirty="0" sz="1500" spc="55">
                <a:solidFill>
                  <a:srgbClr val="000000"/>
                </a:solidFill>
              </a:rPr>
              <a:t> </a:t>
            </a:r>
            <a:r>
              <a:rPr dirty="0" sz="1500">
                <a:solidFill>
                  <a:srgbClr val="000000"/>
                </a:solidFill>
              </a:rPr>
              <a:t>lattice</a:t>
            </a:r>
            <a:r>
              <a:rPr dirty="0" sz="1500" spc="90">
                <a:solidFill>
                  <a:srgbClr val="000000"/>
                </a:solidFill>
              </a:rPr>
              <a:t> </a:t>
            </a:r>
            <a:r>
              <a:rPr dirty="0" sz="1500" spc="-10">
                <a:solidFill>
                  <a:srgbClr val="000000"/>
                </a:solidFill>
              </a:rPr>
              <a:t>point.</a:t>
            </a:r>
            <a:endParaRPr sz="15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Crystal</a:t>
            </a:r>
            <a:r>
              <a:rPr dirty="0" spc="-90"/>
              <a:t> </a:t>
            </a:r>
            <a:r>
              <a:rPr dirty="0" spc="-10"/>
              <a:t>System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dirty="0"/>
              <a:t>Difference</a:t>
            </a:r>
            <a:r>
              <a:rPr dirty="0" spc="50"/>
              <a:t> </a:t>
            </a:r>
            <a:r>
              <a:rPr dirty="0"/>
              <a:t>lattices</a:t>
            </a:r>
            <a:r>
              <a:rPr dirty="0" spc="-35"/>
              <a:t> </a:t>
            </a:r>
            <a:r>
              <a:rPr dirty="0"/>
              <a:t>are</a:t>
            </a:r>
            <a:r>
              <a:rPr dirty="0" spc="-45"/>
              <a:t> </a:t>
            </a:r>
            <a:r>
              <a:rPr dirty="0"/>
              <a:t>grouped</a:t>
            </a:r>
            <a:r>
              <a:rPr dirty="0" spc="-5"/>
              <a:t> </a:t>
            </a:r>
            <a:r>
              <a:rPr dirty="0"/>
              <a:t>into</a:t>
            </a:r>
            <a:r>
              <a:rPr dirty="0" spc="-110"/>
              <a:t> </a:t>
            </a:r>
            <a:r>
              <a:rPr dirty="0"/>
              <a:t>seven</a:t>
            </a:r>
            <a:r>
              <a:rPr dirty="0" spc="-5"/>
              <a:t> </a:t>
            </a:r>
            <a:r>
              <a:rPr dirty="0" b="1">
                <a:latin typeface="Calibri"/>
                <a:cs typeface="Calibri"/>
              </a:rPr>
              <a:t>crystal</a:t>
            </a:r>
            <a:r>
              <a:rPr dirty="0" spc="160" b="1">
                <a:latin typeface="Calibri"/>
                <a:cs typeface="Calibri"/>
              </a:rPr>
              <a:t> </a:t>
            </a:r>
            <a:r>
              <a:rPr dirty="0" spc="-10" b="1">
                <a:latin typeface="Calibri"/>
                <a:cs typeface="Calibri"/>
              </a:rPr>
              <a:t>systems</a:t>
            </a:r>
            <a:r>
              <a:rPr dirty="0" spc="-10"/>
              <a:t>.</a:t>
            </a:r>
          </a:p>
          <a:p>
            <a:pPr marL="12700" marR="302895">
              <a:lnSpc>
                <a:spcPts val="2200"/>
              </a:lnSpc>
              <a:spcBef>
                <a:spcPts val="1145"/>
              </a:spcBef>
            </a:pPr>
            <a:r>
              <a:rPr dirty="0"/>
              <a:t>The</a:t>
            </a:r>
            <a:r>
              <a:rPr dirty="0" spc="-25"/>
              <a:t> </a:t>
            </a:r>
            <a:r>
              <a:rPr dirty="0"/>
              <a:t>seven</a:t>
            </a:r>
            <a:r>
              <a:rPr dirty="0" spc="130"/>
              <a:t> </a:t>
            </a:r>
            <a:r>
              <a:rPr dirty="0"/>
              <a:t>crystal</a:t>
            </a:r>
            <a:r>
              <a:rPr dirty="0" spc="15"/>
              <a:t> </a:t>
            </a:r>
            <a:r>
              <a:rPr dirty="0"/>
              <a:t>systems</a:t>
            </a:r>
            <a:r>
              <a:rPr dirty="0" spc="-5"/>
              <a:t> </a:t>
            </a:r>
            <a:r>
              <a:rPr dirty="0"/>
              <a:t>are</a:t>
            </a:r>
            <a:r>
              <a:rPr dirty="0" spc="-25"/>
              <a:t> </a:t>
            </a:r>
            <a:r>
              <a:rPr dirty="0"/>
              <a:t>known</a:t>
            </a:r>
            <a:r>
              <a:rPr dirty="0" spc="30"/>
              <a:t> </a:t>
            </a:r>
            <a:r>
              <a:rPr dirty="0"/>
              <a:t>as</a:t>
            </a:r>
            <a:r>
              <a:rPr dirty="0" spc="-10"/>
              <a:t> </a:t>
            </a:r>
            <a:r>
              <a:rPr dirty="0"/>
              <a:t>cubic,</a:t>
            </a:r>
            <a:r>
              <a:rPr dirty="0" spc="80"/>
              <a:t> </a:t>
            </a:r>
            <a:r>
              <a:rPr dirty="0"/>
              <a:t>tetragonal,</a:t>
            </a:r>
            <a:r>
              <a:rPr dirty="0" spc="-135"/>
              <a:t> </a:t>
            </a:r>
            <a:r>
              <a:rPr dirty="0" spc="-10"/>
              <a:t>orthorhombic, </a:t>
            </a:r>
            <a:r>
              <a:rPr dirty="0"/>
              <a:t>rhombohedral</a:t>
            </a:r>
            <a:r>
              <a:rPr dirty="0" spc="-10"/>
              <a:t> </a:t>
            </a:r>
            <a:r>
              <a:rPr dirty="0"/>
              <a:t>(also</a:t>
            </a:r>
            <a:r>
              <a:rPr dirty="0" spc="-5"/>
              <a:t> </a:t>
            </a:r>
            <a:r>
              <a:rPr dirty="0"/>
              <a:t>known</a:t>
            </a:r>
            <a:r>
              <a:rPr dirty="0" spc="140"/>
              <a:t> </a:t>
            </a:r>
            <a:r>
              <a:rPr dirty="0"/>
              <a:t>as</a:t>
            </a:r>
            <a:r>
              <a:rPr dirty="0" spc="225"/>
              <a:t> </a:t>
            </a:r>
            <a:r>
              <a:rPr dirty="0"/>
              <a:t>trigonal),</a:t>
            </a:r>
            <a:r>
              <a:rPr dirty="0" spc="-60"/>
              <a:t> </a:t>
            </a:r>
            <a:r>
              <a:rPr dirty="0"/>
              <a:t>hexagonal,</a:t>
            </a:r>
            <a:r>
              <a:rPr dirty="0" spc="-60"/>
              <a:t> </a:t>
            </a:r>
            <a:r>
              <a:rPr dirty="0"/>
              <a:t>monoclinic,</a:t>
            </a:r>
            <a:r>
              <a:rPr dirty="0" spc="-60"/>
              <a:t> </a:t>
            </a:r>
            <a:r>
              <a:rPr dirty="0"/>
              <a:t>and</a:t>
            </a:r>
            <a:r>
              <a:rPr dirty="0" spc="135"/>
              <a:t> </a:t>
            </a:r>
            <a:r>
              <a:rPr dirty="0" spc="-10"/>
              <a:t>triclinic.</a:t>
            </a:r>
          </a:p>
          <a:p>
            <a:pPr marL="12700" marR="5080">
              <a:lnSpc>
                <a:spcPts val="2200"/>
              </a:lnSpc>
              <a:spcBef>
                <a:spcPts val="1205"/>
              </a:spcBef>
            </a:pPr>
            <a:r>
              <a:rPr dirty="0"/>
              <a:t>Example:</a:t>
            </a:r>
            <a:r>
              <a:rPr dirty="0" spc="-60"/>
              <a:t> </a:t>
            </a:r>
            <a:r>
              <a:rPr dirty="0"/>
              <a:t>for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15"/>
              <a:t> </a:t>
            </a:r>
            <a:r>
              <a:rPr dirty="0"/>
              <a:t>cubic</a:t>
            </a:r>
            <a:r>
              <a:rPr dirty="0" spc="45"/>
              <a:t> </a:t>
            </a:r>
            <a:r>
              <a:rPr dirty="0"/>
              <a:t>crystal</a:t>
            </a:r>
            <a:r>
              <a:rPr dirty="0" spc="20"/>
              <a:t> </a:t>
            </a:r>
            <a:r>
              <a:rPr dirty="0"/>
              <a:t>system,</a:t>
            </a:r>
            <a:r>
              <a:rPr dirty="0" spc="-15"/>
              <a:t> </a:t>
            </a:r>
            <a:r>
              <a:rPr dirty="0"/>
              <a:t>we</a:t>
            </a:r>
            <a:r>
              <a:rPr dirty="0" spc="95"/>
              <a:t> </a:t>
            </a:r>
            <a:r>
              <a:rPr dirty="0"/>
              <a:t>have</a:t>
            </a:r>
            <a:r>
              <a:rPr dirty="0" spc="-15"/>
              <a:t> </a:t>
            </a:r>
            <a:r>
              <a:rPr dirty="0"/>
              <a:t>simple</a:t>
            </a:r>
            <a:r>
              <a:rPr dirty="0" spc="-15"/>
              <a:t> </a:t>
            </a:r>
            <a:r>
              <a:rPr dirty="0"/>
              <a:t>cubic</a:t>
            </a:r>
            <a:r>
              <a:rPr dirty="0" spc="-70"/>
              <a:t> </a:t>
            </a:r>
            <a:r>
              <a:rPr dirty="0"/>
              <a:t>(SC),</a:t>
            </a:r>
            <a:r>
              <a:rPr dirty="0" spc="90"/>
              <a:t> </a:t>
            </a:r>
            <a:r>
              <a:rPr dirty="0" spc="-100"/>
              <a:t>face-</a:t>
            </a:r>
            <a:r>
              <a:rPr dirty="0" spc="-415"/>
              <a:t>­</a:t>
            </a:r>
            <a:r>
              <a:rPr dirty="0" spc="-10"/>
              <a:t>‐centered </a:t>
            </a:r>
            <a:r>
              <a:rPr dirty="0"/>
              <a:t>cubic</a:t>
            </a:r>
            <a:r>
              <a:rPr dirty="0" spc="35"/>
              <a:t> </a:t>
            </a:r>
            <a:r>
              <a:rPr dirty="0"/>
              <a:t>(FCC),</a:t>
            </a:r>
            <a:r>
              <a:rPr dirty="0" spc="-20"/>
              <a:t> </a:t>
            </a:r>
            <a:r>
              <a:rPr dirty="0"/>
              <a:t>and</a:t>
            </a:r>
            <a:r>
              <a:rPr dirty="0" spc="35"/>
              <a:t> </a:t>
            </a:r>
            <a:r>
              <a:rPr dirty="0" spc="-65"/>
              <a:t>body-</a:t>
            </a:r>
            <a:r>
              <a:rPr dirty="0" spc="-415"/>
              <a:t>­</a:t>
            </a:r>
            <a:r>
              <a:rPr dirty="0" spc="-45"/>
              <a:t>‐centered</a:t>
            </a:r>
            <a:r>
              <a:rPr dirty="0" spc="30"/>
              <a:t> </a:t>
            </a:r>
            <a:r>
              <a:rPr dirty="0"/>
              <a:t>cubic</a:t>
            </a:r>
            <a:r>
              <a:rPr dirty="0" spc="-70"/>
              <a:t> </a:t>
            </a:r>
            <a:r>
              <a:rPr dirty="0"/>
              <a:t>(BCC)</a:t>
            </a:r>
            <a:r>
              <a:rPr dirty="0" spc="80"/>
              <a:t> </a:t>
            </a:r>
            <a:r>
              <a:rPr dirty="0" spc="-10"/>
              <a:t>lattices.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Crystal</a:t>
            </a:r>
            <a:r>
              <a:rPr dirty="0" spc="-90"/>
              <a:t> </a:t>
            </a:r>
            <a:r>
              <a:rPr dirty="0" spc="-10"/>
              <a:t>System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6183977" y="4239408"/>
            <a:ext cx="1028700" cy="1076325"/>
            <a:chOff x="6183977" y="4239408"/>
            <a:chExt cx="1028700" cy="1076325"/>
          </a:xfrm>
        </p:grpSpPr>
        <p:sp>
          <p:nvSpPr>
            <p:cNvPr id="4" name="object 4" descr=""/>
            <p:cNvSpPr/>
            <p:nvPr/>
          </p:nvSpPr>
          <p:spPr>
            <a:xfrm>
              <a:off x="6229161" y="4278874"/>
              <a:ext cx="941069" cy="852169"/>
            </a:xfrm>
            <a:custGeom>
              <a:avLst/>
              <a:gdLst/>
              <a:ahLst/>
              <a:cxnLst/>
              <a:rect l="l" t="t" r="r" b="b"/>
              <a:pathLst>
                <a:path w="941070" h="852170">
                  <a:moveTo>
                    <a:pt x="0" y="851949"/>
                  </a:moveTo>
                  <a:lnTo>
                    <a:pt x="356206" y="716162"/>
                  </a:lnTo>
                  <a:lnTo>
                    <a:pt x="356206" y="2195"/>
                  </a:lnTo>
                </a:path>
                <a:path w="941070" h="852170">
                  <a:moveTo>
                    <a:pt x="816370" y="0"/>
                  </a:moveTo>
                  <a:lnTo>
                    <a:pt x="816370" y="713984"/>
                  </a:lnTo>
                  <a:lnTo>
                    <a:pt x="940705" y="843203"/>
                  </a:lnTo>
                </a:path>
              </a:pathLst>
            </a:custGeom>
            <a:ln w="8424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6720111" y="5128106"/>
              <a:ext cx="450850" cy="0"/>
            </a:xfrm>
            <a:custGeom>
              <a:avLst/>
              <a:gdLst/>
              <a:ahLst/>
              <a:cxnLst/>
              <a:rect l="l" t="t" r="r" b="b"/>
              <a:pathLst>
                <a:path w="450850" h="0">
                  <a:moveTo>
                    <a:pt x="450765" y="0"/>
                  </a:moveTo>
                  <a:lnTo>
                    <a:pt x="0" y="0"/>
                  </a:lnTo>
                </a:path>
              </a:pathLst>
            </a:custGeom>
            <a:ln w="8442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225530" y="4278876"/>
              <a:ext cx="820419" cy="992505"/>
            </a:xfrm>
            <a:custGeom>
              <a:avLst/>
              <a:gdLst/>
              <a:ahLst/>
              <a:cxnLst/>
              <a:rect l="l" t="t" r="r" b="b"/>
              <a:pathLst>
                <a:path w="820420" h="992504">
                  <a:moveTo>
                    <a:pt x="138138" y="272518"/>
                  </a:moveTo>
                  <a:lnTo>
                    <a:pt x="3632" y="137440"/>
                  </a:lnTo>
                  <a:lnTo>
                    <a:pt x="3632" y="851949"/>
                  </a:lnTo>
                  <a:lnTo>
                    <a:pt x="137381" y="992125"/>
                  </a:lnTo>
                </a:path>
                <a:path w="820420" h="992504">
                  <a:moveTo>
                    <a:pt x="359839" y="2194"/>
                  </a:moveTo>
                  <a:lnTo>
                    <a:pt x="0" y="131413"/>
                  </a:lnTo>
                </a:path>
                <a:path w="820420" h="992504">
                  <a:moveTo>
                    <a:pt x="359839" y="2194"/>
                  </a:moveTo>
                  <a:lnTo>
                    <a:pt x="820002" y="0"/>
                  </a:lnTo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585369" y="4992860"/>
              <a:ext cx="460375" cy="2540"/>
            </a:xfrm>
            <a:custGeom>
              <a:avLst/>
              <a:gdLst/>
              <a:ahLst/>
              <a:cxnLst/>
              <a:rect l="l" t="t" r="r" b="b"/>
              <a:pathLst>
                <a:path w="460375" h="2539">
                  <a:moveTo>
                    <a:pt x="0" y="2178"/>
                  </a:moveTo>
                  <a:lnTo>
                    <a:pt x="460164" y="0"/>
                  </a:lnTo>
                </a:path>
              </a:pathLst>
            </a:custGeom>
            <a:ln w="8442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7045533" y="4278876"/>
              <a:ext cx="124460" cy="127635"/>
            </a:xfrm>
            <a:custGeom>
              <a:avLst/>
              <a:gdLst/>
              <a:ahLst/>
              <a:cxnLst/>
              <a:rect l="l" t="t" r="r" b="b"/>
              <a:pathLst>
                <a:path w="124459" h="127635">
                  <a:moveTo>
                    <a:pt x="0" y="0"/>
                  </a:moveTo>
                  <a:lnTo>
                    <a:pt x="124334" y="127023"/>
                  </a:lnTo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363668" y="4407131"/>
              <a:ext cx="807720" cy="721360"/>
            </a:xfrm>
            <a:custGeom>
              <a:avLst/>
              <a:gdLst/>
              <a:ahLst/>
              <a:cxnLst/>
              <a:rect l="l" t="t" r="r" b="b"/>
              <a:pathLst>
                <a:path w="807720" h="721360">
                  <a:moveTo>
                    <a:pt x="356442" y="720975"/>
                  </a:moveTo>
                  <a:lnTo>
                    <a:pt x="356442" y="0"/>
                  </a:lnTo>
                </a:path>
                <a:path w="807720" h="721360">
                  <a:moveTo>
                    <a:pt x="356442" y="0"/>
                  </a:moveTo>
                  <a:lnTo>
                    <a:pt x="807208" y="0"/>
                  </a:lnTo>
                </a:path>
                <a:path w="807720" h="721360">
                  <a:moveTo>
                    <a:pt x="356442" y="0"/>
                  </a:moveTo>
                  <a:lnTo>
                    <a:pt x="0" y="145427"/>
                  </a:lnTo>
                </a:path>
              </a:pathLst>
            </a:custGeom>
            <a:ln w="2948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6720110" y="4407131"/>
              <a:ext cx="0" cy="721360"/>
            </a:xfrm>
            <a:custGeom>
              <a:avLst/>
              <a:gdLst/>
              <a:ahLst/>
              <a:cxnLst/>
              <a:rect l="l" t="t" r="r" b="b"/>
              <a:pathLst>
                <a:path w="0" h="721360">
                  <a:moveTo>
                    <a:pt x="0" y="720975"/>
                  </a:moveTo>
                  <a:lnTo>
                    <a:pt x="0" y="0"/>
                  </a:lnTo>
                </a:path>
              </a:pathLst>
            </a:custGeom>
            <a:ln w="8406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6720110" y="4407131"/>
              <a:ext cx="450850" cy="866775"/>
            </a:xfrm>
            <a:custGeom>
              <a:avLst/>
              <a:gdLst/>
              <a:ahLst/>
              <a:cxnLst/>
              <a:rect l="l" t="t" r="r" b="b"/>
              <a:pathLst>
                <a:path w="450850" h="866775">
                  <a:moveTo>
                    <a:pt x="0" y="0"/>
                  </a:moveTo>
                  <a:lnTo>
                    <a:pt x="450765" y="0"/>
                  </a:lnTo>
                </a:path>
                <a:path w="450850" h="866775">
                  <a:moveTo>
                    <a:pt x="450765" y="0"/>
                  </a:moveTo>
                  <a:lnTo>
                    <a:pt x="94339" y="145427"/>
                  </a:lnTo>
                </a:path>
                <a:path w="450850" h="866775">
                  <a:moveTo>
                    <a:pt x="450765" y="720975"/>
                  </a:moveTo>
                  <a:lnTo>
                    <a:pt x="94339" y="866385"/>
                  </a:lnTo>
                </a:path>
                <a:path w="450850" h="866775">
                  <a:moveTo>
                    <a:pt x="450765" y="0"/>
                  </a:moveTo>
                  <a:lnTo>
                    <a:pt x="450765" y="720975"/>
                  </a:lnTo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8188" y="4372838"/>
              <a:ext cx="74601" cy="7490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3977" y="4368626"/>
              <a:ext cx="83025" cy="83325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88189" y="5093374"/>
              <a:ext cx="74601" cy="7490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83977" y="5089163"/>
              <a:ext cx="83025" cy="83324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48027" y="4243621"/>
              <a:ext cx="74617" cy="74899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43814" y="4239408"/>
              <a:ext cx="83041" cy="83324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0360" y="4243621"/>
              <a:ext cx="74617" cy="74899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06148" y="4239408"/>
              <a:ext cx="83041" cy="83324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33601" y="4369681"/>
              <a:ext cx="74584" cy="74917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29389" y="4365468"/>
              <a:ext cx="83008" cy="83341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33567" y="5090640"/>
              <a:ext cx="74617" cy="74917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29356" y="5086427"/>
              <a:ext cx="83041" cy="83341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48094" y="4957588"/>
              <a:ext cx="74584" cy="74899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43882" y="4953375"/>
              <a:ext cx="83008" cy="83324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08259" y="4955409"/>
              <a:ext cx="74583" cy="74900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04046" y="4951198"/>
              <a:ext cx="83008" cy="83324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6363671" y="4552557"/>
              <a:ext cx="450850" cy="721360"/>
            </a:xfrm>
            <a:custGeom>
              <a:avLst/>
              <a:gdLst/>
              <a:ahLst/>
              <a:cxnLst/>
              <a:rect l="l" t="t" r="r" b="b"/>
              <a:pathLst>
                <a:path w="450850" h="721360">
                  <a:moveTo>
                    <a:pt x="450782" y="720958"/>
                  </a:moveTo>
                  <a:lnTo>
                    <a:pt x="0" y="720958"/>
                  </a:lnTo>
                  <a:lnTo>
                    <a:pt x="0" y="0"/>
                  </a:lnTo>
                  <a:lnTo>
                    <a:pt x="450782" y="0"/>
                  </a:lnTo>
                  <a:lnTo>
                    <a:pt x="450782" y="720958"/>
                  </a:lnTo>
                  <a:close/>
                </a:path>
              </a:pathLst>
            </a:custGeom>
            <a:ln w="2945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363671" y="4552557"/>
              <a:ext cx="450850" cy="721360"/>
            </a:xfrm>
            <a:custGeom>
              <a:avLst/>
              <a:gdLst/>
              <a:ahLst/>
              <a:cxnLst/>
              <a:rect l="l" t="t" r="r" b="b"/>
              <a:pathLst>
                <a:path w="450850" h="721360">
                  <a:moveTo>
                    <a:pt x="450782" y="720958"/>
                  </a:moveTo>
                  <a:lnTo>
                    <a:pt x="0" y="720958"/>
                  </a:lnTo>
                  <a:lnTo>
                    <a:pt x="0" y="0"/>
                  </a:lnTo>
                  <a:lnTo>
                    <a:pt x="450782" y="0"/>
                  </a:lnTo>
                  <a:lnTo>
                    <a:pt x="450782" y="720958"/>
                  </a:lnTo>
                  <a:close/>
                </a:path>
              </a:pathLst>
            </a:custGeom>
            <a:ln w="84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77142" y="4515092"/>
              <a:ext cx="74617" cy="74916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72930" y="4510879"/>
              <a:ext cx="83041" cy="83341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777176" y="5236067"/>
              <a:ext cx="74584" cy="74899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772963" y="5231854"/>
              <a:ext cx="83008" cy="83324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6363668" y="4407130"/>
              <a:ext cx="356870" cy="146050"/>
            </a:xfrm>
            <a:custGeom>
              <a:avLst/>
              <a:gdLst/>
              <a:ahLst/>
              <a:cxnLst/>
              <a:rect l="l" t="t" r="r" b="b"/>
              <a:pathLst>
                <a:path w="356870" h="146050">
                  <a:moveTo>
                    <a:pt x="356442" y="0"/>
                  </a:moveTo>
                  <a:lnTo>
                    <a:pt x="0" y="145427"/>
                  </a:lnTo>
                </a:path>
              </a:pathLst>
            </a:custGeom>
            <a:ln w="843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82803" y="4369681"/>
              <a:ext cx="74599" cy="74917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78591" y="4365468"/>
              <a:ext cx="83025" cy="83341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26377" y="4515092"/>
              <a:ext cx="74599" cy="74916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22165" y="4510879"/>
              <a:ext cx="83025" cy="83341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6363668" y="5128106"/>
              <a:ext cx="356870" cy="145415"/>
            </a:xfrm>
            <a:custGeom>
              <a:avLst/>
              <a:gdLst/>
              <a:ahLst/>
              <a:cxnLst/>
              <a:rect l="l" t="t" r="r" b="b"/>
              <a:pathLst>
                <a:path w="356870" h="145414">
                  <a:moveTo>
                    <a:pt x="356442" y="0"/>
                  </a:moveTo>
                  <a:lnTo>
                    <a:pt x="0" y="145410"/>
                  </a:lnTo>
                </a:path>
              </a:pathLst>
            </a:custGeom>
            <a:ln w="8437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26377" y="5236067"/>
              <a:ext cx="74599" cy="74899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322165" y="5231854"/>
              <a:ext cx="83025" cy="83324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682804" y="5090640"/>
              <a:ext cx="74599" cy="74917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78591" y="5086427"/>
              <a:ext cx="83025" cy="83341"/>
            </a:xfrm>
            <a:prstGeom prst="rect">
              <a:avLst/>
            </a:prstGeom>
          </p:spPr>
        </p:pic>
      </p:grpSp>
      <p:grpSp>
        <p:nvGrpSpPr>
          <p:cNvPr id="44" name="object 44" descr=""/>
          <p:cNvGrpSpPr/>
          <p:nvPr/>
        </p:nvGrpSpPr>
        <p:grpSpPr>
          <a:xfrm>
            <a:off x="4587602" y="2780455"/>
            <a:ext cx="767080" cy="767715"/>
            <a:chOff x="4587602" y="2780455"/>
            <a:chExt cx="767080" cy="767715"/>
          </a:xfrm>
        </p:grpSpPr>
        <p:pic>
          <p:nvPicPr>
            <p:cNvPr id="45" name="object 45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050885" y="3024800"/>
              <a:ext cx="78350" cy="78648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046673" y="3020588"/>
              <a:ext cx="86774" cy="87073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4864862" y="2819668"/>
              <a:ext cx="450850" cy="468630"/>
            </a:xfrm>
            <a:custGeom>
              <a:avLst/>
              <a:gdLst/>
              <a:ahLst/>
              <a:cxnLst/>
              <a:rect l="l" t="t" r="r" b="b"/>
              <a:pathLst>
                <a:path w="450850" h="468629">
                  <a:moveTo>
                    <a:pt x="0" y="468009"/>
                  </a:moveTo>
                  <a:lnTo>
                    <a:pt x="0" y="0"/>
                  </a:lnTo>
                </a:path>
                <a:path w="450850" h="468629">
                  <a:moveTo>
                    <a:pt x="450765" y="468009"/>
                  </a:moveTo>
                  <a:lnTo>
                    <a:pt x="0" y="468009"/>
                  </a:lnTo>
                </a:path>
              </a:pathLst>
            </a:custGeom>
            <a:ln w="8424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864862" y="2819668"/>
              <a:ext cx="450850" cy="468630"/>
            </a:xfrm>
            <a:custGeom>
              <a:avLst/>
              <a:gdLst/>
              <a:ahLst/>
              <a:cxnLst/>
              <a:rect l="l" t="t" r="r" b="b"/>
              <a:pathLst>
                <a:path w="450850" h="468629">
                  <a:moveTo>
                    <a:pt x="0" y="0"/>
                  </a:moveTo>
                  <a:lnTo>
                    <a:pt x="450765" y="0"/>
                  </a:lnTo>
                  <a:lnTo>
                    <a:pt x="450765" y="468009"/>
                  </a:lnTo>
                </a:path>
              </a:pathLst>
            </a:custGeom>
            <a:ln w="84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630334" y="3036854"/>
              <a:ext cx="450850" cy="467995"/>
            </a:xfrm>
            <a:custGeom>
              <a:avLst/>
              <a:gdLst/>
              <a:ahLst/>
              <a:cxnLst/>
              <a:rect l="l" t="t" r="r" b="b"/>
              <a:pathLst>
                <a:path w="450850" h="467995">
                  <a:moveTo>
                    <a:pt x="450765" y="467992"/>
                  </a:moveTo>
                  <a:lnTo>
                    <a:pt x="0" y="467992"/>
                  </a:lnTo>
                  <a:lnTo>
                    <a:pt x="0" y="0"/>
                  </a:lnTo>
                  <a:lnTo>
                    <a:pt x="450765" y="0"/>
                  </a:lnTo>
                  <a:lnTo>
                    <a:pt x="450765" y="467992"/>
                  </a:lnTo>
                  <a:close/>
                </a:path>
              </a:pathLst>
            </a:custGeom>
            <a:ln w="2527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630334" y="2819667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450765" y="685179"/>
                  </a:moveTo>
                  <a:lnTo>
                    <a:pt x="0" y="685179"/>
                  </a:lnTo>
                  <a:lnTo>
                    <a:pt x="0" y="217187"/>
                  </a:lnTo>
                  <a:lnTo>
                    <a:pt x="450765" y="217187"/>
                  </a:lnTo>
                  <a:lnTo>
                    <a:pt x="450765" y="685179"/>
                  </a:lnTo>
                  <a:close/>
                </a:path>
                <a:path w="685800" h="685800">
                  <a:moveTo>
                    <a:pt x="234529" y="0"/>
                  </a:moveTo>
                  <a:lnTo>
                    <a:pt x="0" y="217187"/>
                  </a:lnTo>
                </a:path>
                <a:path w="685800" h="685800">
                  <a:moveTo>
                    <a:pt x="685294" y="0"/>
                  </a:moveTo>
                  <a:lnTo>
                    <a:pt x="450765" y="217187"/>
                  </a:lnTo>
                </a:path>
                <a:path w="685800" h="685800">
                  <a:moveTo>
                    <a:pt x="685294" y="468009"/>
                  </a:moveTo>
                  <a:lnTo>
                    <a:pt x="450765" y="685179"/>
                  </a:lnTo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630332" y="3287678"/>
              <a:ext cx="234950" cy="217170"/>
            </a:xfrm>
            <a:custGeom>
              <a:avLst/>
              <a:gdLst/>
              <a:ahLst/>
              <a:cxnLst/>
              <a:rect l="l" t="t" r="r" b="b"/>
              <a:pathLst>
                <a:path w="234950" h="217170">
                  <a:moveTo>
                    <a:pt x="234529" y="0"/>
                  </a:moveTo>
                  <a:lnTo>
                    <a:pt x="0" y="217170"/>
                  </a:lnTo>
                </a:path>
              </a:pathLst>
            </a:custGeom>
            <a:ln w="8425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827167" y="2784668"/>
              <a:ext cx="74601" cy="74917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4827167" y="2784667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0" y="37450"/>
                  </a:moveTo>
                  <a:lnTo>
                    <a:pt x="2928" y="22872"/>
                  </a:lnTo>
                  <a:lnTo>
                    <a:pt x="10916" y="10968"/>
                  </a:lnTo>
                  <a:lnTo>
                    <a:pt x="22768" y="2942"/>
                  </a:lnTo>
                  <a:lnTo>
                    <a:pt x="37291" y="0"/>
                  </a:lnTo>
                  <a:lnTo>
                    <a:pt x="51810" y="2942"/>
                  </a:lnTo>
                  <a:lnTo>
                    <a:pt x="63670" y="10968"/>
                  </a:lnTo>
                  <a:lnTo>
                    <a:pt x="71667" y="22872"/>
                  </a:lnTo>
                  <a:lnTo>
                    <a:pt x="74600" y="37450"/>
                  </a:lnTo>
                  <a:lnTo>
                    <a:pt x="71667" y="52037"/>
                  </a:lnTo>
                  <a:lnTo>
                    <a:pt x="63670" y="63946"/>
                  </a:lnTo>
                  <a:lnTo>
                    <a:pt x="51810" y="71973"/>
                  </a:lnTo>
                  <a:lnTo>
                    <a:pt x="37291" y="74917"/>
                  </a:lnTo>
                  <a:lnTo>
                    <a:pt x="22768" y="71973"/>
                  </a:lnTo>
                  <a:lnTo>
                    <a:pt x="10916" y="63946"/>
                  </a:lnTo>
                  <a:lnTo>
                    <a:pt x="2928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933696" y="3355926"/>
              <a:ext cx="74566" cy="74917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4933696" y="3355926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27" y="22872"/>
                  </a:lnTo>
                  <a:lnTo>
                    <a:pt x="10911" y="10968"/>
                  </a:lnTo>
                  <a:lnTo>
                    <a:pt x="22754" y="2942"/>
                  </a:lnTo>
                  <a:lnTo>
                    <a:pt x="37258" y="0"/>
                  </a:lnTo>
                  <a:lnTo>
                    <a:pt x="51791" y="2942"/>
                  </a:lnTo>
                  <a:lnTo>
                    <a:pt x="63648" y="10968"/>
                  </a:lnTo>
                  <a:lnTo>
                    <a:pt x="71638" y="22872"/>
                  </a:lnTo>
                  <a:lnTo>
                    <a:pt x="74567" y="37450"/>
                  </a:lnTo>
                  <a:lnTo>
                    <a:pt x="71638" y="52037"/>
                  </a:lnTo>
                  <a:lnTo>
                    <a:pt x="63648" y="63946"/>
                  </a:lnTo>
                  <a:lnTo>
                    <a:pt x="51791" y="71973"/>
                  </a:lnTo>
                  <a:lnTo>
                    <a:pt x="37258" y="74917"/>
                  </a:lnTo>
                  <a:lnTo>
                    <a:pt x="22754" y="71973"/>
                  </a:lnTo>
                  <a:lnTo>
                    <a:pt x="10911" y="63946"/>
                  </a:lnTo>
                  <a:lnTo>
                    <a:pt x="2927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160675" y="3127982"/>
              <a:ext cx="74568" cy="74917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156463" y="3123771"/>
              <a:ext cx="82991" cy="83341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591814" y="3468495"/>
              <a:ext cx="74566" cy="74917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4591814" y="3468496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27" y="22872"/>
                  </a:lnTo>
                  <a:lnTo>
                    <a:pt x="10911" y="10968"/>
                  </a:lnTo>
                  <a:lnTo>
                    <a:pt x="22754" y="2942"/>
                  </a:lnTo>
                  <a:lnTo>
                    <a:pt x="37258" y="0"/>
                  </a:lnTo>
                  <a:lnTo>
                    <a:pt x="51791" y="2942"/>
                  </a:lnTo>
                  <a:lnTo>
                    <a:pt x="63648" y="10968"/>
                  </a:lnTo>
                  <a:lnTo>
                    <a:pt x="71638" y="22872"/>
                  </a:lnTo>
                  <a:lnTo>
                    <a:pt x="74567" y="37450"/>
                  </a:lnTo>
                  <a:lnTo>
                    <a:pt x="71638" y="52037"/>
                  </a:lnTo>
                  <a:lnTo>
                    <a:pt x="63648" y="63946"/>
                  </a:lnTo>
                  <a:lnTo>
                    <a:pt x="51791" y="71973"/>
                  </a:lnTo>
                  <a:lnTo>
                    <a:pt x="37258" y="74917"/>
                  </a:lnTo>
                  <a:lnTo>
                    <a:pt x="22754" y="71973"/>
                  </a:lnTo>
                  <a:lnTo>
                    <a:pt x="10911" y="63946"/>
                  </a:lnTo>
                  <a:lnTo>
                    <a:pt x="2927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933696" y="2891598"/>
              <a:ext cx="74566" cy="74917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929483" y="2887386"/>
              <a:ext cx="82991" cy="83341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043789" y="3462620"/>
              <a:ext cx="74617" cy="74917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5043789" y="346262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35" y="22879"/>
                  </a:lnTo>
                  <a:lnTo>
                    <a:pt x="10937" y="10974"/>
                  </a:lnTo>
                  <a:lnTo>
                    <a:pt x="22797" y="2945"/>
                  </a:lnTo>
                  <a:lnTo>
                    <a:pt x="37308" y="0"/>
                  </a:lnTo>
                  <a:lnTo>
                    <a:pt x="51841" y="2945"/>
                  </a:lnTo>
                  <a:lnTo>
                    <a:pt x="63699" y="10974"/>
                  </a:lnTo>
                  <a:lnTo>
                    <a:pt x="71689" y="22879"/>
                  </a:lnTo>
                  <a:lnTo>
                    <a:pt x="74617" y="37450"/>
                  </a:lnTo>
                  <a:lnTo>
                    <a:pt x="71689" y="52037"/>
                  </a:lnTo>
                  <a:lnTo>
                    <a:pt x="63699" y="63946"/>
                  </a:lnTo>
                  <a:lnTo>
                    <a:pt x="51841" y="71973"/>
                  </a:lnTo>
                  <a:lnTo>
                    <a:pt x="37308" y="74917"/>
                  </a:lnTo>
                  <a:lnTo>
                    <a:pt x="22797" y="71973"/>
                  </a:lnTo>
                  <a:lnTo>
                    <a:pt x="10937" y="63946"/>
                  </a:lnTo>
                  <a:lnTo>
                    <a:pt x="2935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594604" y="3001349"/>
              <a:ext cx="74601" cy="74917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4594604" y="3001348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0" y="37450"/>
                  </a:moveTo>
                  <a:lnTo>
                    <a:pt x="2932" y="22872"/>
                  </a:lnTo>
                  <a:lnTo>
                    <a:pt x="10928" y="10968"/>
                  </a:lnTo>
                  <a:lnTo>
                    <a:pt x="22783" y="2942"/>
                  </a:lnTo>
                  <a:lnTo>
                    <a:pt x="37291" y="0"/>
                  </a:lnTo>
                  <a:lnTo>
                    <a:pt x="51810" y="2942"/>
                  </a:lnTo>
                  <a:lnTo>
                    <a:pt x="63670" y="10968"/>
                  </a:lnTo>
                  <a:lnTo>
                    <a:pt x="71667" y="22872"/>
                  </a:lnTo>
                  <a:lnTo>
                    <a:pt x="74600" y="37450"/>
                  </a:lnTo>
                  <a:lnTo>
                    <a:pt x="71667" y="52037"/>
                  </a:lnTo>
                  <a:lnTo>
                    <a:pt x="63670" y="63946"/>
                  </a:lnTo>
                  <a:lnTo>
                    <a:pt x="51810" y="71973"/>
                  </a:lnTo>
                  <a:lnTo>
                    <a:pt x="37291" y="74917"/>
                  </a:lnTo>
                  <a:lnTo>
                    <a:pt x="22783" y="71973"/>
                  </a:lnTo>
                  <a:lnTo>
                    <a:pt x="10928" y="63946"/>
                  </a:lnTo>
                  <a:lnTo>
                    <a:pt x="2932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275544" y="2787487"/>
              <a:ext cx="74601" cy="74900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5275544" y="2787486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0" y="37433"/>
                  </a:moveTo>
                  <a:lnTo>
                    <a:pt x="2932" y="22865"/>
                  </a:lnTo>
                  <a:lnTo>
                    <a:pt x="10928" y="10966"/>
                  </a:lnTo>
                  <a:lnTo>
                    <a:pt x="22783" y="2942"/>
                  </a:lnTo>
                  <a:lnTo>
                    <a:pt x="37291" y="0"/>
                  </a:lnTo>
                  <a:lnTo>
                    <a:pt x="51824" y="2942"/>
                  </a:lnTo>
                  <a:lnTo>
                    <a:pt x="63682" y="10966"/>
                  </a:lnTo>
                  <a:lnTo>
                    <a:pt x="71672" y="22865"/>
                  </a:lnTo>
                  <a:lnTo>
                    <a:pt x="74600" y="37433"/>
                  </a:lnTo>
                  <a:lnTo>
                    <a:pt x="71672" y="52020"/>
                  </a:lnTo>
                  <a:lnTo>
                    <a:pt x="63682" y="63929"/>
                  </a:lnTo>
                  <a:lnTo>
                    <a:pt x="51824" y="71957"/>
                  </a:lnTo>
                  <a:lnTo>
                    <a:pt x="37291" y="74900"/>
                  </a:lnTo>
                  <a:lnTo>
                    <a:pt x="22783" y="71957"/>
                  </a:lnTo>
                  <a:lnTo>
                    <a:pt x="10928" y="63929"/>
                  </a:lnTo>
                  <a:lnTo>
                    <a:pt x="2932" y="52020"/>
                  </a:lnTo>
                  <a:lnTo>
                    <a:pt x="0" y="37433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828108" y="3249941"/>
              <a:ext cx="78350" cy="78648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4828108" y="3249941"/>
              <a:ext cx="78740" cy="78740"/>
            </a:xfrm>
            <a:custGeom>
              <a:avLst/>
              <a:gdLst/>
              <a:ahLst/>
              <a:cxnLst/>
              <a:rect l="l" t="t" r="r" b="b"/>
              <a:pathLst>
                <a:path w="78739" h="78739">
                  <a:moveTo>
                    <a:pt x="0" y="39307"/>
                  </a:moveTo>
                  <a:lnTo>
                    <a:pt x="3078" y="24012"/>
                  </a:lnTo>
                  <a:lnTo>
                    <a:pt x="11472" y="11517"/>
                  </a:lnTo>
                  <a:lnTo>
                    <a:pt x="23925" y="3090"/>
                  </a:lnTo>
                  <a:lnTo>
                    <a:pt x="39175" y="0"/>
                  </a:lnTo>
                  <a:lnTo>
                    <a:pt x="54425" y="3090"/>
                  </a:lnTo>
                  <a:lnTo>
                    <a:pt x="66877" y="11517"/>
                  </a:lnTo>
                  <a:lnTo>
                    <a:pt x="75272" y="24012"/>
                  </a:lnTo>
                  <a:lnTo>
                    <a:pt x="78350" y="39307"/>
                  </a:lnTo>
                  <a:lnTo>
                    <a:pt x="75272" y="54629"/>
                  </a:lnTo>
                  <a:lnTo>
                    <a:pt x="66877" y="67133"/>
                  </a:lnTo>
                  <a:lnTo>
                    <a:pt x="54425" y="75560"/>
                  </a:lnTo>
                  <a:lnTo>
                    <a:pt x="39175" y="78649"/>
                  </a:lnTo>
                  <a:lnTo>
                    <a:pt x="23925" y="75560"/>
                  </a:lnTo>
                  <a:lnTo>
                    <a:pt x="11472" y="67133"/>
                  </a:lnTo>
                  <a:lnTo>
                    <a:pt x="3078" y="54629"/>
                  </a:lnTo>
                  <a:lnTo>
                    <a:pt x="0" y="39307"/>
                  </a:lnTo>
                  <a:close/>
                </a:path>
              </a:pathLst>
            </a:custGeom>
            <a:ln w="8424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709506" y="3125180"/>
              <a:ext cx="74568" cy="74900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705294" y="3120967"/>
              <a:ext cx="82991" cy="83324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275544" y="3251814"/>
              <a:ext cx="74601" cy="74902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271332" y="3247603"/>
              <a:ext cx="83025" cy="83325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042983" y="3001349"/>
              <a:ext cx="74601" cy="74917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038771" y="2997136"/>
              <a:ext cx="83025" cy="83341"/>
            </a:xfrm>
            <a:prstGeom prst="rect">
              <a:avLst/>
            </a:prstGeom>
          </p:spPr>
        </p:pic>
      </p:grpSp>
      <p:grpSp>
        <p:nvGrpSpPr>
          <p:cNvPr id="76" name="object 76" descr=""/>
          <p:cNvGrpSpPr/>
          <p:nvPr/>
        </p:nvGrpSpPr>
        <p:grpSpPr>
          <a:xfrm>
            <a:off x="2871046" y="2778006"/>
            <a:ext cx="768350" cy="768985"/>
            <a:chOff x="2871046" y="2778006"/>
            <a:chExt cx="768350" cy="768985"/>
          </a:xfrm>
        </p:grpSpPr>
        <p:sp>
          <p:nvSpPr>
            <p:cNvPr id="77" name="object 77" descr=""/>
            <p:cNvSpPr/>
            <p:nvPr/>
          </p:nvSpPr>
          <p:spPr>
            <a:xfrm>
              <a:off x="3147096" y="2819669"/>
              <a:ext cx="450850" cy="468630"/>
            </a:xfrm>
            <a:custGeom>
              <a:avLst/>
              <a:gdLst/>
              <a:ahLst/>
              <a:cxnLst/>
              <a:rect l="l" t="t" r="r" b="b"/>
              <a:pathLst>
                <a:path w="450850" h="468629">
                  <a:moveTo>
                    <a:pt x="450782" y="468009"/>
                  </a:moveTo>
                  <a:lnTo>
                    <a:pt x="0" y="468009"/>
                  </a:lnTo>
                  <a:lnTo>
                    <a:pt x="0" y="0"/>
                  </a:lnTo>
                </a:path>
              </a:pathLst>
            </a:custGeom>
            <a:ln w="8423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3147095" y="2819669"/>
              <a:ext cx="450850" cy="468630"/>
            </a:xfrm>
            <a:custGeom>
              <a:avLst/>
              <a:gdLst/>
              <a:ahLst/>
              <a:cxnLst/>
              <a:rect l="l" t="t" r="r" b="b"/>
              <a:pathLst>
                <a:path w="450850" h="468629">
                  <a:moveTo>
                    <a:pt x="0" y="0"/>
                  </a:moveTo>
                  <a:lnTo>
                    <a:pt x="450782" y="0"/>
                  </a:lnTo>
                  <a:lnTo>
                    <a:pt x="450782" y="468009"/>
                  </a:lnTo>
                </a:path>
              </a:pathLst>
            </a:custGeom>
            <a:ln w="84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912567" y="3036854"/>
              <a:ext cx="450850" cy="467995"/>
            </a:xfrm>
            <a:custGeom>
              <a:avLst/>
              <a:gdLst/>
              <a:ahLst/>
              <a:cxnLst/>
              <a:rect l="l" t="t" r="r" b="b"/>
              <a:pathLst>
                <a:path w="450850" h="467995">
                  <a:moveTo>
                    <a:pt x="450782" y="467992"/>
                  </a:moveTo>
                  <a:lnTo>
                    <a:pt x="0" y="467992"/>
                  </a:lnTo>
                  <a:lnTo>
                    <a:pt x="0" y="0"/>
                  </a:lnTo>
                  <a:lnTo>
                    <a:pt x="450782" y="0"/>
                  </a:lnTo>
                  <a:lnTo>
                    <a:pt x="450782" y="467992"/>
                  </a:lnTo>
                  <a:close/>
                </a:path>
              </a:pathLst>
            </a:custGeom>
            <a:ln w="294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2912567" y="2819667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450782" y="685179"/>
                  </a:moveTo>
                  <a:lnTo>
                    <a:pt x="0" y="685179"/>
                  </a:lnTo>
                  <a:lnTo>
                    <a:pt x="0" y="217187"/>
                  </a:lnTo>
                  <a:lnTo>
                    <a:pt x="450782" y="217187"/>
                  </a:lnTo>
                  <a:lnTo>
                    <a:pt x="450782" y="685179"/>
                  </a:lnTo>
                  <a:close/>
                </a:path>
                <a:path w="685800" h="685800">
                  <a:moveTo>
                    <a:pt x="234529" y="0"/>
                  </a:moveTo>
                  <a:lnTo>
                    <a:pt x="0" y="217187"/>
                  </a:lnTo>
                </a:path>
                <a:path w="685800" h="685800">
                  <a:moveTo>
                    <a:pt x="685311" y="0"/>
                  </a:moveTo>
                  <a:lnTo>
                    <a:pt x="450782" y="217187"/>
                  </a:lnTo>
                </a:path>
                <a:path w="685800" h="685800">
                  <a:moveTo>
                    <a:pt x="685311" y="468009"/>
                  </a:moveTo>
                  <a:lnTo>
                    <a:pt x="450782" y="685179"/>
                  </a:lnTo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2912566" y="3287678"/>
              <a:ext cx="234950" cy="217170"/>
            </a:xfrm>
            <a:custGeom>
              <a:avLst/>
              <a:gdLst/>
              <a:ahLst/>
              <a:cxnLst/>
              <a:rect l="l" t="t" r="r" b="b"/>
              <a:pathLst>
                <a:path w="234950" h="217170">
                  <a:moveTo>
                    <a:pt x="234529" y="0"/>
                  </a:moveTo>
                  <a:lnTo>
                    <a:pt x="0" y="217170"/>
                  </a:lnTo>
                </a:path>
              </a:pathLst>
            </a:custGeom>
            <a:ln w="8425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875258" y="3467399"/>
              <a:ext cx="74601" cy="74899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2875258" y="346739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29">
                  <a:moveTo>
                    <a:pt x="0" y="37433"/>
                  </a:moveTo>
                  <a:lnTo>
                    <a:pt x="2930" y="22865"/>
                  </a:lnTo>
                  <a:lnTo>
                    <a:pt x="10924" y="10966"/>
                  </a:lnTo>
                  <a:lnTo>
                    <a:pt x="22783" y="2942"/>
                  </a:lnTo>
                  <a:lnTo>
                    <a:pt x="37308" y="0"/>
                  </a:lnTo>
                  <a:lnTo>
                    <a:pt x="51824" y="2942"/>
                  </a:lnTo>
                  <a:lnTo>
                    <a:pt x="63678" y="10966"/>
                  </a:lnTo>
                  <a:lnTo>
                    <a:pt x="71670" y="22865"/>
                  </a:lnTo>
                  <a:lnTo>
                    <a:pt x="74600" y="37433"/>
                  </a:lnTo>
                  <a:lnTo>
                    <a:pt x="71670" y="52020"/>
                  </a:lnTo>
                  <a:lnTo>
                    <a:pt x="63678" y="63929"/>
                  </a:lnTo>
                  <a:lnTo>
                    <a:pt x="51824" y="71957"/>
                  </a:lnTo>
                  <a:lnTo>
                    <a:pt x="37308" y="74900"/>
                  </a:lnTo>
                  <a:lnTo>
                    <a:pt x="22783" y="71957"/>
                  </a:lnTo>
                  <a:lnTo>
                    <a:pt x="10924" y="63929"/>
                  </a:lnTo>
                  <a:lnTo>
                    <a:pt x="2930" y="52020"/>
                  </a:lnTo>
                  <a:lnTo>
                    <a:pt x="0" y="37433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875258" y="2999390"/>
              <a:ext cx="74601" cy="74916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2875258" y="299939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30">
                  <a:moveTo>
                    <a:pt x="0" y="37450"/>
                  </a:moveTo>
                  <a:lnTo>
                    <a:pt x="2930" y="22879"/>
                  </a:lnTo>
                  <a:lnTo>
                    <a:pt x="10922" y="10974"/>
                  </a:lnTo>
                  <a:lnTo>
                    <a:pt x="22776" y="2945"/>
                  </a:lnTo>
                  <a:lnTo>
                    <a:pt x="37291" y="0"/>
                  </a:lnTo>
                  <a:lnTo>
                    <a:pt x="51817" y="2945"/>
                  </a:lnTo>
                  <a:lnTo>
                    <a:pt x="63676" y="10974"/>
                  </a:lnTo>
                  <a:lnTo>
                    <a:pt x="71669" y="22879"/>
                  </a:lnTo>
                  <a:lnTo>
                    <a:pt x="74600" y="37450"/>
                  </a:lnTo>
                  <a:lnTo>
                    <a:pt x="71669" y="52037"/>
                  </a:lnTo>
                  <a:lnTo>
                    <a:pt x="63676" y="63946"/>
                  </a:lnTo>
                  <a:lnTo>
                    <a:pt x="51817" y="71973"/>
                  </a:lnTo>
                  <a:lnTo>
                    <a:pt x="37291" y="74917"/>
                  </a:lnTo>
                  <a:lnTo>
                    <a:pt x="22776" y="71973"/>
                  </a:lnTo>
                  <a:lnTo>
                    <a:pt x="10922" y="63946"/>
                  </a:lnTo>
                  <a:lnTo>
                    <a:pt x="2930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109786" y="2782219"/>
              <a:ext cx="74601" cy="74917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3109786" y="278221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30">
                  <a:moveTo>
                    <a:pt x="0" y="37450"/>
                  </a:moveTo>
                  <a:lnTo>
                    <a:pt x="2933" y="22872"/>
                  </a:lnTo>
                  <a:lnTo>
                    <a:pt x="10930" y="10968"/>
                  </a:lnTo>
                  <a:lnTo>
                    <a:pt x="22790" y="2942"/>
                  </a:lnTo>
                  <a:lnTo>
                    <a:pt x="37308" y="0"/>
                  </a:lnTo>
                  <a:lnTo>
                    <a:pt x="51824" y="2942"/>
                  </a:lnTo>
                  <a:lnTo>
                    <a:pt x="63678" y="10968"/>
                  </a:lnTo>
                  <a:lnTo>
                    <a:pt x="71670" y="22872"/>
                  </a:lnTo>
                  <a:lnTo>
                    <a:pt x="74600" y="37450"/>
                  </a:lnTo>
                  <a:lnTo>
                    <a:pt x="71670" y="52037"/>
                  </a:lnTo>
                  <a:lnTo>
                    <a:pt x="63678" y="63946"/>
                  </a:lnTo>
                  <a:lnTo>
                    <a:pt x="51824" y="71973"/>
                  </a:lnTo>
                  <a:lnTo>
                    <a:pt x="37308" y="74917"/>
                  </a:lnTo>
                  <a:lnTo>
                    <a:pt x="22790" y="71973"/>
                  </a:lnTo>
                  <a:lnTo>
                    <a:pt x="10930" y="63946"/>
                  </a:lnTo>
                  <a:lnTo>
                    <a:pt x="2933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109786" y="3250211"/>
              <a:ext cx="74601" cy="74917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3109786" y="3250211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29">
                  <a:moveTo>
                    <a:pt x="0" y="37450"/>
                  </a:moveTo>
                  <a:lnTo>
                    <a:pt x="2930" y="22872"/>
                  </a:lnTo>
                  <a:lnTo>
                    <a:pt x="10922" y="10968"/>
                  </a:lnTo>
                  <a:lnTo>
                    <a:pt x="22776" y="2942"/>
                  </a:lnTo>
                  <a:lnTo>
                    <a:pt x="37291" y="0"/>
                  </a:lnTo>
                  <a:lnTo>
                    <a:pt x="51817" y="2942"/>
                  </a:lnTo>
                  <a:lnTo>
                    <a:pt x="63676" y="10968"/>
                  </a:lnTo>
                  <a:lnTo>
                    <a:pt x="71669" y="22872"/>
                  </a:lnTo>
                  <a:lnTo>
                    <a:pt x="74600" y="37450"/>
                  </a:lnTo>
                  <a:lnTo>
                    <a:pt x="71669" y="52037"/>
                  </a:lnTo>
                  <a:lnTo>
                    <a:pt x="63676" y="63946"/>
                  </a:lnTo>
                  <a:lnTo>
                    <a:pt x="51817" y="71973"/>
                  </a:lnTo>
                  <a:lnTo>
                    <a:pt x="37291" y="74917"/>
                  </a:lnTo>
                  <a:lnTo>
                    <a:pt x="22776" y="71973"/>
                  </a:lnTo>
                  <a:lnTo>
                    <a:pt x="10922" y="63946"/>
                  </a:lnTo>
                  <a:lnTo>
                    <a:pt x="2930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316909" y="3002446"/>
              <a:ext cx="74601" cy="74918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3316909" y="3002446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0" y="37450"/>
                  </a:moveTo>
                  <a:lnTo>
                    <a:pt x="2930" y="22879"/>
                  </a:lnTo>
                  <a:lnTo>
                    <a:pt x="10924" y="10974"/>
                  </a:lnTo>
                  <a:lnTo>
                    <a:pt x="22782" y="2945"/>
                  </a:lnTo>
                  <a:lnTo>
                    <a:pt x="37308" y="0"/>
                  </a:lnTo>
                  <a:lnTo>
                    <a:pt x="51824" y="2945"/>
                  </a:lnTo>
                  <a:lnTo>
                    <a:pt x="63678" y="10974"/>
                  </a:lnTo>
                  <a:lnTo>
                    <a:pt x="71670" y="22879"/>
                  </a:lnTo>
                  <a:lnTo>
                    <a:pt x="74600" y="37450"/>
                  </a:lnTo>
                  <a:lnTo>
                    <a:pt x="71670" y="52037"/>
                  </a:lnTo>
                  <a:lnTo>
                    <a:pt x="63678" y="63946"/>
                  </a:lnTo>
                  <a:lnTo>
                    <a:pt x="51824" y="71973"/>
                  </a:lnTo>
                  <a:lnTo>
                    <a:pt x="37308" y="74917"/>
                  </a:lnTo>
                  <a:lnTo>
                    <a:pt x="22782" y="71973"/>
                  </a:lnTo>
                  <a:lnTo>
                    <a:pt x="10924" y="63946"/>
                  </a:lnTo>
                  <a:lnTo>
                    <a:pt x="2930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560585" y="2782219"/>
              <a:ext cx="74601" cy="74917"/>
            </a:xfrm>
            <a:prstGeom prst="rect">
              <a:avLst/>
            </a:prstGeom>
          </p:spPr>
        </p:pic>
        <p:sp>
          <p:nvSpPr>
            <p:cNvPr id="93" name="object 93" descr=""/>
            <p:cNvSpPr/>
            <p:nvPr/>
          </p:nvSpPr>
          <p:spPr>
            <a:xfrm>
              <a:off x="3560585" y="278221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0" y="37450"/>
                  </a:moveTo>
                  <a:lnTo>
                    <a:pt x="2930" y="22872"/>
                  </a:lnTo>
                  <a:lnTo>
                    <a:pt x="10922" y="10968"/>
                  </a:lnTo>
                  <a:lnTo>
                    <a:pt x="22775" y="2942"/>
                  </a:lnTo>
                  <a:lnTo>
                    <a:pt x="37291" y="0"/>
                  </a:lnTo>
                  <a:lnTo>
                    <a:pt x="51817" y="2942"/>
                  </a:lnTo>
                  <a:lnTo>
                    <a:pt x="63676" y="10968"/>
                  </a:lnTo>
                  <a:lnTo>
                    <a:pt x="71670" y="22872"/>
                  </a:lnTo>
                  <a:lnTo>
                    <a:pt x="74600" y="37450"/>
                  </a:lnTo>
                  <a:lnTo>
                    <a:pt x="71670" y="52037"/>
                  </a:lnTo>
                  <a:lnTo>
                    <a:pt x="63676" y="63946"/>
                  </a:lnTo>
                  <a:lnTo>
                    <a:pt x="51817" y="71973"/>
                  </a:lnTo>
                  <a:lnTo>
                    <a:pt x="37291" y="74917"/>
                  </a:lnTo>
                  <a:lnTo>
                    <a:pt x="22775" y="71973"/>
                  </a:lnTo>
                  <a:lnTo>
                    <a:pt x="10922" y="63946"/>
                  </a:lnTo>
                  <a:lnTo>
                    <a:pt x="2930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560586" y="3250211"/>
              <a:ext cx="74601" cy="74917"/>
            </a:xfrm>
            <a:prstGeom prst="rect">
              <a:avLst/>
            </a:prstGeom>
          </p:spPr>
        </p:pic>
        <p:sp>
          <p:nvSpPr>
            <p:cNvPr id="95" name="object 95" descr=""/>
            <p:cNvSpPr/>
            <p:nvPr/>
          </p:nvSpPr>
          <p:spPr>
            <a:xfrm>
              <a:off x="3560585" y="3250211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30" y="22872"/>
                  </a:lnTo>
                  <a:lnTo>
                    <a:pt x="10922" y="10968"/>
                  </a:lnTo>
                  <a:lnTo>
                    <a:pt x="22775" y="2942"/>
                  </a:lnTo>
                  <a:lnTo>
                    <a:pt x="37291" y="0"/>
                  </a:lnTo>
                  <a:lnTo>
                    <a:pt x="51810" y="2942"/>
                  </a:lnTo>
                  <a:lnTo>
                    <a:pt x="63670" y="10968"/>
                  </a:lnTo>
                  <a:lnTo>
                    <a:pt x="71667" y="22872"/>
                  </a:lnTo>
                  <a:lnTo>
                    <a:pt x="74600" y="37450"/>
                  </a:lnTo>
                  <a:lnTo>
                    <a:pt x="71667" y="52037"/>
                  </a:lnTo>
                  <a:lnTo>
                    <a:pt x="63670" y="63946"/>
                  </a:lnTo>
                  <a:lnTo>
                    <a:pt x="51810" y="71973"/>
                  </a:lnTo>
                  <a:lnTo>
                    <a:pt x="37291" y="74917"/>
                  </a:lnTo>
                  <a:lnTo>
                    <a:pt x="22775" y="71973"/>
                  </a:lnTo>
                  <a:lnTo>
                    <a:pt x="10922" y="63946"/>
                  </a:lnTo>
                  <a:lnTo>
                    <a:pt x="2930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6" name="object 96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326057" y="3467399"/>
              <a:ext cx="74599" cy="74899"/>
            </a:xfrm>
            <a:prstGeom prst="rect">
              <a:avLst/>
            </a:prstGeom>
          </p:spPr>
        </p:pic>
        <p:sp>
          <p:nvSpPr>
            <p:cNvPr id="97" name="object 97" descr=""/>
            <p:cNvSpPr/>
            <p:nvPr/>
          </p:nvSpPr>
          <p:spPr>
            <a:xfrm>
              <a:off x="3326057" y="346739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33"/>
                  </a:moveTo>
                  <a:lnTo>
                    <a:pt x="2930" y="22865"/>
                  </a:lnTo>
                  <a:lnTo>
                    <a:pt x="10922" y="10966"/>
                  </a:lnTo>
                  <a:lnTo>
                    <a:pt x="22775" y="2942"/>
                  </a:lnTo>
                  <a:lnTo>
                    <a:pt x="37291" y="0"/>
                  </a:lnTo>
                  <a:lnTo>
                    <a:pt x="51817" y="2942"/>
                  </a:lnTo>
                  <a:lnTo>
                    <a:pt x="63676" y="10966"/>
                  </a:lnTo>
                  <a:lnTo>
                    <a:pt x="71670" y="22865"/>
                  </a:lnTo>
                  <a:lnTo>
                    <a:pt x="74600" y="37433"/>
                  </a:lnTo>
                  <a:lnTo>
                    <a:pt x="71670" y="52020"/>
                  </a:lnTo>
                  <a:lnTo>
                    <a:pt x="63676" y="63929"/>
                  </a:lnTo>
                  <a:lnTo>
                    <a:pt x="51817" y="71957"/>
                  </a:lnTo>
                  <a:lnTo>
                    <a:pt x="37291" y="74900"/>
                  </a:lnTo>
                  <a:lnTo>
                    <a:pt x="22775" y="71957"/>
                  </a:lnTo>
                  <a:lnTo>
                    <a:pt x="10922" y="63929"/>
                  </a:lnTo>
                  <a:lnTo>
                    <a:pt x="2930" y="52020"/>
                  </a:lnTo>
                  <a:lnTo>
                    <a:pt x="0" y="37433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8" name="object 98" descr=""/>
          <p:cNvGrpSpPr/>
          <p:nvPr/>
        </p:nvGrpSpPr>
        <p:grpSpPr>
          <a:xfrm>
            <a:off x="2871046" y="4289488"/>
            <a:ext cx="768350" cy="1021715"/>
            <a:chOff x="2871046" y="4289488"/>
            <a:chExt cx="768350" cy="1021715"/>
          </a:xfrm>
        </p:grpSpPr>
        <p:sp>
          <p:nvSpPr>
            <p:cNvPr id="99" name="object 99" descr=""/>
            <p:cNvSpPr/>
            <p:nvPr/>
          </p:nvSpPr>
          <p:spPr>
            <a:xfrm>
              <a:off x="3147096" y="4331150"/>
              <a:ext cx="450850" cy="721360"/>
            </a:xfrm>
            <a:custGeom>
              <a:avLst/>
              <a:gdLst/>
              <a:ahLst/>
              <a:cxnLst/>
              <a:rect l="l" t="t" r="r" b="b"/>
              <a:pathLst>
                <a:path w="450850" h="721360">
                  <a:moveTo>
                    <a:pt x="450782" y="720975"/>
                  </a:moveTo>
                  <a:lnTo>
                    <a:pt x="0" y="720975"/>
                  </a:lnTo>
                  <a:lnTo>
                    <a:pt x="0" y="0"/>
                  </a:lnTo>
                </a:path>
              </a:pathLst>
            </a:custGeom>
            <a:ln w="8416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3147095" y="4331150"/>
              <a:ext cx="450850" cy="721360"/>
            </a:xfrm>
            <a:custGeom>
              <a:avLst/>
              <a:gdLst/>
              <a:ahLst/>
              <a:cxnLst/>
              <a:rect l="l" t="t" r="r" b="b"/>
              <a:pathLst>
                <a:path w="450850" h="721360">
                  <a:moveTo>
                    <a:pt x="0" y="0"/>
                  </a:moveTo>
                  <a:lnTo>
                    <a:pt x="450782" y="0"/>
                  </a:lnTo>
                  <a:lnTo>
                    <a:pt x="450782" y="720975"/>
                  </a:lnTo>
                </a:path>
              </a:pathLst>
            </a:custGeom>
            <a:ln w="84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2912567" y="4548336"/>
              <a:ext cx="450850" cy="721360"/>
            </a:xfrm>
            <a:custGeom>
              <a:avLst/>
              <a:gdLst/>
              <a:ahLst/>
              <a:cxnLst/>
              <a:rect l="l" t="t" r="r" b="b"/>
              <a:pathLst>
                <a:path w="450850" h="721360">
                  <a:moveTo>
                    <a:pt x="450782" y="720958"/>
                  </a:moveTo>
                  <a:lnTo>
                    <a:pt x="0" y="720958"/>
                  </a:lnTo>
                  <a:lnTo>
                    <a:pt x="0" y="0"/>
                  </a:lnTo>
                  <a:lnTo>
                    <a:pt x="450782" y="0"/>
                  </a:lnTo>
                  <a:lnTo>
                    <a:pt x="450782" y="720958"/>
                  </a:lnTo>
                  <a:close/>
                </a:path>
              </a:pathLst>
            </a:custGeom>
            <a:ln w="2945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2912567" y="4331148"/>
              <a:ext cx="685800" cy="938530"/>
            </a:xfrm>
            <a:custGeom>
              <a:avLst/>
              <a:gdLst/>
              <a:ahLst/>
              <a:cxnLst/>
              <a:rect l="l" t="t" r="r" b="b"/>
              <a:pathLst>
                <a:path w="685800" h="938529">
                  <a:moveTo>
                    <a:pt x="450782" y="938145"/>
                  </a:moveTo>
                  <a:lnTo>
                    <a:pt x="0" y="938145"/>
                  </a:lnTo>
                  <a:lnTo>
                    <a:pt x="0" y="217187"/>
                  </a:lnTo>
                  <a:lnTo>
                    <a:pt x="450782" y="217187"/>
                  </a:lnTo>
                  <a:lnTo>
                    <a:pt x="450782" y="938145"/>
                  </a:lnTo>
                  <a:close/>
                </a:path>
                <a:path w="685800" h="938529">
                  <a:moveTo>
                    <a:pt x="234529" y="0"/>
                  </a:moveTo>
                  <a:lnTo>
                    <a:pt x="0" y="217187"/>
                  </a:lnTo>
                </a:path>
                <a:path w="685800" h="938529">
                  <a:moveTo>
                    <a:pt x="685311" y="0"/>
                  </a:moveTo>
                  <a:lnTo>
                    <a:pt x="450782" y="217187"/>
                  </a:lnTo>
                </a:path>
                <a:path w="685800" h="938529">
                  <a:moveTo>
                    <a:pt x="685311" y="720975"/>
                  </a:moveTo>
                  <a:lnTo>
                    <a:pt x="450782" y="938145"/>
                  </a:lnTo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2912566" y="5052126"/>
              <a:ext cx="234950" cy="217170"/>
            </a:xfrm>
            <a:custGeom>
              <a:avLst/>
              <a:gdLst/>
              <a:ahLst/>
              <a:cxnLst/>
              <a:rect l="l" t="t" r="r" b="b"/>
              <a:pathLst>
                <a:path w="234950" h="217170">
                  <a:moveTo>
                    <a:pt x="234529" y="0"/>
                  </a:moveTo>
                  <a:lnTo>
                    <a:pt x="0" y="217170"/>
                  </a:lnTo>
                </a:path>
              </a:pathLst>
            </a:custGeom>
            <a:ln w="8425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75258" y="5231846"/>
              <a:ext cx="74601" cy="74899"/>
            </a:xfrm>
            <a:prstGeom prst="rect">
              <a:avLst/>
            </a:prstGeom>
          </p:spPr>
        </p:pic>
        <p:sp>
          <p:nvSpPr>
            <p:cNvPr id="105" name="object 105" descr=""/>
            <p:cNvSpPr/>
            <p:nvPr/>
          </p:nvSpPr>
          <p:spPr>
            <a:xfrm>
              <a:off x="2875258" y="5231846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29">
                  <a:moveTo>
                    <a:pt x="0" y="37433"/>
                  </a:moveTo>
                  <a:lnTo>
                    <a:pt x="2930" y="22865"/>
                  </a:lnTo>
                  <a:lnTo>
                    <a:pt x="10924" y="10966"/>
                  </a:lnTo>
                  <a:lnTo>
                    <a:pt x="22783" y="2942"/>
                  </a:lnTo>
                  <a:lnTo>
                    <a:pt x="37308" y="0"/>
                  </a:lnTo>
                  <a:lnTo>
                    <a:pt x="51824" y="2942"/>
                  </a:lnTo>
                  <a:lnTo>
                    <a:pt x="63678" y="10966"/>
                  </a:lnTo>
                  <a:lnTo>
                    <a:pt x="71670" y="22865"/>
                  </a:lnTo>
                  <a:lnTo>
                    <a:pt x="74600" y="37433"/>
                  </a:lnTo>
                  <a:lnTo>
                    <a:pt x="71670" y="52020"/>
                  </a:lnTo>
                  <a:lnTo>
                    <a:pt x="63678" y="63929"/>
                  </a:lnTo>
                  <a:lnTo>
                    <a:pt x="51824" y="71957"/>
                  </a:lnTo>
                  <a:lnTo>
                    <a:pt x="37308" y="74900"/>
                  </a:lnTo>
                  <a:lnTo>
                    <a:pt x="22783" y="71957"/>
                  </a:lnTo>
                  <a:lnTo>
                    <a:pt x="10924" y="63929"/>
                  </a:lnTo>
                  <a:lnTo>
                    <a:pt x="2930" y="52020"/>
                  </a:lnTo>
                  <a:lnTo>
                    <a:pt x="0" y="37433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875258" y="4510871"/>
              <a:ext cx="74601" cy="74916"/>
            </a:xfrm>
            <a:prstGeom prst="rect">
              <a:avLst/>
            </a:prstGeom>
          </p:spPr>
        </p:pic>
        <p:sp>
          <p:nvSpPr>
            <p:cNvPr id="107" name="object 107" descr=""/>
            <p:cNvSpPr/>
            <p:nvPr/>
          </p:nvSpPr>
          <p:spPr>
            <a:xfrm>
              <a:off x="2875258" y="451087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29">
                  <a:moveTo>
                    <a:pt x="0" y="37450"/>
                  </a:moveTo>
                  <a:lnTo>
                    <a:pt x="2930" y="22879"/>
                  </a:lnTo>
                  <a:lnTo>
                    <a:pt x="10922" y="10975"/>
                  </a:lnTo>
                  <a:lnTo>
                    <a:pt x="22776" y="2945"/>
                  </a:lnTo>
                  <a:lnTo>
                    <a:pt x="37291" y="0"/>
                  </a:lnTo>
                  <a:lnTo>
                    <a:pt x="51817" y="2945"/>
                  </a:lnTo>
                  <a:lnTo>
                    <a:pt x="63676" y="10975"/>
                  </a:lnTo>
                  <a:lnTo>
                    <a:pt x="71669" y="22879"/>
                  </a:lnTo>
                  <a:lnTo>
                    <a:pt x="74600" y="37450"/>
                  </a:lnTo>
                  <a:lnTo>
                    <a:pt x="71669" y="52037"/>
                  </a:lnTo>
                  <a:lnTo>
                    <a:pt x="63676" y="63946"/>
                  </a:lnTo>
                  <a:lnTo>
                    <a:pt x="51817" y="71974"/>
                  </a:lnTo>
                  <a:lnTo>
                    <a:pt x="37291" y="74917"/>
                  </a:lnTo>
                  <a:lnTo>
                    <a:pt x="22776" y="71974"/>
                  </a:lnTo>
                  <a:lnTo>
                    <a:pt x="10922" y="63946"/>
                  </a:lnTo>
                  <a:lnTo>
                    <a:pt x="2930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8" name="object 108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109786" y="4293699"/>
              <a:ext cx="74601" cy="74917"/>
            </a:xfrm>
            <a:prstGeom prst="rect">
              <a:avLst/>
            </a:prstGeom>
          </p:spPr>
        </p:pic>
        <p:sp>
          <p:nvSpPr>
            <p:cNvPr id="109" name="object 109" descr=""/>
            <p:cNvSpPr/>
            <p:nvPr/>
          </p:nvSpPr>
          <p:spPr>
            <a:xfrm>
              <a:off x="3109786" y="429370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29">
                  <a:moveTo>
                    <a:pt x="0" y="37450"/>
                  </a:moveTo>
                  <a:lnTo>
                    <a:pt x="2933" y="22872"/>
                  </a:lnTo>
                  <a:lnTo>
                    <a:pt x="10930" y="10968"/>
                  </a:lnTo>
                  <a:lnTo>
                    <a:pt x="22790" y="2942"/>
                  </a:lnTo>
                  <a:lnTo>
                    <a:pt x="37308" y="0"/>
                  </a:lnTo>
                  <a:lnTo>
                    <a:pt x="51824" y="2942"/>
                  </a:lnTo>
                  <a:lnTo>
                    <a:pt x="63678" y="10968"/>
                  </a:lnTo>
                  <a:lnTo>
                    <a:pt x="71670" y="22872"/>
                  </a:lnTo>
                  <a:lnTo>
                    <a:pt x="74600" y="37450"/>
                  </a:lnTo>
                  <a:lnTo>
                    <a:pt x="71670" y="52037"/>
                  </a:lnTo>
                  <a:lnTo>
                    <a:pt x="63678" y="63946"/>
                  </a:lnTo>
                  <a:lnTo>
                    <a:pt x="51824" y="71973"/>
                  </a:lnTo>
                  <a:lnTo>
                    <a:pt x="37308" y="74917"/>
                  </a:lnTo>
                  <a:lnTo>
                    <a:pt x="22790" y="71973"/>
                  </a:lnTo>
                  <a:lnTo>
                    <a:pt x="10930" y="63946"/>
                  </a:lnTo>
                  <a:lnTo>
                    <a:pt x="2933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0" name="object 110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109786" y="5014658"/>
              <a:ext cx="74601" cy="74917"/>
            </a:xfrm>
            <a:prstGeom prst="rect">
              <a:avLst/>
            </a:prstGeom>
          </p:spPr>
        </p:pic>
        <p:sp>
          <p:nvSpPr>
            <p:cNvPr id="111" name="object 111" descr=""/>
            <p:cNvSpPr/>
            <p:nvPr/>
          </p:nvSpPr>
          <p:spPr>
            <a:xfrm>
              <a:off x="3109786" y="501465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29">
                  <a:moveTo>
                    <a:pt x="0" y="37450"/>
                  </a:moveTo>
                  <a:lnTo>
                    <a:pt x="2930" y="22872"/>
                  </a:lnTo>
                  <a:lnTo>
                    <a:pt x="10922" y="10968"/>
                  </a:lnTo>
                  <a:lnTo>
                    <a:pt x="22776" y="2942"/>
                  </a:lnTo>
                  <a:lnTo>
                    <a:pt x="37291" y="0"/>
                  </a:lnTo>
                  <a:lnTo>
                    <a:pt x="51817" y="2942"/>
                  </a:lnTo>
                  <a:lnTo>
                    <a:pt x="63676" y="10968"/>
                  </a:lnTo>
                  <a:lnTo>
                    <a:pt x="71669" y="22872"/>
                  </a:lnTo>
                  <a:lnTo>
                    <a:pt x="74600" y="37450"/>
                  </a:lnTo>
                  <a:lnTo>
                    <a:pt x="71669" y="52037"/>
                  </a:lnTo>
                  <a:lnTo>
                    <a:pt x="63676" y="63946"/>
                  </a:lnTo>
                  <a:lnTo>
                    <a:pt x="51817" y="71974"/>
                  </a:lnTo>
                  <a:lnTo>
                    <a:pt x="37291" y="74917"/>
                  </a:lnTo>
                  <a:lnTo>
                    <a:pt x="22776" y="71974"/>
                  </a:lnTo>
                  <a:lnTo>
                    <a:pt x="10922" y="63946"/>
                  </a:lnTo>
                  <a:lnTo>
                    <a:pt x="2930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2" name="object 112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316909" y="4513943"/>
              <a:ext cx="74601" cy="74900"/>
            </a:xfrm>
            <a:prstGeom prst="rect">
              <a:avLst/>
            </a:prstGeom>
          </p:spPr>
        </p:pic>
        <p:sp>
          <p:nvSpPr>
            <p:cNvPr id="113" name="object 113" descr=""/>
            <p:cNvSpPr/>
            <p:nvPr/>
          </p:nvSpPr>
          <p:spPr>
            <a:xfrm>
              <a:off x="3316909" y="4513944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33"/>
                  </a:moveTo>
                  <a:lnTo>
                    <a:pt x="2930" y="22865"/>
                  </a:lnTo>
                  <a:lnTo>
                    <a:pt x="10924" y="10966"/>
                  </a:lnTo>
                  <a:lnTo>
                    <a:pt x="22782" y="2942"/>
                  </a:lnTo>
                  <a:lnTo>
                    <a:pt x="37308" y="0"/>
                  </a:lnTo>
                  <a:lnTo>
                    <a:pt x="51824" y="2942"/>
                  </a:lnTo>
                  <a:lnTo>
                    <a:pt x="63678" y="10966"/>
                  </a:lnTo>
                  <a:lnTo>
                    <a:pt x="71670" y="22865"/>
                  </a:lnTo>
                  <a:lnTo>
                    <a:pt x="74600" y="37433"/>
                  </a:lnTo>
                  <a:lnTo>
                    <a:pt x="71670" y="52020"/>
                  </a:lnTo>
                  <a:lnTo>
                    <a:pt x="63678" y="63929"/>
                  </a:lnTo>
                  <a:lnTo>
                    <a:pt x="51824" y="71957"/>
                  </a:lnTo>
                  <a:lnTo>
                    <a:pt x="37308" y="74900"/>
                  </a:lnTo>
                  <a:lnTo>
                    <a:pt x="22782" y="71957"/>
                  </a:lnTo>
                  <a:lnTo>
                    <a:pt x="10924" y="63929"/>
                  </a:lnTo>
                  <a:lnTo>
                    <a:pt x="2930" y="52020"/>
                  </a:lnTo>
                  <a:lnTo>
                    <a:pt x="0" y="37433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560585" y="4293699"/>
              <a:ext cx="74601" cy="74917"/>
            </a:xfrm>
            <a:prstGeom prst="rect">
              <a:avLst/>
            </a:prstGeom>
          </p:spPr>
        </p:pic>
        <p:sp>
          <p:nvSpPr>
            <p:cNvPr id="115" name="object 115" descr=""/>
            <p:cNvSpPr/>
            <p:nvPr/>
          </p:nvSpPr>
          <p:spPr>
            <a:xfrm>
              <a:off x="3560585" y="429370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30" y="22872"/>
                  </a:lnTo>
                  <a:lnTo>
                    <a:pt x="10922" y="10968"/>
                  </a:lnTo>
                  <a:lnTo>
                    <a:pt x="22775" y="2942"/>
                  </a:lnTo>
                  <a:lnTo>
                    <a:pt x="37291" y="0"/>
                  </a:lnTo>
                  <a:lnTo>
                    <a:pt x="51817" y="2942"/>
                  </a:lnTo>
                  <a:lnTo>
                    <a:pt x="63676" y="10968"/>
                  </a:lnTo>
                  <a:lnTo>
                    <a:pt x="71670" y="22872"/>
                  </a:lnTo>
                  <a:lnTo>
                    <a:pt x="74600" y="37450"/>
                  </a:lnTo>
                  <a:lnTo>
                    <a:pt x="71670" y="52037"/>
                  </a:lnTo>
                  <a:lnTo>
                    <a:pt x="63676" y="63946"/>
                  </a:lnTo>
                  <a:lnTo>
                    <a:pt x="51817" y="71973"/>
                  </a:lnTo>
                  <a:lnTo>
                    <a:pt x="37291" y="74917"/>
                  </a:lnTo>
                  <a:lnTo>
                    <a:pt x="22775" y="71973"/>
                  </a:lnTo>
                  <a:lnTo>
                    <a:pt x="10922" y="63946"/>
                  </a:lnTo>
                  <a:lnTo>
                    <a:pt x="2930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560586" y="5014658"/>
              <a:ext cx="74601" cy="74917"/>
            </a:xfrm>
            <a:prstGeom prst="rect">
              <a:avLst/>
            </a:prstGeom>
          </p:spPr>
        </p:pic>
        <p:sp>
          <p:nvSpPr>
            <p:cNvPr id="117" name="object 117" descr=""/>
            <p:cNvSpPr/>
            <p:nvPr/>
          </p:nvSpPr>
          <p:spPr>
            <a:xfrm>
              <a:off x="3560585" y="501465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30" y="22872"/>
                  </a:lnTo>
                  <a:lnTo>
                    <a:pt x="10922" y="10968"/>
                  </a:lnTo>
                  <a:lnTo>
                    <a:pt x="22775" y="2942"/>
                  </a:lnTo>
                  <a:lnTo>
                    <a:pt x="37291" y="0"/>
                  </a:lnTo>
                  <a:lnTo>
                    <a:pt x="51810" y="2942"/>
                  </a:lnTo>
                  <a:lnTo>
                    <a:pt x="63670" y="10968"/>
                  </a:lnTo>
                  <a:lnTo>
                    <a:pt x="71667" y="22872"/>
                  </a:lnTo>
                  <a:lnTo>
                    <a:pt x="74600" y="37450"/>
                  </a:lnTo>
                  <a:lnTo>
                    <a:pt x="71667" y="52037"/>
                  </a:lnTo>
                  <a:lnTo>
                    <a:pt x="63670" y="63946"/>
                  </a:lnTo>
                  <a:lnTo>
                    <a:pt x="51810" y="71974"/>
                  </a:lnTo>
                  <a:lnTo>
                    <a:pt x="37291" y="74917"/>
                  </a:lnTo>
                  <a:lnTo>
                    <a:pt x="22775" y="71974"/>
                  </a:lnTo>
                  <a:lnTo>
                    <a:pt x="10922" y="63946"/>
                  </a:lnTo>
                  <a:lnTo>
                    <a:pt x="2930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8" name="object 118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326057" y="5231846"/>
              <a:ext cx="74599" cy="74899"/>
            </a:xfrm>
            <a:prstGeom prst="rect">
              <a:avLst/>
            </a:prstGeom>
          </p:spPr>
        </p:pic>
        <p:sp>
          <p:nvSpPr>
            <p:cNvPr id="119" name="object 119" descr=""/>
            <p:cNvSpPr/>
            <p:nvPr/>
          </p:nvSpPr>
          <p:spPr>
            <a:xfrm>
              <a:off x="3326057" y="5231846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33"/>
                  </a:moveTo>
                  <a:lnTo>
                    <a:pt x="2930" y="22865"/>
                  </a:lnTo>
                  <a:lnTo>
                    <a:pt x="10922" y="10966"/>
                  </a:lnTo>
                  <a:lnTo>
                    <a:pt x="22775" y="2942"/>
                  </a:lnTo>
                  <a:lnTo>
                    <a:pt x="37291" y="0"/>
                  </a:lnTo>
                  <a:lnTo>
                    <a:pt x="51817" y="2942"/>
                  </a:lnTo>
                  <a:lnTo>
                    <a:pt x="63676" y="10966"/>
                  </a:lnTo>
                  <a:lnTo>
                    <a:pt x="71670" y="22865"/>
                  </a:lnTo>
                  <a:lnTo>
                    <a:pt x="74600" y="37433"/>
                  </a:lnTo>
                  <a:lnTo>
                    <a:pt x="71670" y="52020"/>
                  </a:lnTo>
                  <a:lnTo>
                    <a:pt x="63676" y="63929"/>
                  </a:lnTo>
                  <a:lnTo>
                    <a:pt x="51817" y="71957"/>
                  </a:lnTo>
                  <a:lnTo>
                    <a:pt x="37291" y="74900"/>
                  </a:lnTo>
                  <a:lnTo>
                    <a:pt x="22775" y="71957"/>
                  </a:lnTo>
                  <a:lnTo>
                    <a:pt x="10922" y="63929"/>
                  </a:lnTo>
                  <a:lnTo>
                    <a:pt x="2930" y="52020"/>
                  </a:lnTo>
                  <a:lnTo>
                    <a:pt x="0" y="37433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0" name="object 120" descr=""/>
          <p:cNvGrpSpPr/>
          <p:nvPr/>
        </p:nvGrpSpPr>
        <p:grpSpPr>
          <a:xfrm>
            <a:off x="4590392" y="4289488"/>
            <a:ext cx="768350" cy="1021715"/>
            <a:chOff x="4590392" y="4289488"/>
            <a:chExt cx="768350" cy="1021715"/>
          </a:xfrm>
        </p:grpSpPr>
        <p:sp>
          <p:nvSpPr>
            <p:cNvPr id="121" name="object 121" descr=""/>
            <p:cNvSpPr/>
            <p:nvPr/>
          </p:nvSpPr>
          <p:spPr>
            <a:xfrm>
              <a:off x="4866442" y="4331150"/>
              <a:ext cx="450850" cy="721360"/>
            </a:xfrm>
            <a:custGeom>
              <a:avLst/>
              <a:gdLst/>
              <a:ahLst/>
              <a:cxnLst/>
              <a:rect l="l" t="t" r="r" b="b"/>
              <a:pathLst>
                <a:path w="450850" h="721360">
                  <a:moveTo>
                    <a:pt x="450765" y="720975"/>
                  </a:moveTo>
                  <a:lnTo>
                    <a:pt x="0" y="720975"/>
                  </a:lnTo>
                  <a:lnTo>
                    <a:pt x="0" y="0"/>
                  </a:lnTo>
                </a:path>
              </a:pathLst>
            </a:custGeom>
            <a:ln w="8416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4866443" y="4331150"/>
              <a:ext cx="450850" cy="721360"/>
            </a:xfrm>
            <a:custGeom>
              <a:avLst/>
              <a:gdLst/>
              <a:ahLst/>
              <a:cxnLst/>
              <a:rect l="l" t="t" r="r" b="b"/>
              <a:pathLst>
                <a:path w="450850" h="721360">
                  <a:moveTo>
                    <a:pt x="0" y="0"/>
                  </a:moveTo>
                  <a:lnTo>
                    <a:pt x="450765" y="0"/>
                  </a:lnTo>
                  <a:lnTo>
                    <a:pt x="450765" y="720975"/>
                  </a:lnTo>
                </a:path>
              </a:pathLst>
            </a:custGeom>
            <a:ln w="84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4631898" y="4548336"/>
              <a:ext cx="450850" cy="721360"/>
            </a:xfrm>
            <a:custGeom>
              <a:avLst/>
              <a:gdLst/>
              <a:ahLst/>
              <a:cxnLst/>
              <a:rect l="l" t="t" r="r" b="b"/>
              <a:pathLst>
                <a:path w="450850" h="721360">
                  <a:moveTo>
                    <a:pt x="450782" y="720958"/>
                  </a:moveTo>
                  <a:lnTo>
                    <a:pt x="0" y="720958"/>
                  </a:lnTo>
                  <a:lnTo>
                    <a:pt x="0" y="0"/>
                  </a:lnTo>
                  <a:lnTo>
                    <a:pt x="450782" y="0"/>
                  </a:lnTo>
                  <a:lnTo>
                    <a:pt x="450782" y="720958"/>
                  </a:lnTo>
                  <a:close/>
                </a:path>
              </a:pathLst>
            </a:custGeom>
            <a:ln w="2945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4631898" y="4331148"/>
              <a:ext cx="685800" cy="938530"/>
            </a:xfrm>
            <a:custGeom>
              <a:avLst/>
              <a:gdLst/>
              <a:ahLst/>
              <a:cxnLst/>
              <a:rect l="l" t="t" r="r" b="b"/>
              <a:pathLst>
                <a:path w="685800" h="938529">
                  <a:moveTo>
                    <a:pt x="450782" y="938145"/>
                  </a:moveTo>
                  <a:lnTo>
                    <a:pt x="0" y="938145"/>
                  </a:lnTo>
                  <a:lnTo>
                    <a:pt x="0" y="217187"/>
                  </a:lnTo>
                  <a:lnTo>
                    <a:pt x="450782" y="217187"/>
                  </a:lnTo>
                  <a:lnTo>
                    <a:pt x="450782" y="938145"/>
                  </a:lnTo>
                  <a:close/>
                </a:path>
                <a:path w="685800" h="938529">
                  <a:moveTo>
                    <a:pt x="234545" y="0"/>
                  </a:moveTo>
                  <a:lnTo>
                    <a:pt x="0" y="217187"/>
                  </a:lnTo>
                </a:path>
                <a:path w="685800" h="938529">
                  <a:moveTo>
                    <a:pt x="685311" y="0"/>
                  </a:moveTo>
                  <a:lnTo>
                    <a:pt x="450782" y="217187"/>
                  </a:lnTo>
                </a:path>
                <a:path w="685800" h="938529">
                  <a:moveTo>
                    <a:pt x="685311" y="720975"/>
                  </a:moveTo>
                  <a:lnTo>
                    <a:pt x="450782" y="938145"/>
                  </a:lnTo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4631897" y="5052126"/>
              <a:ext cx="234950" cy="217170"/>
            </a:xfrm>
            <a:custGeom>
              <a:avLst/>
              <a:gdLst/>
              <a:ahLst/>
              <a:cxnLst/>
              <a:rect l="l" t="t" r="r" b="b"/>
              <a:pathLst>
                <a:path w="234950" h="217170">
                  <a:moveTo>
                    <a:pt x="234545" y="0"/>
                  </a:moveTo>
                  <a:lnTo>
                    <a:pt x="0" y="217170"/>
                  </a:lnTo>
                </a:path>
              </a:pathLst>
            </a:custGeom>
            <a:ln w="8425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6" name="object 126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594604" y="5231846"/>
              <a:ext cx="74601" cy="74899"/>
            </a:xfrm>
            <a:prstGeom prst="rect">
              <a:avLst/>
            </a:prstGeom>
          </p:spPr>
        </p:pic>
        <p:sp>
          <p:nvSpPr>
            <p:cNvPr id="127" name="object 127" descr=""/>
            <p:cNvSpPr/>
            <p:nvPr/>
          </p:nvSpPr>
          <p:spPr>
            <a:xfrm>
              <a:off x="4594604" y="5231846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33"/>
                  </a:moveTo>
                  <a:lnTo>
                    <a:pt x="2932" y="22865"/>
                  </a:lnTo>
                  <a:lnTo>
                    <a:pt x="10928" y="10966"/>
                  </a:lnTo>
                  <a:lnTo>
                    <a:pt x="22783" y="2942"/>
                  </a:lnTo>
                  <a:lnTo>
                    <a:pt x="37291" y="0"/>
                  </a:lnTo>
                  <a:lnTo>
                    <a:pt x="51810" y="2942"/>
                  </a:lnTo>
                  <a:lnTo>
                    <a:pt x="63670" y="10966"/>
                  </a:lnTo>
                  <a:lnTo>
                    <a:pt x="71667" y="22865"/>
                  </a:lnTo>
                  <a:lnTo>
                    <a:pt x="74600" y="37433"/>
                  </a:lnTo>
                  <a:lnTo>
                    <a:pt x="71667" y="52020"/>
                  </a:lnTo>
                  <a:lnTo>
                    <a:pt x="63670" y="63929"/>
                  </a:lnTo>
                  <a:lnTo>
                    <a:pt x="51810" y="71957"/>
                  </a:lnTo>
                  <a:lnTo>
                    <a:pt x="37291" y="74900"/>
                  </a:lnTo>
                  <a:lnTo>
                    <a:pt x="22783" y="71957"/>
                  </a:lnTo>
                  <a:lnTo>
                    <a:pt x="10928" y="63929"/>
                  </a:lnTo>
                  <a:lnTo>
                    <a:pt x="2932" y="52020"/>
                  </a:lnTo>
                  <a:lnTo>
                    <a:pt x="0" y="37433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8" name="object 128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594604" y="4510871"/>
              <a:ext cx="74601" cy="74916"/>
            </a:xfrm>
            <a:prstGeom prst="rect">
              <a:avLst/>
            </a:prstGeom>
          </p:spPr>
        </p:pic>
        <p:sp>
          <p:nvSpPr>
            <p:cNvPr id="129" name="object 129" descr=""/>
            <p:cNvSpPr/>
            <p:nvPr/>
          </p:nvSpPr>
          <p:spPr>
            <a:xfrm>
              <a:off x="4594604" y="451087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28" y="22879"/>
                  </a:lnTo>
                  <a:lnTo>
                    <a:pt x="10916" y="10975"/>
                  </a:lnTo>
                  <a:lnTo>
                    <a:pt x="22768" y="2945"/>
                  </a:lnTo>
                  <a:lnTo>
                    <a:pt x="37291" y="0"/>
                  </a:lnTo>
                  <a:lnTo>
                    <a:pt x="51810" y="2945"/>
                  </a:lnTo>
                  <a:lnTo>
                    <a:pt x="63670" y="10975"/>
                  </a:lnTo>
                  <a:lnTo>
                    <a:pt x="71667" y="22879"/>
                  </a:lnTo>
                  <a:lnTo>
                    <a:pt x="74600" y="37450"/>
                  </a:lnTo>
                  <a:lnTo>
                    <a:pt x="71667" y="52037"/>
                  </a:lnTo>
                  <a:lnTo>
                    <a:pt x="63670" y="63946"/>
                  </a:lnTo>
                  <a:lnTo>
                    <a:pt x="51810" y="71974"/>
                  </a:lnTo>
                  <a:lnTo>
                    <a:pt x="37291" y="74917"/>
                  </a:lnTo>
                  <a:lnTo>
                    <a:pt x="22768" y="71974"/>
                  </a:lnTo>
                  <a:lnTo>
                    <a:pt x="10916" y="63946"/>
                  </a:lnTo>
                  <a:lnTo>
                    <a:pt x="2928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0" name="object 130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829134" y="4293700"/>
              <a:ext cx="74601" cy="74917"/>
            </a:xfrm>
            <a:prstGeom prst="rect">
              <a:avLst/>
            </a:prstGeom>
          </p:spPr>
        </p:pic>
        <p:sp>
          <p:nvSpPr>
            <p:cNvPr id="131" name="object 131" descr=""/>
            <p:cNvSpPr/>
            <p:nvPr/>
          </p:nvSpPr>
          <p:spPr>
            <a:xfrm>
              <a:off x="4829134" y="429370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33" y="22872"/>
                  </a:lnTo>
                  <a:lnTo>
                    <a:pt x="10930" y="10968"/>
                  </a:lnTo>
                  <a:lnTo>
                    <a:pt x="22790" y="2942"/>
                  </a:lnTo>
                  <a:lnTo>
                    <a:pt x="37308" y="0"/>
                  </a:lnTo>
                  <a:lnTo>
                    <a:pt x="51817" y="2942"/>
                  </a:lnTo>
                  <a:lnTo>
                    <a:pt x="63672" y="10968"/>
                  </a:lnTo>
                  <a:lnTo>
                    <a:pt x="71667" y="22872"/>
                  </a:lnTo>
                  <a:lnTo>
                    <a:pt x="74600" y="37450"/>
                  </a:lnTo>
                  <a:lnTo>
                    <a:pt x="71667" y="52037"/>
                  </a:lnTo>
                  <a:lnTo>
                    <a:pt x="63672" y="63946"/>
                  </a:lnTo>
                  <a:lnTo>
                    <a:pt x="51817" y="71973"/>
                  </a:lnTo>
                  <a:lnTo>
                    <a:pt x="37308" y="74917"/>
                  </a:lnTo>
                  <a:lnTo>
                    <a:pt x="22790" y="71973"/>
                  </a:lnTo>
                  <a:lnTo>
                    <a:pt x="10930" y="63946"/>
                  </a:lnTo>
                  <a:lnTo>
                    <a:pt x="2933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829134" y="5014658"/>
              <a:ext cx="74601" cy="74917"/>
            </a:xfrm>
            <a:prstGeom prst="rect">
              <a:avLst/>
            </a:prstGeom>
          </p:spPr>
        </p:pic>
        <p:sp>
          <p:nvSpPr>
            <p:cNvPr id="133" name="object 133" descr=""/>
            <p:cNvSpPr/>
            <p:nvPr/>
          </p:nvSpPr>
          <p:spPr>
            <a:xfrm>
              <a:off x="4829134" y="501465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28" y="22872"/>
                  </a:lnTo>
                  <a:lnTo>
                    <a:pt x="10918" y="10968"/>
                  </a:lnTo>
                  <a:lnTo>
                    <a:pt x="22775" y="2942"/>
                  </a:lnTo>
                  <a:lnTo>
                    <a:pt x="37308" y="0"/>
                  </a:lnTo>
                  <a:lnTo>
                    <a:pt x="51817" y="2942"/>
                  </a:lnTo>
                  <a:lnTo>
                    <a:pt x="63672" y="10968"/>
                  </a:lnTo>
                  <a:lnTo>
                    <a:pt x="71667" y="22872"/>
                  </a:lnTo>
                  <a:lnTo>
                    <a:pt x="74600" y="37450"/>
                  </a:lnTo>
                  <a:lnTo>
                    <a:pt x="71667" y="52037"/>
                  </a:lnTo>
                  <a:lnTo>
                    <a:pt x="63672" y="63946"/>
                  </a:lnTo>
                  <a:lnTo>
                    <a:pt x="51817" y="71974"/>
                  </a:lnTo>
                  <a:lnTo>
                    <a:pt x="37308" y="74917"/>
                  </a:lnTo>
                  <a:lnTo>
                    <a:pt x="22775" y="71974"/>
                  </a:lnTo>
                  <a:lnTo>
                    <a:pt x="10918" y="63946"/>
                  </a:lnTo>
                  <a:lnTo>
                    <a:pt x="2928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4" name="object 134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045370" y="4510871"/>
              <a:ext cx="74617" cy="74916"/>
            </a:xfrm>
            <a:prstGeom prst="rect">
              <a:avLst/>
            </a:prstGeom>
          </p:spPr>
        </p:pic>
        <p:sp>
          <p:nvSpPr>
            <p:cNvPr id="135" name="object 135" descr=""/>
            <p:cNvSpPr/>
            <p:nvPr/>
          </p:nvSpPr>
          <p:spPr>
            <a:xfrm>
              <a:off x="5045371" y="451087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33" y="22879"/>
                  </a:lnTo>
                  <a:lnTo>
                    <a:pt x="10930" y="10975"/>
                  </a:lnTo>
                  <a:lnTo>
                    <a:pt x="22790" y="2945"/>
                  </a:lnTo>
                  <a:lnTo>
                    <a:pt x="37308" y="0"/>
                  </a:lnTo>
                  <a:lnTo>
                    <a:pt x="51834" y="2945"/>
                  </a:lnTo>
                  <a:lnTo>
                    <a:pt x="63693" y="10975"/>
                  </a:lnTo>
                  <a:lnTo>
                    <a:pt x="71686" y="22879"/>
                  </a:lnTo>
                  <a:lnTo>
                    <a:pt x="74617" y="37450"/>
                  </a:lnTo>
                  <a:lnTo>
                    <a:pt x="71686" y="52037"/>
                  </a:lnTo>
                  <a:lnTo>
                    <a:pt x="63693" y="63946"/>
                  </a:lnTo>
                  <a:lnTo>
                    <a:pt x="51834" y="71974"/>
                  </a:lnTo>
                  <a:lnTo>
                    <a:pt x="37308" y="74917"/>
                  </a:lnTo>
                  <a:lnTo>
                    <a:pt x="22790" y="71974"/>
                  </a:lnTo>
                  <a:lnTo>
                    <a:pt x="10930" y="63946"/>
                  </a:lnTo>
                  <a:lnTo>
                    <a:pt x="2933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6" name="object 136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279934" y="4293699"/>
              <a:ext cx="74583" cy="74917"/>
            </a:xfrm>
            <a:prstGeom prst="rect">
              <a:avLst/>
            </a:prstGeom>
          </p:spPr>
        </p:pic>
        <p:sp>
          <p:nvSpPr>
            <p:cNvPr id="137" name="object 137" descr=""/>
            <p:cNvSpPr/>
            <p:nvPr/>
          </p:nvSpPr>
          <p:spPr>
            <a:xfrm>
              <a:off x="5279933" y="429370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27" y="22872"/>
                  </a:lnTo>
                  <a:lnTo>
                    <a:pt x="10913" y="10968"/>
                  </a:lnTo>
                  <a:lnTo>
                    <a:pt x="22761" y="2942"/>
                  </a:lnTo>
                  <a:lnTo>
                    <a:pt x="37275" y="0"/>
                  </a:lnTo>
                  <a:lnTo>
                    <a:pt x="51807" y="2942"/>
                  </a:lnTo>
                  <a:lnTo>
                    <a:pt x="63665" y="10968"/>
                  </a:lnTo>
                  <a:lnTo>
                    <a:pt x="71655" y="22872"/>
                  </a:lnTo>
                  <a:lnTo>
                    <a:pt x="74583" y="37450"/>
                  </a:lnTo>
                  <a:lnTo>
                    <a:pt x="71655" y="52037"/>
                  </a:lnTo>
                  <a:lnTo>
                    <a:pt x="63665" y="63946"/>
                  </a:lnTo>
                  <a:lnTo>
                    <a:pt x="51807" y="71973"/>
                  </a:lnTo>
                  <a:lnTo>
                    <a:pt x="37275" y="74917"/>
                  </a:lnTo>
                  <a:lnTo>
                    <a:pt x="22761" y="71973"/>
                  </a:lnTo>
                  <a:lnTo>
                    <a:pt x="10913" y="63946"/>
                  </a:lnTo>
                  <a:lnTo>
                    <a:pt x="2927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8" name="object 138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279899" y="5014658"/>
              <a:ext cx="74617" cy="74917"/>
            </a:xfrm>
            <a:prstGeom prst="rect">
              <a:avLst/>
            </a:prstGeom>
          </p:spPr>
        </p:pic>
        <p:sp>
          <p:nvSpPr>
            <p:cNvPr id="139" name="object 139" descr=""/>
            <p:cNvSpPr/>
            <p:nvPr/>
          </p:nvSpPr>
          <p:spPr>
            <a:xfrm>
              <a:off x="5279899" y="501465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33" y="22872"/>
                  </a:lnTo>
                  <a:lnTo>
                    <a:pt x="10930" y="10968"/>
                  </a:lnTo>
                  <a:lnTo>
                    <a:pt x="22790" y="2942"/>
                  </a:lnTo>
                  <a:lnTo>
                    <a:pt x="37308" y="0"/>
                  </a:lnTo>
                  <a:lnTo>
                    <a:pt x="51841" y="2942"/>
                  </a:lnTo>
                  <a:lnTo>
                    <a:pt x="63699" y="10968"/>
                  </a:lnTo>
                  <a:lnTo>
                    <a:pt x="71689" y="22872"/>
                  </a:lnTo>
                  <a:lnTo>
                    <a:pt x="74617" y="37450"/>
                  </a:lnTo>
                  <a:lnTo>
                    <a:pt x="71689" y="52037"/>
                  </a:lnTo>
                  <a:lnTo>
                    <a:pt x="63699" y="63946"/>
                  </a:lnTo>
                  <a:lnTo>
                    <a:pt x="51841" y="71974"/>
                  </a:lnTo>
                  <a:lnTo>
                    <a:pt x="37308" y="74917"/>
                  </a:lnTo>
                  <a:lnTo>
                    <a:pt x="22790" y="71974"/>
                  </a:lnTo>
                  <a:lnTo>
                    <a:pt x="10930" y="63946"/>
                  </a:lnTo>
                  <a:lnTo>
                    <a:pt x="2933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0" name="object 140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045404" y="5231846"/>
              <a:ext cx="74584" cy="74899"/>
            </a:xfrm>
            <a:prstGeom prst="rect">
              <a:avLst/>
            </a:prstGeom>
          </p:spPr>
        </p:pic>
        <p:sp>
          <p:nvSpPr>
            <p:cNvPr id="141" name="object 141" descr=""/>
            <p:cNvSpPr/>
            <p:nvPr/>
          </p:nvSpPr>
          <p:spPr>
            <a:xfrm>
              <a:off x="5045403" y="5231846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33"/>
                  </a:moveTo>
                  <a:lnTo>
                    <a:pt x="2927" y="22865"/>
                  </a:lnTo>
                  <a:lnTo>
                    <a:pt x="10913" y="10966"/>
                  </a:lnTo>
                  <a:lnTo>
                    <a:pt x="22761" y="2942"/>
                  </a:lnTo>
                  <a:lnTo>
                    <a:pt x="37275" y="0"/>
                  </a:lnTo>
                  <a:lnTo>
                    <a:pt x="51800" y="2942"/>
                  </a:lnTo>
                  <a:lnTo>
                    <a:pt x="63659" y="10966"/>
                  </a:lnTo>
                  <a:lnTo>
                    <a:pt x="71653" y="22865"/>
                  </a:lnTo>
                  <a:lnTo>
                    <a:pt x="74583" y="37433"/>
                  </a:lnTo>
                  <a:lnTo>
                    <a:pt x="71653" y="52020"/>
                  </a:lnTo>
                  <a:lnTo>
                    <a:pt x="63659" y="63929"/>
                  </a:lnTo>
                  <a:lnTo>
                    <a:pt x="51800" y="71957"/>
                  </a:lnTo>
                  <a:lnTo>
                    <a:pt x="37275" y="74900"/>
                  </a:lnTo>
                  <a:lnTo>
                    <a:pt x="22761" y="71957"/>
                  </a:lnTo>
                  <a:lnTo>
                    <a:pt x="10913" y="63929"/>
                  </a:lnTo>
                  <a:lnTo>
                    <a:pt x="2927" y="52020"/>
                  </a:lnTo>
                  <a:lnTo>
                    <a:pt x="0" y="37433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2" name="object 142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935075" y="4762959"/>
              <a:ext cx="74601" cy="74916"/>
            </a:xfrm>
            <a:prstGeom prst="rect">
              <a:avLst/>
            </a:prstGeom>
          </p:spPr>
        </p:pic>
        <p:pic>
          <p:nvPicPr>
            <p:cNvPr id="143" name="object 143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930863" y="4758745"/>
              <a:ext cx="83025" cy="83341"/>
            </a:xfrm>
            <a:prstGeom prst="rect">
              <a:avLst/>
            </a:prstGeom>
          </p:spPr>
        </p:pic>
      </p:grpSp>
      <p:grpSp>
        <p:nvGrpSpPr>
          <p:cNvPr id="144" name="object 144" descr=""/>
          <p:cNvGrpSpPr/>
          <p:nvPr/>
        </p:nvGrpSpPr>
        <p:grpSpPr>
          <a:xfrm>
            <a:off x="6319340" y="2778006"/>
            <a:ext cx="768985" cy="768985"/>
            <a:chOff x="6319340" y="2778006"/>
            <a:chExt cx="768985" cy="768985"/>
          </a:xfrm>
        </p:grpSpPr>
        <p:sp>
          <p:nvSpPr>
            <p:cNvPr id="145" name="object 145" descr=""/>
            <p:cNvSpPr/>
            <p:nvPr/>
          </p:nvSpPr>
          <p:spPr>
            <a:xfrm>
              <a:off x="6595390" y="2819669"/>
              <a:ext cx="450850" cy="468630"/>
            </a:xfrm>
            <a:custGeom>
              <a:avLst/>
              <a:gdLst/>
              <a:ahLst/>
              <a:cxnLst/>
              <a:rect l="l" t="t" r="r" b="b"/>
              <a:pathLst>
                <a:path w="450850" h="468629">
                  <a:moveTo>
                    <a:pt x="450798" y="468009"/>
                  </a:moveTo>
                  <a:lnTo>
                    <a:pt x="0" y="468009"/>
                  </a:lnTo>
                  <a:lnTo>
                    <a:pt x="0" y="0"/>
                  </a:lnTo>
                </a:path>
              </a:pathLst>
            </a:custGeom>
            <a:ln w="8423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6595390" y="2819669"/>
              <a:ext cx="450850" cy="468630"/>
            </a:xfrm>
            <a:custGeom>
              <a:avLst/>
              <a:gdLst/>
              <a:ahLst/>
              <a:cxnLst/>
              <a:rect l="l" t="t" r="r" b="b"/>
              <a:pathLst>
                <a:path w="450850" h="468629">
                  <a:moveTo>
                    <a:pt x="0" y="0"/>
                  </a:moveTo>
                  <a:lnTo>
                    <a:pt x="450798" y="0"/>
                  </a:lnTo>
                  <a:lnTo>
                    <a:pt x="450798" y="468009"/>
                  </a:lnTo>
                </a:path>
              </a:pathLst>
            </a:custGeom>
            <a:ln w="84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6360846" y="3036854"/>
              <a:ext cx="450850" cy="467995"/>
            </a:xfrm>
            <a:custGeom>
              <a:avLst/>
              <a:gdLst/>
              <a:ahLst/>
              <a:cxnLst/>
              <a:rect l="l" t="t" r="r" b="b"/>
              <a:pathLst>
                <a:path w="450850" h="467995">
                  <a:moveTo>
                    <a:pt x="450815" y="467992"/>
                  </a:moveTo>
                  <a:lnTo>
                    <a:pt x="0" y="467992"/>
                  </a:lnTo>
                  <a:lnTo>
                    <a:pt x="0" y="0"/>
                  </a:lnTo>
                  <a:lnTo>
                    <a:pt x="450815" y="0"/>
                  </a:lnTo>
                  <a:lnTo>
                    <a:pt x="450815" y="467992"/>
                  </a:lnTo>
                  <a:close/>
                </a:path>
              </a:pathLst>
            </a:custGeom>
            <a:ln w="294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6360846" y="2819667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450815" y="685179"/>
                  </a:moveTo>
                  <a:lnTo>
                    <a:pt x="0" y="685179"/>
                  </a:lnTo>
                  <a:lnTo>
                    <a:pt x="0" y="217187"/>
                  </a:lnTo>
                  <a:lnTo>
                    <a:pt x="450815" y="217187"/>
                  </a:lnTo>
                  <a:lnTo>
                    <a:pt x="450815" y="685179"/>
                  </a:lnTo>
                  <a:close/>
                </a:path>
                <a:path w="685800" h="685800">
                  <a:moveTo>
                    <a:pt x="0" y="217187"/>
                  </a:moveTo>
                  <a:lnTo>
                    <a:pt x="234545" y="0"/>
                  </a:lnTo>
                </a:path>
                <a:path w="685800" h="685800">
                  <a:moveTo>
                    <a:pt x="685344" y="0"/>
                  </a:moveTo>
                  <a:lnTo>
                    <a:pt x="450815" y="217187"/>
                  </a:lnTo>
                </a:path>
                <a:path w="685800" h="685800">
                  <a:moveTo>
                    <a:pt x="685344" y="468009"/>
                  </a:moveTo>
                  <a:lnTo>
                    <a:pt x="450815" y="685179"/>
                  </a:lnTo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6360844" y="3287678"/>
              <a:ext cx="234950" cy="217170"/>
            </a:xfrm>
            <a:custGeom>
              <a:avLst/>
              <a:gdLst/>
              <a:ahLst/>
              <a:cxnLst/>
              <a:rect l="l" t="t" r="r" b="b"/>
              <a:pathLst>
                <a:path w="234950" h="217170">
                  <a:moveTo>
                    <a:pt x="234545" y="0"/>
                  </a:moveTo>
                  <a:lnTo>
                    <a:pt x="0" y="217170"/>
                  </a:lnTo>
                </a:path>
              </a:pathLst>
            </a:custGeom>
            <a:ln w="8425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0" name="object 150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323586" y="3467399"/>
              <a:ext cx="74566" cy="74899"/>
            </a:xfrm>
            <a:prstGeom prst="rect">
              <a:avLst/>
            </a:prstGeom>
          </p:spPr>
        </p:pic>
        <p:sp>
          <p:nvSpPr>
            <p:cNvPr id="151" name="object 151" descr=""/>
            <p:cNvSpPr/>
            <p:nvPr/>
          </p:nvSpPr>
          <p:spPr>
            <a:xfrm>
              <a:off x="6323586" y="346739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33"/>
                  </a:moveTo>
                  <a:lnTo>
                    <a:pt x="2927" y="22865"/>
                  </a:lnTo>
                  <a:lnTo>
                    <a:pt x="10911" y="10966"/>
                  </a:lnTo>
                  <a:lnTo>
                    <a:pt x="22754" y="2942"/>
                  </a:lnTo>
                  <a:lnTo>
                    <a:pt x="37258" y="0"/>
                  </a:lnTo>
                  <a:lnTo>
                    <a:pt x="51791" y="2942"/>
                  </a:lnTo>
                  <a:lnTo>
                    <a:pt x="63648" y="10966"/>
                  </a:lnTo>
                  <a:lnTo>
                    <a:pt x="71638" y="22865"/>
                  </a:lnTo>
                  <a:lnTo>
                    <a:pt x="74567" y="37433"/>
                  </a:lnTo>
                  <a:lnTo>
                    <a:pt x="71638" y="52020"/>
                  </a:lnTo>
                  <a:lnTo>
                    <a:pt x="63648" y="63929"/>
                  </a:lnTo>
                  <a:lnTo>
                    <a:pt x="51791" y="71957"/>
                  </a:lnTo>
                  <a:lnTo>
                    <a:pt x="37258" y="74900"/>
                  </a:lnTo>
                  <a:lnTo>
                    <a:pt x="22754" y="71957"/>
                  </a:lnTo>
                  <a:lnTo>
                    <a:pt x="10911" y="63929"/>
                  </a:lnTo>
                  <a:lnTo>
                    <a:pt x="2927" y="52020"/>
                  </a:lnTo>
                  <a:lnTo>
                    <a:pt x="0" y="37433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2" name="object 152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323552" y="2999390"/>
              <a:ext cx="74601" cy="74916"/>
            </a:xfrm>
            <a:prstGeom prst="rect">
              <a:avLst/>
            </a:prstGeom>
          </p:spPr>
        </p:pic>
        <p:sp>
          <p:nvSpPr>
            <p:cNvPr id="153" name="object 153" descr=""/>
            <p:cNvSpPr/>
            <p:nvPr/>
          </p:nvSpPr>
          <p:spPr>
            <a:xfrm>
              <a:off x="6323552" y="299939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0" y="37450"/>
                  </a:moveTo>
                  <a:lnTo>
                    <a:pt x="2932" y="22879"/>
                  </a:lnTo>
                  <a:lnTo>
                    <a:pt x="10928" y="10974"/>
                  </a:lnTo>
                  <a:lnTo>
                    <a:pt x="22783" y="2945"/>
                  </a:lnTo>
                  <a:lnTo>
                    <a:pt x="37291" y="0"/>
                  </a:lnTo>
                  <a:lnTo>
                    <a:pt x="51824" y="2945"/>
                  </a:lnTo>
                  <a:lnTo>
                    <a:pt x="63682" y="10974"/>
                  </a:lnTo>
                  <a:lnTo>
                    <a:pt x="71672" y="22879"/>
                  </a:lnTo>
                  <a:lnTo>
                    <a:pt x="74600" y="37450"/>
                  </a:lnTo>
                  <a:lnTo>
                    <a:pt x="71672" y="52037"/>
                  </a:lnTo>
                  <a:lnTo>
                    <a:pt x="63682" y="63946"/>
                  </a:lnTo>
                  <a:lnTo>
                    <a:pt x="51824" y="71973"/>
                  </a:lnTo>
                  <a:lnTo>
                    <a:pt x="37291" y="74917"/>
                  </a:lnTo>
                  <a:lnTo>
                    <a:pt x="22783" y="71973"/>
                  </a:lnTo>
                  <a:lnTo>
                    <a:pt x="10928" y="63946"/>
                  </a:lnTo>
                  <a:lnTo>
                    <a:pt x="2932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4" name="object 154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558116" y="2782219"/>
              <a:ext cx="74566" cy="74917"/>
            </a:xfrm>
            <a:prstGeom prst="rect">
              <a:avLst/>
            </a:prstGeom>
          </p:spPr>
        </p:pic>
        <p:sp>
          <p:nvSpPr>
            <p:cNvPr id="155" name="object 155" descr=""/>
            <p:cNvSpPr/>
            <p:nvPr/>
          </p:nvSpPr>
          <p:spPr>
            <a:xfrm>
              <a:off x="6558116" y="278221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0" y="37450"/>
                  </a:moveTo>
                  <a:lnTo>
                    <a:pt x="2927" y="22872"/>
                  </a:lnTo>
                  <a:lnTo>
                    <a:pt x="10913" y="10968"/>
                  </a:lnTo>
                  <a:lnTo>
                    <a:pt x="22761" y="2942"/>
                  </a:lnTo>
                  <a:lnTo>
                    <a:pt x="37275" y="0"/>
                  </a:lnTo>
                  <a:lnTo>
                    <a:pt x="51798" y="2942"/>
                  </a:lnTo>
                  <a:lnTo>
                    <a:pt x="63650" y="10968"/>
                  </a:lnTo>
                  <a:lnTo>
                    <a:pt x="71638" y="22872"/>
                  </a:lnTo>
                  <a:lnTo>
                    <a:pt x="74566" y="37450"/>
                  </a:lnTo>
                  <a:lnTo>
                    <a:pt x="71638" y="52037"/>
                  </a:lnTo>
                  <a:lnTo>
                    <a:pt x="63650" y="63946"/>
                  </a:lnTo>
                  <a:lnTo>
                    <a:pt x="51798" y="71973"/>
                  </a:lnTo>
                  <a:lnTo>
                    <a:pt x="37275" y="74917"/>
                  </a:lnTo>
                  <a:lnTo>
                    <a:pt x="22761" y="71973"/>
                  </a:lnTo>
                  <a:lnTo>
                    <a:pt x="10913" y="63946"/>
                  </a:lnTo>
                  <a:lnTo>
                    <a:pt x="2927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6" name="object 156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558081" y="3250211"/>
              <a:ext cx="74601" cy="74917"/>
            </a:xfrm>
            <a:prstGeom prst="rect">
              <a:avLst/>
            </a:prstGeom>
          </p:spPr>
        </p:pic>
        <p:sp>
          <p:nvSpPr>
            <p:cNvPr id="157" name="object 157" descr=""/>
            <p:cNvSpPr/>
            <p:nvPr/>
          </p:nvSpPr>
          <p:spPr>
            <a:xfrm>
              <a:off x="6558082" y="3250211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37450"/>
                  </a:moveTo>
                  <a:lnTo>
                    <a:pt x="2933" y="22872"/>
                  </a:lnTo>
                  <a:lnTo>
                    <a:pt x="10930" y="10968"/>
                  </a:lnTo>
                  <a:lnTo>
                    <a:pt x="22790" y="2942"/>
                  </a:lnTo>
                  <a:lnTo>
                    <a:pt x="37308" y="0"/>
                  </a:lnTo>
                  <a:lnTo>
                    <a:pt x="51831" y="2942"/>
                  </a:lnTo>
                  <a:lnTo>
                    <a:pt x="63684" y="10968"/>
                  </a:lnTo>
                  <a:lnTo>
                    <a:pt x="71672" y="22872"/>
                  </a:lnTo>
                  <a:lnTo>
                    <a:pt x="74600" y="37450"/>
                  </a:lnTo>
                  <a:lnTo>
                    <a:pt x="71672" y="52037"/>
                  </a:lnTo>
                  <a:lnTo>
                    <a:pt x="63684" y="63946"/>
                  </a:lnTo>
                  <a:lnTo>
                    <a:pt x="51831" y="71973"/>
                  </a:lnTo>
                  <a:lnTo>
                    <a:pt x="37308" y="74917"/>
                  </a:lnTo>
                  <a:lnTo>
                    <a:pt x="22790" y="71973"/>
                  </a:lnTo>
                  <a:lnTo>
                    <a:pt x="10930" y="63946"/>
                  </a:lnTo>
                  <a:lnTo>
                    <a:pt x="2933" y="52037"/>
                  </a:lnTo>
                  <a:lnTo>
                    <a:pt x="0" y="37450"/>
                  </a:lnTo>
                  <a:close/>
                </a:path>
              </a:pathLst>
            </a:custGeom>
            <a:ln w="8424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8" name="object 158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661821" y="3122715"/>
              <a:ext cx="74599" cy="74917"/>
            </a:xfrm>
            <a:prstGeom prst="rect">
              <a:avLst/>
            </a:prstGeom>
          </p:spPr>
        </p:pic>
        <p:pic>
          <p:nvPicPr>
            <p:cNvPr id="159" name="object 159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657608" y="3118502"/>
              <a:ext cx="83025" cy="83341"/>
            </a:xfrm>
            <a:prstGeom prst="rect">
              <a:avLst/>
            </a:prstGeom>
          </p:spPr>
        </p:pic>
        <p:pic>
          <p:nvPicPr>
            <p:cNvPr id="160" name="object 160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765221" y="3002446"/>
              <a:ext cx="74617" cy="74918"/>
            </a:xfrm>
            <a:prstGeom prst="rect">
              <a:avLst/>
            </a:prstGeom>
          </p:spPr>
        </p:pic>
        <p:pic>
          <p:nvPicPr>
            <p:cNvPr id="161" name="object 161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761009" y="2998233"/>
              <a:ext cx="83041" cy="83341"/>
            </a:xfrm>
            <a:prstGeom prst="rect">
              <a:avLst/>
            </a:prstGeom>
          </p:spPr>
        </p:pic>
        <p:pic>
          <p:nvPicPr>
            <p:cNvPr id="162" name="object 162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008881" y="2782219"/>
              <a:ext cx="74616" cy="74917"/>
            </a:xfrm>
            <a:prstGeom prst="rect">
              <a:avLst/>
            </a:prstGeom>
          </p:spPr>
        </p:pic>
        <p:pic>
          <p:nvPicPr>
            <p:cNvPr id="163" name="object 163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004668" y="2778006"/>
              <a:ext cx="83041" cy="83341"/>
            </a:xfrm>
            <a:prstGeom prst="rect">
              <a:avLst/>
            </a:prstGeom>
          </p:spPr>
        </p:pic>
        <p:pic>
          <p:nvPicPr>
            <p:cNvPr id="164" name="object 164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008881" y="3250211"/>
              <a:ext cx="74616" cy="74917"/>
            </a:xfrm>
            <a:prstGeom prst="rect">
              <a:avLst/>
            </a:prstGeom>
          </p:spPr>
        </p:pic>
        <p:pic>
          <p:nvPicPr>
            <p:cNvPr id="165" name="object 165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7004668" y="3245999"/>
              <a:ext cx="83041" cy="83341"/>
            </a:xfrm>
            <a:prstGeom prst="rect">
              <a:avLst/>
            </a:prstGeom>
          </p:spPr>
        </p:pic>
        <p:pic>
          <p:nvPicPr>
            <p:cNvPr id="166" name="object 166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774351" y="3467399"/>
              <a:ext cx="74617" cy="74899"/>
            </a:xfrm>
            <a:prstGeom prst="rect">
              <a:avLst/>
            </a:prstGeom>
          </p:spPr>
        </p:pic>
        <p:pic>
          <p:nvPicPr>
            <p:cNvPr id="167" name="object 167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770139" y="3463187"/>
              <a:ext cx="83041" cy="83325"/>
            </a:xfrm>
            <a:prstGeom prst="rect">
              <a:avLst/>
            </a:prstGeom>
          </p:spPr>
        </p:pic>
      </p:grpSp>
      <p:pic>
        <p:nvPicPr>
          <p:cNvPr id="168" name="object 168" descr="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2810510" y="3680484"/>
            <a:ext cx="466064" cy="151961"/>
          </a:xfrm>
          <a:prstGeom prst="rect">
            <a:avLst/>
          </a:prstGeom>
        </p:spPr>
      </p:pic>
      <p:pic>
        <p:nvPicPr>
          <p:cNvPr id="169" name="object 169" descr="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3326174" y="3680484"/>
            <a:ext cx="354592" cy="117010"/>
          </a:xfrm>
          <a:prstGeom prst="rect">
            <a:avLst/>
          </a:prstGeom>
        </p:spPr>
      </p:pic>
      <p:sp>
        <p:nvSpPr>
          <p:cNvPr id="170" name="object 170" descr=""/>
          <p:cNvSpPr/>
          <p:nvPr/>
        </p:nvSpPr>
        <p:spPr>
          <a:xfrm>
            <a:off x="4491368" y="3680485"/>
            <a:ext cx="939800" cy="117475"/>
          </a:xfrm>
          <a:custGeom>
            <a:avLst/>
            <a:gdLst/>
            <a:ahLst/>
            <a:cxnLst/>
            <a:rect l="l" t="t" r="r" b="b"/>
            <a:pathLst>
              <a:path w="939800" h="117475">
                <a:moveTo>
                  <a:pt x="89776" y="27698"/>
                </a:moveTo>
                <a:lnTo>
                  <a:pt x="89255" y="3556"/>
                </a:lnTo>
                <a:lnTo>
                  <a:pt x="0" y="3556"/>
                </a:lnTo>
                <a:lnTo>
                  <a:pt x="0" y="6756"/>
                </a:lnTo>
                <a:lnTo>
                  <a:pt x="10591" y="7607"/>
                </a:lnTo>
                <a:lnTo>
                  <a:pt x="14605" y="8610"/>
                </a:lnTo>
                <a:lnTo>
                  <a:pt x="14605" y="108915"/>
                </a:lnTo>
                <a:lnTo>
                  <a:pt x="12611" y="111442"/>
                </a:lnTo>
                <a:lnTo>
                  <a:pt x="0" y="112115"/>
                </a:lnTo>
                <a:lnTo>
                  <a:pt x="0" y="115328"/>
                </a:lnTo>
                <a:lnTo>
                  <a:pt x="47078" y="115328"/>
                </a:lnTo>
                <a:lnTo>
                  <a:pt x="47078" y="112115"/>
                </a:lnTo>
                <a:lnTo>
                  <a:pt x="35140" y="111607"/>
                </a:lnTo>
                <a:lnTo>
                  <a:pt x="31775" y="109588"/>
                </a:lnTo>
                <a:lnTo>
                  <a:pt x="31775" y="59944"/>
                </a:lnTo>
                <a:lnTo>
                  <a:pt x="68770" y="60452"/>
                </a:lnTo>
                <a:lnTo>
                  <a:pt x="72783" y="62141"/>
                </a:lnTo>
                <a:lnTo>
                  <a:pt x="74637" y="76327"/>
                </a:lnTo>
                <a:lnTo>
                  <a:pt x="78511" y="76327"/>
                </a:lnTo>
                <a:lnTo>
                  <a:pt x="78511" y="37147"/>
                </a:lnTo>
                <a:lnTo>
                  <a:pt x="74637" y="37147"/>
                </a:lnTo>
                <a:lnTo>
                  <a:pt x="72974" y="49809"/>
                </a:lnTo>
                <a:lnTo>
                  <a:pt x="69926" y="53187"/>
                </a:lnTo>
                <a:lnTo>
                  <a:pt x="31775" y="53187"/>
                </a:lnTo>
                <a:lnTo>
                  <a:pt x="31775" y="10642"/>
                </a:lnTo>
                <a:lnTo>
                  <a:pt x="32956" y="9969"/>
                </a:lnTo>
                <a:lnTo>
                  <a:pt x="60007" y="9969"/>
                </a:lnTo>
                <a:lnTo>
                  <a:pt x="71526" y="10629"/>
                </a:lnTo>
                <a:lnTo>
                  <a:pt x="78841" y="13195"/>
                </a:lnTo>
                <a:lnTo>
                  <a:pt x="83134" y="18580"/>
                </a:lnTo>
                <a:lnTo>
                  <a:pt x="85572" y="27698"/>
                </a:lnTo>
                <a:lnTo>
                  <a:pt x="89776" y="27698"/>
                </a:lnTo>
                <a:close/>
              </a:path>
              <a:path w="939800" h="117475">
                <a:moveTo>
                  <a:pt x="165760" y="104178"/>
                </a:moveTo>
                <a:lnTo>
                  <a:pt x="163931" y="105702"/>
                </a:lnTo>
                <a:lnTo>
                  <a:pt x="161721" y="107391"/>
                </a:lnTo>
                <a:lnTo>
                  <a:pt x="153314" y="107391"/>
                </a:lnTo>
                <a:lnTo>
                  <a:pt x="153314" y="104686"/>
                </a:lnTo>
                <a:lnTo>
                  <a:pt x="153314" y="70078"/>
                </a:lnTo>
                <a:lnTo>
                  <a:pt x="153276" y="63830"/>
                </a:lnTo>
                <a:lnTo>
                  <a:pt x="153111" y="60109"/>
                </a:lnTo>
                <a:lnTo>
                  <a:pt x="153060" y="59105"/>
                </a:lnTo>
                <a:lnTo>
                  <a:pt x="152933" y="56400"/>
                </a:lnTo>
                <a:lnTo>
                  <a:pt x="152920" y="56172"/>
                </a:lnTo>
                <a:lnTo>
                  <a:pt x="150190" y="47371"/>
                </a:lnTo>
                <a:lnTo>
                  <a:pt x="144106" y="41706"/>
                </a:lnTo>
                <a:lnTo>
                  <a:pt x="142760" y="40449"/>
                </a:lnTo>
                <a:lnTo>
                  <a:pt x="128282" y="37655"/>
                </a:lnTo>
                <a:lnTo>
                  <a:pt x="115773" y="39636"/>
                </a:lnTo>
                <a:lnTo>
                  <a:pt x="107264" y="44500"/>
                </a:lnTo>
                <a:lnTo>
                  <a:pt x="102412" y="50622"/>
                </a:lnTo>
                <a:lnTo>
                  <a:pt x="100939" y="56172"/>
                </a:lnTo>
                <a:lnTo>
                  <a:pt x="100876" y="59105"/>
                </a:lnTo>
                <a:lnTo>
                  <a:pt x="102882" y="63830"/>
                </a:lnTo>
                <a:lnTo>
                  <a:pt x="112458" y="63830"/>
                </a:lnTo>
                <a:lnTo>
                  <a:pt x="115671" y="60109"/>
                </a:lnTo>
                <a:lnTo>
                  <a:pt x="115671" y="55054"/>
                </a:lnTo>
                <a:lnTo>
                  <a:pt x="114820" y="52514"/>
                </a:lnTo>
                <a:lnTo>
                  <a:pt x="114820" y="44742"/>
                </a:lnTo>
                <a:lnTo>
                  <a:pt x="121221" y="41706"/>
                </a:lnTo>
                <a:lnTo>
                  <a:pt x="131813" y="41706"/>
                </a:lnTo>
                <a:lnTo>
                  <a:pt x="139700" y="43561"/>
                </a:lnTo>
                <a:lnTo>
                  <a:pt x="139700" y="66027"/>
                </a:lnTo>
                <a:lnTo>
                  <a:pt x="139700" y="70078"/>
                </a:lnTo>
                <a:lnTo>
                  <a:pt x="139700" y="99618"/>
                </a:lnTo>
                <a:lnTo>
                  <a:pt x="139192" y="101650"/>
                </a:lnTo>
                <a:lnTo>
                  <a:pt x="133997" y="104178"/>
                </a:lnTo>
                <a:lnTo>
                  <a:pt x="132486" y="105029"/>
                </a:lnTo>
                <a:lnTo>
                  <a:pt x="127254" y="107226"/>
                </a:lnTo>
                <a:lnTo>
                  <a:pt x="117335" y="107226"/>
                </a:lnTo>
                <a:lnTo>
                  <a:pt x="112458" y="101981"/>
                </a:lnTo>
                <a:lnTo>
                  <a:pt x="112458" y="93713"/>
                </a:lnTo>
                <a:lnTo>
                  <a:pt x="113144" y="88785"/>
                </a:lnTo>
                <a:lnTo>
                  <a:pt x="116560" y="82905"/>
                </a:lnTo>
                <a:lnTo>
                  <a:pt x="124739" y="76517"/>
                </a:lnTo>
                <a:lnTo>
                  <a:pt x="139700" y="70078"/>
                </a:lnTo>
                <a:lnTo>
                  <a:pt x="139700" y="66027"/>
                </a:lnTo>
                <a:lnTo>
                  <a:pt x="121577" y="73431"/>
                </a:lnTo>
                <a:lnTo>
                  <a:pt x="108407" y="80454"/>
                </a:lnTo>
                <a:lnTo>
                  <a:pt x="100380" y="88633"/>
                </a:lnTo>
                <a:lnTo>
                  <a:pt x="97663" y="99453"/>
                </a:lnTo>
                <a:lnTo>
                  <a:pt x="97663" y="110769"/>
                </a:lnTo>
                <a:lnTo>
                  <a:pt x="106413" y="117017"/>
                </a:lnTo>
                <a:lnTo>
                  <a:pt x="115493" y="117017"/>
                </a:lnTo>
                <a:lnTo>
                  <a:pt x="139865" y="104686"/>
                </a:lnTo>
                <a:lnTo>
                  <a:pt x="140639" y="115874"/>
                </a:lnTo>
                <a:lnTo>
                  <a:pt x="140703" y="116840"/>
                </a:lnTo>
                <a:lnTo>
                  <a:pt x="147764" y="117017"/>
                </a:lnTo>
                <a:lnTo>
                  <a:pt x="153504" y="117017"/>
                </a:lnTo>
                <a:lnTo>
                  <a:pt x="158699" y="116840"/>
                </a:lnTo>
                <a:lnTo>
                  <a:pt x="165760" y="108572"/>
                </a:lnTo>
                <a:lnTo>
                  <a:pt x="165760" y="107391"/>
                </a:lnTo>
                <a:lnTo>
                  <a:pt x="165760" y="104178"/>
                </a:lnTo>
                <a:close/>
              </a:path>
              <a:path w="939800" h="117475">
                <a:moveTo>
                  <a:pt x="235369" y="90500"/>
                </a:moveTo>
                <a:lnTo>
                  <a:pt x="233019" y="88988"/>
                </a:lnTo>
                <a:lnTo>
                  <a:pt x="228549" y="95097"/>
                </a:lnTo>
                <a:lnTo>
                  <a:pt x="223393" y="100152"/>
                </a:lnTo>
                <a:lnTo>
                  <a:pt x="217043" y="103593"/>
                </a:lnTo>
                <a:lnTo>
                  <a:pt x="208991" y="104863"/>
                </a:lnTo>
                <a:lnTo>
                  <a:pt x="199009" y="102552"/>
                </a:lnTo>
                <a:lnTo>
                  <a:pt x="190817" y="96012"/>
                </a:lnTo>
                <a:lnTo>
                  <a:pt x="185280" y="85839"/>
                </a:lnTo>
                <a:lnTo>
                  <a:pt x="183248" y="72605"/>
                </a:lnTo>
                <a:lnTo>
                  <a:pt x="185762" y="57442"/>
                </a:lnTo>
                <a:lnTo>
                  <a:pt x="191757" y="48272"/>
                </a:lnTo>
                <a:lnTo>
                  <a:pt x="198920" y="43764"/>
                </a:lnTo>
                <a:lnTo>
                  <a:pt x="204939" y="42557"/>
                </a:lnTo>
                <a:lnTo>
                  <a:pt x="213868" y="42557"/>
                </a:lnTo>
                <a:lnTo>
                  <a:pt x="218071" y="58089"/>
                </a:lnTo>
                <a:lnTo>
                  <a:pt x="220929" y="62484"/>
                </a:lnTo>
                <a:lnTo>
                  <a:pt x="230327" y="61798"/>
                </a:lnTo>
                <a:lnTo>
                  <a:pt x="233019" y="58597"/>
                </a:lnTo>
                <a:lnTo>
                  <a:pt x="233019" y="51676"/>
                </a:lnTo>
                <a:lnTo>
                  <a:pt x="230822" y="46431"/>
                </a:lnTo>
                <a:lnTo>
                  <a:pt x="225806" y="42887"/>
                </a:lnTo>
                <a:lnTo>
                  <a:pt x="221602" y="40195"/>
                </a:lnTo>
                <a:lnTo>
                  <a:pt x="214020" y="37655"/>
                </a:lnTo>
                <a:lnTo>
                  <a:pt x="207962" y="37655"/>
                </a:lnTo>
                <a:lnTo>
                  <a:pt x="194411" y="40284"/>
                </a:lnTo>
                <a:lnTo>
                  <a:pt x="182321" y="48120"/>
                </a:lnTo>
                <a:lnTo>
                  <a:pt x="173634" y="61163"/>
                </a:lnTo>
                <a:lnTo>
                  <a:pt x="170294" y="79362"/>
                </a:lnTo>
                <a:lnTo>
                  <a:pt x="173316" y="96507"/>
                </a:lnTo>
                <a:lnTo>
                  <a:pt x="180975" y="108191"/>
                </a:lnTo>
                <a:lnTo>
                  <a:pt x="191147" y="114884"/>
                </a:lnTo>
                <a:lnTo>
                  <a:pt x="201739" y="117017"/>
                </a:lnTo>
                <a:lnTo>
                  <a:pt x="211467" y="115582"/>
                </a:lnTo>
                <a:lnTo>
                  <a:pt x="220256" y="110972"/>
                </a:lnTo>
                <a:lnTo>
                  <a:pt x="228193" y="102768"/>
                </a:lnTo>
                <a:lnTo>
                  <a:pt x="235369" y="90500"/>
                </a:lnTo>
                <a:close/>
              </a:path>
              <a:path w="939800" h="117475">
                <a:moveTo>
                  <a:pt x="312039" y="88823"/>
                </a:moveTo>
                <a:lnTo>
                  <a:pt x="309346" y="87630"/>
                </a:lnTo>
                <a:lnTo>
                  <a:pt x="305752" y="93040"/>
                </a:lnTo>
                <a:lnTo>
                  <a:pt x="300482" y="98844"/>
                </a:lnTo>
                <a:lnTo>
                  <a:pt x="293128" y="103479"/>
                </a:lnTo>
                <a:lnTo>
                  <a:pt x="283298" y="105359"/>
                </a:lnTo>
                <a:lnTo>
                  <a:pt x="274713" y="103822"/>
                </a:lnTo>
                <a:lnTo>
                  <a:pt x="266509" y="98171"/>
                </a:lnTo>
                <a:lnTo>
                  <a:pt x="260019" y="86918"/>
                </a:lnTo>
                <a:lnTo>
                  <a:pt x="256552" y="68554"/>
                </a:lnTo>
                <a:lnTo>
                  <a:pt x="308838" y="68554"/>
                </a:lnTo>
                <a:lnTo>
                  <a:pt x="307632" y="63157"/>
                </a:lnTo>
                <a:lnTo>
                  <a:pt x="305663" y="54394"/>
                </a:lnTo>
                <a:lnTo>
                  <a:pt x="299275" y="44818"/>
                </a:lnTo>
                <a:lnTo>
                  <a:pt x="297497" y="43738"/>
                </a:lnTo>
                <a:lnTo>
                  <a:pt x="291706" y="40233"/>
                </a:lnTo>
                <a:lnTo>
                  <a:pt x="291706" y="63157"/>
                </a:lnTo>
                <a:lnTo>
                  <a:pt x="257060" y="63157"/>
                </a:lnTo>
                <a:lnTo>
                  <a:pt x="259778" y="53848"/>
                </a:lnTo>
                <a:lnTo>
                  <a:pt x="263842" y="47866"/>
                </a:lnTo>
                <a:lnTo>
                  <a:pt x="269151" y="44678"/>
                </a:lnTo>
                <a:lnTo>
                  <a:pt x="275564" y="43738"/>
                </a:lnTo>
                <a:lnTo>
                  <a:pt x="288848" y="43738"/>
                </a:lnTo>
                <a:lnTo>
                  <a:pt x="291706" y="63157"/>
                </a:lnTo>
                <a:lnTo>
                  <a:pt x="291706" y="40233"/>
                </a:lnTo>
                <a:lnTo>
                  <a:pt x="290283" y="39370"/>
                </a:lnTo>
                <a:lnTo>
                  <a:pt x="279247" y="37655"/>
                </a:lnTo>
                <a:lnTo>
                  <a:pt x="268211" y="39751"/>
                </a:lnTo>
                <a:lnTo>
                  <a:pt x="257060" y="46710"/>
                </a:lnTo>
                <a:lnTo>
                  <a:pt x="248424" y="59524"/>
                </a:lnTo>
                <a:lnTo>
                  <a:pt x="244957" y="79197"/>
                </a:lnTo>
                <a:lnTo>
                  <a:pt x="247243" y="95224"/>
                </a:lnTo>
                <a:lnTo>
                  <a:pt x="253669" y="107099"/>
                </a:lnTo>
                <a:lnTo>
                  <a:pt x="263601" y="114477"/>
                </a:lnTo>
                <a:lnTo>
                  <a:pt x="276390" y="117017"/>
                </a:lnTo>
                <a:lnTo>
                  <a:pt x="291934" y="113347"/>
                </a:lnTo>
                <a:lnTo>
                  <a:pt x="302044" y="105359"/>
                </a:lnTo>
                <a:lnTo>
                  <a:pt x="302666" y="104876"/>
                </a:lnTo>
                <a:lnTo>
                  <a:pt x="309156" y="95427"/>
                </a:lnTo>
                <a:lnTo>
                  <a:pt x="312039" y="88823"/>
                </a:lnTo>
                <a:close/>
              </a:path>
              <a:path w="939800" h="117475">
                <a:moveTo>
                  <a:pt x="363321" y="71932"/>
                </a:moveTo>
                <a:lnTo>
                  <a:pt x="321957" y="71932"/>
                </a:lnTo>
                <a:lnTo>
                  <a:pt x="321957" y="82575"/>
                </a:lnTo>
                <a:lnTo>
                  <a:pt x="363321" y="82575"/>
                </a:lnTo>
                <a:lnTo>
                  <a:pt x="363321" y="71932"/>
                </a:lnTo>
                <a:close/>
              </a:path>
              <a:path w="939800" h="117475">
                <a:moveTo>
                  <a:pt x="440664" y="90500"/>
                </a:moveTo>
                <a:lnTo>
                  <a:pt x="438302" y="88988"/>
                </a:lnTo>
                <a:lnTo>
                  <a:pt x="433832" y="95097"/>
                </a:lnTo>
                <a:lnTo>
                  <a:pt x="428675" y="100152"/>
                </a:lnTo>
                <a:lnTo>
                  <a:pt x="422325" y="103593"/>
                </a:lnTo>
                <a:lnTo>
                  <a:pt x="414261" y="104863"/>
                </a:lnTo>
                <a:lnTo>
                  <a:pt x="404279" y="102552"/>
                </a:lnTo>
                <a:lnTo>
                  <a:pt x="396100" y="96012"/>
                </a:lnTo>
                <a:lnTo>
                  <a:pt x="390575" y="85839"/>
                </a:lnTo>
                <a:lnTo>
                  <a:pt x="388531" y="72605"/>
                </a:lnTo>
                <a:lnTo>
                  <a:pt x="391045" y="57442"/>
                </a:lnTo>
                <a:lnTo>
                  <a:pt x="397052" y="48272"/>
                </a:lnTo>
                <a:lnTo>
                  <a:pt x="404215" y="43764"/>
                </a:lnTo>
                <a:lnTo>
                  <a:pt x="410222" y="42557"/>
                </a:lnTo>
                <a:lnTo>
                  <a:pt x="419138" y="42557"/>
                </a:lnTo>
                <a:lnTo>
                  <a:pt x="423341" y="58089"/>
                </a:lnTo>
                <a:lnTo>
                  <a:pt x="426199" y="62484"/>
                </a:lnTo>
                <a:lnTo>
                  <a:pt x="435610" y="61798"/>
                </a:lnTo>
                <a:lnTo>
                  <a:pt x="438302" y="58597"/>
                </a:lnTo>
                <a:lnTo>
                  <a:pt x="438302" y="51676"/>
                </a:lnTo>
                <a:lnTo>
                  <a:pt x="436118" y="46431"/>
                </a:lnTo>
                <a:lnTo>
                  <a:pt x="431076" y="42887"/>
                </a:lnTo>
                <a:lnTo>
                  <a:pt x="426872" y="40195"/>
                </a:lnTo>
                <a:lnTo>
                  <a:pt x="419303" y="37655"/>
                </a:lnTo>
                <a:lnTo>
                  <a:pt x="413258" y="37655"/>
                </a:lnTo>
                <a:lnTo>
                  <a:pt x="399707" y="40284"/>
                </a:lnTo>
                <a:lnTo>
                  <a:pt x="387616" y="48120"/>
                </a:lnTo>
                <a:lnTo>
                  <a:pt x="378917" y="61163"/>
                </a:lnTo>
                <a:lnTo>
                  <a:pt x="375589" y="79362"/>
                </a:lnTo>
                <a:lnTo>
                  <a:pt x="378612" y="96507"/>
                </a:lnTo>
                <a:lnTo>
                  <a:pt x="386270" y="108191"/>
                </a:lnTo>
                <a:lnTo>
                  <a:pt x="396443" y="114884"/>
                </a:lnTo>
                <a:lnTo>
                  <a:pt x="407035" y="117017"/>
                </a:lnTo>
                <a:lnTo>
                  <a:pt x="416750" y="115582"/>
                </a:lnTo>
                <a:lnTo>
                  <a:pt x="425538" y="110972"/>
                </a:lnTo>
                <a:lnTo>
                  <a:pt x="433489" y="102768"/>
                </a:lnTo>
                <a:lnTo>
                  <a:pt x="440664" y="90500"/>
                </a:lnTo>
                <a:close/>
              </a:path>
              <a:path w="939800" h="117475">
                <a:moveTo>
                  <a:pt x="517309" y="88823"/>
                </a:moveTo>
                <a:lnTo>
                  <a:pt x="514616" y="87630"/>
                </a:lnTo>
                <a:lnTo>
                  <a:pt x="511035" y="93040"/>
                </a:lnTo>
                <a:lnTo>
                  <a:pt x="505764" y="98844"/>
                </a:lnTo>
                <a:lnTo>
                  <a:pt x="498411" y="103479"/>
                </a:lnTo>
                <a:lnTo>
                  <a:pt x="488581" y="105359"/>
                </a:lnTo>
                <a:lnTo>
                  <a:pt x="479996" y="103822"/>
                </a:lnTo>
                <a:lnTo>
                  <a:pt x="471792" y="98171"/>
                </a:lnTo>
                <a:lnTo>
                  <a:pt x="465302" y="86918"/>
                </a:lnTo>
                <a:lnTo>
                  <a:pt x="461848" y="68554"/>
                </a:lnTo>
                <a:lnTo>
                  <a:pt x="514134" y="68554"/>
                </a:lnTo>
                <a:lnTo>
                  <a:pt x="512914" y="63157"/>
                </a:lnTo>
                <a:lnTo>
                  <a:pt x="510946" y="54394"/>
                </a:lnTo>
                <a:lnTo>
                  <a:pt x="504571" y="44818"/>
                </a:lnTo>
                <a:lnTo>
                  <a:pt x="502793" y="43738"/>
                </a:lnTo>
                <a:lnTo>
                  <a:pt x="496989" y="40233"/>
                </a:lnTo>
                <a:lnTo>
                  <a:pt x="496989" y="63157"/>
                </a:lnTo>
                <a:lnTo>
                  <a:pt x="462343" y="63157"/>
                </a:lnTo>
                <a:lnTo>
                  <a:pt x="465074" y="53848"/>
                </a:lnTo>
                <a:lnTo>
                  <a:pt x="469138" y="47866"/>
                </a:lnTo>
                <a:lnTo>
                  <a:pt x="474433" y="44678"/>
                </a:lnTo>
                <a:lnTo>
                  <a:pt x="480847" y="43738"/>
                </a:lnTo>
                <a:lnTo>
                  <a:pt x="494118" y="43738"/>
                </a:lnTo>
                <a:lnTo>
                  <a:pt x="495630" y="53848"/>
                </a:lnTo>
                <a:lnTo>
                  <a:pt x="496989" y="63157"/>
                </a:lnTo>
                <a:lnTo>
                  <a:pt x="496989" y="40233"/>
                </a:lnTo>
                <a:lnTo>
                  <a:pt x="495566" y="39370"/>
                </a:lnTo>
                <a:lnTo>
                  <a:pt x="484543" y="37655"/>
                </a:lnTo>
                <a:lnTo>
                  <a:pt x="473494" y="39751"/>
                </a:lnTo>
                <a:lnTo>
                  <a:pt x="462343" y="46710"/>
                </a:lnTo>
                <a:lnTo>
                  <a:pt x="453707" y="59524"/>
                </a:lnTo>
                <a:lnTo>
                  <a:pt x="450240" y="79197"/>
                </a:lnTo>
                <a:lnTo>
                  <a:pt x="452526" y="95224"/>
                </a:lnTo>
                <a:lnTo>
                  <a:pt x="458965" y="107099"/>
                </a:lnTo>
                <a:lnTo>
                  <a:pt x="468884" y="114477"/>
                </a:lnTo>
                <a:lnTo>
                  <a:pt x="481660" y="117017"/>
                </a:lnTo>
                <a:lnTo>
                  <a:pt x="497217" y="113347"/>
                </a:lnTo>
                <a:lnTo>
                  <a:pt x="507326" y="105359"/>
                </a:lnTo>
                <a:lnTo>
                  <a:pt x="507949" y="104876"/>
                </a:lnTo>
                <a:lnTo>
                  <a:pt x="514451" y="95427"/>
                </a:lnTo>
                <a:lnTo>
                  <a:pt x="517309" y="88823"/>
                </a:lnTo>
                <a:close/>
              </a:path>
              <a:path w="939800" h="117475">
                <a:moveTo>
                  <a:pt x="602221" y="112788"/>
                </a:moveTo>
                <a:lnTo>
                  <a:pt x="593991" y="112115"/>
                </a:lnTo>
                <a:lnTo>
                  <a:pt x="591972" y="109588"/>
                </a:lnTo>
                <a:lnTo>
                  <a:pt x="591972" y="62979"/>
                </a:lnTo>
                <a:lnTo>
                  <a:pt x="589991" y="50266"/>
                </a:lnTo>
                <a:lnTo>
                  <a:pt x="585038" y="42532"/>
                </a:lnTo>
                <a:lnTo>
                  <a:pt x="578637" y="38696"/>
                </a:lnTo>
                <a:lnTo>
                  <a:pt x="572312" y="37655"/>
                </a:lnTo>
                <a:lnTo>
                  <a:pt x="565429" y="38696"/>
                </a:lnTo>
                <a:lnTo>
                  <a:pt x="559384" y="41579"/>
                </a:lnTo>
                <a:lnTo>
                  <a:pt x="553669" y="45923"/>
                </a:lnTo>
                <a:lnTo>
                  <a:pt x="547763" y="51333"/>
                </a:lnTo>
                <a:lnTo>
                  <a:pt x="547763" y="37998"/>
                </a:lnTo>
                <a:lnTo>
                  <a:pt x="546582" y="37655"/>
                </a:lnTo>
                <a:lnTo>
                  <a:pt x="538848" y="40525"/>
                </a:lnTo>
                <a:lnTo>
                  <a:pt x="530948" y="43065"/>
                </a:lnTo>
                <a:lnTo>
                  <a:pt x="523379" y="45250"/>
                </a:lnTo>
                <a:lnTo>
                  <a:pt x="523379" y="48120"/>
                </a:lnTo>
                <a:lnTo>
                  <a:pt x="524052" y="47790"/>
                </a:lnTo>
                <a:lnTo>
                  <a:pt x="525881" y="47447"/>
                </a:lnTo>
                <a:lnTo>
                  <a:pt x="534123" y="47625"/>
                </a:lnTo>
                <a:lnTo>
                  <a:pt x="534123" y="58254"/>
                </a:lnTo>
                <a:lnTo>
                  <a:pt x="534123" y="110096"/>
                </a:lnTo>
                <a:lnTo>
                  <a:pt x="531622" y="112280"/>
                </a:lnTo>
                <a:lnTo>
                  <a:pt x="523697" y="112788"/>
                </a:lnTo>
                <a:lnTo>
                  <a:pt x="523697" y="115328"/>
                </a:lnTo>
                <a:lnTo>
                  <a:pt x="559346" y="115328"/>
                </a:lnTo>
                <a:lnTo>
                  <a:pt x="559346" y="112788"/>
                </a:lnTo>
                <a:lnTo>
                  <a:pt x="550621" y="112280"/>
                </a:lnTo>
                <a:lnTo>
                  <a:pt x="548246" y="109588"/>
                </a:lnTo>
                <a:lnTo>
                  <a:pt x="548246" y="56565"/>
                </a:lnTo>
                <a:lnTo>
                  <a:pt x="554634" y="50317"/>
                </a:lnTo>
                <a:lnTo>
                  <a:pt x="559866" y="46939"/>
                </a:lnTo>
                <a:lnTo>
                  <a:pt x="574814" y="46939"/>
                </a:lnTo>
                <a:lnTo>
                  <a:pt x="577850" y="53022"/>
                </a:lnTo>
                <a:lnTo>
                  <a:pt x="577850" y="111442"/>
                </a:lnTo>
                <a:lnTo>
                  <a:pt x="573468" y="112280"/>
                </a:lnTo>
                <a:lnTo>
                  <a:pt x="567245" y="112788"/>
                </a:lnTo>
                <a:lnTo>
                  <a:pt x="567245" y="115328"/>
                </a:lnTo>
                <a:lnTo>
                  <a:pt x="602221" y="115328"/>
                </a:lnTo>
                <a:lnTo>
                  <a:pt x="602221" y="112788"/>
                </a:lnTo>
                <a:close/>
              </a:path>
              <a:path w="939800" h="117475">
                <a:moveTo>
                  <a:pt x="651662" y="104178"/>
                </a:moveTo>
                <a:lnTo>
                  <a:pt x="649478" y="102323"/>
                </a:lnTo>
                <a:lnTo>
                  <a:pt x="644601" y="108229"/>
                </a:lnTo>
                <a:lnTo>
                  <a:pt x="630643" y="108229"/>
                </a:lnTo>
                <a:lnTo>
                  <a:pt x="630643" y="44742"/>
                </a:lnTo>
                <a:lnTo>
                  <a:pt x="647611" y="44742"/>
                </a:lnTo>
                <a:lnTo>
                  <a:pt x="647611" y="39344"/>
                </a:lnTo>
                <a:lnTo>
                  <a:pt x="630643" y="39344"/>
                </a:lnTo>
                <a:lnTo>
                  <a:pt x="630643" y="17564"/>
                </a:lnTo>
                <a:lnTo>
                  <a:pt x="629450" y="17564"/>
                </a:lnTo>
                <a:lnTo>
                  <a:pt x="620725" y="30226"/>
                </a:lnTo>
                <a:lnTo>
                  <a:pt x="610628" y="40525"/>
                </a:lnTo>
                <a:lnTo>
                  <a:pt x="606945" y="41541"/>
                </a:lnTo>
                <a:lnTo>
                  <a:pt x="606945" y="44069"/>
                </a:lnTo>
                <a:lnTo>
                  <a:pt x="607275" y="44577"/>
                </a:lnTo>
                <a:lnTo>
                  <a:pt x="607618" y="44742"/>
                </a:lnTo>
                <a:lnTo>
                  <a:pt x="616521" y="44742"/>
                </a:lnTo>
                <a:lnTo>
                  <a:pt x="616521" y="95567"/>
                </a:lnTo>
                <a:lnTo>
                  <a:pt x="617740" y="106045"/>
                </a:lnTo>
                <a:lnTo>
                  <a:pt x="621042" y="112623"/>
                </a:lnTo>
                <a:lnTo>
                  <a:pt x="625957" y="116039"/>
                </a:lnTo>
                <a:lnTo>
                  <a:pt x="631990" y="117017"/>
                </a:lnTo>
                <a:lnTo>
                  <a:pt x="639724" y="117017"/>
                </a:lnTo>
                <a:lnTo>
                  <a:pt x="647611" y="111442"/>
                </a:lnTo>
                <a:lnTo>
                  <a:pt x="651662" y="104178"/>
                </a:lnTo>
                <a:close/>
              </a:path>
              <a:path w="939800" h="117475">
                <a:moveTo>
                  <a:pt x="722769" y="88823"/>
                </a:moveTo>
                <a:lnTo>
                  <a:pt x="720090" y="87630"/>
                </a:lnTo>
                <a:lnTo>
                  <a:pt x="716495" y="93040"/>
                </a:lnTo>
                <a:lnTo>
                  <a:pt x="711225" y="98844"/>
                </a:lnTo>
                <a:lnTo>
                  <a:pt x="703872" y="103479"/>
                </a:lnTo>
                <a:lnTo>
                  <a:pt x="694016" y="105359"/>
                </a:lnTo>
                <a:lnTo>
                  <a:pt x="685457" y="103822"/>
                </a:lnTo>
                <a:lnTo>
                  <a:pt x="677252" y="98171"/>
                </a:lnTo>
                <a:lnTo>
                  <a:pt x="670763" y="86918"/>
                </a:lnTo>
                <a:lnTo>
                  <a:pt x="667283" y="68554"/>
                </a:lnTo>
                <a:lnTo>
                  <a:pt x="719594" y="68554"/>
                </a:lnTo>
                <a:lnTo>
                  <a:pt x="718375" y="63157"/>
                </a:lnTo>
                <a:lnTo>
                  <a:pt x="716394" y="54394"/>
                </a:lnTo>
                <a:lnTo>
                  <a:pt x="710018" y="44818"/>
                </a:lnTo>
                <a:lnTo>
                  <a:pt x="708240" y="43738"/>
                </a:lnTo>
                <a:lnTo>
                  <a:pt x="702424" y="40220"/>
                </a:lnTo>
                <a:lnTo>
                  <a:pt x="702424" y="63157"/>
                </a:lnTo>
                <a:lnTo>
                  <a:pt x="667804" y="63157"/>
                </a:lnTo>
                <a:lnTo>
                  <a:pt x="670521" y="53848"/>
                </a:lnTo>
                <a:lnTo>
                  <a:pt x="674585" y="47866"/>
                </a:lnTo>
                <a:lnTo>
                  <a:pt x="679869" y="44678"/>
                </a:lnTo>
                <a:lnTo>
                  <a:pt x="686282" y="43738"/>
                </a:lnTo>
                <a:lnTo>
                  <a:pt x="699566" y="43738"/>
                </a:lnTo>
                <a:lnTo>
                  <a:pt x="701078" y="53848"/>
                </a:lnTo>
                <a:lnTo>
                  <a:pt x="702424" y="63157"/>
                </a:lnTo>
                <a:lnTo>
                  <a:pt x="702424" y="40220"/>
                </a:lnTo>
                <a:lnTo>
                  <a:pt x="701027" y="39370"/>
                </a:lnTo>
                <a:lnTo>
                  <a:pt x="690003" y="37655"/>
                </a:lnTo>
                <a:lnTo>
                  <a:pt x="678954" y="39751"/>
                </a:lnTo>
                <a:lnTo>
                  <a:pt x="667804" y="46710"/>
                </a:lnTo>
                <a:lnTo>
                  <a:pt x="659168" y="59524"/>
                </a:lnTo>
                <a:lnTo>
                  <a:pt x="655701" y="79197"/>
                </a:lnTo>
                <a:lnTo>
                  <a:pt x="657987" y="95224"/>
                </a:lnTo>
                <a:lnTo>
                  <a:pt x="664425" y="107099"/>
                </a:lnTo>
                <a:lnTo>
                  <a:pt x="674357" y="114477"/>
                </a:lnTo>
                <a:lnTo>
                  <a:pt x="687146" y="117017"/>
                </a:lnTo>
                <a:lnTo>
                  <a:pt x="702691" y="113347"/>
                </a:lnTo>
                <a:lnTo>
                  <a:pt x="712800" y="105359"/>
                </a:lnTo>
                <a:lnTo>
                  <a:pt x="713409" y="104876"/>
                </a:lnTo>
                <a:lnTo>
                  <a:pt x="719899" y="95427"/>
                </a:lnTo>
                <a:lnTo>
                  <a:pt x="722769" y="88823"/>
                </a:lnTo>
                <a:close/>
              </a:path>
              <a:path w="939800" h="117475">
                <a:moveTo>
                  <a:pt x="782459" y="41198"/>
                </a:moveTo>
                <a:lnTo>
                  <a:pt x="779106" y="37655"/>
                </a:lnTo>
                <a:lnTo>
                  <a:pt x="766991" y="37655"/>
                </a:lnTo>
                <a:lnTo>
                  <a:pt x="761276" y="41033"/>
                </a:lnTo>
                <a:lnTo>
                  <a:pt x="753389" y="53022"/>
                </a:lnTo>
                <a:lnTo>
                  <a:pt x="753033" y="53022"/>
                </a:lnTo>
                <a:lnTo>
                  <a:pt x="753033" y="37998"/>
                </a:lnTo>
                <a:lnTo>
                  <a:pt x="752195" y="37655"/>
                </a:lnTo>
                <a:lnTo>
                  <a:pt x="739762" y="42468"/>
                </a:lnTo>
                <a:lnTo>
                  <a:pt x="727329" y="46774"/>
                </a:lnTo>
                <a:lnTo>
                  <a:pt x="727329" y="49479"/>
                </a:lnTo>
                <a:lnTo>
                  <a:pt x="730681" y="48806"/>
                </a:lnTo>
                <a:lnTo>
                  <a:pt x="738911" y="48971"/>
                </a:lnTo>
                <a:lnTo>
                  <a:pt x="738911" y="58928"/>
                </a:lnTo>
                <a:lnTo>
                  <a:pt x="738911" y="110604"/>
                </a:lnTo>
                <a:lnTo>
                  <a:pt x="726973" y="112788"/>
                </a:lnTo>
                <a:lnTo>
                  <a:pt x="726973" y="115328"/>
                </a:lnTo>
                <a:lnTo>
                  <a:pt x="767346" y="115328"/>
                </a:lnTo>
                <a:lnTo>
                  <a:pt x="767346" y="112788"/>
                </a:lnTo>
                <a:lnTo>
                  <a:pt x="758761" y="112458"/>
                </a:lnTo>
                <a:lnTo>
                  <a:pt x="753033" y="111785"/>
                </a:lnTo>
                <a:lnTo>
                  <a:pt x="753033" y="56730"/>
                </a:lnTo>
                <a:lnTo>
                  <a:pt x="760425" y="48298"/>
                </a:lnTo>
                <a:lnTo>
                  <a:pt x="768515" y="48298"/>
                </a:lnTo>
                <a:lnTo>
                  <a:pt x="770204" y="54203"/>
                </a:lnTo>
                <a:lnTo>
                  <a:pt x="780097" y="54203"/>
                </a:lnTo>
                <a:lnTo>
                  <a:pt x="782459" y="50990"/>
                </a:lnTo>
                <a:lnTo>
                  <a:pt x="782459" y="41198"/>
                </a:lnTo>
                <a:close/>
              </a:path>
              <a:path w="939800" h="117475">
                <a:moveTo>
                  <a:pt x="853427" y="88823"/>
                </a:moveTo>
                <a:lnTo>
                  <a:pt x="850734" y="87630"/>
                </a:lnTo>
                <a:lnTo>
                  <a:pt x="847128" y="93040"/>
                </a:lnTo>
                <a:lnTo>
                  <a:pt x="841857" y="98844"/>
                </a:lnTo>
                <a:lnTo>
                  <a:pt x="834504" y="103479"/>
                </a:lnTo>
                <a:lnTo>
                  <a:pt x="824674" y="105359"/>
                </a:lnTo>
                <a:lnTo>
                  <a:pt x="816102" y="103822"/>
                </a:lnTo>
                <a:lnTo>
                  <a:pt x="807897" y="98171"/>
                </a:lnTo>
                <a:lnTo>
                  <a:pt x="801395" y="86918"/>
                </a:lnTo>
                <a:lnTo>
                  <a:pt x="797928" y="68554"/>
                </a:lnTo>
                <a:lnTo>
                  <a:pt x="850214" y="68554"/>
                </a:lnTo>
                <a:lnTo>
                  <a:pt x="848995" y="63157"/>
                </a:lnTo>
                <a:lnTo>
                  <a:pt x="847026" y="54394"/>
                </a:lnTo>
                <a:lnTo>
                  <a:pt x="840651" y="44818"/>
                </a:lnTo>
                <a:lnTo>
                  <a:pt x="838873" y="43738"/>
                </a:lnTo>
                <a:lnTo>
                  <a:pt x="833081" y="40233"/>
                </a:lnTo>
                <a:lnTo>
                  <a:pt x="833081" y="63157"/>
                </a:lnTo>
                <a:lnTo>
                  <a:pt x="798423" y="63157"/>
                </a:lnTo>
                <a:lnTo>
                  <a:pt x="801154" y="53848"/>
                </a:lnTo>
                <a:lnTo>
                  <a:pt x="805218" y="47866"/>
                </a:lnTo>
                <a:lnTo>
                  <a:pt x="810514" y="44678"/>
                </a:lnTo>
                <a:lnTo>
                  <a:pt x="816940" y="43738"/>
                </a:lnTo>
                <a:lnTo>
                  <a:pt x="830224" y="43738"/>
                </a:lnTo>
                <a:lnTo>
                  <a:pt x="833081" y="63157"/>
                </a:lnTo>
                <a:lnTo>
                  <a:pt x="833081" y="40233"/>
                </a:lnTo>
                <a:lnTo>
                  <a:pt x="831659" y="39370"/>
                </a:lnTo>
                <a:lnTo>
                  <a:pt x="820635" y="37655"/>
                </a:lnTo>
                <a:lnTo>
                  <a:pt x="809599" y="39751"/>
                </a:lnTo>
                <a:lnTo>
                  <a:pt x="798436" y="46710"/>
                </a:lnTo>
                <a:lnTo>
                  <a:pt x="789787" y="59524"/>
                </a:lnTo>
                <a:lnTo>
                  <a:pt x="786320" y="79197"/>
                </a:lnTo>
                <a:lnTo>
                  <a:pt x="788606" y="95224"/>
                </a:lnTo>
                <a:lnTo>
                  <a:pt x="795045" y="107099"/>
                </a:lnTo>
                <a:lnTo>
                  <a:pt x="804989" y="114477"/>
                </a:lnTo>
                <a:lnTo>
                  <a:pt x="817778" y="117017"/>
                </a:lnTo>
                <a:lnTo>
                  <a:pt x="833323" y="113347"/>
                </a:lnTo>
                <a:lnTo>
                  <a:pt x="843419" y="105359"/>
                </a:lnTo>
                <a:lnTo>
                  <a:pt x="844042" y="104876"/>
                </a:lnTo>
                <a:lnTo>
                  <a:pt x="850544" y="95427"/>
                </a:lnTo>
                <a:lnTo>
                  <a:pt x="853427" y="88823"/>
                </a:lnTo>
                <a:close/>
              </a:path>
              <a:path w="939800" h="117475">
                <a:moveTo>
                  <a:pt x="939330" y="105537"/>
                </a:moveTo>
                <a:lnTo>
                  <a:pt x="928065" y="106375"/>
                </a:lnTo>
                <a:lnTo>
                  <a:pt x="928065" y="106210"/>
                </a:lnTo>
                <a:lnTo>
                  <a:pt x="928065" y="44919"/>
                </a:lnTo>
                <a:lnTo>
                  <a:pt x="928065" y="9969"/>
                </a:lnTo>
                <a:lnTo>
                  <a:pt x="928065" y="342"/>
                </a:lnTo>
                <a:lnTo>
                  <a:pt x="927214" y="0"/>
                </a:lnTo>
                <a:lnTo>
                  <a:pt x="921131" y="2070"/>
                </a:lnTo>
                <a:lnTo>
                  <a:pt x="914996" y="3975"/>
                </a:lnTo>
                <a:lnTo>
                  <a:pt x="908786" y="5753"/>
                </a:lnTo>
                <a:lnTo>
                  <a:pt x="902525" y="7429"/>
                </a:lnTo>
                <a:lnTo>
                  <a:pt x="902525" y="10134"/>
                </a:lnTo>
                <a:lnTo>
                  <a:pt x="903871" y="9969"/>
                </a:lnTo>
                <a:lnTo>
                  <a:pt x="913942" y="9969"/>
                </a:lnTo>
                <a:lnTo>
                  <a:pt x="913942" y="44919"/>
                </a:lnTo>
                <a:lnTo>
                  <a:pt x="913942" y="98107"/>
                </a:lnTo>
                <a:lnTo>
                  <a:pt x="912596" y="104178"/>
                </a:lnTo>
                <a:lnTo>
                  <a:pt x="906056" y="108229"/>
                </a:lnTo>
                <a:lnTo>
                  <a:pt x="898994" y="108229"/>
                </a:lnTo>
                <a:lnTo>
                  <a:pt x="875766" y="73621"/>
                </a:lnTo>
                <a:lnTo>
                  <a:pt x="877671" y="59270"/>
                </a:lnTo>
                <a:lnTo>
                  <a:pt x="877697" y="59055"/>
                </a:lnTo>
                <a:lnTo>
                  <a:pt x="882662" y="49390"/>
                </a:lnTo>
                <a:lnTo>
                  <a:pt x="889393" y="44030"/>
                </a:lnTo>
                <a:lnTo>
                  <a:pt x="896620" y="42379"/>
                </a:lnTo>
                <a:lnTo>
                  <a:pt x="904519" y="42379"/>
                </a:lnTo>
                <a:lnTo>
                  <a:pt x="912761" y="47790"/>
                </a:lnTo>
                <a:lnTo>
                  <a:pt x="913917" y="59055"/>
                </a:lnTo>
                <a:lnTo>
                  <a:pt x="913942" y="98107"/>
                </a:lnTo>
                <a:lnTo>
                  <a:pt x="913942" y="44919"/>
                </a:lnTo>
                <a:lnTo>
                  <a:pt x="911072" y="42379"/>
                </a:lnTo>
                <a:lnTo>
                  <a:pt x="908392" y="40017"/>
                </a:lnTo>
                <a:lnTo>
                  <a:pt x="903338" y="37655"/>
                </a:lnTo>
                <a:lnTo>
                  <a:pt x="896112" y="37655"/>
                </a:lnTo>
                <a:lnTo>
                  <a:pt x="882738" y="41033"/>
                </a:lnTo>
                <a:lnTo>
                  <a:pt x="871651" y="50126"/>
                </a:lnTo>
                <a:lnTo>
                  <a:pt x="864108" y="63373"/>
                </a:lnTo>
                <a:lnTo>
                  <a:pt x="861314" y="79197"/>
                </a:lnTo>
                <a:lnTo>
                  <a:pt x="865174" y="99631"/>
                </a:lnTo>
                <a:lnTo>
                  <a:pt x="874153" y="111023"/>
                </a:lnTo>
                <a:lnTo>
                  <a:pt x="884364" y="115951"/>
                </a:lnTo>
                <a:lnTo>
                  <a:pt x="891908" y="117017"/>
                </a:lnTo>
                <a:lnTo>
                  <a:pt x="904354" y="117017"/>
                </a:lnTo>
                <a:lnTo>
                  <a:pt x="910577" y="110769"/>
                </a:lnTo>
                <a:lnTo>
                  <a:pt x="912253" y="108229"/>
                </a:lnTo>
                <a:lnTo>
                  <a:pt x="913485" y="106375"/>
                </a:lnTo>
                <a:lnTo>
                  <a:pt x="913599" y="106210"/>
                </a:lnTo>
                <a:lnTo>
                  <a:pt x="913942" y="106210"/>
                </a:lnTo>
                <a:lnTo>
                  <a:pt x="913942" y="116509"/>
                </a:lnTo>
                <a:lnTo>
                  <a:pt x="914603" y="117017"/>
                </a:lnTo>
                <a:lnTo>
                  <a:pt x="939330" y="108229"/>
                </a:lnTo>
                <a:lnTo>
                  <a:pt x="939330" y="106375"/>
                </a:lnTo>
                <a:lnTo>
                  <a:pt x="939330" y="1055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1" name="object 171" descr="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4782897" y="3883099"/>
            <a:ext cx="354592" cy="117010"/>
          </a:xfrm>
          <a:prstGeom prst="rect">
            <a:avLst/>
          </a:prstGeom>
        </p:spPr>
      </p:pic>
      <p:sp>
        <p:nvSpPr>
          <p:cNvPr id="172" name="object 172" descr=""/>
          <p:cNvSpPr/>
          <p:nvPr/>
        </p:nvSpPr>
        <p:spPr>
          <a:xfrm>
            <a:off x="6221387" y="3680485"/>
            <a:ext cx="985519" cy="152400"/>
          </a:xfrm>
          <a:custGeom>
            <a:avLst/>
            <a:gdLst/>
            <a:ahLst/>
            <a:cxnLst/>
            <a:rect l="l" t="t" r="r" b="b"/>
            <a:pathLst>
              <a:path w="985520" h="152400">
                <a:moveTo>
                  <a:pt x="96850" y="85610"/>
                </a:moveTo>
                <a:lnTo>
                  <a:pt x="94513" y="74041"/>
                </a:lnTo>
                <a:lnTo>
                  <a:pt x="88290" y="65659"/>
                </a:lnTo>
                <a:lnTo>
                  <a:pt x="79717" y="60286"/>
                </a:lnTo>
                <a:lnTo>
                  <a:pt x="79324" y="60032"/>
                </a:lnTo>
                <a:lnTo>
                  <a:pt x="77533" y="59474"/>
                </a:lnTo>
                <a:lnTo>
                  <a:pt x="77533" y="84937"/>
                </a:lnTo>
                <a:lnTo>
                  <a:pt x="74180" y="98247"/>
                </a:lnTo>
                <a:lnTo>
                  <a:pt x="65963" y="105486"/>
                </a:lnTo>
                <a:lnTo>
                  <a:pt x="55676" y="108483"/>
                </a:lnTo>
                <a:lnTo>
                  <a:pt x="46088" y="109080"/>
                </a:lnTo>
                <a:lnTo>
                  <a:pt x="36334" y="109080"/>
                </a:lnTo>
                <a:lnTo>
                  <a:pt x="33693" y="108483"/>
                </a:lnTo>
                <a:lnTo>
                  <a:pt x="33312" y="108483"/>
                </a:lnTo>
                <a:lnTo>
                  <a:pt x="33312" y="60286"/>
                </a:lnTo>
                <a:lnTo>
                  <a:pt x="43573" y="60439"/>
                </a:lnTo>
                <a:lnTo>
                  <a:pt x="77533" y="84937"/>
                </a:lnTo>
                <a:lnTo>
                  <a:pt x="77533" y="59474"/>
                </a:lnTo>
                <a:lnTo>
                  <a:pt x="68770" y="56730"/>
                </a:lnTo>
                <a:lnTo>
                  <a:pt x="68770" y="56400"/>
                </a:lnTo>
                <a:lnTo>
                  <a:pt x="75450" y="54457"/>
                </a:lnTo>
                <a:lnTo>
                  <a:pt x="76885" y="53695"/>
                </a:lnTo>
                <a:lnTo>
                  <a:pt x="82791" y="50571"/>
                </a:lnTo>
                <a:lnTo>
                  <a:pt x="88696" y="43535"/>
                </a:lnTo>
                <a:lnTo>
                  <a:pt x="91135" y="32080"/>
                </a:lnTo>
                <a:lnTo>
                  <a:pt x="86309" y="16586"/>
                </a:lnTo>
                <a:lnTo>
                  <a:pt x="77038" y="9791"/>
                </a:lnTo>
                <a:lnTo>
                  <a:pt x="74587" y="8001"/>
                </a:lnTo>
                <a:lnTo>
                  <a:pt x="74002" y="7861"/>
                </a:lnTo>
                <a:lnTo>
                  <a:pt x="74002" y="33096"/>
                </a:lnTo>
                <a:lnTo>
                  <a:pt x="70789" y="44767"/>
                </a:lnTo>
                <a:lnTo>
                  <a:pt x="63398" y="50850"/>
                </a:lnTo>
                <a:lnTo>
                  <a:pt x="55118" y="53162"/>
                </a:lnTo>
                <a:lnTo>
                  <a:pt x="49263" y="53530"/>
                </a:lnTo>
                <a:lnTo>
                  <a:pt x="33312" y="53695"/>
                </a:lnTo>
                <a:lnTo>
                  <a:pt x="33312" y="12331"/>
                </a:lnTo>
                <a:lnTo>
                  <a:pt x="33540" y="10617"/>
                </a:lnTo>
                <a:lnTo>
                  <a:pt x="33629" y="9969"/>
                </a:lnTo>
                <a:lnTo>
                  <a:pt x="38671" y="9969"/>
                </a:lnTo>
                <a:lnTo>
                  <a:pt x="41046" y="9791"/>
                </a:lnTo>
                <a:lnTo>
                  <a:pt x="44577" y="9791"/>
                </a:lnTo>
                <a:lnTo>
                  <a:pt x="54203" y="10617"/>
                </a:lnTo>
                <a:lnTo>
                  <a:pt x="63766" y="13919"/>
                </a:lnTo>
                <a:lnTo>
                  <a:pt x="71081" y="20980"/>
                </a:lnTo>
                <a:lnTo>
                  <a:pt x="74002" y="33096"/>
                </a:lnTo>
                <a:lnTo>
                  <a:pt x="74002" y="7861"/>
                </a:lnTo>
                <a:lnTo>
                  <a:pt x="60134" y="4330"/>
                </a:lnTo>
                <a:lnTo>
                  <a:pt x="47078" y="3556"/>
                </a:lnTo>
                <a:lnTo>
                  <a:pt x="0" y="3556"/>
                </a:lnTo>
                <a:lnTo>
                  <a:pt x="0" y="6756"/>
                </a:lnTo>
                <a:lnTo>
                  <a:pt x="13804" y="7429"/>
                </a:lnTo>
                <a:lnTo>
                  <a:pt x="16141" y="9461"/>
                </a:lnTo>
                <a:lnTo>
                  <a:pt x="16027" y="109080"/>
                </a:lnTo>
                <a:lnTo>
                  <a:pt x="14122" y="111785"/>
                </a:lnTo>
                <a:lnTo>
                  <a:pt x="0" y="112115"/>
                </a:lnTo>
                <a:lnTo>
                  <a:pt x="0" y="115328"/>
                </a:lnTo>
                <a:lnTo>
                  <a:pt x="56159" y="115328"/>
                </a:lnTo>
                <a:lnTo>
                  <a:pt x="78257" y="111582"/>
                </a:lnTo>
                <a:lnTo>
                  <a:pt x="81788" y="109080"/>
                </a:lnTo>
                <a:lnTo>
                  <a:pt x="90500" y="102870"/>
                </a:lnTo>
                <a:lnTo>
                  <a:pt x="95732" y="92964"/>
                </a:lnTo>
                <a:lnTo>
                  <a:pt x="96850" y="85610"/>
                </a:lnTo>
                <a:close/>
              </a:path>
              <a:path w="985520" h="152400">
                <a:moveTo>
                  <a:pt x="188328" y="76835"/>
                </a:moveTo>
                <a:lnTo>
                  <a:pt x="185508" y="60375"/>
                </a:lnTo>
                <a:lnTo>
                  <a:pt x="177660" y="48056"/>
                </a:lnTo>
                <a:lnTo>
                  <a:pt x="173177" y="45161"/>
                </a:lnTo>
                <a:lnTo>
                  <a:pt x="173177" y="81724"/>
                </a:lnTo>
                <a:lnTo>
                  <a:pt x="171284" y="96685"/>
                </a:lnTo>
                <a:lnTo>
                  <a:pt x="166471" y="106057"/>
                </a:lnTo>
                <a:lnTo>
                  <a:pt x="160058" y="110909"/>
                </a:lnTo>
                <a:lnTo>
                  <a:pt x="153352" y="112280"/>
                </a:lnTo>
                <a:lnTo>
                  <a:pt x="141084" y="107238"/>
                </a:lnTo>
                <a:lnTo>
                  <a:pt x="133756" y="95186"/>
                </a:lnTo>
                <a:lnTo>
                  <a:pt x="130225" y="80797"/>
                </a:lnTo>
                <a:lnTo>
                  <a:pt x="129311" y="68719"/>
                </a:lnTo>
                <a:lnTo>
                  <a:pt x="130924" y="57200"/>
                </a:lnTo>
                <a:lnTo>
                  <a:pt x="135255" y="48971"/>
                </a:lnTo>
                <a:lnTo>
                  <a:pt x="141579" y="44030"/>
                </a:lnTo>
                <a:lnTo>
                  <a:pt x="149148" y="42379"/>
                </a:lnTo>
                <a:lnTo>
                  <a:pt x="159423" y="45593"/>
                </a:lnTo>
                <a:lnTo>
                  <a:pt x="166954" y="54203"/>
                </a:lnTo>
                <a:lnTo>
                  <a:pt x="171602" y="66751"/>
                </a:lnTo>
                <a:lnTo>
                  <a:pt x="173075" y="80797"/>
                </a:lnTo>
                <a:lnTo>
                  <a:pt x="173177" y="81724"/>
                </a:lnTo>
                <a:lnTo>
                  <a:pt x="173177" y="45161"/>
                </a:lnTo>
                <a:lnTo>
                  <a:pt x="168871" y="42379"/>
                </a:lnTo>
                <a:lnTo>
                  <a:pt x="165696" y="40335"/>
                </a:lnTo>
                <a:lnTo>
                  <a:pt x="150495" y="37655"/>
                </a:lnTo>
                <a:lnTo>
                  <a:pt x="135318" y="40855"/>
                </a:lnTo>
                <a:lnTo>
                  <a:pt x="123888" y="49453"/>
                </a:lnTo>
                <a:lnTo>
                  <a:pt x="116674" y="61950"/>
                </a:lnTo>
                <a:lnTo>
                  <a:pt x="114160" y="76835"/>
                </a:lnTo>
                <a:lnTo>
                  <a:pt x="116865" y="92722"/>
                </a:lnTo>
                <a:lnTo>
                  <a:pt x="124447" y="105473"/>
                </a:lnTo>
                <a:lnTo>
                  <a:pt x="136093" y="113944"/>
                </a:lnTo>
                <a:lnTo>
                  <a:pt x="150990" y="117017"/>
                </a:lnTo>
                <a:lnTo>
                  <a:pt x="167601" y="113080"/>
                </a:lnTo>
                <a:lnTo>
                  <a:pt x="168541" y="112280"/>
                </a:lnTo>
                <a:lnTo>
                  <a:pt x="179235" y="103187"/>
                </a:lnTo>
                <a:lnTo>
                  <a:pt x="186093" y="90157"/>
                </a:lnTo>
                <a:lnTo>
                  <a:pt x="188328" y="76835"/>
                </a:lnTo>
                <a:close/>
              </a:path>
              <a:path w="985520" h="152400">
                <a:moveTo>
                  <a:pt x="275920" y="105537"/>
                </a:moveTo>
                <a:lnTo>
                  <a:pt x="264655" y="106375"/>
                </a:lnTo>
                <a:lnTo>
                  <a:pt x="264655" y="106210"/>
                </a:lnTo>
                <a:lnTo>
                  <a:pt x="264655" y="44919"/>
                </a:lnTo>
                <a:lnTo>
                  <a:pt x="264655" y="9969"/>
                </a:lnTo>
                <a:lnTo>
                  <a:pt x="264655" y="342"/>
                </a:lnTo>
                <a:lnTo>
                  <a:pt x="263817" y="0"/>
                </a:lnTo>
                <a:lnTo>
                  <a:pt x="257721" y="2070"/>
                </a:lnTo>
                <a:lnTo>
                  <a:pt x="251574" y="3975"/>
                </a:lnTo>
                <a:lnTo>
                  <a:pt x="245364" y="5753"/>
                </a:lnTo>
                <a:lnTo>
                  <a:pt x="239090" y="7429"/>
                </a:lnTo>
                <a:lnTo>
                  <a:pt x="239090" y="10134"/>
                </a:lnTo>
                <a:lnTo>
                  <a:pt x="240436" y="9969"/>
                </a:lnTo>
                <a:lnTo>
                  <a:pt x="250532" y="9969"/>
                </a:lnTo>
                <a:lnTo>
                  <a:pt x="250532" y="44919"/>
                </a:lnTo>
                <a:lnTo>
                  <a:pt x="250532" y="98107"/>
                </a:lnTo>
                <a:lnTo>
                  <a:pt x="249186" y="104178"/>
                </a:lnTo>
                <a:lnTo>
                  <a:pt x="242620" y="108229"/>
                </a:lnTo>
                <a:lnTo>
                  <a:pt x="235559" y="108229"/>
                </a:lnTo>
                <a:lnTo>
                  <a:pt x="212356" y="73621"/>
                </a:lnTo>
                <a:lnTo>
                  <a:pt x="214261" y="59270"/>
                </a:lnTo>
                <a:lnTo>
                  <a:pt x="214287" y="59055"/>
                </a:lnTo>
                <a:lnTo>
                  <a:pt x="219252" y="49390"/>
                </a:lnTo>
                <a:lnTo>
                  <a:pt x="225983" y="44030"/>
                </a:lnTo>
                <a:lnTo>
                  <a:pt x="233222" y="42379"/>
                </a:lnTo>
                <a:lnTo>
                  <a:pt x="241109" y="42379"/>
                </a:lnTo>
                <a:lnTo>
                  <a:pt x="249339" y="47790"/>
                </a:lnTo>
                <a:lnTo>
                  <a:pt x="250520" y="59055"/>
                </a:lnTo>
                <a:lnTo>
                  <a:pt x="250532" y="98107"/>
                </a:lnTo>
                <a:lnTo>
                  <a:pt x="250532" y="44919"/>
                </a:lnTo>
                <a:lnTo>
                  <a:pt x="247662" y="42379"/>
                </a:lnTo>
                <a:lnTo>
                  <a:pt x="244995" y="40017"/>
                </a:lnTo>
                <a:lnTo>
                  <a:pt x="239928" y="37655"/>
                </a:lnTo>
                <a:lnTo>
                  <a:pt x="232702" y="37655"/>
                </a:lnTo>
                <a:lnTo>
                  <a:pt x="219316" y="41033"/>
                </a:lnTo>
                <a:lnTo>
                  <a:pt x="208229" y="50126"/>
                </a:lnTo>
                <a:lnTo>
                  <a:pt x="200685" y="63373"/>
                </a:lnTo>
                <a:lnTo>
                  <a:pt x="197891" y="79197"/>
                </a:lnTo>
                <a:lnTo>
                  <a:pt x="201752" y="99631"/>
                </a:lnTo>
                <a:lnTo>
                  <a:pt x="210743" y="111023"/>
                </a:lnTo>
                <a:lnTo>
                  <a:pt x="220954" y="115951"/>
                </a:lnTo>
                <a:lnTo>
                  <a:pt x="228498" y="117017"/>
                </a:lnTo>
                <a:lnTo>
                  <a:pt x="240931" y="117017"/>
                </a:lnTo>
                <a:lnTo>
                  <a:pt x="247180" y="110769"/>
                </a:lnTo>
                <a:lnTo>
                  <a:pt x="248843" y="108229"/>
                </a:lnTo>
                <a:lnTo>
                  <a:pt x="250075" y="106375"/>
                </a:lnTo>
                <a:lnTo>
                  <a:pt x="250190" y="106210"/>
                </a:lnTo>
                <a:lnTo>
                  <a:pt x="250532" y="106210"/>
                </a:lnTo>
                <a:lnTo>
                  <a:pt x="250532" y="116509"/>
                </a:lnTo>
                <a:lnTo>
                  <a:pt x="251206" y="117017"/>
                </a:lnTo>
                <a:lnTo>
                  <a:pt x="275920" y="108229"/>
                </a:lnTo>
                <a:lnTo>
                  <a:pt x="275920" y="106375"/>
                </a:lnTo>
                <a:lnTo>
                  <a:pt x="275920" y="105537"/>
                </a:lnTo>
                <a:close/>
              </a:path>
              <a:path w="985520" h="152400">
                <a:moveTo>
                  <a:pt x="357289" y="39344"/>
                </a:moveTo>
                <a:lnTo>
                  <a:pt x="334606" y="39344"/>
                </a:lnTo>
                <a:lnTo>
                  <a:pt x="334606" y="41871"/>
                </a:lnTo>
                <a:lnTo>
                  <a:pt x="339966" y="41706"/>
                </a:lnTo>
                <a:lnTo>
                  <a:pt x="342658" y="43395"/>
                </a:lnTo>
                <a:lnTo>
                  <a:pt x="342658" y="48120"/>
                </a:lnTo>
                <a:lnTo>
                  <a:pt x="340474" y="53530"/>
                </a:lnTo>
                <a:lnTo>
                  <a:pt x="325691" y="95567"/>
                </a:lnTo>
                <a:lnTo>
                  <a:pt x="304673" y="48971"/>
                </a:lnTo>
                <a:lnTo>
                  <a:pt x="304673" y="42214"/>
                </a:lnTo>
                <a:lnTo>
                  <a:pt x="314426" y="41871"/>
                </a:lnTo>
                <a:lnTo>
                  <a:pt x="314426" y="39344"/>
                </a:lnTo>
                <a:lnTo>
                  <a:pt x="279781" y="39344"/>
                </a:lnTo>
                <a:lnTo>
                  <a:pt x="279781" y="41706"/>
                </a:lnTo>
                <a:lnTo>
                  <a:pt x="286346" y="42887"/>
                </a:lnTo>
                <a:lnTo>
                  <a:pt x="307517" y="88646"/>
                </a:lnTo>
                <a:lnTo>
                  <a:pt x="316661" y="107975"/>
                </a:lnTo>
                <a:lnTo>
                  <a:pt x="317957" y="111950"/>
                </a:lnTo>
                <a:lnTo>
                  <a:pt x="316763" y="117157"/>
                </a:lnTo>
                <a:lnTo>
                  <a:pt x="313499" y="125958"/>
                </a:lnTo>
                <a:lnTo>
                  <a:pt x="308584" y="134264"/>
                </a:lnTo>
                <a:lnTo>
                  <a:pt x="302488" y="137947"/>
                </a:lnTo>
                <a:lnTo>
                  <a:pt x="300304" y="137947"/>
                </a:lnTo>
                <a:lnTo>
                  <a:pt x="295071" y="134912"/>
                </a:lnTo>
                <a:lnTo>
                  <a:pt x="282816" y="134912"/>
                </a:lnTo>
                <a:lnTo>
                  <a:pt x="282460" y="141325"/>
                </a:lnTo>
                <a:lnTo>
                  <a:pt x="282460" y="146735"/>
                </a:lnTo>
                <a:lnTo>
                  <a:pt x="286346" y="152133"/>
                </a:lnTo>
                <a:lnTo>
                  <a:pt x="294754" y="152133"/>
                </a:lnTo>
                <a:lnTo>
                  <a:pt x="323316" y="118364"/>
                </a:lnTo>
                <a:lnTo>
                  <a:pt x="351739" y="42557"/>
                </a:lnTo>
                <a:lnTo>
                  <a:pt x="357289" y="41871"/>
                </a:lnTo>
                <a:lnTo>
                  <a:pt x="357289" y="39344"/>
                </a:lnTo>
                <a:close/>
              </a:path>
              <a:path w="985520" h="152400">
                <a:moveTo>
                  <a:pt x="409409" y="71932"/>
                </a:moveTo>
                <a:lnTo>
                  <a:pt x="368046" y="71932"/>
                </a:lnTo>
                <a:lnTo>
                  <a:pt x="368046" y="82575"/>
                </a:lnTo>
                <a:lnTo>
                  <a:pt x="409409" y="82575"/>
                </a:lnTo>
                <a:lnTo>
                  <a:pt x="409409" y="71932"/>
                </a:lnTo>
                <a:close/>
              </a:path>
              <a:path w="985520" h="152400">
                <a:moveTo>
                  <a:pt x="486765" y="90500"/>
                </a:moveTo>
                <a:lnTo>
                  <a:pt x="484390" y="88988"/>
                </a:lnTo>
                <a:lnTo>
                  <a:pt x="479933" y="95097"/>
                </a:lnTo>
                <a:lnTo>
                  <a:pt x="474764" y="100152"/>
                </a:lnTo>
                <a:lnTo>
                  <a:pt x="468414" y="103593"/>
                </a:lnTo>
                <a:lnTo>
                  <a:pt x="460349" y="104863"/>
                </a:lnTo>
                <a:lnTo>
                  <a:pt x="450367" y="102552"/>
                </a:lnTo>
                <a:lnTo>
                  <a:pt x="442188" y="96012"/>
                </a:lnTo>
                <a:lnTo>
                  <a:pt x="436664" y="85839"/>
                </a:lnTo>
                <a:lnTo>
                  <a:pt x="434632" y="72605"/>
                </a:lnTo>
                <a:lnTo>
                  <a:pt x="437134" y="57442"/>
                </a:lnTo>
                <a:lnTo>
                  <a:pt x="443141" y="48272"/>
                </a:lnTo>
                <a:lnTo>
                  <a:pt x="450303" y="43764"/>
                </a:lnTo>
                <a:lnTo>
                  <a:pt x="456311" y="42557"/>
                </a:lnTo>
                <a:lnTo>
                  <a:pt x="465226" y="42557"/>
                </a:lnTo>
                <a:lnTo>
                  <a:pt x="469430" y="58089"/>
                </a:lnTo>
                <a:lnTo>
                  <a:pt x="472287" y="62484"/>
                </a:lnTo>
                <a:lnTo>
                  <a:pt x="481698" y="61798"/>
                </a:lnTo>
                <a:lnTo>
                  <a:pt x="484390" y="58597"/>
                </a:lnTo>
                <a:lnTo>
                  <a:pt x="484390" y="51676"/>
                </a:lnTo>
                <a:lnTo>
                  <a:pt x="482206" y="46431"/>
                </a:lnTo>
                <a:lnTo>
                  <a:pt x="477164" y="42887"/>
                </a:lnTo>
                <a:lnTo>
                  <a:pt x="472960" y="40195"/>
                </a:lnTo>
                <a:lnTo>
                  <a:pt x="465391" y="37655"/>
                </a:lnTo>
                <a:lnTo>
                  <a:pt x="459359" y="37655"/>
                </a:lnTo>
                <a:lnTo>
                  <a:pt x="445808" y="40284"/>
                </a:lnTo>
                <a:lnTo>
                  <a:pt x="433705" y="48120"/>
                </a:lnTo>
                <a:lnTo>
                  <a:pt x="425018" y="61163"/>
                </a:lnTo>
                <a:lnTo>
                  <a:pt x="421678" y="79362"/>
                </a:lnTo>
                <a:lnTo>
                  <a:pt x="424700" y="96507"/>
                </a:lnTo>
                <a:lnTo>
                  <a:pt x="432358" y="108191"/>
                </a:lnTo>
                <a:lnTo>
                  <a:pt x="442544" y="114884"/>
                </a:lnTo>
                <a:lnTo>
                  <a:pt x="453136" y="117017"/>
                </a:lnTo>
                <a:lnTo>
                  <a:pt x="462851" y="115582"/>
                </a:lnTo>
                <a:lnTo>
                  <a:pt x="471652" y="110972"/>
                </a:lnTo>
                <a:lnTo>
                  <a:pt x="479590" y="102768"/>
                </a:lnTo>
                <a:lnTo>
                  <a:pt x="486765" y="90500"/>
                </a:lnTo>
                <a:close/>
              </a:path>
              <a:path w="985520" h="152400">
                <a:moveTo>
                  <a:pt x="563422" y="88823"/>
                </a:moveTo>
                <a:lnTo>
                  <a:pt x="560730" y="87630"/>
                </a:lnTo>
                <a:lnTo>
                  <a:pt x="557136" y="93040"/>
                </a:lnTo>
                <a:lnTo>
                  <a:pt x="551865" y="98844"/>
                </a:lnTo>
                <a:lnTo>
                  <a:pt x="544512" y="103479"/>
                </a:lnTo>
                <a:lnTo>
                  <a:pt x="534670" y="105359"/>
                </a:lnTo>
                <a:lnTo>
                  <a:pt x="526084" y="103822"/>
                </a:lnTo>
                <a:lnTo>
                  <a:pt x="517893" y="98171"/>
                </a:lnTo>
                <a:lnTo>
                  <a:pt x="511403" y="86918"/>
                </a:lnTo>
                <a:lnTo>
                  <a:pt x="507936" y="68554"/>
                </a:lnTo>
                <a:lnTo>
                  <a:pt x="560222" y="68554"/>
                </a:lnTo>
                <a:lnTo>
                  <a:pt x="559003" y="63157"/>
                </a:lnTo>
                <a:lnTo>
                  <a:pt x="557034" y="54394"/>
                </a:lnTo>
                <a:lnTo>
                  <a:pt x="550659" y="44818"/>
                </a:lnTo>
                <a:lnTo>
                  <a:pt x="548881" y="43738"/>
                </a:lnTo>
                <a:lnTo>
                  <a:pt x="543077" y="40233"/>
                </a:lnTo>
                <a:lnTo>
                  <a:pt x="543077" y="63157"/>
                </a:lnTo>
                <a:lnTo>
                  <a:pt x="508431" y="63157"/>
                </a:lnTo>
                <a:lnTo>
                  <a:pt x="511162" y="53848"/>
                </a:lnTo>
                <a:lnTo>
                  <a:pt x="515226" y="47866"/>
                </a:lnTo>
                <a:lnTo>
                  <a:pt x="520522" y="44678"/>
                </a:lnTo>
                <a:lnTo>
                  <a:pt x="526935" y="43738"/>
                </a:lnTo>
                <a:lnTo>
                  <a:pt x="540219" y="43738"/>
                </a:lnTo>
                <a:lnTo>
                  <a:pt x="541718" y="53848"/>
                </a:lnTo>
                <a:lnTo>
                  <a:pt x="543077" y="63157"/>
                </a:lnTo>
                <a:lnTo>
                  <a:pt x="543077" y="40233"/>
                </a:lnTo>
                <a:lnTo>
                  <a:pt x="541655" y="39370"/>
                </a:lnTo>
                <a:lnTo>
                  <a:pt x="530631" y="37655"/>
                </a:lnTo>
                <a:lnTo>
                  <a:pt x="519595" y="39751"/>
                </a:lnTo>
                <a:lnTo>
                  <a:pt x="508431" y="46710"/>
                </a:lnTo>
                <a:lnTo>
                  <a:pt x="499795" y="59524"/>
                </a:lnTo>
                <a:lnTo>
                  <a:pt x="496328" y="79197"/>
                </a:lnTo>
                <a:lnTo>
                  <a:pt x="498614" y="95224"/>
                </a:lnTo>
                <a:lnTo>
                  <a:pt x="505053" y="107099"/>
                </a:lnTo>
                <a:lnTo>
                  <a:pt x="514985" y="114477"/>
                </a:lnTo>
                <a:lnTo>
                  <a:pt x="527773" y="117017"/>
                </a:lnTo>
                <a:lnTo>
                  <a:pt x="543318" y="113347"/>
                </a:lnTo>
                <a:lnTo>
                  <a:pt x="553427" y="105359"/>
                </a:lnTo>
                <a:lnTo>
                  <a:pt x="554050" y="104876"/>
                </a:lnTo>
                <a:lnTo>
                  <a:pt x="560552" y="95427"/>
                </a:lnTo>
                <a:lnTo>
                  <a:pt x="563422" y="88823"/>
                </a:lnTo>
                <a:close/>
              </a:path>
              <a:path w="985520" h="152400">
                <a:moveTo>
                  <a:pt x="648322" y="112788"/>
                </a:moveTo>
                <a:lnTo>
                  <a:pt x="640080" y="112115"/>
                </a:lnTo>
                <a:lnTo>
                  <a:pt x="638073" y="109588"/>
                </a:lnTo>
                <a:lnTo>
                  <a:pt x="638073" y="62979"/>
                </a:lnTo>
                <a:lnTo>
                  <a:pt x="636079" y="50266"/>
                </a:lnTo>
                <a:lnTo>
                  <a:pt x="631126" y="42532"/>
                </a:lnTo>
                <a:lnTo>
                  <a:pt x="624738" y="38696"/>
                </a:lnTo>
                <a:lnTo>
                  <a:pt x="618401" y="37655"/>
                </a:lnTo>
                <a:lnTo>
                  <a:pt x="611530" y="38696"/>
                </a:lnTo>
                <a:lnTo>
                  <a:pt x="605497" y="41579"/>
                </a:lnTo>
                <a:lnTo>
                  <a:pt x="599770" y="45923"/>
                </a:lnTo>
                <a:lnTo>
                  <a:pt x="593852" y="51333"/>
                </a:lnTo>
                <a:lnTo>
                  <a:pt x="593852" y="37998"/>
                </a:lnTo>
                <a:lnTo>
                  <a:pt x="592670" y="37655"/>
                </a:lnTo>
                <a:lnTo>
                  <a:pt x="584936" y="40525"/>
                </a:lnTo>
                <a:lnTo>
                  <a:pt x="577037" y="43065"/>
                </a:lnTo>
                <a:lnTo>
                  <a:pt x="569468" y="45250"/>
                </a:lnTo>
                <a:lnTo>
                  <a:pt x="569468" y="48120"/>
                </a:lnTo>
                <a:lnTo>
                  <a:pt x="570141" y="47790"/>
                </a:lnTo>
                <a:lnTo>
                  <a:pt x="571995" y="47447"/>
                </a:lnTo>
                <a:lnTo>
                  <a:pt x="580224" y="47625"/>
                </a:lnTo>
                <a:lnTo>
                  <a:pt x="580224" y="58254"/>
                </a:lnTo>
                <a:lnTo>
                  <a:pt x="580224" y="110096"/>
                </a:lnTo>
                <a:lnTo>
                  <a:pt x="577710" y="112280"/>
                </a:lnTo>
                <a:lnTo>
                  <a:pt x="569810" y="112788"/>
                </a:lnTo>
                <a:lnTo>
                  <a:pt x="569810" y="115328"/>
                </a:lnTo>
                <a:lnTo>
                  <a:pt x="605447" y="115328"/>
                </a:lnTo>
                <a:lnTo>
                  <a:pt x="605447" y="112788"/>
                </a:lnTo>
                <a:lnTo>
                  <a:pt x="596709" y="112280"/>
                </a:lnTo>
                <a:lnTo>
                  <a:pt x="594347" y="109588"/>
                </a:lnTo>
                <a:lnTo>
                  <a:pt x="594347" y="56565"/>
                </a:lnTo>
                <a:lnTo>
                  <a:pt x="600748" y="50317"/>
                </a:lnTo>
                <a:lnTo>
                  <a:pt x="605955" y="46939"/>
                </a:lnTo>
                <a:lnTo>
                  <a:pt x="620915" y="46939"/>
                </a:lnTo>
                <a:lnTo>
                  <a:pt x="623951" y="53022"/>
                </a:lnTo>
                <a:lnTo>
                  <a:pt x="623951" y="111442"/>
                </a:lnTo>
                <a:lnTo>
                  <a:pt x="619569" y="112280"/>
                </a:lnTo>
                <a:lnTo>
                  <a:pt x="613346" y="112788"/>
                </a:lnTo>
                <a:lnTo>
                  <a:pt x="613346" y="115328"/>
                </a:lnTo>
                <a:lnTo>
                  <a:pt x="648322" y="115328"/>
                </a:lnTo>
                <a:lnTo>
                  <a:pt x="648322" y="112788"/>
                </a:lnTo>
                <a:close/>
              </a:path>
              <a:path w="985520" h="152400">
                <a:moveTo>
                  <a:pt x="697750" y="104178"/>
                </a:moveTo>
                <a:lnTo>
                  <a:pt x="695566" y="102323"/>
                </a:lnTo>
                <a:lnTo>
                  <a:pt x="690689" y="108229"/>
                </a:lnTo>
                <a:lnTo>
                  <a:pt x="676744" y="108229"/>
                </a:lnTo>
                <a:lnTo>
                  <a:pt x="676744" y="44742"/>
                </a:lnTo>
                <a:lnTo>
                  <a:pt x="693724" y="44742"/>
                </a:lnTo>
                <a:lnTo>
                  <a:pt x="693724" y="39344"/>
                </a:lnTo>
                <a:lnTo>
                  <a:pt x="676744" y="39344"/>
                </a:lnTo>
                <a:lnTo>
                  <a:pt x="676744" y="17564"/>
                </a:lnTo>
                <a:lnTo>
                  <a:pt x="675563" y="17564"/>
                </a:lnTo>
                <a:lnTo>
                  <a:pt x="666813" y="30226"/>
                </a:lnTo>
                <a:lnTo>
                  <a:pt x="656729" y="40525"/>
                </a:lnTo>
                <a:lnTo>
                  <a:pt x="653034" y="41541"/>
                </a:lnTo>
                <a:lnTo>
                  <a:pt x="653034" y="44069"/>
                </a:lnTo>
                <a:lnTo>
                  <a:pt x="653364" y="44577"/>
                </a:lnTo>
                <a:lnTo>
                  <a:pt x="653707" y="44742"/>
                </a:lnTo>
                <a:lnTo>
                  <a:pt x="662609" y="44742"/>
                </a:lnTo>
                <a:lnTo>
                  <a:pt x="662609" y="95567"/>
                </a:lnTo>
                <a:lnTo>
                  <a:pt x="663829" y="106045"/>
                </a:lnTo>
                <a:lnTo>
                  <a:pt x="667131" y="112623"/>
                </a:lnTo>
                <a:lnTo>
                  <a:pt x="672045" y="116039"/>
                </a:lnTo>
                <a:lnTo>
                  <a:pt x="678078" y="117017"/>
                </a:lnTo>
                <a:lnTo>
                  <a:pt x="685812" y="117017"/>
                </a:lnTo>
                <a:lnTo>
                  <a:pt x="693724" y="111442"/>
                </a:lnTo>
                <a:lnTo>
                  <a:pt x="697750" y="104178"/>
                </a:lnTo>
                <a:close/>
              </a:path>
              <a:path w="985520" h="152400">
                <a:moveTo>
                  <a:pt x="768870" y="88823"/>
                </a:moveTo>
                <a:lnTo>
                  <a:pt x="766191" y="87630"/>
                </a:lnTo>
                <a:lnTo>
                  <a:pt x="762584" y="93040"/>
                </a:lnTo>
                <a:lnTo>
                  <a:pt x="757313" y="98844"/>
                </a:lnTo>
                <a:lnTo>
                  <a:pt x="749960" y="103479"/>
                </a:lnTo>
                <a:lnTo>
                  <a:pt x="740130" y="105359"/>
                </a:lnTo>
                <a:lnTo>
                  <a:pt x="731545" y="103822"/>
                </a:lnTo>
                <a:lnTo>
                  <a:pt x="723353" y="98171"/>
                </a:lnTo>
                <a:lnTo>
                  <a:pt x="716864" y="86918"/>
                </a:lnTo>
                <a:lnTo>
                  <a:pt x="713397" y="68554"/>
                </a:lnTo>
                <a:lnTo>
                  <a:pt x="765683" y="68554"/>
                </a:lnTo>
                <a:lnTo>
                  <a:pt x="764463" y="63157"/>
                </a:lnTo>
                <a:lnTo>
                  <a:pt x="762495" y="54394"/>
                </a:lnTo>
                <a:lnTo>
                  <a:pt x="756119" y="44818"/>
                </a:lnTo>
                <a:lnTo>
                  <a:pt x="754341" y="43738"/>
                </a:lnTo>
                <a:lnTo>
                  <a:pt x="748525" y="40233"/>
                </a:lnTo>
                <a:lnTo>
                  <a:pt x="748525" y="63157"/>
                </a:lnTo>
                <a:lnTo>
                  <a:pt x="713892" y="63157"/>
                </a:lnTo>
                <a:lnTo>
                  <a:pt x="716622" y="53848"/>
                </a:lnTo>
                <a:lnTo>
                  <a:pt x="720686" y="47866"/>
                </a:lnTo>
                <a:lnTo>
                  <a:pt x="725982" y="44678"/>
                </a:lnTo>
                <a:lnTo>
                  <a:pt x="732396" y="43738"/>
                </a:lnTo>
                <a:lnTo>
                  <a:pt x="745667" y="43738"/>
                </a:lnTo>
                <a:lnTo>
                  <a:pt x="747179" y="53848"/>
                </a:lnTo>
                <a:lnTo>
                  <a:pt x="748525" y="63157"/>
                </a:lnTo>
                <a:lnTo>
                  <a:pt x="748525" y="40233"/>
                </a:lnTo>
                <a:lnTo>
                  <a:pt x="747115" y="39370"/>
                </a:lnTo>
                <a:lnTo>
                  <a:pt x="736092" y="37655"/>
                </a:lnTo>
                <a:lnTo>
                  <a:pt x="725055" y="39751"/>
                </a:lnTo>
                <a:lnTo>
                  <a:pt x="713892" y="46710"/>
                </a:lnTo>
                <a:lnTo>
                  <a:pt x="705256" y="59524"/>
                </a:lnTo>
                <a:lnTo>
                  <a:pt x="701789" y="79197"/>
                </a:lnTo>
                <a:lnTo>
                  <a:pt x="704075" y="95224"/>
                </a:lnTo>
                <a:lnTo>
                  <a:pt x="710514" y="107099"/>
                </a:lnTo>
                <a:lnTo>
                  <a:pt x="720445" y="114477"/>
                </a:lnTo>
                <a:lnTo>
                  <a:pt x="733234" y="117017"/>
                </a:lnTo>
                <a:lnTo>
                  <a:pt x="748779" y="113347"/>
                </a:lnTo>
                <a:lnTo>
                  <a:pt x="758888" y="105359"/>
                </a:lnTo>
                <a:lnTo>
                  <a:pt x="759498" y="104876"/>
                </a:lnTo>
                <a:lnTo>
                  <a:pt x="766000" y="95427"/>
                </a:lnTo>
                <a:lnTo>
                  <a:pt x="768870" y="88823"/>
                </a:lnTo>
                <a:close/>
              </a:path>
              <a:path w="985520" h="152400">
                <a:moveTo>
                  <a:pt x="828560" y="41198"/>
                </a:moveTo>
                <a:lnTo>
                  <a:pt x="825195" y="37655"/>
                </a:lnTo>
                <a:lnTo>
                  <a:pt x="813092" y="37655"/>
                </a:lnTo>
                <a:lnTo>
                  <a:pt x="807377" y="41033"/>
                </a:lnTo>
                <a:lnTo>
                  <a:pt x="799477" y="53022"/>
                </a:lnTo>
                <a:lnTo>
                  <a:pt x="799134" y="53022"/>
                </a:lnTo>
                <a:lnTo>
                  <a:pt x="799134" y="37998"/>
                </a:lnTo>
                <a:lnTo>
                  <a:pt x="798296" y="37655"/>
                </a:lnTo>
                <a:lnTo>
                  <a:pt x="785850" y="42468"/>
                </a:lnTo>
                <a:lnTo>
                  <a:pt x="773391" y="46774"/>
                </a:lnTo>
                <a:lnTo>
                  <a:pt x="773391" y="49479"/>
                </a:lnTo>
                <a:lnTo>
                  <a:pt x="776782" y="48806"/>
                </a:lnTo>
                <a:lnTo>
                  <a:pt x="785012" y="48971"/>
                </a:lnTo>
                <a:lnTo>
                  <a:pt x="785012" y="58928"/>
                </a:lnTo>
                <a:lnTo>
                  <a:pt x="785012" y="110604"/>
                </a:lnTo>
                <a:lnTo>
                  <a:pt x="773074" y="112788"/>
                </a:lnTo>
                <a:lnTo>
                  <a:pt x="773074" y="115328"/>
                </a:lnTo>
                <a:lnTo>
                  <a:pt x="813435" y="115328"/>
                </a:lnTo>
                <a:lnTo>
                  <a:pt x="813435" y="112788"/>
                </a:lnTo>
                <a:lnTo>
                  <a:pt x="804849" y="112458"/>
                </a:lnTo>
                <a:lnTo>
                  <a:pt x="799134" y="111785"/>
                </a:lnTo>
                <a:lnTo>
                  <a:pt x="799134" y="56730"/>
                </a:lnTo>
                <a:lnTo>
                  <a:pt x="806538" y="48298"/>
                </a:lnTo>
                <a:lnTo>
                  <a:pt x="814603" y="48298"/>
                </a:lnTo>
                <a:lnTo>
                  <a:pt x="816292" y="54203"/>
                </a:lnTo>
                <a:lnTo>
                  <a:pt x="826211" y="54203"/>
                </a:lnTo>
                <a:lnTo>
                  <a:pt x="828560" y="50990"/>
                </a:lnTo>
                <a:lnTo>
                  <a:pt x="828560" y="41198"/>
                </a:lnTo>
                <a:close/>
              </a:path>
              <a:path w="985520" h="152400">
                <a:moveTo>
                  <a:pt x="899502" y="88823"/>
                </a:moveTo>
                <a:lnTo>
                  <a:pt x="896823" y="87630"/>
                </a:lnTo>
                <a:lnTo>
                  <a:pt x="893229" y="93040"/>
                </a:lnTo>
                <a:lnTo>
                  <a:pt x="887958" y="98844"/>
                </a:lnTo>
                <a:lnTo>
                  <a:pt x="880592" y="103479"/>
                </a:lnTo>
                <a:lnTo>
                  <a:pt x="870750" y="105359"/>
                </a:lnTo>
                <a:lnTo>
                  <a:pt x="862177" y="103822"/>
                </a:lnTo>
                <a:lnTo>
                  <a:pt x="853986" y="98171"/>
                </a:lnTo>
                <a:lnTo>
                  <a:pt x="847496" y="86918"/>
                </a:lnTo>
                <a:lnTo>
                  <a:pt x="844029" y="68554"/>
                </a:lnTo>
                <a:lnTo>
                  <a:pt x="896315" y="68554"/>
                </a:lnTo>
                <a:lnTo>
                  <a:pt x="895108" y="63157"/>
                </a:lnTo>
                <a:lnTo>
                  <a:pt x="893140" y="54394"/>
                </a:lnTo>
                <a:lnTo>
                  <a:pt x="886752" y="44818"/>
                </a:lnTo>
                <a:lnTo>
                  <a:pt x="884974" y="43738"/>
                </a:lnTo>
                <a:lnTo>
                  <a:pt x="879157" y="40220"/>
                </a:lnTo>
                <a:lnTo>
                  <a:pt x="879157" y="63157"/>
                </a:lnTo>
                <a:lnTo>
                  <a:pt x="844537" y="63157"/>
                </a:lnTo>
                <a:lnTo>
                  <a:pt x="847255" y="53848"/>
                </a:lnTo>
                <a:lnTo>
                  <a:pt x="851319" y="47866"/>
                </a:lnTo>
                <a:lnTo>
                  <a:pt x="856615" y="44678"/>
                </a:lnTo>
                <a:lnTo>
                  <a:pt x="863028" y="43738"/>
                </a:lnTo>
                <a:lnTo>
                  <a:pt x="876312" y="43738"/>
                </a:lnTo>
                <a:lnTo>
                  <a:pt x="877811" y="53848"/>
                </a:lnTo>
                <a:lnTo>
                  <a:pt x="879157" y="63157"/>
                </a:lnTo>
                <a:lnTo>
                  <a:pt x="879157" y="40220"/>
                </a:lnTo>
                <a:lnTo>
                  <a:pt x="877760" y="39370"/>
                </a:lnTo>
                <a:lnTo>
                  <a:pt x="866724" y="37655"/>
                </a:lnTo>
                <a:lnTo>
                  <a:pt x="855687" y="39751"/>
                </a:lnTo>
                <a:lnTo>
                  <a:pt x="844524" y="46710"/>
                </a:lnTo>
                <a:lnTo>
                  <a:pt x="835888" y="59524"/>
                </a:lnTo>
                <a:lnTo>
                  <a:pt x="832434" y="79197"/>
                </a:lnTo>
                <a:lnTo>
                  <a:pt x="834720" y="95224"/>
                </a:lnTo>
                <a:lnTo>
                  <a:pt x="841146" y="107099"/>
                </a:lnTo>
                <a:lnTo>
                  <a:pt x="851077" y="114477"/>
                </a:lnTo>
                <a:lnTo>
                  <a:pt x="863854" y="117017"/>
                </a:lnTo>
                <a:lnTo>
                  <a:pt x="879411" y="113347"/>
                </a:lnTo>
                <a:lnTo>
                  <a:pt x="889520" y="105359"/>
                </a:lnTo>
                <a:lnTo>
                  <a:pt x="890143" y="104876"/>
                </a:lnTo>
                <a:lnTo>
                  <a:pt x="896632" y="95427"/>
                </a:lnTo>
                <a:lnTo>
                  <a:pt x="899502" y="88823"/>
                </a:lnTo>
                <a:close/>
              </a:path>
              <a:path w="985520" h="152400">
                <a:moveTo>
                  <a:pt x="985431" y="105537"/>
                </a:moveTo>
                <a:lnTo>
                  <a:pt x="974166" y="106375"/>
                </a:lnTo>
                <a:lnTo>
                  <a:pt x="974166" y="106210"/>
                </a:lnTo>
                <a:lnTo>
                  <a:pt x="974166" y="44919"/>
                </a:lnTo>
                <a:lnTo>
                  <a:pt x="974166" y="9969"/>
                </a:lnTo>
                <a:lnTo>
                  <a:pt x="974166" y="342"/>
                </a:lnTo>
                <a:lnTo>
                  <a:pt x="973328" y="0"/>
                </a:lnTo>
                <a:lnTo>
                  <a:pt x="967232" y="2070"/>
                </a:lnTo>
                <a:lnTo>
                  <a:pt x="961085" y="3975"/>
                </a:lnTo>
                <a:lnTo>
                  <a:pt x="954874" y="5753"/>
                </a:lnTo>
                <a:lnTo>
                  <a:pt x="948588" y="7429"/>
                </a:lnTo>
                <a:lnTo>
                  <a:pt x="948588" y="10134"/>
                </a:lnTo>
                <a:lnTo>
                  <a:pt x="949934" y="9969"/>
                </a:lnTo>
                <a:lnTo>
                  <a:pt x="960043" y="9969"/>
                </a:lnTo>
                <a:lnTo>
                  <a:pt x="960043" y="44919"/>
                </a:lnTo>
                <a:lnTo>
                  <a:pt x="960043" y="98107"/>
                </a:lnTo>
                <a:lnTo>
                  <a:pt x="958697" y="104178"/>
                </a:lnTo>
                <a:lnTo>
                  <a:pt x="952119" y="108229"/>
                </a:lnTo>
                <a:lnTo>
                  <a:pt x="945057" y="108229"/>
                </a:lnTo>
                <a:lnTo>
                  <a:pt x="921880" y="73621"/>
                </a:lnTo>
                <a:lnTo>
                  <a:pt x="923785" y="59270"/>
                </a:lnTo>
                <a:lnTo>
                  <a:pt x="923810" y="59055"/>
                </a:lnTo>
                <a:lnTo>
                  <a:pt x="928763" y="49390"/>
                </a:lnTo>
                <a:lnTo>
                  <a:pt x="935482" y="44030"/>
                </a:lnTo>
                <a:lnTo>
                  <a:pt x="942721" y="42379"/>
                </a:lnTo>
                <a:lnTo>
                  <a:pt x="950607" y="42379"/>
                </a:lnTo>
                <a:lnTo>
                  <a:pt x="958862" y="47790"/>
                </a:lnTo>
                <a:lnTo>
                  <a:pt x="960018" y="59055"/>
                </a:lnTo>
                <a:lnTo>
                  <a:pt x="960043" y="98107"/>
                </a:lnTo>
                <a:lnTo>
                  <a:pt x="960043" y="44919"/>
                </a:lnTo>
                <a:lnTo>
                  <a:pt x="957173" y="42379"/>
                </a:lnTo>
                <a:lnTo>
                  <a:pt x="954493" y="40017"/>
                </a:lnTo>
                <a:lnTo>
                  <a:pt x="949439" y="37655"/>
                </a:lnTo>
                <a:lnTo>
                  <a:pt x="942200" y="37655"/>
                </a:lnTo>
                <a:lnTo>
                  <a:pt x="928814" y="41033"/>
                </a:lnTo>
                <a:lnTo>
                  <a:pt x="917740" y="50126"/>
                </a:lnTo>
                <a:lnTo>
                  <a:pt x="910183" y="63373"/>
                </a:lnTo>
                <a:lnTo>
                  <a:pt x="907402" y="79197"/>
                </a:lnTo>
                <a:lnTo>
                  <a:pt x="911263" y="99631"/>
                </a:lnTo>
                <a:lnTo>
                  <a:pt x="920242" y="111023"/>
                </a:lnTo>
                <a:lnTo>
                  <a:pt x="930465" y="115951"/>
                </a:lnTo>
                <a:lnTo>
                  <a:pt x="937996" y="117017"/>
                </a:lnTo>
                <a:lnTo>
                  <a:pt x="950455" y="117017"/>
                </a:lnTo>
                <a:lnTo>
                  <a:pt x="956678" y="110769"/>
                </a:lnTo>
                <a:lnTo>
                  <a:pt x="958367" y="108229"/>
                </a:lnTo>
                <a:lnTo>
                  <a:pt x="959599" y="106375"/>
                </a:lnTo>
                <a:lnTo>
                  <a:pt x="959700" y="106210"/>
                </a:lnTo>
                <a:lnTo>
                  <a:pt x="960043" y="106210"/>
                </a:lnTo>
                <a:lnTo>
                  <a:pt x="960043" y="116509"/>
                </a:lnTo>
                <a:lnTo>
                  <a:pt x="960716" y="117017"/>
                </a:lnTo>
                <a:lnTo>
                  <a:pt x="985431" y="108229"/>
                </a:lnTo>
                <a:lnTo>
                  <a:pt x="985431" y="106375"/>
                </a:lnTo>
                <a:lnTo>
                  <a:pt x="985431" y="1055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3" name="object 173" descr="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6535552" y="3883099"/>
            <a:ext cx="354592" cy="117010"/>
          </a:xfrm>
          <a:prstGeom prst="rect">
            <a:avLst/>
          </a:prstGeom>
        </p:spPr>
      </p:pic>
      <p:pic>
        <p:nvPicPr>
          <p:cNvPr id="174" name="object 174" descr="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2910801" y="5453373"/>
            <a:ext cx="666648" cy="354746"/>
          </a:xfrm>
          <a:prstGeom prst="rect">
            <a:avLst/>
          </a:prstGeom>
        </p:spPr>
      </p:pic>
      <p:sp>
        <p:nvSpPr>
          <p:cNvPr id="175" name="object 175" descr=""/>
          <p:cNvSpPr/>
          <p:nvPr/>
        </p:nvSpPr>
        <p:spPr>
          <a:xfrm>
            <a:off x="4468736" y="5453379"/>
            <a:ext cx="985519" cy="152400"/>
          </a:xfrm>
          <a:custGeom>
            <a:avLst/>
            <a:gdLst/>
            <a:ahLst/>
            <a:cxnLst/>
            <a:rect l="l" t="t" r="r" b="b"/>
            <a:pathLst>
              <a:path w="985520" h="152400">
                <a:moveTo>
                  <a:pt x="96837" y="85598"/>
                </a:moveTo>
                <a:lnTo>
                  <a:pt x="77520" y="59474"/>
                </a:lnTo>
                <a:lnTo>
                  <a:pt x="77520" y="84924"/>
                </a:lnTo>
                <a:lnTo>
                  <a:pt x="74168" y="98247"/>
                </a:lnTo>
                <a:lnTo>
                  <a:pt x="65963" y="105486"/>
                </a:lnTo>
                <a:lnTo>
                  <a:pt x="55676" y="108483"/>
                </a:lnTo>
                <a:lnTo>
                  <a:pt x="46062" y="109067"/>
                </a:lnTo>
                <a:lnTo>
                  <a:pt x="36309" y="109067"/>
                </a:lnTo>
                <a:lnTo>
                  <a:pt x="33680" y="108483"/>
                </a:lnTo>
                <a:lnTo>
                  <a:pt x="33299" y="108483"/>
                </a:lnTo>
                <a:lnTo>
                  <a:pt x="33299" y="60274"/>
                </a:lnTo>
                <a:lnTo>
                  <a:pt x="43561" y="60439"/>
                </a:lnTo>
                <a:lnTo>
                  <a:pt x="77520" y="84924"/>
                </a:lnTo>
                <a:lnTo>
                  <a:pt x="77520" y="59474"/>
                </a:lnTo>
                <a:lnTo>
                  <a:pt x="68770" y="56730"/>
                </a:lnTo>
                <a:lnTo>
                  <a:pt x="68770" y="56388"/>
                </a:lnTo>
                <a:lnTo>
                  <a:pt x="75450" y="54444"/>
                </a:lnTo>
                <a:lnTo>
                  <a:pt x="76873" y="53695"/>
                </a:lnTo>
                <a:lnTo>
                  <a:pt x="82778" y="50571"/>
                </a:lnTo>
                <a:lnTo>
                  <a:pt x="88696" y="43522"/>
                </a:lnTo>
                <a:lnTo>
                  <a:pt x="91122" y="32080"/>
                </a:lnTo>
                <a:lnTo>
                  <a:pt x="86296" y="16586"/>
                </a:lnTo>
                <a:lnTo>
                  <a:pt x="77038" y="9791"/>
                </a:lnTo>
                <a:lnTo>
                  <a:pt x="74587" y="8001"/>
                </a:lnTo>
                <a:lnTo>
                  <a:pt x="73990" y="7861"/>
                </a:lnTo>
                <a:lnTo>
                  <a:pt x="73990" y="33096"/>
                </a:lnTo>
                <a:lnTo>
                  <a:pt x="70789" y="44767"/>
                </a:lnTo>
                <a:lnTo>
                  <a:pt x="63398" y="50838"/>
                </a:lnTo>
                <a:lnTo>
                  <a:pt x="55105" y="53162"/>
                </a:lnTo>
                <a:lnTo>
                  <a:pt x="49263" y="53517"/>
                </a:lnTo>
                <a:lnTo>
                  <a:pt x="33299" y="53695"/>
                </a:lnTo>
                <a:lnTo>
                  <a:pt x="33299" y="12319"/>
                </a:lnTo>
                <a:lnTo>
                  <a:pt x="33540" y="10604"/>
                </a:lnTo>
                <a:lnTo>
                  <a:pt x="33629" y="9956"/>
                </a:lnTo>
                <a:lnTo>
                  <a:pt x="38671" y="9956"/>
                </a:lnTo>
                <a:lnTo>
                  <a:pt x="41046" y="9791"/>
                </a:lnTo>
                <a:lnTo>
                  <a:pt x="44577" y="9791"/>
                </a:lnTo>
                <a:lnTo>
                  <a:pt x="54203" y="10604"/>
                </a:lnTo>
                <a:lnTo>
                  <a:pt x="63754" y="13906"/>
                </a:lnTo>
                <a:lnTo>
                  <a:pt x="71069" y="20980"/>
                </a:lnTo>
                <a:lnTo>
                  <a:pt x="73990" y="33096"/>
                </a:lnTo>
                <a:lnTo>
                  <a:pt x="73990" y="7861"/>
                </a:lnTo>
                <a:lnTo>
                  <a:pt x="60134" y="4318"/>
                </a:lnTo>
                <a:lnTo>
                  <a:pt x="47078" y="3543"/>
                </a:lnTo>
                <a:lnTo>
                  <a:pt x="0" y="3543"/>
                </a:lnTo>
                <a:lnTo>
                  <a:pt x="0" y="6756"/>
                </a:lnTo>
                <a:lnTo>
                  <a:pt x="13804" y="7429"/>
                </a:lnTo>
                <a:lnTo>
                  <a:pt x="16141" y="9448"/>
                </a:lnTo>
                <a:lnTo>
                  <a:pt x="16014" y="109067"/>
                </a:lnTo>
                <a:lnTo>
                  <a:pt x="14122" y="111772"/>
                </a:lnTo>
                <a:lnTo>
                  <a:pt x="0" y="112115"/>
                </a:lnTo>
                <a:lnTo>
                  <a:pt x="0" y="115316"/>
                </a:lnTo>
                <a:lnTo>
                  <a:pt x="56159" y="115316"/>
                </a:lnTo>
                <a:lnTo>
                  <a:pt x="78257" y="111582"/>
                </a:lnTo>
                <a:lnTo>
                  <a:pt x="81775" y="109067"/>
                </a:lnTo>
                <a:lnTo>
                  <a:pt x="90500" y="102870"/>
                </a:lnTo>
                <a:lnTo>
                  <a:pt x="95732" y="92951"/>
                </a:lnTo>
                <a:lnTo>
                  <a:pt x="96837" y="85598"/>
                </a:lnTo>
                <a:close/>
              </a:path>
              <a:path w="985520" h="152400">
                <a:moveTo>
                  <a:pt x="188302" y="76822"/>
                </a:moveTo>
                <a:lnTo>
                  <a:pt x="185496" y="60375"/>
                </a:lnTo>
                <a:lnTo>
                  <a:pt x="177647" y="48056"/>
                </a:lnTo>
                <a:lnTo>
                  <a:pt x="173177" y="45173"/>
                </a:lnTo>
                <a:lnTo>
                  <a:pt x="173177" y="81724"/>
                </a:lnTo>
                <a:lnTo>
                  <a:pt x="171284" y="96685"/>
                </a:lnTo>
                <a:lnTo>
                  <a:pt x="166471" y="106057"/>
                </a:lnTo>
                <a:lnTo>
                  <a:pt x="160058" y="110896"/>
                </a:lnTo>
                <a:lnTo>
                  <a:pt x="153339" y="112280"/>
                </a:lnTo>
                <a:lnTo>
                  <a:pt x="141071" y="107238"/>
                </a:lnTo>
                <a:lnTo>
                  <a:pt x="133756" y="95186"/>
                </a:lnTo>
                <a:lnTo>
                  <a:pt x="130225" y="80797"/>
                </a:lnTo>
                <a:lnTo>
                  <a:pt x="129311" y="68719"/>
                </a:lnTo>
                <a:lnTo>
                  <a:pt x="130911" y="57200"/>
                </a:lnTo>
                <a:lnTo>
                  <a:pt x="135255" y="48958"/>
                </a:lnTo>
                <a:lnTo>
                  <a:pt x="141566" y="44030"/>
                </a:lnTo>
                <a:lnTo>
                  <a:pt x="149136" y="42379"/>
                </a:lnTo>
                <a:lnTo>
                  <a:pt x="159410" y="45580"/>
                </a:lnTo>
                <a:lnTo>
                  <a:pt x="166954" y="54203"/>
                </a:lnTo>
                <a:lnTo>
                  <a:pt x="171589" y="66738"/>
                </a:lnTo>
                <a:lnTo>
                  <a:pt x="173075" y="80797"/>
                </a:lnTo>
                <a:lnTo>
                  <a:pt x="173177" y="81724"/>
                </a:lnTo>
                <a:lnTo>
                  <a:pt x="173177" y="45173"/>
                </a:lnTo>
                <a:lnTo>
                  <a:pt x="168859" y="42379"/>
                </a:lnTo>
                <a:lnTo>
                  <a:pt x="165684" y="40335"/>
                </a:lnTo>
                <a:lnTo>
                  <a:pt x="150482" y="37655"/>
                </a:lnTo>
                <a:lnTo>
                  <a:pt x="135305" y="40855"/>
                </a:lnTo>
                <a:lnTo>
                  <a:pt x="123875" y="49453"/>
                </a:lnTo>
                <a:lnTo>
                  <a:pt x="116674" y="61937"/>
                </a:lnTo>
                <a:lnTo>
                  <a:pt x="114160" y="76822"/>
                </a:lnTo>
                <a:lnTo>
                  <a:pt x="116865" y="92722"/>
                </a:lnTo>
                <a:lnTo>
                  <a:pt x="124447" y="105460"/>
                </a:lnTo>
                <a:lnTo>
                  <a:pt x="136080" y="113931"/>
                </a:lnTo>
                <a:lnTo>
                  <a:pt x="150977" y="117005"/>
                </a:lnTo>
                <a:lnTo>
                  <a:pt x="167589" y="113080"/>
                </a:lnTo>
                <a:lnTo>
                  <a:pt x="168529" y="112280"/>
                </a:lnTo>
                <a:lnTo>
                  <a:pt x="179222" y="103187"/>
                </a:lnTo>
                <a:lnTo>
                  <a:pt x="186067" y="90157"/>
                </a:lnTo>
                <a:lnTo>
                  <a:pt x="188302" y="76822"/>
                </a:lnTo>
                <a:close/>
              </a:path>
              <a:path w="985520" h="152400">
                <a:moveTo>
                  <a:pt x="275907" y="105524"/>
                </a:moveTo>
                <a:lnTo>
                  <a:pt x="264642" y="106375"/>
                </a:lnTo>
                <a:lnTo>
                  <a:pt x="264642" y="106197"/>
                </a:lnTo>
                <a:lnTo>
                  <a:pt x="264642" y="44907"/>
                </a:lnTo>
                <a:lnTo>
                  <a:pt x="264642" y="9956"/>
                </a:lnTo>
                <a:lnTo>
                  <a:pt x="264642" y="330"/>
                </a:lnTo>
                <a:lnTo>
                  <a:pt x="263817" y="0"/>
                </a:lnTo>
                <a:lnTo>
                  <a:pt x="257721" y="2057"/>
                </a:lnTo>
                <a:lnTo>
                  <a:pt x="251574" y="3962"/>
                </a:lnTo>
                <a:lnTo>
                  <a:pt x="245351" y="5740"/>
                </a:lnTo>
                <a:lnTo>
                  <a:pt x="239077" y="7429"/>
                </a:lnTo>
                <a:lnTo>
                  <a:pt x="239077" y="10134"/>
                </a:lnTo>
                <a:lnTo>
                  <a:pt x="240423" y="9956"/>
                </a:lnTo>
                <a:lnTo>
                  <a:pt x="250532" y="9956"/>
                </a:lnTo>
                <a:lnTo>
                  <a:pt x="250532" y="44907"/>
                </a:lnTo>
                <a:lnTo>
                  <a:pt x="250532" y="98094"/>
                </a:lnTo>
                <a:lnTo>
                  <a:pt x="249186" y="104178"/>
                </a:lnTo>
                <a:lnTo>
                  <a:pt x="242620" y="108229"/>
                </a:lnTo>
                <a:lnTo>
                  <a:pt x="235546" y="108229"/>
                </a:lnTo>
                <a:lnTo>
                  <a:pt x="212356" y="73621"/>
                </a:lnTo>
                <a:lnTo>
                  <a:pt x="214249" y="59258"/>
                </a:lnTo>
                <a:lnTo>
                  <a:pt x="214287" y="59042"/>
                </a:lnTo>
                <a:lnTo>
                  <a:pt x="219240" y="49390"/>
                </a:lnTo>
                <a:lnTo>
                  <a:pt x="225971" y="44030"/>
                </a:lnTo>
                <a:lnTo>
                  <a:pt x="233197" y="42379"/>
                </a:lnTo>
                <a:lnTo>
                  <a:pt x="241096" y="42379"/>
                </a:lnTo>
                <a:lnTo>
                  <a:pt x="249339" y="47777"/>
                </a:lnTo>
                <a:lnTo>
                  <a:pt x="250507" y="59042"/>
                </a:lnTo>
                <a:lnTo>
                  <a:pt x="250532" y="98094"/>
                </a:lnTo>
                <a:lnTo>
                  <a:pt x="250532" y="44907"/>
                </a:lnTo>
                <a:lnTo>
                  <a:pt x="247662" y="42379"/>
                </a:lnTo>
                <a:lnTo>
                  <a:pt x="244983" y="40017"/>
                </a:lnTo>
                <a:lnTo>
                  <a:pt x="239928" y="37655"/>
                </a:lnTo>
                <a:lnTo>
                  <a:pt x="232689" y="37655"/>
                </a:lnTo>
                <a:lnTo>
                  <a:pt x="219316" y="41033"/>
                </a:lnTo>
                <a:lnTo>
                  <a:pt x="208229" y="50126"/>
                </a:lnTo>
                <a:lnTo>
                  <a:pt x="200685" y="63373"/>
                </a:lnTo>
                <a:lnTo>
                  <a:pt x="197891" y="79184"/>
                </a:lnTo>
                <a:lnTo>
                  <a:pt x="201752" y="99631"/>
                </a:lnTo>
                <a:lnTo>
                  <a:pt x="210731" y="111010"/>
                </a:lnTo>
                <a:lnTo>
                  <a:pt x="220941" y="115938"/>
                </a:lnTo>
                <a:lnTo>
                  <a:pt x="228485" y="117005"/>
                </a:lnTo>
                <a:lnTo>
                  <a:pt x="240931" y="117005"/>
                </a:lnTo>
                <a:lnTo>
                  <a:pt x="247154" y="110756"/>
                </a:lnTo>
                <a:lnTo>
                  <a:pt x="248831" y="108229"/>
                </a:lnTo>
                <a:lnTo>
                  <a:pt x="250063" y="106375"/>
                </a:lnTo>
                <a:lnTo>
                  <a:pt x="250177" y="106197"/>
                </a:lnTo>
                <a:lnTo>
                  <a:pt x="250532" y="106197"/>
                </a:lnTo>
                <a:lnTo>
                  <a:pt x="250532" y="116497"/>
                </a:lnTo>
                <a:lnTo>
                  <a:pt x="251206" y="117005"/>
                </a:lnTo>
                <a:lnTo>
                  <a:pt x="275907" y="108229"/>
                </a:lnTo>
                <a:lnTo>
                  <a:pt x="275907" y="106375"/>
                </a:lnTo>
                <a:lnTo>
                  <a:pt x="275907" y="105524"/>
                </a:lnTo>
                <a:close/>
              </a:path>
              <a:path w="985520" h="152400">
                <a:moveTo>
                  <a:pt x="357276" y="39344"/>
                </a:moveTo>
                <a:lnTo>
                  <a:pt x="334606" y="39344"/>
                </a:lnTo>
                <a:lnTo>
                  <a:pt x="334606" y="41871"/>
                </a:lnTo>
                <a:lnTo>
                  <a:pt x="339966" y="41706"/>
                </a:lnTo>
                <a:lnTo>
                  <a:pt x="342658" y="43395"/>
                </a:lnTo>
                <a:lnTo>
                  <a:pt x="342658" y="48120"/>
                </a:lnTo>
                <a:lnTo>
                  <a:pt x="340461" y="53517"/>
                </a:lnTo>
                <a:lnTo>
                  <a:pt x="325678" y="95567"/>
                </a:lnTo>
                <a:lnTo>
                  <a:pt x="304660" y="48958"/>
                </a:lnTo>
                <a:lnTo>
                  <a:pt x="304660" y="42214"/>
                </a:lnTo>
                <a:lnTo>
                  <a:pt x="314401" y="41871"/>
                </a:lnTo>
                <a:lnTo>
                  <a:pt x="314401" y="39344"/>
                </a:lnTo>
                <a:lnTo>
                  <a:pt x="279768" y="39344"/>
                </a:lnTo>
                <a:lnTo>
                  <a:pt x="279768" y="41706"/>
                </a:lnTo>
                <a:lnTo>
                  <a:pt x="286334" y="42887"/>
                </a:lnTo>
                <a:lnTo>
                  <a:pt x="307517" y="88646"/>
                </a:lnTo>
                <a:lnTo>
                  <a:pt x="316636" y="107975"/>
                </a:lnTo>
                <a:lnTo>
                  <a:pt x="317944" y="111950"/>
                </a:lnTo>
                <a:lnTo>
                  <a:pt x="316750" y="117144"/>
                </a:lnTo>
                <a:lnTo>
                  <a:pt x="313486" y="125958"/>
                </a:lnTo>
                <a:lnTo>
                  <a:pt x="308571" y="134264"/>
                </a:lnTo>
                <a:lnTo>
                  <a:pt x="302475" y="137947"/>
                </a:lnTo>
                <a:lnTo>
                  <a:pt x="300304" y="137947"/>
                </a:lnTo>
                <a:lnTo>
                  <a:pt x="295071" y="134912"/>
                </a:lnTo>
                <a:lnTo>
                  <a:pt x="282816" y="134912"/>
                </a:lnTo>
                <a:lnTo>
                  <a:pt x="282460" y="141325"/>
                </a:lnTo>
                <a:lnTo>
                  <a:pt x="282460" y="146723"/>
                </a:lnTo>
                <a:lnTo>
                  <a:pt x="286334" y="152133"/>
                </a:lnTo>
                <a:lnTo>
                  <a:pt x="294741" y="152133"/>
                </a:lnTo>
                <a:lnTo>
                  <a:pt x="323316" y="118364"/>
                </a:lnTo>
                <a:lnTo>
                  <a:pt x="351739" y="42545"/>
                </a:lnTo>
                <a:lnTo>
                  <a:pt x="357276" y="41871"/>
                </a:lnTo>
                <a:lnTo>
                  <a:pt x="357276" y="39344"/>
                </a:lnTo>
                <a:close/>
              </a:path>
              <a:path w="985520" h="152400">
                <a:moveTo>
                  <a:pt x="409397" y="71932"/>
                </a:moveTo>
                <a:lnTo>
                  <a:pt x="368046" y="71932"/>
                </a:lnTo>
                <a:lnTo>
                  <a:pt x="368046" y="82562"/>
                </a:lnTo>
                <a:lnTo>
                  <a:pt x="409397" y="82562"/>
                </a:lnTo>
                <a:lnTo>
                  <a:pt x="409397" y="71932"/>
                </a:lnTo>
                <a:close/>
              </a:path>
              <a:path w="985520" h="152400">
                <a:moveTo>
                  <a:pt x="486740" y="90500"/>
                </a:moveTo>
                <a:lnTo>
                  <a:pt x="484390" y="88976"/>
                </a:lnTo>
                <a:lnTo>
                  <a:pt x="479920" y="95097"/>
                </a:lnTo>
                <a:lnTo>
                  <a:pt x="474764" y="100152"/>
                </a:lnTo>
                <a:lnTo>
                  <a:pt x="468401" y="103581"/>
                </a:lnTo>
                <a:lnTo>
                  <a:pt x="460349" y="104851"/>
                </a:lnTo>
                <a:lnTo>
                  <a:pt x="450367" y="102539"/>
                </a:lnTo>
                <a:lnTo>
                  <a:pt x="442188" y="96012"/>
                </a:lnTo>
                <a:lnTo>
                  <a:pt x="436651" y="85839"/>
                </a:lnTo>
                <a:lnTo>
                  <a:pt x="434619" y="72605"/>
                </a:lnTo>
                <a:lnTo>
                  <a:pt x="437134" y="57442"/>
                </a:lnTo>
                <a:lnTo>
                  <a:pt x="443128" y="48272"/>
                </a:lnTo>
                <a:lnTo>
                  <a:pt x="450303" y="43751"/>
                </a:lnTo>
                <a:lnTo>
                  <a:pt x="456311" y="42545"/>
                </a:lnTo>
                <a:lnTo>
                  <a:pt x="465226" y="42545"/>
                </a:lnTo>
                <a:lnTo>
                  <a:pt x="469430" y="58077"/>
                </a:lnTo>
                <a:lnTo>
                  <a:pt x="472287" y="62471"/>
                </a:lnTo>
                <a:lnTo>
                  <a:pt x="481698" y="61798"/>
                </a:lnTo>
                <a:lnTo>
                  <a:pt x="484390" y="58585"/>
                </a:lnTo>
                <a:lnTo>
                  <a:pt x="484390" y="51663"/>
                </a:lnTo>
                <a:lnTo>
                  <a:pt x="482206" y="46431"/>
                </a:lnTo>
                <a:lnTo>
                  <a:pt x="477164" y="42887"/>
                </a:lnTo>
                <a:lnTo>
                  <a:pt x="472960" y="40182"/>
                </a:lnTo>
                <a:lnTo>
                  <a:pt x="465391" y="37655"/>
                </a:lnTo>
                <a:lnTo>
                  <a:pt x="459359" y="37655"/>
                </a:lnTo>
                <a:lnTo>
                  <a:pt x="445795" y="40271"/>
                </a:lnTo>
                <a:lnTo>
                  <a:pt x="433705" y="48120"/>
                </a:lnTo>
                <a:lnTo>
                  <a:pt x="425005" y="61163"/>
                </a:lnTo>
                <a:lnTo>
                  <a:pt x="421678" y="79362"/>
                </a:lnTo>
                <a:lnTo>
                  <a:pt x="424700" y="96494"/>
                </a:lnTo>
                <a:lnTo>
                  <a:pt x="432346" y="108191"/>
                </a:lnTo>
                <a:lnTo>
                  <a:pt x="442531" y="114884"/>
                </a:lnTo>
                <a:lnTo>
                  <a:pt x="453123" y="117005"/>
                </a:lnTo>
                <a:lnTo>
                  <a:pt x="462838" y="115570"/>
                </a:lnTo>
                <a:lnTo>
                  <a:pt x="471627" y="110972"/>
                </a:lnTo>
                <a:lnTo>
                  <a:pt x="479577" y="102768"/>
                </a:lnTo>
                <a:lnTo>
                  <a:pt x="486740" y="90500"/>
                </a:lnTo>
                <a:close/>
              </a:path>
              <a:path w="985520" h="152400">
                <a:moveTo>
                  <a:pt x="563410" y="88811"/>
                </a:moveTo>
                <a:lnTo>
                  <a:pt x="560717" y="87630"/>
                </a:lnTo>
                <a:lnTo>
                  <a:pt x="557123" y="93040"/>
                </a:lnTo>
                <a:lnTo>
                  <a:pt x="551853" y="98844"/>
                </a:lnTo>
                <a:lnTo>
                  <a:pt x="544499" y="103466"/>
                </a:lnTo>
                <a:lnTo>
                  <a:pt x="534657" y="105359"/>
                </a:lnTo>
                <a:lnTo>
                  <a:pt x="526084" y="103809"/>
                </a:lnTo>
                <a:lnTo>
                  <a:pt x="517893" y="98158"/>
                </a:lnTo>
                <a:lnTo>
                  <a:pt x="511390" y="86906"/>
                </a:lnTo>
                <a:lnTo>
                  <a:pt x="507923" y="68554"/>
                </a:lnTo>
                <a:lnTo>
                  <a:pt x="560222" y="68554"/>
                </a:lnTo>
                <a:lnTo>
                  <a:pt x="559003" y="63144"/>
                </a:lnTo>
                <a:lnTo>
                  <a:pt x="557034" y="54394"/>
                </a:lnTo>
                <a:lnTo>
                  <a:pt x="550659" y="44805"/>
                </a:lnTo>
                <a:lnTo>
                  <a:pt x="548868" y="43726"/>
                </a:lnTo>
                <a:lnTo>
                  <a:pt x="543064" y="40233"/>
                </a:lnTo>
                <a:lnTo>
                  <a:pt x="543064" y="63144"/>
                </a:lnTo>
                <a:lnTo>
                  <a:pt x="508419" y="63144"/>
                </a:lnTo>
                <a:lnTo>
                  <a:pt x="511149" y="53848"/>
                </a:lnTo>
                <a:lnTo>
                  <a:pt x="515213" y="47866"/>
                </a:lnTo>
                <a:lnTo>
                  <a:pt x="520509" y="44678"/>
                </a:lnTo>
                <a:lnTo>
                  <a:pt x="526923" y="43726"/>
                </a:lnTo>
                <a:lnTo>
                  <a:pt x="540207" y="43726"/>
                </a:lnTo>
                <a:lnTo>
                  <a:pt x="541718" y="53848"/>
                </a:lnTo>
                <a:lnTo>
                  <a:pt x="543064" y="63144"/>
                </a:lnTo>
                <a:lnTo>
                  <a:pt x="543064" y="40233"/>
                </a:lnTo>
                <a:lnTo>
                  <a:pt x="541655" y="39370"/>
                </a:lnTo>
                <a:lnTo>
                  <a:pt x="530631" y="37655"/>
                </a:lnTo>
                <a:lnTo>
                  <a:pt x="519595" y="39751"/>
                </a:lnTo>
                <a:lnTo>
                  <a:pt x="508431" y="46710"/>
                </a:lnTo>
                <a:lnTo>
                  <a:pt x="499795" y="59524"/>
                </a:lnTo>
                <a:lnTo>
                  <a:pt x="496328" y="79184"/>
                </a:lnTo>
                <a:lnTo>
                  <a:pt x="498614" y="95211"/>
                </a:lnTo>
                <a:lnTo>
                  <a:pt x="505053" y="107086"/>
                </a:lnTo>
                <a:lnTo>
                  <a:pt x="514985" y="114477"/>
                </a:lnTo>
                <a:lnTo>
                  <a:pt x="527773" y="117005"/>
                </a:lnTo>
                <a:lnTo>
                  <a:pt x="543318" y="113334"/>
                </a:lnTo>
                <a:lnTo>
                  <a:pt x="553427" y="105359"/>
                </a:lnTo>
                <a:lnTo>
                  <a:pt x="554037" y="104876"/>
                </a:lnTo>
                <a:lnTo>
                  <a:pt x="560539" y="95427"/>
                </a:lnTo>
                <a:lnTo>
                  <a:pt x="563410" y="88811"/>
                </a:lnTo>
                <a:close/>
              </a:path>
              <a:path w="985520" h="152400">
                <a:moveTo>
                  <a:pt x="648322" y="112788"/>
                </a:moveTo>
                <a:lnTo>
                  <a:pt x="640080" y="112115"/>
                </a:lnTo>
                <a:lnTo>
                  <a:pt x="638048" y="109575"/>
                </a:lnTo>
                <a:lnTo>
                  <a:pt x="638048" y="62979"/>
                </a:lnTo>
                <a:lnTo>
                  <a:pt x="636066" y="50266"/>
                </a:lnTo>
                <a:lnTo>
                  <a:pt x="631113" y="42532"/>
                </a:lnTo>
                <a:lnTo>
                  <a:pt x="624713" y="38684"/>
                </a:lnTo>
                <a:lnTo>
                  <a:pt x="618388" y="37655"/>
                </a:lnTo>
                <a:lnTo>
                  <a:pt x="611530" y="38696"/>
                </a:lnTo>
                <a:lnTo>
                  <a:pt x="605485" y="41579"/>
                </a:lnTo>
                <a:lnTo>
                  <a:pt x="599757" y="45910"/>
                </a:lnTo>
                <a:lnTo>
                  <a:pt x="593839" y="51333"/>
                </a:lnTo>
                <a:lnTo>
                  <a:pt x="593839" y="37985"/>
                </a:lnTo>
                <a:lnTo>
                  <a:pt x="592670" y="37655"/>
                </a:lnTo>
                <a:lnTo>
                  <a:pt x="584936" y="40525"/>
                </a:lnTo>
                <a:lnTo>
                  <a:pt x="577037" y="43053"/>
                </a:lnTo>
                <a:lnTo>
                  <a:pt x="569442" y="45250"/>
                </a:lnTo>
                <a:lnTo>
                  <a:pt x="569442" y="48120"/>
                </a:lnTo>
                <a:lnTo>
                  <a:pt x="570115" y="47777"/>
                </a:lnTo>
                <a:lnTo>
                  <a:pt x="571982" y="47447"/>
                </a:lnTo>
                <a:lnTo>
                  <a:pt x="580224" y="47612"/>
                </a:lnTo>
                <a:lnTo>
                  <a:pt x="580224" y="58254"/>
                </a:lnTo>
                <a:lnTo>
                  <a:pt x="580224" y="110083"/>
                </a:lnTo>
                <a:lnTo>
                  <a:pt x="577710" y="112280"/>
                </a:lnTo>
                <a:lnTo>
                  <a:pt x="569798" y="112788"/>
                </a:lnTo>
                <a:lnTo>
                  <a:pt x="569798" y="115316"/>
                </a:lnTo>
                <a:lnTo>
                  <a:pt x="605447" y="115316"/>
                </a:lnTo>
                <a:lnTo>
                  <a:pt x="605447" y="112788"/>
                </a:lnTo>
                <a:lnTo>
                  <a:pt x="596684" y="112280"/>
                </a:lnTo>
                <a:lnTo>
                  <a:pt x="594347" y="109575"/>
                </a:lnTo>
                <a:lnTo>
                  <a:pt x="594347" y="56565"/>
                </a:lnTo>
                <a:lnTo>
                  <a:pt x="600735" y="50317"/>
                </a:lnTo>
                <a:lnTo>
                  <a:pt x="605955" y="46939"/>
                </a:lnTo>
                <a:lnTo>
                  <a:pt x="620915" y="46939"/>
                </a:lnTo>
                <a:lnTo>
                  <a:pt x="623938" y="53022"/>
                </a:lnTo>
                <a:lnTo>
                  <a:pt x="623938" y="111442"/>
                </a:lnTo>
                <a:lnTo>
                  <a:pt x="619569" y="112280"/>
                </a:lnTo>
                <a:lnTo>
                  <a:pt x="613346" y="112788"/>
                </a:lnTo>
                <a:lnTo>
                  <a:pt x="613346" y="115316"/>
                </a:lnTo>
                <a:lnTo>
                  <a:pt x="648322" y="115316"/>
                </a:lnTo>
                <a:lnTo>
                  <a:pt x="648322" y="112788"/>
                </a:lnTo>
                <a:close/>
              </a:path>
              <a:path w="985520" h="152400">
                <a:moveTo>
                  <a:pt x="697750" y="104178"/>
                </a:moveTo>
                <a:lnTo>
                  <a:pt x="695553" y="102323"/>
                </a:lnTo>
                <a:lnTo>
                  <a:pt x="690689" y="108229"/>
                </a:lnTo>
                <a:lnTo>
                  <a:pt x="676732" y="108229"/>
                </a:lnTo>
                <a:lnTo>
                  <a:pt x="676732" y="44742"/>
                </a:lnTo>
                <a:lnTo>
                  <a:pt x="693712" y="44742"/>
                </a:lnTo>
                <a:lnTo>
                  <a:pt x="693712" y="39344"/>
                </a:lnTo>
                <a:lnTo>
                  <a:pt x="676732" y="39344"/>
                </a:lnTo>
                <a:lnTo>
                  <a:pt x="676732" y="17564"/>
                </a:lnTo>
                <a:lnTo>
                  <a:pt x="675563" y="17564"/>
                </a:lnTo>
                <a:lnTo>
                  <a:pt x="666800" y="30226"/>
                </a:lnTo>
                <a:lnTo>
                  <a:pt x="656729" y="40525"/>
                </a:lnTo>
                <a:lnTo>
                  <a:pt x="653021" y="41529"/>
                </a:lnTo>
                <a:lnTo>
                  <a:pt x="653021" y="44069"/>
                </a:lnTo>
                <a:lnTo>
                  <a:pt x="653364" y="44577"/>
                </a:lnTo>
                <a:lnTo>
                  <a:pt x="653694" y="44742"/>
                </a:lnTo>
                <a:lnTo>
                  <a:pt x="662597" y="44742"/>
                </a:lnTo>
                <a:lnTo>
                  <a:pt x="662597" y="95567"/>
                </a:lnTo>
                <a:lnTo>
                  <a:pt x="663803" y="106045"/>
                </a:lnTo>
                <a:lnTo>
                  <a:pt x="667118" y="112623"/>
                </a:lnTo>
                <a:lnTo>
                  <a:pt x="672045" y="116039"/>
                </a:lnTo>
                <a:lnTo>
                  <a:pt x="678078" y="117005"/>
                </a:lnTo>
                <a:lnTo>
                  <a:pt x="685812" y="117005"/>
                </a:lnTo>
                <a:lnTo>
                  <a:pt x="693712" y="111442"/>
                </a:lnTo>
                <a:lnTo>
                  <a:pt x="697750" y="104178"/>
                </a:lnTo>
                <a:close/>
              </a:path>
              <a:path w="985520" h="152400">
                <a:moveTo>
                  <a:pt x="768870" y="88811"/>
                </a:moveTo>
                <a:lnTo>
                  <a:pt x="766178" y="87630"/>
                </a:lnTo>
                <a:lnTo>
                  <a:pt x="762584" y="93040"/>
                </a:lnTo>
                <a:lnTo>
                  <a:pt x="757301" y="98844"/>
                </a:lnTo>
                <a:lnTo>
                  <a:pt x="749960" y="103466"/>
                </a:lnTo>
                <a:lnTo>
                  <a:pt x="740117" y="105359"/>
                </a:lnTo>
                <a:lnTo>
                  <a:pt x="731545" y="103809"/>
                </a:lnTo>
                <a:lnTo>
                  <a:pt x="723353" y="98158"/>
                </a:lnTo>
                <a:lnTo>
                  <a:pt x="716851" y="86906"/>
                </a:lnTo>
                <a:lnTo>
                  <a:pt x="713384" y="68554"/>
                </a:lnTo>
                <a:lnTo>
                  <a:pt x="765683" y="68554"/>
                </a:lnTo>
                <a:lnTo>
                  <a:pt x="764463" y="63144"/>
                </a:lnTo>
                <a:lnTo>
                  <a:pt x="762495" y="54394"/>
                </a:lnTo>
                <a:lnTo>
                  <a:pt x="756119" y="44805"/>
                </a:lnTo>
                <a:lnTo>
                  <a:pt x="754329" y="43726"/>
                </a:lnTo>
                <a:lnTo>
                  <a:pt x="748525" y="40233"/>
                </a:lnTo>
                <a:lnTo>
                  <a:pt x="748525" y="63144"/>
                </a:lnTo>
                <a:lnTo>
                  <a:pt x="713892" y="63144"/>
                </a:lnTo>
                <a:lnTo>
                  <a:pt x="716610" y="53848"/>
                </a:lnTo>
                <a:lnTo>
                  <a:pt x="720674" y="47866"/>
                </a:lnTo>
                <a:lnTo>
                  <a:pt x="725970" y="44678"/>
                </a:lnTo>
                <a:lnTo>
                  <a:pt x="732383" y="43726"/>
                </a:lnTo>
                <a:lnTo>
                  <a:pt x="745667" y="43726"/>
                </a:lnTo>
                <a:lnTo>
                  <a:pt x="748525" y="63144"/>
                </a:lnTo>
                <a:lnTo>
                  <a:pt x="748525" y="40233"/>
                </a:lnTo>
                <a:lnTo>
                  <a:pt x="747115" y="39370"/>
                </a:lnTo>
                <a:lnTo>
                  <a:pt x="736092" y="37655"/>
                </a:lnTo>
                <a:lnTo>
                  <a:pt x="725043" y="39751"/>
                </a:lnTo>
                <a:lnTo>
                  <a:pt x="713879" y="46710"/>
                </a:lnTo>
                <a:lnTo>
                  <a:pt x="705243" y="59524"/>
                </a:lnTo>
                <a:lnTo>
                  <a:pt x="701776" y="79184"/>
                </a:lnTo>
                <a:lnTo>
                  <a:pt x="704062" y="95211"/>
                </a:lnTo>
                <a:lnTo>
                  <a:pt x="710501" y="107086"/>
                </a:lnTo>
                <a:lnTo>
                  <a:pt x="720432" y="114477"/>
                </a:lnTo>
                <a:lnTo>
                  <a:pt x="733221" y="117005"/>
                </a:lnTo>
                <a:lnTo>
                  <a:pt x="748779" y="113334"/>
                </a:lnTo>
                <a:lnTo>
                  <a:pt x="758888" y="105359"/>
                </a:lnTo>
                <a:lnTo>
                  <a:pt x="759498" y="104876"/>
                </a:lnTo>
                <a:lnTo>
                  <a:pt x="766000" y="95427"/>
                </a:lnTo>
                <a:lnTo>
                  <a:pt x="768870" y="88811"/>
                </a:lnTo>
                <a:close/>
              </a:path>
              <a:path w="985520" h="152400">
                <a:moveTo>
                  <a:pt x="828560" y="41198"/>
                </a:moveTo>
                <a:lnTo>
                  <a:pt x="825182" y="37655"/>
                </a:lnTo>
                <a:lnTo>
                  <a:pt x="813092" y="37655"/>
                </a:lnTo>
                <a:lnTo>
                  <a:pt x="807377" y="41033"/>
                </a:lnTo>
                <a:lnTo>
                  <a:pt x="799477" y="53022"/>
                </a:lnTo>
                <a:lnTo>
                  <a:pt x="799134" y="53022"/>
                </a:lnTo>
                <a:lnTo>
                  <a:pt x="799134" y="37985"/>
                </a:lnTo>
                <a:lnTo>
                  <a:pt x="798296" y="37655"/>
                </a:lnTo>
                <a:lnTo>
                  <a:pt x="785837" y="42468"/>
                </a:lnTo>
                <a:lnTo>
                  <a:pt x="773391" y="46774"/>
                </a:lnTo>
                <a:lnTo>
                  <a:pt x="773391" y="49466"/>
                </a:lnTo>
                <a:lnTo>
                  <a:pt x="776757" y="48793"/>
                </a:lnTo>
                <a:lnTo>
                  <a:pt x="785012" y="48958"/>
                </a:lnTo>
                <a:lnTo>
                  <a:pt x="785012" y="58928"/>
                </a:lnTo>
                <a:lnTo>
                  <a:pt x="785012" y="110591"/>
                </a:lnTo>
                <a:lnTo>
                  <a:pt x="773074" y="112788"/>
                </a:lnTo>
                <a:lnTo>
                  <a:pt x="773074" y="115316"/>
                </a:lnTo>
                <a:lnTo>
                  <a:pt x="813422" y="115316"/>
                </a:lnTo>
                <a:lnTo>
                  <a:pt x="813422" y="112788"/>
                </a:lnTo>
                <a:lnTo>
                  <a:pt x="804837" y="112445"/>
                </a:lnTo>
                <a:lnTo>
                  <a:pt x="799134" y="111772"/>
                </a:lnTo>
                <a:lnTo>
                  <a:pt x="799134" y="56730"/>
                </a:lnTo>
                <a:lnTo>
                  <a:pt x="806538" y="48285"/>
                </a:lnTo>
                <a:lnTo>
                  <a:pt x="814590" y="48285"/>
                </a:lnTo>
                <a:lnTo>
                  <a:pt x="816279" y="54203"/>
                </a:lnTo>
                <a:lnTo>
                  <a:pt x="826211" y="54203"/>
                </a:lnTo>
                <a:lnTo>
                  <a:pt x="828560" y="50990"/>
                </a:lnTo>
                <a:lnTo>
                  <a:pt x="828560" y="41198"/>
                </a:lnTo>
                <a:close/>
              </a:path>
              <a:path w="985520" h="152400">
                <a:moveTo>
                  <a:pt x="899490" y="88811"/>
                </a:moveTo>
                <a:lnTo>
                  <a:pt x="896823" y="87630"/>
                </a:lnTo>
                <a:lnTo>
                  <a:pt x="893216" y="93040"/>
                </a:lnTo>
                <a:lnTo>
                  <a:pt x="887945" y="98844"/>
                </a:lnTo>
                <a:lnTo>
                  <a:pt x="880592" y="103466"/>
                </a:lnTo>
                <a:lnTo>
                  <a:pt x="870750" y="105359"/>
                </a:lnTo>
                <a:lnTo>
                  <a:pt x="862164" y="103809"/>
                </a:lnTo>
                <a:lnTo>
                  <a:pt x="853973" y="98158"/>
                </a:lnTo>
                <a:lnTo>
                  <a:pt x="847483" y="86906"/>
                </a:lnTo>
                <a:lnTo>
                  <a:pt x="844016" y="68554"/>
                </a:lnTo>
                <a:lnTo>
                  <a:pt x="896315" y="68554"/>
                </a:lnTo>
                <a:lnTo>
                  <a:pt x="895096" y="63144"/>
                </a:lnTo>
                <a:lnTo>
                  <a:pt x="893127" y="54394"/>
                </a:lnTo>
                <a:lnTo>
                  <a:pt x="886739" y="44805"/>
                </a:lnTo>
                <a:lnTo>
                  <a:pt x="884961" y="43726"/>
                </a:lnTo>
                <a:lnTo>
                  <a:pt x="879144" y="40220"/>
                </a:lnTo>
                <a:lnTo>
                  <a:pt x="879144" y="63144"/>
                </a:lnTo>
                <a:lnTo>
                  <a:pt x="844537" y="63144"/>
                </a:lnTo>
                <a:lnTo>
                  <a:pt x="847255" y="53848"/>
                </a:lnTo>
                <a:lnTo>
                  <a:pt x="851319" y="47866"/>
                </a:lnTo>
                <a:lnTo>
                  <a:pt x="856602" y="44678"/>
                </a:lnTo>
                <a:lnTo>
                  <a:pt x="863015" y="43726"/>
                </a:lnTo>
                <a:lnTo>
                  <a:pt x="876287" y="43726"/>
                </a:lnTo>
                <a:lnTo>
                  <a:pt x="877811" y="53848"/>
                </a:lnTo>
                <a:lnTo>
                  <a:pt x="879144" y="63144"/>
                </a:lnTo>
                <a:lnTo>
                  <a:pt x="879144" y="40220"/>
                </a:lnTo>
                <a:lnTo>
                  <a:pt x="877747" y="39370"/>
                </a:lnTo>
                <a:lnTo>
                  <a:pt x="866724" y="37655"/>
                </a:lnTo>
                <a:lnTo>
                  <a:pt x="855687" y="39751"/>
                </a:lnTo>
                <a:lnTo>
                  <a:pt x="844524" y="46710"/>
                </a:lnTo>
                <a:lnTo>
                  <a:pt x="835888" y="59524"/>
                </a:lnTo>
                <a:lnTo>
                  <a:pt x="832421" y="79184"/>
                </a:lnTo>
                <a:lnTo>
                  <a:pt x="834707" y="95211"/>
                </a:lnTo>
                <a:lnTo>
                  <a:pt x="841146" y="107086"/>
                </a:lnTo>
                <a:lnTo>
                  <a:pt x="851077" y="114477"/>
                </a:lnTo>
                <a:lnTo>
                  <a:pt x="863854" y="117005"/>
                </a:lnTo>
                <a:lnTo>
                  <a:pt x="879411" y="113334"/>
                </a:lnTo>
                <a:lnTo>
                  <a:pt x="889520" y="105359"/>
                </a:lnTo>
                <a:lnTo>
                  <a:pt x="890130" y="104876"/>
                </a:lnTo>
                <a:lnTo>
                  <a:pt x="896632" y="95427"/>
                </a:lnTo>
                <a:lnTo>
                  <a:pt x="899490" y="88811"/>
                </a:lnTo>
                <a:close/>
              </a:path>
              <a:path w="985520" h="152400">
                <a:moveTo>
                  <a:pt x="985431" y="105524"/>
                </a:moveTo>
                <a:lnTo>
                  <a:pt x="974166" y="106375"/>
                </a:lnTo>
                <a:lnTo>
                  <a:pt x="974166" y="106197"/>
                </a:lnTo>
                <a:lnTo>
                  <a:pt x="974166" y="44907"/>
                </a:lnTo>
                <a:lnTo>
                  <a:pt x="974166" y="9956"/>
                </a:lnTo>
                <a:lnTo>
                  <a:pt x="974166" y="330"/>
                </a:lnTo>
                <a:lnTo>
                  <a:pt x="973315" y="0"/>
                </a:lnTo>
                <a:lnTo>
                  <a:pt x="967232" y="2057"/>
                </a:lnTo>
                <a:lnTo>
                  <a:pt x="961072" y="3962"/>
                </a:lnTo>
                <a:lnTo>
                  <a:pt x="954862" y="5740"/>
                </a:lnTo>
                <a:lnTo>
                  <a:pt x="948588" y="7429"/>
                </a:lnTo>
                <a:lnTo>
                  <a:pt x="948588" y="10134"/>
                </a:lnTo>
                <a:lnTo>
                  <a:pt x="949934" y="9956"/>
                </a:lnTo>
                <a:lnTo>
                  <a:pt x="960043" y="9956"/>
                </a:lnTo>
                <a:lnTo>
                  <a:pt x="960043" y="44907"/>
                </a:lnTo>
                <a:lnTo>
                  <a:pt x="960043" y="98094"/>
                </a:lnTo>
                <a:lnTo>
                  <a:pt x="958697" y="104178"/>
                </a:lnTo>
                <a:lnTo>
                  <a:pt x="952119" y="108229"/>
                </a:lnTo>
                <a:lnTo>
                  <a:pt x="945057" y="108229"/>
                </a:lnTo>
                <a:lnTo>
                  <a:pt x="921854" y="73621"/>
                </a:lnTo>
                <a:lnTo>
                  <a:pt x="923759" y="59258"/>
                </a:lnTo>
                <a:lnTo>
                  <a:pt x="923785" y="59042"/>
                </a:lnTo>
                <a:lnTo>
                  <a:pt x="928751" y="49390"/>
                </a:lnTo>
                <a:lnTo>
                  <a:pt x="935482" y="44030"/>
                </a:lnTo>
                <a:lnTo>
                  <a:pt x="942721" y="42379"/>
                </a:lnTo>
                <a:lnTo>
                  <a:pt x="950607" y="42379"/>
                </a:lnTo>
                <a:lnTo>
                  <a:pt x="958862" y="47777"/>
                </a:lnTo>
                <a:lnTo>
                  <a:pt x="960018" y="59042"/>
                </a:lnTo>
                <a:lnTo>
                  <a:pt x="960043" y="98094"/>
                </a:lnTo>
                <a:lnTo>
                  <a:pt x="960043" y="44907"/>
                </a:lnTo>
                <a:lnTo>
                  <a:pt x="957173" y="42379"/>
                </a:lnTo>
                <a:lnTo>
                  <a:pt x="954493" y="40017"/>
                </a:lnTo>
                <a:lnTo>
                  <a:pt x="949426" y="37655"/>
                </a:lnTo>
                <a:lnTo>
                  <a:pt x="942200" y="37655"/>
                </a:lnTo>
                <a:lnTo>
                  <a:pt x="928814" y="41033"/>
                </a:lnTo>
                <a:lnTo>
                  <a:pt x="917740" y="50126"/>
                </a:lnTo>
                <a:lnTo>
                  <a:pt x="910183" y="63373"/>
                </a:lnTo>
                <a:lnTo>
                  <a:pt x="907402" y="79184"/>
                </a:lnTo>
                <a:lnTo>
                  <a:pt x="911263" y="99631"/>
                </a:lnTo>
                <a:lnTo>
                  <a:pt x="920242" y="111010"/>
                </a:lnTo>
                <a:lnTo>
                  <a:pt x="930452" y="115938"/>
                </a:lnTo>
                <a:lnTo>
                  <a:pt x="937996" y="117005"/>
                </a:lnTo>
                <a:lnTo>
                  <a:pt x="950455" y="117005"/>
                </a:lnTo>
                <a:lnTo>
                  <a:pt x="956678" y="110756"/>
                </a:lnTo>
                <a:lnTo>
                  <a:pt x="958342" y="108229"/>
                </a:lnTo>
                <a:lnTo>
                  <a:pt x="959573" y="106375"/>
                </a:lnTo>
                <a:lnTo>
                  <a:pt x="959688" y="106197"/>
                </a:lnTo>
                <a:lnTo>
                  <a:pt x="960043" y="106197"/>
                </a:lnTo>
                <a:lnTo>
                  <a:pt x="960043" y="116497"/>
                </a:lnTo>
                <a:lnTo>
                  <a:pt x="960716" y="117005"/>
                </a:lnTo>
                <a:lnTo>
                  <a:pt x="985431" y="108229"/>
                </a:lnTo>
                <a:lnTo>
                  <a:pt x="985431" y="106375"/>
                </a:lnTo>
                <a:lnTo>
                  <a:pt x="985431" y="10552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 descr=""/>
          <p:cNvSpPr/>
          <p:nvPr/>
        </p:nvSpPr>
        <p:spPr>
          <a:xfrm>
            <a:off x="4626775" y="5655995"/>
            <a:ext cx="666750" cy="152400"/>
          </a:xfrm>
          <a:custGeom>
            <a:avLst/>
            <a:gdLst/>
            <a:ahLst/>
            <a:cxnLst/>
            <a:rect l="l" t="t" r="r" b="b"/>
            <a:pathLst>
              <a:path w="666750" h="152400">
                <a:moveTo>
                  <a:pt x="44729" y="104178"/>
                </a:moveTo>
                <a:lnTo>
                  <a:pt x="42545" y="102323"/>
                </a:lnTo>
                <a:lnTo>
                  <a:pt x="37668" y="108229"/>
                </a:lnTo>
                <a:lnTo>
                  <a:pt x="23710" y="108229"/>
                </a:lnTo>
                <a:lnTo>
                  <a:pt x="23710" y="44742"/>
                </a:lnTo>
                <a:lnTo>
                  <a:pt x="40716" y="44742"/>
                </a:lnTo>
                <a:lnTo>
                  <a:pt x="40716" y="39344"/>
                </a:lnTo>
                <a:lnTo>
                  <a:pt x="23710" y="39344"/>
                </a:lnTo>
                <a:lnTo>
                  <a:pt x="23710" y="17564"/>
                </a:lnTo>
                <a:lnTo>
                  <a:pt x="22529" y="17564"/>
                </a:lnTo>
                <a:lnTo>
                  <a:pt x="13792" y="30226"/>
                </a:lnTo>
                <a:lnTo>
                  <a:pt x="3708" y="40525"/>
                </a:lnTo>
                <a:lnTo>
                  <a:pt x="0" y="41529"/>
                </a:lnTo>
                <a:lnTo>
                  <a:pt x="0" y="44069"/>
                </a:lnTo>
                <a:lnTo>
                  <a:pt x="342" y="44577"/>
                </a:lnTo>
                <a:lnTo>
                  <a:pt x="673" y="44742"/>
                </a:lnTo>
                <a:lnTo>
                  <a:pt x="9588" y="44742"/>
                </a:lnTo>
                <a:lnTo>
                  <a:pt x="9588" y="95567"/>
                </a:lnTo>
                <a:lnTo>
                  <a:pt x="10795" y="106045"/>
                </a:lnTo>
                <a:lnTo>
                  <a:pt x="14109" y="112623"/>
                </a:lnTo>
                <a:lnTo>
                  <a:pt x="19024" y="116039"/>
                </a:lnTo>
                <a:lnTo>
                  <a:pt x="25057" y="117005"/>
                </a:lnTo>
                <a:lnTo>
                  <a:pt x="32791" y="117005"/>
                </a:lnTo>
                <a:lnTo>
                  <a:pt x="40716" y="111442"/>
                </a:lnTo>
                <a:lnTo>
                  <a:pt x="44729" y="104178"/>
                </a:lnTo>
                <a:close/>
              </a:path>
              <a:path w="666750" h="152400">
                <a:moveTo>
                  <a:pt x="115849" y="88811"/>
                </a:moveTo>
                <a:lnTo>
                  <a:pt x="113157" y="87630"/>
                </a:lnTo>
                <a:lnTo>
                  <a:pt x="109562" y="93040"/>
                </a:lnTo>
                <a:lnTo>
                  <a:pt x="104292" y="98844"/>
                </a:lnTo>
                <a:lnTo>
                  <a:pt x="96939" y="103466"/>
                </a:lnTo>
                <a:lnTo>
                  <a:pt x="87096" y="105359"/>
                </a:lnTo>
                <a:lnTo>
                  <a:pt x="78524" y="103809"/>
                </a:lnTo>
                <a:lnTo>
                  <a:pt x="70332" y="98158"/>
                </a:lnTo>
                <a:lnTo>
                  <a:pt x="63842" y="86906"/>
                </a:lnTo>
                <a:lnTo>
                  <a:pt x="60363" y="68554"/>
                </a:lnTo>
                <a:lnTo>
                  <a:pt x="112649" y="68554"/>
                </a:lnTo>
                <a:lnTo>
                  <a:pt x="111442" y="63144"/>
                </a:lnTo>
                <a:lnTo>
                  <a:pt x="109474" y="54394"/>
                </a:lnTo>
                <a:lnTo>
                  <a:pt x="103085" y="44805"/>
                </a:lnTo>
                <a:lnTo>
                  <a:pt x="101307" y="43726"/>
                </a:lnTo>
                <a:lnTo>
                  <a:pt x="95504" y="40233"/>
                </a:lnTo>
                <a:lnTo>
                  <a:pt x="95504" y="63144"/>
                </a:lnTo>
                <a:lnTo>
                  <a:pt x="60871" y="63144"/>
                </a:lnTo>
                <a:lnTo>
                  <a:pt x="63588" y="53848"/>
                </a:lnTo>
                <a:lnTo>
                  <a:pt x="67665" y="47866"/>
                </a:lnTo>
                <a:lnTo>
                  <a:pt x="72961" y="44678"/>
                </a:lnTo>
                <a:lnTo>
                  <a:pt x="79362" y="43726"/>
                </a:lnTo>
                <a:lnTo>
                  <a:pt x="92646" y="43726"/>
                </a:lnTo>
                <a:lnTo>
                  <a:pt x="94145" y="53848"/>
                </a:lnTo>
                <a:lnTo>
                  <a:pt x="95504" y="63144"/>
                </a:lnTo>
                <a:lnTo>
                  <a:pt x="95504" y="40233"/>
                </a:lnTo>
                <a:lnTo>
                  <a:pt x="94094" y="39370"/>
                </a:lnTo>
                <a:lnTo>
                  <a:pt x="83058" y="37655"/>
                </a:lnTo>
                <a:lnTo>
                  <a:pt x="72034" y="39751"/>
                </a:lnTo>
                <a:lnTo>
                  <a:pt x="60871" y="46710"/>
                </a:lnTo>
                <a:lnTo>
                  <a:pt x="52235" y="59524"/>
                </a:lnTo>
                <a:lnTo>
                  <a:pt x="48768" y="79184"/>
                </a:lnTo>
                <a:lnTo>
                  <a:pt x="51054" y="95211"/>
                </a:lnTo>
                <a:lnTo>
                  <a:pt x="57480" y="107086"/>
                </a:lnTo>
                <a:lnTo>
                  <a:pt x="67411" y="114477"/>
                </a:lnTo>
                <a:lnTo>
                  <a:pt x="80200" y="117005"/>
                </a:lnTo>
                <a:lnTo>
                  <a:pt x="95758" y="113334"/>
                </a:lnTo>
                <a:lnTo>
                  <a:pt x="105867" y="105359"/>
                </a:lnTo>
                <a:lnTo>
                  <a:pt x="106476" y="104876"/>
                </a:lnTo>
                <a:lnTo>
                  <a:pt x="112979" y="95427"/>
                </a:lnTo>
                <a:lnTo>
                  <a:pt x="115849" y="88811"/>
                </a:lnTo>
                <a:close/>
              </a:path>
              <a:path w="666750" h="152400">
                <a:moveTo>
                  <a:pt x="166116" y="104178"/>
                </a:moveTo>
                <a:lnTo>
                  <a:pt x="163931" y="102323"/>
                </a:lnTo>
                <a:lnTo>
                  <a:pt x="159054" y="108229"/>
                </a:lnTo>
                <a:lnTo>
                  <a:pt x="145097" y="108229"/>
                </a:lnTo>
                <a:lnTo>
                  <a:pt x="145097" y="44742"/>
                </a:lnTo>
                <a:lnTo>
                  <a:pt x="162090" y="44742"/>
                </a:lnTo>
                <a:lnTo>
                  <a:pt x="162090" y="39344"/>
                </a:lnTo>
                <a:lnTo>
                  <a:pt x="145097" y="39344"/>
                </a:lnTo>
                <a:lnTo>
                  <a:pt x="145097" y="17564"/>
                </a:lnTo>
                <a:lnTo>
                  <a:pt x="143929" y="17564"/>
                </a:lnTo>
                <a:lnTo>
                  <a:pt x="135178" y="30226"/>
                </a:lnTo>
                <a:lnTo>
                  <a:pt x="125095" y="40525"/>
                </a:lnTo>
                <a:lnTo>
                  <a:pt x="121399" y="41529"/>
                </a:lnTo>
                <a:lnTo>
                  <a:pt x="121399" y="44069"/>
                </a:lnTo>
                <a:lnTo>
                  <a:pt x="121729" y="44577"/>
                </a:lnTo>
                <a:lnTo>
                  <a:pt x="122072" y="44742"/>
                </a:lnTo>
                <a:lnTo>
                  <a:pt x="130975" y="44742"/>
                </a:lnTo>
                <a:lnTo>
                  <a:pt x="130975" y="95567"/>
                </a:lnTo>
                <a:lnTo>
                  <a:pt x="132194" y="106045"/>
                </a:lnTo>
                <a:lnTo>
                  <a:pt x="135496" y="112623"/>
                </a:lnTo>
                <a:lnTo>
                  <a:pt x="140411" y="116039"/>
                </a:lnTo>
                <a:lnTo>
                  <a:pt x="146443" y="117005"/>
                </a:lnTo>
                <a:lnTo>
                  <a:pt x="154178" y="117005"/>
                </a:lnTo>
                <a:lnTo>
                  <a:pt x="162090" y="111442"/>
                </a:lnTo>
                <a:lnTo>
                  <a:pt x="166116" y="104178"/>
                </a:lnTo>
                <a:close/>
              </a:path>
              <a:path w="666750" h="152400">
                <a:moveTo>
                  <a:pt x="222275" y="41198"/>
                </a:moveTo>
                <a:lnTo>
                  <a:pt x="218909" y="37655"/>
                </a:lnTo>
                <a:lnTo>
                  <a:pt x="206806" y="37655"/>
                </a:lnTo>
                <a:lnTo>
                  <a:pt x="201091" y="41033"/>
                </a:lnTo>
                <a:lnTo>
                  <a:pt x="193192" y="53022"/>
                </a:lnTo>
                <a:lnTo>
                  <a:pt x="192849" y="53022"/>
                </a:lnTo>
                <a:lnTo>
                  <a:pt x="192849" y="37985"/>
                </a:lnTo>
                <a:lnTo>
                  <a:pt x="192011" y="37655"/>
                </a:lnTo>
                <a:lnTo>
                  <a:pt x="179565" y="42468"/>
                </a:lnTo>
                <a:lnTo>
                  <a:pt x="167132" y="46774"/>
                </a:lnTo>
                <a:lnTo>
                  <a:pt x="167132" y="49466"/>
                </a:lnTo>
                <a:lnTo>
                  <a:pt x="170497" y="48793"/>
                </a:lnTo>
                <a:lnTo>
                  <a:pt x="178727" y="48958"/>
                </a:lnTo>
                <a:lnTo>
                  <a:pt x="178727" y="58928"/>
                </a:lnTo>
                <a:lnTo>
                  <a:pt x="178727" y="110591"/>
                </a:lnTo>
                <a:lnTo>
                  <a:pt x="166789" y="112788"/>
                </a:lnTo>
                <a:lnTo>
                  <a:pt x="166789" y="115316"/>
                </a:lnTo>
                <a:lnTo>
                  <a:pt x="207149" y="115316"/>
                </a:lnTo>
                <a:lnTo>
                  <a:pt x="207149" y="112788"/>
                </a:lnTo>
                <a:lnTo>
                  <a:pt x="198564" y="112445"/>
                </a:lnTo>
                <a:lnTo>
                  <a:pt x="192849" y="111772"/>
                </a:lnTo>
                <a:lnTo>
                  <a:pt x="192849" y="56730"/>
                </a:lnTo>
                <a:lnTo>
                  <a:pt x="200253" y="48285"/>
                </a:lnTo>
                <a:lnTo>
                  <a:pt x="208318" y="48285"/>
                </a:lnTo>
                <a:lnTo>
                  <a:pt x="210007" y="54203"/>
                </a:lnTo>
                <a:lnTo>
                  <a:pt x="219925" y="54203"/>
                </a:lnTo>
                <a:lnTo>
                  <a:pt x="222275" y="50990"/>
                </a:lnTo>
                <a:lnTo>
                  <a:pt x="222275" y="41198"/>
                </a:lnTo>
                <a:close/>
              </a:path>
              <a:path w="666750" h="152400">
                <a:moveTo>
                  <a:pt x="296252" y="104178"/>
                </a:moveTo>
                <a:lnTo>
                  <a:pt x="294386" y="105702"/>
                </a:lnTo>
                <a:lnTo>
                  <a:pt x="292227" y="107391"/>
                </a:lnTo>
                <a:lnTo>
                  <a:pt x="283819" y="107391"/>
                </a:lnTo>
                <a:lnTo>
                  <a:pt x="283819" y="104686"/>
                </a:lnTo>
                <a:lnTo>
                  <a:pt x="283819" y="70065"/>
                </a:lnTo>
                <a:lnTo>
                  <a:pt x="283768" y="63817"/>
                </a:lnTo>
                <a:lnTo>
                  <a:pt x="283603" y="60109"/>
                </a:lnTo>
                <a:lnTo>
                  <a:pt x="283552" y="59093"/>
                </a:lnTo>
                <a:lnTo>
                  <a:pt x="283425" y="56388"/>
                </a:lnTo>
                <a:lnTo>
                  <a:pt x="283425" y="56172"/>
                </a:lnTo>
                <a:lnTo>
                  <a:pt x="280682" y="47358"/>
                </a:lnTo>
                <a:lnTo>
                  <a:pt x="274599" y="41706"/>
                </a:lnTo>
                <a:lnTo>
                  <a:pt x="273240" y="40449"/>
                </a:lnTo>
                <a:lnTo>
                  <a:pt x="258762" y="37655"/>
                </a:lnTo>
                <a:lnTo>
                  <a:pt x="246253" y="39636"/>
                </a:lnTo>
                <a:lnTo>
                  <a:pt x="237744" y="44488"/>
                </a:lnTo>
                <a:lnTo>
                  <a:pt x="232892" y="50622"/>
                </a:lnTo>
                <a:lnTo>
                  <a:pt x="231419" y="56172"/>
                </a:lnTo>
                <a:lnTo>
                  <a:pt x="231355" y="59093"/>
                </a:lnTo>
                <a:lnTo>
                  <a:pt x="233375" y="63817"/>
                </a:lnTo>
                <a:lnTo>
                  <a:pt x="242951" y="63817"/>
                </a:lnTo>
                <a:lnTo>
                  <a:pt x="246151" y="60109"/>
                </a:lnTo>
                <a:lnTo>
                  <a:pt x="246151" y="55041"/>
                </a:lnTo>
                <a:lnTo>
                  <a:pt x="245300" y="52514"/>
                </a:lnTo>
                <a:lnTo>
                  <a:pt x="245300" y="44742"/>
                </a:lnTo>
                <a:lnTo>
                  <a:pt x="251701" y="41706"/>
                </a:lnTo>
                <a:lnTo>
                  <a:pt x="262293" y="41706"/>
                </a:lnTo>
                <a:lnTo>
                  <a:pt x="270192" y="43561"/>
                </a:lnTo>
                <a:lnTo>
                  <a:pt x="270192" y="66014"/>
                </a:lnTo>
                <a:lnTo>
                  <a:pt x="270192" y="70065"/>
                </a:lnTo>
                <a:lnTo>
                  <a:pt x="270192" y="99618"/>
                </a:lnTo>
                <a:lnTo>
                  <a:pt x="269684" y="101650"/>
                </a:lnTo>
                <a:lnTo>
                  <a:pt x="264477" y="104178"/>
                </a:lnTo>
                <a:lnTo>
                  <a:pt x="262966" y="105016"/>
                </a:lnTo>
                <a:lnTo>
                  <a:pt x="257759" y="107213"/>
                </a:lnTo>
                <a:lnTo>
                  <a:pt x="247827" y="107213"/>
                </a:lnTo>
                <a:lnTo>
                  <a:pt x="242951" y="101981"/>
                </a:lnTo>
                <a:lnTo>
                  <a:pt x="242951" y="93713"/>
                </a:lnTo>
                <a:lnTo>
                  <a:pt x="243636" y="88785"/>
                </a:lnTo>
                <a:lnTo>
                  <a:pt x="247053" y="82905"/>
                </a:lnTo>
                <a:lnTo>
                  <a:pt x="255231" y="76517"/>
                </a:lnTo>
                <a:lnTo>
                  <a:pt x="270192" y="70065"/>
                </a:lnTo>
                <a:lnTo>
                  <a:pt x="270192" y="66014"/>
                </a:lnTo>
                <a:lnTo>
                  <a:pt x="252069" y="73431"/>
                </a:lnTo>
                <a:lnTo>
                  <a:pt x="238899" y="80454"/>
                </a:lnTo>
                <a:lnTo>
                  <a:pt x="230873" y="88620"/>
                </a:lnTo>
                <a:lnTo>
                  <a:pt x="228155" y="99453"/>
                </a:lnTo>
                <a:lnTo>
                  <a:pt x="228155" y="110756"/>
                </a:lnTo>
                <a:lnTo>
                  <a:pt x="236893" y="117005"/>
                </a:lnTo>
                <a:lnTo>
                  <a:pt x="245986" y="117005"/>
                </a:lnTo>
                <a:lnTo>
                  <a:pt x="252818" y="115862"/>
                </a:lnTo>
                <a:lnTo>
                  <a:pt x="259308" y="112941"/>
                </a:lnTo>
                <a:lnTo>
                  <a:pt x="265226" y="108966"/>
                </a:lnTo>
                <a:lnTo>
                  <a:pt x="267322" y="107213"/>
                </a:lnTo>
                <a:lnTo>
                  <a:pt x="270357" y="104686"/>
                </a:lnTo>
                <a:lnTo>
                  <a:pt x="271132" y="115862"/>
                </a:lnTo>
                <a:lnTo>
                  <a:pt x="271208" y="116840"/>
                </a:lnTo>
                <a:lnTo>
                  <a:pt x="278244" y="117005"/>
                </a:lnTo>
                <a:lnTo>
                  <a:pt x="283984" y="117005"/>
                </a:lnTo>
                <a:lnTo>
                  <a:pt x="289191" y="116840"/>
                </a:lnTo>
                <a:lnTo>
                  <a:pt x="296252" y="108572"/>
                </a:lnTo>
                <a:lnTo>
                  <a:pt x="296252" y="107391"/>
                </a:lnTo>
                <a:lnTo>
                  <a:pt x="296252" y="104178"/>
                </a:lnTo>
                <a:close/>
              </a:path>
              <a:path w="666750" h="152400">
                <a:moveTo>
                  <a:pt x="375602" y="43218"/>
                </a:moveTo>
                <a:lnTo>
                  <a:pt x="359981" y="43218"/>
                </a:lnTo>
                <a:lnTo>
                  <a:pt x="356946" y="42887"/>
                </a:lnTo>
                <a:lnTo>
                  <a:pt x="355625" y="42379"/>
                </a:lnTo>
                <a:lnTo>
                  <a:pt x="351891" y="40970"/>
                </a:lnTo>
                <a:lnTo>
                  <a:pt x="351891" y="69735"/>
                </a:lnTo>
                <a:lnTo>
                  <a:pt x="351891" y="73444"/>
                </a:lnTo>
                <a:lnTo>
                  <a:pt x="351231" y="83388"/>
                </a:lnTo>
                <a:lnTo>
                  <a:pt x="351155" y="84594"/>
                </a:lnTo>
                <a:lnTo>
                  <a:pt x="351066" y="85940"/>
                </a:lnTo>
                <a:lnTo>
                  <a:pt x="339636" y="85940"/>
                </a:lnTo>
                <a:lnTo>
                  <a:pt x="331368" y="83388"/>
                </a:lnTo>
                <a:lnTo>
                  <a:pt x="326097" y="76911"/>
                </a:lnTo>
                <a:lnTo>
                  <a:pt x="325970" y="76758"/>
                </a:lnTo>
                <a:lnTo>
                  <a:pt x="323037" y="67640"/>
                </a:lnTo>
                <a:lnTo>
                  <a:pt x="322148" y="57581"/>
                </a:lnTo>
                <a:lnTo>
                  <a:pt x="322148" y="46266"/>
                </a:lnTo>
                <a:lnTo>
                  <a:pt x="328688" y="42379"/>
                </a:lnTo>
                <a:lnTo>
                  <a:pt x="334759" y="42379"/>
                </a:lnTo>
                <a:lnTo>
                  <a:pt x="343535" y="45986"/>
                </a:lnTo>
                <a:lnTo>
                  <a:pt x="348742" y="54279"/>
                </a:lnTo>
                <a:lnTo>
                  <a:pt x="351243" y="63461"/>
                </a:lnTo>
                <a:lnTo>
                  <a:pt x="351891" y="69735"/>
                </a:lnTo>
                <a:lnTo>
                  <a:pt x="351891" y="40970"/>
                </a:lnTo>
                <a:lnTo>
                  <a:pt x="346697" y="39001"/>
                </a:lnTo>
                <a:lnTo>
                  <a:pt x="343001" y="37655"/>
                </a:lnTo>
                <a:lnTo>
                  <a:pt x="337096" y="37655"/>
                </a:lnTo>
                <a:lnTo>
                  <a:pt x="327190" y="39230"/>
                </a:lnTo>
                <a:lnTo>
                  <a:pt x="317855" y="44221"/>
                </a:lnTo>
                <a:lnTo>
                  <a:pt x="310908" y="52971"/>
                </a:lnTo>
                <a:lnTo>
                  <a:pt x="308305" y="65341"/>
                </a:lnTo>
                <a:lnTo>
                  <a:pt x="308190" y="65849"/>
                </a:lnTo>
                <a:lnTo>
                  <a:pt x="309245" y="72796"/>
                </a:lnTo>
                <a:lnTo>
                  <a:pt x="312293" y="78854"/>
                </a:lnTo>
                <a:lnTo>
                  <a:pt x="317195" y="83896"/>
                </a:lnTo>
                <a:lnTo>
                  <a:pt x="323811" y="87795"/>
                </a:lnTo>
                <a:lnTo>
                  <a:pt x="308864" y="101142"/>
                </a:lnTo>
                <a:lnTo>
                  <a:pt x="308864" y="110934"/>
                </a:lnTo>
                <a:lnTo>
                  <a:pt x="313232" y="112953"/>
                </a:lnTo>
                <a:lnTo>
                  <a:pt x="317779" y="115150"/>
                </a:lnTo>
                <a:lnTo>
                  <a:pt x="311581" y="119862"/>
                </a:lnTo>
                <a:lnTo>
                  <a:pt x="306311" y="124879"/>
                </a:lnTo>
                <a:lnTo>
                  <a:pt x="302666" y="130187"/>
                </a:lnTo>
                <a:lnTo>
                  <a:pt x="301294" y="135750"/>
                </a:lnTo>
                <a:lnTo>
                  <a:pt x="303542" y="142087"/>
                </a:lnTo>
                <a:lnTo>
                  <a:pt x="309753" y="147294"/>
                </a:lnTo>
                <a:lnTo>
                  <a:pt x="319176" y="150825"/>
                </a:lnTo>
                <a:lnTo>
                  <a:pt x="331063" y="152133"/>
                </a:lnTo>
                <a:lnTo>
                  <a:pt x="344157" y="150355"/>
                </a:lnTo>
                <a:lnTo>
                  <a:pt x="358254" y="145021"/>
                </a:lnTo>
                <a:lnTo>
                  <a:pt x="361416" y="142506"/>
                </a:lnTo>
                <a:lnTo>
                  <a:pt x="369506" y="136105"/>
                </a:lnTo>
                <a:lnTo>
                  <a:pt x="374103" y="123596"/>
                </a:lnTo>
                <a:lnTo>
                  <a:pt x="373456" y="118897"/>
                </a:lnTo>
                <a:lnTo>
                  <a:pt x="371894" y="115658"/>
                </a:lnTo>
                <a:lnTo>
                  <a:pt x="370674" y="113106"/>
                </a:lnTo>
                <a:lnTo>
                  <a:pt x="369379" y="112039"/>
                </a:lnTo>
                <a:lnTo>
                  <a:pt x="369379" y="118529"/>
                </a:lnTo>
                <a:lnTo>
                  <a:pt x="369379" y="126123"/>
                </a:lnTo>
                <a:lnTo>
                  <a:pt x="367284" y="132461"/>
                </a:lnTo>
                <a:lnTo>
                  <a:pt x="361213" y="137668"/>
                </a:lnTo>
                <a:lnTo>
                  <a:pt x="351447" y="141211"/>
                </a:lnTo>
                <a:lnTo>
                  <a:pt x="338289" y="142506"/>
                </a:lnTo>
                <a:lnTo>
                  <a:pt x="326263" y="141363"/>
                </a:lnTo>
                <a:lnTo>
                  <a:pt x="318490" y="138480"/>
                </a:lnTo>
                <a:lnTo>
                  <a:pt x="314312" y="134594"/>
                </a:lnTo>
                <a:lnTo>
                  <a:pt x="313067" y="130517"/>
                </a:lnTo>
                <a:lnTo>
                  <a:pt x="313067" y="125450"/>
                </a:lnTo>
                <a:lnTo>
                  <a:pt x="316077" y="121907"/>
                </a:lnTo>
                <a:lnTo>
                  <a:pt x="321310" y="115658"/>
                </a:lnTo>
                <a:lnTo>
                  <a:pt x="326694" y="116649"/>
                </a:lnTo>
                <a:lnTo>
                  <a:pt x="332041" y="117195"/>
                </a:lnTo>
                <a:lnTo>
                  <a:pt x="338861" y="117538"/>
                </a:lnTo>
                <a:lnTo>
                  <a:pt x="361149" y="118186"/>
                </a:lnTo>
                <a:lnTo>
                  <a:pt x="369379" y="118529"/>
                </a:lnTo>
                <a:lnTo>
                  <a:pt x="369379" y="112039"/>
                </a:lnTo>
                <a:lnTo>
                  <a:pt x="364528" y="108038"/>
                </a:lnTo>
                <a:lnTo>
                  <a:pt x="353758" y="105524"/>
                </a:lnTo>
                <a:lnTo>
                  <a:pt x="332066" y="104521"/>
                </a:lnTo>
                <a:lnTo>
                  <a:pt x="327025" y="104343"/>
                </a:lnTo>
                <a:lnTo>
                  <a:pt x="318935" y="103835"/>
                </a:lnTo>
                <a:lnTo>
                  <a:pt x="318935" y="96583"/>
                </a:lnTo>
                <a:lnTo>
                  <a:pt x="325678" y="89662"/>
                </a:lnTo>
                <a:lnTo>
                  <a:pt x="329044" y="89319"/>
                </a:lnTo>
                <a:lnTo>
                  <a:pt x="330047" y="89319"/>
                </a:lnTo>
                <a:lnTo>
                  <a:pt x="336105" y="90157"/>
                </a:lnTo>
                <a:lnTo>
                  <a:pt x="338124" y="90157"/>
                </a:lnTo>
                <a:lnTo>
                  <a:pt x="364858" y="56896"/>
                </a:lnTo>
                <a:lnTo>
                  <a:pt x="363334" y="53695"/>
                </a:lnTo>
                <a:lnTo>
                  <a:pt x="361645" y="49809"/>
                </a:lnTo>
                <a:lnTo>
                  <a:pt x="375602" y="49809"/>
                </a:lnTo>
                <a:lnTo>
                  <a:pt x="375602" y="43218"/>
                </a:lnTo>
                <a:close/>
              </a:path>
              <a:path w="666750" h="152400">
                <a:moveTo>
                  <a:pt x="459663" y="76822"/>
                </a:moveTo>
                <a:lnTo>
                  <a:pt x="456857" y="60375"/>
                </a:lnTo>
                <a:lnTo>
                  <a:pt x="449021" y="48056"/>
                </a:lnTo>
                <a:lnTo>
                  <a:pt x="444550" y="45173"/>
                </a:lnTo>
                <a:lnTo>
                  <a:pt x="444550" y="81724"/>
                </a:lnTo>
                <a:lnTo>
                  <a:pt x="442658" y="96685"/>
                </a:lnTo>
                <a:lnTo>
                  <a:pt x="437845" y="106057"/>
                </a:lnTo>
                <a:lnTo>
                  <a:pt x="431419" y="110896"/>
                </a:lnTo>
                <a:lnTo>
                  <a:pt x="424688" y="112280"/>
                </a:lnTo>
                <a:lnTo>
                  <a:pt x="412432" y="107238"/>
                </a:lnTo>
                <a:lnTo>
                  <a:pt x="405117" y="95186"/>
                </a:lnTo>
                <a:lnTo>
                  <a:pt x="401586" y="80797"/>
                </a:lnTo>
                <a:lnTo>
                  <a:pt x="400672" y="68719"/>
                </a:lnTo>
                <a:lnTo>
                  <a:pt x="402272" y="57200"/>
                </a:lnTo>
                <a:lnTo>
                  <a:pt x="406615" y="48971"/>
                </a:lnTo>
                <a:lnTo>
                  <a:pt x="412927" y="44030"/>
                </a:lnTo>
                <a:lnTo>
                  <a:pt x="420484" y="42379"/>
                </a:lnTo>
                <a:lnTo>
                  <a:pt x="430771" y="45580"/>
                </a:lnTo>
                <a:lnTo>
                  <a:pt x="438315" y="54203"/>
                </a:lnTo>
                <a:lnTo>
                  <a:pt x="442963" y="66738"/>
                </a:lnTo>
                <a:lnTo>
                  <a:pt x="444449" y="80797"/>
                </a:lnTo>
                <a:lnTo>
                  <a:pt x="444550" y="81724"/>
                </a:lnTo>
                <a:lnTo>
                  <a:pt x="444550" y="45173"/>
                </a:lnTo>
                <a:lnTo>
                  <a:pt x="440220" y="42379"/>
                </a:lnTo>
                <a:lnTo>
                  <a:pt x="437045" y="40335"/>
                </a:lnTo>
                <a:lnTo>
                  <a:pt x="421830" y="37655"/>
                </a:lnTo>
                <a:lnTo>
                  <a:pt x="406666" y="40855"/>
                </a:lnTo>
                <a:lnTo>
                  <a:pt x="395236" y="49453"/>
                </a:lnTo>
                <a:lnTo>
                  <a:pt x="388023" y="61937"/>
                </a:lnTo>
                <a:lnTo>
                  <a:pt x="385521" y="76822"/>
                </a:lnTo>
                <a:lnTo>
                  <a:pt x="388226" y="92722"/>
                </a:lnTo>
                <a:lnTo>
                  <a:pt x="395808" y="105460"/>
                </a:lnTo>
                <a:lnTo>
                  <a:pt x="407454" y="113931"/>
                </a:lnTo>
                <a:lnTo>
                  <a:pt x="422351" y="117005"/>
                </a:lnTo>
                <a:lnTo>
                  <a:pt x="438962" y="113080"/>
                </a:lnTo>
                <a:lnTo>
                  <a:pt x="439902" y="112280"/>
                </a:lnTo>
                <a:lnTo>
                  <a:pt x="450583" y="103187"/>
                </a:lnTo>
                <a:lnTo>
                  <a:pt x="457428" y="90157"/>
                </a:lnTo>
                <a:lnTo>
                  <a:pt x="459663" y="76822"/>
                </a:lnTo>
                <a:close/>
              </a:path>
              <a:path w="666750" h="152400">
                <a:moveTo>
                  <a:pt x="546265" y="112788"/>
                </a:moveTo>
                <a:lnTo>
                  <a:pt x="538035" y="112115"/>
                </a:lnTo>
                <a:lnTo>
                  <a:pt x="536016" y="109575"/>
                </a:lnTo>
                <a:lnTo>
                  <a:pt x="536016" y="62979"/>
                </a:lnTo>
                <a:lnTo>
                  <a:pt x="534022" y="50266"/>
                </a:lnTo>
                <a:lnTo>
                  <a:pt x="529082" y="42532"/>
                </a:lnTo>
                <a:lnTo>
                  <a:pt x="522681" y="38684"/>
                </a:lnTo>
                <a:lnTo>
                  <a:pt x="516343" y="37655"/>
                </a:lnTo>
                <a:lnTo>
                  <a:pt x="509473" y="38696"/>
                </a:lnTo>
                <a:lnTo>
                  <a:pt x="503440" y="41579"/>
                </a:lnTo>
                <a:lnTo>
                  <a:pt x="497713" y="45910"/>
                </a:lnTo>
                <a:lnTo>
                  <a:pt x="491794" y="51333"/>
                </a:lnTo>
                <a:lnTo>
                  <a:pt x="491794" y="37985"/>
                </a:lnTo>
                <a:lnTo>
                  <a:pt x="490601" y="37655"/>
                </a:lnTo>
                <a:lnTo>
                  <a:pt x="482866" y="40525"/>
                </a:lnTo>
                <a:lnTo>
                  <a:pt x="474980" y="43053"/>
                </a:lnTo>
                <a:lnTo>
                  <a:pt x="467398" y="45250"/>
                </a:lnTo>
                <a:lnTo>
                  <a:pt x="467398" y="48120"/>
                </a:lnTo>
                <a:lnTo>
                  <a:pt x="468071" y="47777"/>
                </a:lnTo>
                <a:lnTo>
                  <a:pt x="469938" y="47447"/>
                </a:lnTo>
                <a:lnTo>
                  <a:pt x="478180" y="47612"/>
                </a:lnTo>
                <a:lnTo>
                  <a:pt x="478180" y="58254"/>
                </a:lnTo>
                <a:lnTo>
                  <a:pt x="478180" y="110083"/>
                </a:lnTo>
                <a:lnTo>
                  <a:pt x="475653" y="112280"/>
                </a:lnTo>
                <a:lnTo>
                  <a:pt x="467753" y="112788"/>
                </a:lnTo>
                <a:lnTo>
                  <a:pt x="467753" y="115316"/>
                </a:lnTo>
                <a:lnTo>
                  <a:pt x="503389" y="115316"/>
                </a:lnTo>
                <a:lnTo>
                  <a:pt x="503389" y="112788"/>
                </a:lnTo>
                <a:lnTo>
                  <a:pt x="494652" y="112280"/>
                </a:lnTo>
                <a:lnTo>
                  <a:pt x="492302" y="109575"/>
                </a:lnTo>
                <a:lnTo>
                  <a:pt x="492302" y="56565"/>
                </a:lnTo>
                <a:lnTo>
                  <a:pt x="498690" y="50317"/>
                </a:lnTo>
                <a:lnTo>
                  <a:pt x="503885" y="46939"/>
                </a:lnTo>
                <a:lnTo>
                  <a:pt x="518858" y="46939"/>
                </a:lnTo>
                <a:lnTo>
                  <a:pt x="521893" y="53022"/>
                </a:lnTo>
                <a:lnTo>
                  <a:pt x="521893" y="111442"/>
                </a:lnTo>
                <a:lnTo>
                  <a:pt x="517525" y="112280"/>
                </a:lnTo>
                <a:lnTo>
                  <a:pt x="511302" y="112788"/>
                </a:lnTo>
                <a:lnTo>
                  <a:pt x="511302" y="115316"/>
                </a:lnTo>
                <a:lnTo>
                  <a:pt x="546265" y="115316"/>
                </a:lnTo>
                <a:lnTo>
                  <a:pt x="546265" y="112788"/>
                </a:lnTo>
                <a:close/>
              </a:path>
              <a:path w="666750" h="152400">
                <a:moveTo>
                  <a:pt x="623112" y="104178"/>
                </a:moveTo>
                <a:lnTo>
                  <a:pt x="621258" y="105702"/>
                </a:lnTo>
                <a:lnTo>
                  <a:pt x="619074" y="107391"/>
                </a:lnTo>
                <a:lnTo>
                  <a:pt x="610666" y="107391"/>
                </a:lnTo>
                <a:lnTo>
                  <a:pt x="610666" y="104686"/>
                </a:lnTo>
                <a:lnTo>
                  <a:pt x="610666" y="70065"/>
                </a:lnTo>
                <a:lnTo>
                  <a:pt x="610628" y="63817"/>
                </a:lnTo>
                <a:lnTo>
                  <a:pt x="610450" y="60109"/>
                </a:lnTo>
                <a:lnTo>
                  <a:pt x="610412" y="59093"/>
                </a:lnTo>
                <a:lnTo>
                  <a:pt x="610285" y="56388"/>
                </a:lnTo>
                <a:lnTo>
                  <a:pt x="610273" y="56172"/>
                </a:lnTo>
                <a:lnTo>
                  <a:pt x="607529" y="47358"/>
                </a:lnTo>
                <a:lnTo>
                  <a:pt x="601446" y="41706"/>
                </a:lnTo>
                <a:lnTo>
                  <a:pt x="600100" y="40449"/>
                </a:lnTo>
                <a:lnTo>
                  <a:pt x="585609" y="37655"/>
                </a:lnTo>
                <a:lnTo>
                  <a:pt x="573100" y="39636"/>
                </a:lnTo>
                <a:lnTo>
                  <a:pt x="564591" y="44488"/>
                </a:lnTo>
                <a:lnTo>
                  <a:pt x="559752" y="50622"/>
                </a:lnTo>
                <a:lnTo>
                  <a:pt x="558266" y="56172"/>
                </a:lnTo>
                <a:lnTo>
                  <a:pt x="558203" y="59093"/>
                </a:lnTo>
                <a:lnTo>
                  <a:pt x="560222" y="63817"/>
                </a:lnTo>
                <a:lnTo>
                  <a:pt x="569798" y="63817"/>
                </a:lnTo>
                <a:lnTo>
                  <a:pt x="572998" y="60109"/>
                </a:lnTo>
                <a:lnTo>
                  <a:pt x="572998" y="55041"/>
                </a:lnTo>
                <a:lnTo>
                  <a:pt x="572160" y="52514"/>
                </a:lnTo>
                <a:lnTo>
                  <a:pt x="572160" y="44742"/>
                </a:lnTo>
                <a:lnTo>
                  <a:pt x="578548" y="41706"/>
                </a:lnTo>
                <a:lnTo>
                  <a:pt x="589140" y="41706"/>
                </a:lnTo>
                <a:lnTo>
                  <a:pt x="597027" y="43561"/>
                </a:lnTo>
                <a:lnTo>
                  <a:pt x="597027" y="66014"/>
                </a:lnTo>
                <a:lnTo>
                  <a:pt x="597027" y="70065"/>
                </a:lnTo>
                <a:lnTo>
                  <a:pt x="597027" y="99618"/>
                </a:lnTo>
                <a:lnTo>
                  <a:pt x="596544" y="101650"/>
                </a:lnTo>
                <a:lnTo>
                  <a:pt x="591324" y="104178"/>
                </a:lnTo>
                <a:lnTo>
                  <a:pt x="589813" y="105016"/>
                </a:lnTo>
                <a:lnTo>
                  <a:pt x="584606" y="107213"/>
                </a:lnTo>
                <a:lnTo>
                  <a:pt x="574662" y="107213"/>
                </a:lnTo>
                <a:lnTo>
                  <a:pt x="569798" y="101981"/>
                </a:lnTo>
                <a:lnTo>
                  <a:pt x="569798" y="93713"/>
                </a:lnTo>
                <a:lnTo>
                  <a:pt x="570484" y="88785"/>
                </a:lnTo>
                <a:lnTo>
                  <a:pt x="573900" y="82905"/>
                </a:lnTo>
                <a:lnTo>
                  <a:pt x="582066" y="76517"/>
                </a:lnTo>
                <a:lnTo>
                  <a:pt x="597027" y="70065"/>
                </a:lnTo>
                <a:lnTo>
                  <a:pt x="597027" y="66014"/>
                </a:lnTo>
                <a:lnTo>
                  <a:pt x="578904" y="73431"/>
                </a:lnTo>
                <a:lnTo>
                  <a:pt x="565746" y="80454"/>
                </a:lnTo>
                <a:lnTo>
                  <a:pt x="557707" y="88620"/>
                </a:lnTo>
                <a:lnTo>
                  <a:pt x="554990" y="99453"/>
                </a:lnTo>
                <a:lnTo>
                  <a:pt x="554990" y="110756"/>
                </a:lnTo>
                <a:lnTo>
                  <a:pt x="563753" y="117005"/>
                </a:lnTo>
                <a:lnTo>
                  <a:pt x="572833" y="117005"/>
                </a:lnTo>
                <a:lnTo>
                  <a:pt x="579666" y="115862"/>
                </a:lnTo>
                <a:lnTo>
                  <a:pt x="586155" y="112941"/>
                </a:lnTo>
                <a:lnTo>
                  <a:pt x="592086" y="108966"/>
                </a:lnTo>
                <a:lnTo>
                  <a:pt x="594169" y="107213"/>
                </a:lnTo>
                <a:lnTo>
                  <a:pt x="597217" y="104686"/>
                </a:lnTo>
                <a:lnTo>
                  <a:pt x="597992" y="115862"/>
                </a:lnTo>
                <a:lnTo>
                  <a:pt x="598055" y="116840"/>
                </a:lnTo>
                <a:lnTo>
                  <a:pt x="605116" y="117005"/>
                </a:lnTo>
                <a:lnTo>
                  <a:pt x="610831" y="117005"/>
                </a:lnTo>
                <a:lnTo>
                  <a:pt x="616026" y="116840"/>
                </a:lnTo>
                <a:lnTo>
                  <a:pt x="623112" y="108572"/>
                </a:lnTo>
                <a:lnTo>
                  <a:pt x="623112" y="107391"/>
                </a:lnTo>
                <a:lnTo>
                  <a:pt x="623112" y="104178"/>
                </a:lnTo>
                <a:close/>
              </a:path>
              <a:path w="666750" h="152400">
                <a:moveTo>
                  <a:pt x="666648" y="112788"/>
                </a:moveTo>
                <a:lnTo>
                  <a:pt x="656907" y="112280"/>
                </a:lnTo>
                <a:lnTo>
                  <a:pt x="654037" y="110934"/>
                </a:lnTo>
                <a:lnTo>
                  <a:pt x="654037" y="342"/>
                </a:lnTo>
                <a:lnTo>
                  <a:pt x="653364" y="0"/>
                </a:lnTo>
                <a:lnTo>
                  <a:pt x="646684" y="2057"/>
                </a:lnTo>
                <a:lnTo>
                  <a:pt x="626618" y="7429"/>
                </a:lnTo>
                <a:lnTo>
                  <a:pt x="626618" y="10134"/>
                </a:lnTo>
                <a:lnTo>
                  <a:pt x="630148" y="9791"/>
                </a:lnTo>
                <a:lnTo>
                  <a:pt x="638911" y="9791"/>
                </a:lnTo>
                <a:lnTo>
                  <a:pt x="639902" y="12496"/>
                </a:lnTo>
                <a:lnTo>
                  <a:pt x="639902" y="109918"/>
                </a:lnTo>
                <a:lnTo>
                  <a:pt x="636892" y="112115"/>
                </a:lnTo>
                <a:lnTo>
                  <a:pt x="626973" y="112788"/>
                </a:lnTo>
                <a:lnTo>
                  <a:pt x="626973" y="115316"/>
                </a:lnTo>
                <a:lnTo>
                  <a:pt x="666648" y="115316"/>
                </a:lnTo>
                <a:lnTo>
                  <a:pt x="666648" y="1127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 descr=""/>
          <p:cNvSpPr/>
          <p:nvPr/>
        </p:nvSpPr>
        <p:spPr>
          <a:xfrm>
            <a:off x="6352451" y="5453379"/>
            <a:ext cx="721995" cy="152400"/>
          </a:xfrm>
          <a:custGeom>
            <a:avLst/>
            <a:gdLst/>
            <a:ahLst/>
            <a:cxnLst/>
            <a:rect l="l" t="t" r="r" b="b"/>
            <a:pathLst>
              <a:path w="721995" h="152400">
                <a:moveTo>
                  <a:pt x="114833" y="3543"/>
                </a:moveTo>
                <a:lnTo>
                  <a:pt x="68097" y="3543"/>
                </a:lnTo>
                <a:lnTo>
                  <a:pt x="68097" y="6756"/>
                </a:lnTo>
                <a:lnTo>
                  <a:pt x="80530" y="7759"/>
                </a:lnTo>
                <a:lnTo>
                  <a:pt x="82892" y="9448"/>
                </a:lnTo>
                <a:lnTo>
                  <a:pt x="82892" y="54698"/>
                </a:lnTo>
                <a:lnTo>
                  <a:pt x="31965" y="54698"/>
                </a:lnTo>
                <a:lnTo>
                  <a:pt x="31965" y="9956"/>
                </a:lnTo>
                <a:lnTo>
                  <a:pt x="33972" y="7759"/>
                </a:lnTo>
                <a:lnTo>
                  <a:pt x="46761" y="6756"/>
                </a:lnTo>
                <a:lnTo>
                  <a:pt x="46761" y="3543"/>
                </a:lnTo>
                <a:lnTo>
                  <a:pt x="0" y="3543"/>
                </a:lnTo>
                <a:lnTo>
                  <a:pt x="0" y="6756"/>
                </a:lnTo>
                <a:lnTo>
                  <a:pt x="12458" y="7759"/>
                </a:lnTo>
                <a:lnTo>
                  <a:pt x="14795" y="9448"/>
                </a:lnTo>
                <a:lnTo>
                  <a:pt x="14795" y="107721"/>
                </a:lnTo>
                <a:lnTo>
                  <a:pt x="14122" y="111442"/>
                </a:lnTo>
                <a:lnTo>
                  <a:pt x="0" y="112115"/>
                </a:lnTo>
                <a:lnTo>
                  <a:pt x="0" y="115316"/>
                </a:lnTo>
                <a:lnTo>
                  <a:pt x="46761" y="115316"/>
                </a:lnTo>
                <a:lnTo>
                  <a:pt x="46761" y="112115"/>
                </a:lnTo>
                <a:lnTo>
                  <a:pt x="33629" y="111264"/>
                </a:lnTo>
                <a:lnTo>
                  <a:pt x="31965" y="108064"/>
                </a:lnTo>
                <a:lnTo>
                  <a:pt x="31965" y="62128"/>
                </a:lnTo>
                <a:lnTo>
                  <a:pt x="82892" y="62128"/>
                </a:lnTo>
                <a:lnTo>
                  <a:pt x="82892" y="107721"/>
                </a:lnTo>
                <a:lnTo>
                  <a:pt x="82219" y="111442"/>
                </a:lnTo>
                <a:lnTo>
                  <a:pt x="68097" y="112115"/>
                </a:lnTo>
                <a:lnTo>
                  <a:pt x="68097" y="115316"/>
                </a:lnTo>
                <a:lnTo>
                  <a:pt x="114833" y="115316"/>
                </a:lnTo>
                <a:lnTo>
                  <a:pt x="114833" y="112115"/>
                </a:lnTo>
                <a:lnTo>
                  <a:pt x="101714" y="111264"/>
                </a:lnTo>
                <a:lnTo>
                  <a:pt x="100050" y="108064"/>
                </a:lnTo>
                <a:lnTo>
                  <a:pt x="100050" y="9956"/>
                </a:lnTo>
                <a:lnTo>
                  <a:pt x="102069" y="7759"/>
                </a:lnTo>
                <a:lnTo>
                  <a:pt x="114833" y="6756"/>
                </a:lnTo>
                <a:lnTo>
                  <a:pt x="114833" y="3543"/>
                </a:lnTo>
                <a:close/>
              </a:path>
              <a:path w="721995" h="152400">
                <a:moveTo>
                  <a:pt x="189484" y="88811"/>
                </a:moveTo>
                <a:lnTo>
                  <a:pt x="186817" y="87630"/>
                </a:lnTo>
                <a:lnTo>
                  <a:pt x="183210" y="93040"/>
                </a:lnTo>
                <a:lnTo>
                  <a:pt x="177927" y="98844"/>
                </a:lnTo>
                <a:lnTo>
                  <a:pt x="170586" y="103466"/>
                </a:lnTo>
                <a:lnTo>
                  <a:pt x="160731" y="105359"/>
                </a:lnTo>
                <a:lnTo>
                  <a:pt x="152158" y="103809"/>
                </a:lnTo>
                <a:lnTo>
                  <a:pt x="143967" y="98158"/>
                </a:lnTo>
                <a:lnTo>
                  <a:pt x="137464" y="86906"/>
                </a:lnTo>
                <a:lnTo>
                  <a:pt x="133997" y="68554"/>
                </a:lnTo>
                <a:lnTo>
                  <a:pt x="186283" y="68554"/>
                </a:lnTo>
                <a:lnTo>
                  <a:pt x="185077" y="63144"/>
                </a:lnTo>
                <a:lnTo>
                  <a:pt x="183108" y="54394"/>
                </a:lnTo>
                <a:lnTo>
                  <a:pt x="176733" y="44805"/>
                </a:lnTo>
                <a:lnTo>
                  <a:pt x="174955" y="43726"/>
                </a:lnTo>
                <a:lnTo>
                  <a:pt x="169138" y="40220"/>
                </a:lnTo>
                <a:lnTo>
                  <a:pt x="169138" y="63144"/>
                </a:lnTo>
                <a:lnTo>
                  <a:pt x="134505" y="63144"/>
                </a:lnTo>
                <a:lnTo>
                  <a:pt x="137223" y="53848"/>
                </a:lnTo>
                <a:lnTo>
                  <a:pt x="141287" y="47866"/>
                </a:lnTo>
                <a:lnTo>
                  <a:pt x="146583" y="44678"/>
                </a:lnTo>
                <a:lnTo>
                  <a:pt x="152996" y="43726"/>
                </a:lnTo>
                <a:lnTo>
                  <a:pt x="166281" y="43726"/>
                </a:lnTo>
                <a:lnTo>
                  <a:pt x="167805" y="53848"/>
                </a:lnTo>
                <a:lnTo>
                  <a:pt x="169138" y="63144"/>
                </a:lnTo>
                <a:lnTo>
                  <a:pt x="169138" y="40220"/>
                </a:lnTo>
                <a:lnTo>
                  <a:pt x="167741" y="39370"/>
                </a:lnTo>
                <a:lnTo>
                  <a:pt x="156718" y="37655"/>
                </a:lnTo>
                <a:lnTo>
                  <a:pt x="145669" y="39751"/>
                </a:lnTo>
                <a:lnTo>
                  <a:pt x="134518" y="46710"/>
                </a:lnTo>
                <a:lnTo>
                  <a:pt x="125882" y="59524"/>
                </a:lnTo>
                <a:lnTo>
                  <a:pt x="122415" y="79184"/>
                </a:lnTo>
                <a:lnTo>
                  <a:pt x="124701" y="95211"/>
                </a:lnTo>
                <a:lnTo>
                  <a:pt x="131127" y="107086"/>
                </a:lnTo>
                <a:lnTo>
                  <a:pt x="141058" y="114477"/>
                </a:lnTo>
                <a:lnTo>
                  <a:pt x="153835" y="117005"/>
                </a:lnTo>
                <a:lnTo>
                  <a:pt x="169392" y="113334"/>
                </a:lnTo>
                <a:lnTo>
                  <a:pt x="179501" y="105359"/>
                </a:lnTo>
                <a:lnTo>
                  <a:pt x="180111" y="104876"/>
                </a:lnTo>
                <a:lnTo>
                  <a:pt x="186613" y="95427"/>
                </a:lnTo>
                <a:lnTo>
                  <a:pt x="189484" y="88811"/>
                </a:lnTo>
                <a:close/>
              </a:path>
              <a:path w="721995" h="152400">
                <a:moveTo>
                  <a:pt x="273380" y="112788"/>
                </a:moveTo>
                <a:lnTo>
                  <a:pt x="265988" y="112445"/>
                </a:lnTo>
                <a:lnTo>
                  <a:pt x="238074" y="69557"/>
                </a:lnTo>
                <a:lnTo>
                  <a:pt x="252031" y="49301"/>
                </a:lnTo>
                <a:lnTo>
                  <a:pt x="253377" y="47104"/>
                </a:lnTo>
                <a:lnTo>
                  <a:pt x="258419" y="42037"/>
                </a:lnTo>
                <a:lnTo>
                  <a:pt x="265645" y="41871"/>
                </a:lnTo>
                <a:lnTo>
                  <a:pt x="265645" y="39344"/>
                </a:lnTo>
                <a:lnTo>
                  <a:pt x="239090" y="39344"/>
                </a:lnTo>
                <a:lnTo>
                  <a:pt x="239090" y="41871"/>
                </a:lnTo>
                <a:lnTo>
                  <a:pt x="245808" y="42214"/>
                </a:lnTo>
                <a:lnTo>
                  <a:pt x="245808" y="47612"/>
                </a:lnTo>
                <a:lnTo>
                  <a:pt x="234556" y="63995"/>
                </a:lnTo>
                <a:lnTo>
                  <a:pt x="224459" y="48793"/>
                </a:lnTo>
                <a:lnTo>
                  <a:pt x="224459" y="42214"/>
                </a:lnTo>
                <a:lnTo>
                  <a:pt x="228663" y="41871"/>
                </a:lnTo>
                <a:lnTo>
                  <a:pt x="231686" y="41871"/>
                </a:lnTo>
                <a:lnTo>
                  <a:pt x="231686" y="39344"/>
                </a:lnTo>
                <a:lnTo>
                  <a:pt x="196888" y="39344"/>
                </a:lnTo>
                <a:lnTo>
                  <a:pt x="196888" y="41871"/>
                </a:lnTo>
                <a:lnTo>
                  <a:pt x="204444" y="41706"/>
                </a:lnTo>
                <a:lnTo>
                  <a:pt x="211340" y="52006"/>
                </a:lnTo>
                <a:lnTo>
                  <a:pt x="227139" y="76314"/>
                </a:lnTo>
                <a:lnTo>
                  <a:pt x="202603" y="111950"/>
                </a:lnTo>
                <a:lnTo>
                  <a:pt x="195707" y="112788"/>
                </a:lnTo>
                <a:lnTo>
                  <a:pt x="195707" y="115316"/>
                </a:lnTo>
                <a:lnTo>
                  <a:pt x="220078" y="115316"/>
                </a:lnTo>
                <a:lnTo>
                  <a:pt x="220078" y="112788"/>
                </a:lnTo>
                <a:lnTo>
                  <a:pt x="213690" y="112788"/>
                </a:lnTo>
                <a:lnTo>
                  <a:pt x="213360" y="109753"/>
                </a:lnTo>
                <a:lnTo>
                  <a:pt x="213360" y="107886"/>
                </a:lnTo>
                <a:lnTo>
                  <a:pt x="230009" y="82054"/>
                </a:lnTo>
                <a:lnTo>
                  <a:pt x="243624" y="102997"/>
                </a:lnTo>
                <a:lnTo>
                  <a:pt x="244297" y="103835"/>
                </a:lnTo>
                <a:lnTo>
                  <a:pt x="246316" y="105867"/>
                </a:lnTo>
                <a:lnTo>
                  <a:pt x="246316" y="111950"/>
                </a:lnTo>
                <a:lnTo>
                  <a:pt x="244805" y="112623"/>
                </a:lnTo>
                <a:lnTo>
                  <a:pt x="239585" y="112788"/>
                </a:lnTo>
                <a:lnTo>
                  <a:pt x="239585" y="115316"/>
                </a:lnTo>
                <a:lnTo>
                  <a:pt x="273380" y="115316"/>
                </a:lnTo>
                <a:lnTo>
                  <a:pt x="273380" y="112788"/>
                </a:lnTo>
                <a:close/>
              </a:path>
              <a:path w="721995" h="152400">
                <a:moveTo>
                  <a:pt x="351231" y="104178"/>
                </a:moveTo>
                <a:lnTo>
                  <a:pt x="349377" y="105702"/>
                </a:lnTo>
                <a:lnTo>
                  <a:pt x="347192" y="107391"/>
                </a:lnTo>
                <a:lnTo>
                  <a:pt x="338785" y="107391"/>
                </a:lnTo>
                <a:lnTo>
                  <a:pt x="338785" y="104686"/>
                </a:lnTo>
                <a:lnTo>
                  <a:pt x="338785" y="70065"/>
                </a:lnTo>
                <a:lnTo>
                  <a:pt x="338747" y="63817"/>
                </a:lnTo>
                <a:lnTo>
                  <a:pt x="338582" y="60109"/>
                </a:lnTo>
                <a:lnTo>
                  <a:pt x="338531" y="59093"/>
                </a:lnTo>
                <a:lnTo>
                  <a:pt x="338404" y="56388"/>
                </a:lnTo>
                <a:lnTo>
                  <a:pt x="338391" y="56172"/>
                </a:lnTo>
                <a:lnTo>
                  <a:pt x="335661" y="47358"/>
                </a:lnTo>
                <a:lnTo>
                  <a:pt x="329565" y="41706"/>
                </a:lnTo>
                <a:lnTo>
                  <a:pt x="328218" y="40449"/>
                </a:lnTo>
                <a:lnTo>
                  <a:pt x="313740" y="37655"/>
                </a:lnTo>
                <a:lnTo>
                  <a:pt x="301218" y="39636"/>
                </a:lnTo>
                <a:lnTo>
                  <a:pt x="292722" y="44488"/>
                </a:lnTo>
                <a:lnTo>
                  <a:pt x="287870" y="50622"/>
                </a:lnTo>
                <a:lnTo>
                  <a:pt x="286385" y="56172"/>
                </a:lnTo>
                <a:lnTo>
                  <a:pt x="286334" y="59093"/>
                </a:lnTo>
                <a:lnTo>
                  <a:pt x="288340" y="63817"/>
                </a:lnTo>
                <a:lnTo>
                  <a:pt x="297929" y="63817"/>
                </a:lnTo>
                <a:lnTo>
                  <a:pt x="301129" y="60109"/>
                </a:lnTo>
                <a:lnTo>
                  <a:pt x="301129" y="55041"/>
                </a:lnTo>
                <a:lnTo>
                  <a:pt x="300278" y="52514"/>
                </a:lnTo>
                <a:lnTo>
                  <a:pt x="300278" y="44742"/>
                </a:lnTo>
                <a:lnTo>
                  <a:pt x="306666" y="41706"/>
                </a:lnTo>
                <a:lnTo>
                  <a:pt x="317271" y="41706"/>
                </a:lnTo>
                <a:lnTo>
                  <a:pt x="325170" y="43561"/>
                </a:lnTo>
                <a:lnTo>
                  <a:pt x="325170" y="66014"/>
                </a:lnTo>
                <a:lnTo>
                  <a:pt x="325170" y="70065"/>
                </a:lnTo>
                <a:lnTo>
                  <a:pt x="325170" y="99618"/>
                </a:lnTo>
                <a:lnTo>
                  <a:pt x="324662" y="101638"/>
                </a:lnTo>
                <a:lnTo>
                  <a:pt x="319455" y="104178"/>
                </a:lnTo>
                <a:lnTo>
                  <a:pt x="317931" y="105016"/>
                </a:lnTo>
                <a:lnTo>
                  <a:pt x="312724" y="107213"/>
                </a:lnTo>
                <a:lnTo>
                  <a:pt x="302806" y="107213"/>
                </a:lnTo>
                <a:lnTo>
                  <a:pt x="297929" y="101981"/>
                </a:lnTo>
                <a:lnTo>
                  <a:pt x="297929" y="93713"/>
                </a:lnTo>
                <a:lnTo>
                  <a:pt x="298615" y="88785"/>
                </a:lnTo>
                <a:lnTo>
                  <a:pt x="302031" y="82905"/>
                </a:lnTo>
                <a:lnTo>
                  <a:pt x="310197" y="76517"/>
                </a:lnTo>
                <a:lnTo>
                  <a:pt x="325170" y="70065"/>
                </a:lnTo>
                <a:lnTo>
                  <a:pt x="325170" y="66014"/>
                </a:lnTo>
                <a:lnTo>
                  <a:pt x="307035" y="73431"/>
                </a:lnTo>
                <a:lnTo>
                  <a:pt x="293878" y="80454"/>
                </a:lnTo>
                <a:lnTo>
                  <a:pt x="285851" y="88620"/>
                </a:lnTo>
                <a:lnTo>
                  <a:pt x="283133" y="99453"/>
                </a:lnTo>
                <a:lnTo>
                  <a:pt x="283133" y="110756"/>
                </a:lnTo>
                <a:lnTo>
                  <a:pt x="291871" y="117005"/>
                </a:lnTo>
                <a:lnTo>
                  <a:pt x="300951" y="117005"/>
                </a:lnTo>
                <a:lnTo>
                  <a:pt x="307797" y="115862"/>
                </a:lnTo>
                <a:lnTo>
                  <a:pt x="314286" y="112941"/>
                </a:lnTo>
                <a:lnTo>
                  <a:pt x="320205" y="108966"/>
                </a:lnTo>
                <a:lnTo>
                  <a:pt x="322300" y="107213"/>
                </a:lnTo>
                <a:lnTo>
                  <a:pt x="325335" y="104686"/>
                </a:lnTo>
                <a:lnTo>
                  <a:pt x="326110" y="115862"/>
                </a:lnTo>
                <a:lnTo>
                  <a:pt x="326174" y="116840"/>
                </a:lnTo>
                <a:lnTo>
                  <a:pt x="333235" y="117005"/>
                </a:lnTo>
                <a:lnTo>
                  <a:pt x="338950" y="117005"/>
                </a:lnTo>
                <a:lnTo>
                  <a:pt x="344170" y="116840"/>
                </a:lnTo>
                <a:lnTo>
                  <a:pt x="351231" y="108572"/>
                </a:lnTo>
                <a:lnTo>
                  <a:pt x="351231" y="107391"/>
                </a:lnTo>
                <a:lnTo>
                  <a:pt x="351231" y="104178"/>
                </a:lnTo>
                <a:close/>
              </a:path>
              <a:path w="721995" h="152400">
                <a:moveTo>
                  <a:pt x="430593" y="43218"/>
                </a:moveTo>
                <a:lnTo>
                  <a:pt x="414947" y="43218"/>
                </a:lnTo>
                <a:lnTo>
                  <a:pt x="411924" y="42887"/>
                </a:lnTo>
                <a:lnTo>
                  <a:pt x="410603" y="42379"/>
                </a:lnTo>
                <a:lnTo>
                  <a:pt x="406882" y="40982"/>
                </a:lnTo>
                <a:lnTo>
                  <a:pt x="406882" y="69735"/>
                </a:lnTo>
                <a:lnTo>
                  <a:pt x="406882" y="73444"/>
                </a:lnTo>
                <a:lnTo>
                  <a:pt x="406209" y="83388"/>
                </a:lnTo>
                <a:lnTo>
                  <a:pt x="406133" y="84594"/>
                </a:lnTo>
                <a:lnTo>
                  <a:pt x="406044" y="85940"/>
                </a:lnTo>
                <a:lnTo>
                  <a:pt x="394601" y="85940"/>
                </a:lnTo>
                <a:lnTo>
                  <a:pt x="377126" y="57581"/>
                </a:lnTo>
                <a:lnTo>
                  <a:pt x="377126" y="46266"/>
                </a:lnTo>
                <a:lnTo>
                  <a:pt x="383679" y="42379"/>
                </a:lnTo>
                <a:lnTo>
                  <a:pt x="389724" y="42379"/>
                </a:lnTo>
                <a:lnTo>
                  <a:pt x="398513" y="45986"/>
                </a:lnTo>
                <a:lnTo>
                  <a:pt x="403733" y="54279"/>
                </a:lnTo>
                <a:lnTo>
                  <a:pt x="406234" y="63461"/>
                </a:lnTo>
                <a:lnTo>
                  <a:pt x="406882" y="69735"/>
                </a:lnTo>
                <a:lnTo>
                  <a:pt x="406882" y="40982"/>
                </a:lnTo>
                <a:lnTo>
                  <a:pt x="401662" y="39001"/>
                </a:lnTo>
                <a:lnTo>
                  <a:pt x="397967" y="37655"/>
                </a:lnTo>
                <a:lnTo>
                  <a:pt x="392087" y="37655"/>
                </a:lnTo>
                <a:lnTo>
                  <a:pt x="363270" y="65341"/>
                </a:lnTo>
                <a:lnTo>
                  <a:pt x="363169" y="65849"/>
                </a:lnTo>
                <a:lnTo>
                  <a:pt x="364210" y="72796"/>
                </a:lnTo>
                <a:lnTo>
                  <a:pt x="367258" y="78854"/>
                </a:lnTo>
                <a:lnTo>
                  <a:pt x="372173" y="83896"/>
                </a:lnTo>
                <a:lnTo>
                  <a:pt x="378802" y="87795"/>
                </a:lnTo>
                <a:lnTo>
                  <a:pt x="363842" y="101142"/>
                </a:lnTo>
                <a:lnTo>
                  <a:pt x="363842" y="110934"/>
                </a:lnTo>
                <a:lnTo>
                  <a:pt x="368211" y="112953"/>
                </a:lnTo>
                <a:lnTo>
                  <a:pt x="372745" y="115150"/>
                </a:lnTo>
                <a:lnTo>
                  <a:pt x="366560" y="119862"/>
                </a:lnTo>
                <a:lnTo>
                  <a:pt x="361289" y="124879"/>
                </a:lnTo>
                <a:lnTo>
                  <a:pt x="357644" y="130187"/>
                </a:lnTo>
                <a:lnTo>
                  <a:pt x="356273" y="135750"/>
                </a:lnTo>
                <a:lnTo>
                  <a:pt x="358508" y="142087"/>
                </a:lnTo>
                <a:lnTo>
                  <a:pt x="364718" y="147294"/>
                </a:lnTo>
                <a:lnTo>
                  <a:pt x="374142" y="150825"/>
                </a:lnTo>
                <a:lnTo>
                  <a:pt x="386029" y="152133"/>
                </a:lnTo>
                <a:lnTo>
                  <a:pt x="399135" y="150355"/>
                </a:lnTo>
                <a:lnTo>
                  <a:pt x="413232" y="145021"/>
                </a:lnTo>
                <a:lnTo>
                  <a:pt x="416394" y="142506"/>
                </a:lnTo>
                <a:lnTo>
                  <a:pt x="424472" y="136105"/>
                </a:lnTo>
                <a:lnTo>
                  <a:pt x="429069" y="123596"/>
                </a:lnTo>
                <a:lnTo>
                  <a:pt x="428421" y="118897"/>
                </a:lnTo>
                <a:lnTo>
                  <a:pt x="426872" y="115658"/>
                </a:lnTo>
                <a:lnTo>
                  <a:pt x="425653" y="113106"/>
                </a:lnTo>
                <a:lnTo>
                  <a:pt x="424370" y="112052"/>
                </a:lnTo>
                <a:lnTo>
                  <a:pt x="424370" y="118529"/>
                </a:lnTo>
                <a:lnTo>
                  <a:pt x="424370" y="126123"/>
                </a:lnTo>
                <a:lnTo>
                  <a:pt x="422275" y="132461"/>
                </a:lnTo>
                <a:lnTo>
                  <a:pt x="416191" y="137668"/>
                </a:lnTo>
                <a:lnTo>
                  <a:pt x="406425" y="141211"/>
                </a:lnTo>
                <a:lnTo>
                  <a:pt x="393255" y="142506"/>
                </a:lnTo>
                <a:lnTo>
                  <a:pt x="381228" y="141363"/>
                </a:lnTo>
                <a:lnTo>
                  <a:pt x="373468" y="138480"/>
                </a:lnTo>
                <a:lnTo>
                  <a:pt x="369290" y="134594"/>
                </a:lnTo>
                <a:lnTo>
                  <a:pt x="368046" y="130517"/>
                </a:lnTo>
                <a:lnTo>
                  <a:pt x="368046" y="125450"/>
                </a:lnTo>
                <a:lnTo>
                  <a:pt x="371068" y="121907"/>
                </a:lnTo>
                <a:lnTo>
                  <a:pt x="376275" y="115658"/>
                </a:lnTo>
                <a:lnTo>
                  <a:pt x="381673" y="116649"/>
                </a:lnTo>
                <a:lnTo>
                  <a:pt x="387019" y="117195"/>
                </a:lnTo>
                <a:lnTo>
                  <a:pt x="393852" y="117538"/>
                </a:lnTo>
                <a:lnTo>
                  <a:pt x="416128" y="118186"/>
                </a:lnTo>
                <a:lnTo>
                  <a:pt x="424370" y="118529"/>
                </a:lnTo>
                <a:lnTo>
                  <a:pt x="424370" y="112052"/>
                </a:lnTo>
                <a:lnTo>
                  <a:pt x="419493" y="108038"/>
                </a:lnTo>
                <a:lnTo>
                  <a:pt x="408736" y="105524"/>
                </a:lnTo>
                <a:lnTo>
                  <a:pt x="387045" y="104521"/>
                </a:lnTo>
                <a:lnTo>
                  <a:pt x="382003" y="104343"/>
                </a:lnTo>
                <a:lnTo>
                  <a:pt x="373926" y="103835"/>
                </a:lnTo>
                <a:lnTo>
                  <a:pt x="373926" y="96583"/>
                </a:lnTo>
                <a:lnTo>
                  <a:pt x="380657" y="89662"/>
                </a:lnTo>
                <a:lnTo>
                  <a:pt x="384009" y="89319"/>
                </a:lnTo>
                <a:lnTo>
                  <a:pt x="385025" y="89319"/>
                </a:lnTo>
                <a:lnTo>
                  <a:pt x="391071" y="90157"/>
                </a:lnTo>
                <a:lnTo>
                  <a:pt x="393090" y="90157"/>
                </a:lnTo>
                <a:lnTo>
                  <a:pt x="398335" y="89319"/>
                </a:lnTo>
                <a:lnTo>
                  <a:pt x="401243" y="88849"/>
                </a:lnTo>
                <a:lnTo>
                  <a:pt x="407212" y="85940"/>
                </a:lnTo>
                <a:lnTo>
                  <a:pt x="409994" y="84594"/>
                </a:lnTo>
                <a:lnTo>
                  <a:pt x="416979" y="76911"/>
                </a:lnTo>
                <a:lnTo>
                  <a:pt x="419696" y="65849"/>
                </a:lnTo>
                <a:lnTo>
                  <a:pt x="419823" y="56896"/>
                </a:lnTo>
                <a:lnTo>
                  <a:pt x="418312" y="53695"/>
                </a:lnTo>
                <a:lnTo>
                  <a:pt x="416636" y="49809"/>
                </a:lnTo>
                <a:lnTo>
                  <a:pt x="430593" y="49809"/>
                </a:lnTo>
                <a:lnTo>
                  <a:pt x="430593" y="43218"/>
                </a:lnTo>
                <a:close/>
              </a:path>
              <a:path w="721995" h="152400">
                <a:moveTo>
                  <a:pt x="514654" y="76822"/>
                </a:moveTo>
                <a:lnTo>
                  <a:pt x="511835" y="60375"/>
                </a:lnTo>
                <a:lnTo>
                  <a:pt x="503999" y="48056"/>
                </a:lnTo>
                <a:lnTo>
                  <a:pt x="499516" y="45173"/>
                </a:lnTo>
                <a:lnTo>
                  <a:pt x="499516" y="81724"/>
                </a:lnTo>
                <a:lnTo>
                  <a:pt x="497624" y="96685"/>
                </a:lnTo>
                <a:lnTo>
                  <a:pt x="492810" y="106057"/>
                </a:lnTo>
                <a:lnTo>
                  <a:pt x="486397" y="110896"/>
                </a:lnTo>
                <a:lnTo>
                  <a:pt x="479679" y="112280"/>
                </a:lnTo>
                <a:lnTo>
                  <a:pt x="467410" y="107238"/>
                </a:lnTo>
                <a:lnTo>
                  <a:pt x="460082" y="95186"/>
                </a:lnTo>
                <a:lnTo>
                  <a:pt x="456552" y="80797"/>
                </a:lnTo>
                <a:lnTo>
                  <a:pt x="455637" y="68719"/>
                </a:lnTo>
                <a:lnTo>
                  <a:pt x="457250" y="57200"/>
                </a:lnTo>
                <a:lnTo>
                  <a:pt x="461581" y="48958"/>
                </a:lnTo>
                <a:lnTo>
                  <a:pt x="467906" y="44030"/>
                </a:lnTo>
                <a:lnTo>
                  <a:pt x="475475" y="42379"/>
                </a:lnTo>
                <a:lnTo>
                  <a:pt x="485762" y="45580"/>
                </a:lnTo>
                <a:lnTo>
                  <a:pt x="493306" y="54203"/>
                </a:lnTo>
                <a:lnTo>
                  <a:pt x="497941" y="66738"/>
                </a:lnTo>
                <a:lnTo>
                  <a:pt x="499427" y="80797"/>
                </a:lnTo>
                <a:lnTo>
                  <a:pt x="499516" y="81724"/>
                </a:lnTo>
                <a:lnTo>
                  <a:pt x="499516" y="45173"/>
                </a:lnTo>
                <a:lnTo>
                  <a:pt x="495198" y="42379"/>
                </a:lnTo>
                <a:lnTo>
                  <a:pt x="492023" y="40335"/>
                </a:lnTo>
                <a:lnTo>
                  <a:pt x="476821" y="37655"/>
                </a:lnTo>
                <a:lnTo>
                  <a:pt x="461645" y="40855"/>
                </a:lnTo>
                <a:lnTo>
                  <a:pt x="450215" y="49453"/>
                </a:lnTo>
                <a:lnTo>
                  <a:pt x="443014" y="61937"/>
                </a:lnTo>
                <a:lnTo>
                  <a:pt x="440512" y="76822"/>
                </a:lnTo>
                <a:lnTo>
                  <a:pt x="443204" y="92722"/>
                </a:lnTo>
                <a:lnTo>
                  <a:pt x="450786" y="105460"/>
                </a:lnTo>
                <a:lnTo>
                  <a:pt x="462419" y="113931"/>
                </a:lnTo>
                <a:lnTo>
                  <a:pt x="477329" y="117005"/>
                </a:lnTo>
                <a:lnTo>
                  <a:pt x="493941" y="113080"/>
                </a:lnTo>
                <a:lnTo>
                  <a:pt x="494880" y="112280"/>
                </a:lnTo>
                <a:lnTo>
                  <a:pt x="505574" y="103187"/>
                </a:lnTo>
                <a:lnTo>
                  <a:pt x="512419" y="90157"/>
                </a:lnTo>
                <a:lnTo>
                  <a:pt x="514654" y="76822"/>
                </a:lnTo>
                <a:close/>
              </a:path>
              <a:path w="721995" h="152400">
                <a:moveTo>
                  <a:pt x="601243" y="112788"/>
                </a:moveTo>
                <a:lnTo>
                  <a:pt x="593001" y="112115"/>
                </a:lnTo>
                <a:lnTo>
                  <a:pt x="590981" y="109575"/>
                </a:lnTo>
                <a:lnTo>
                  <a:pt x="590981" y="62979"/>
                </a:lnTo>
                <a:lnTo>
                  <a:pt x="589000" y="50266"/>
                </a:lnTo>
                <a:lnTo>
                  <a:pt x="584047" y="42532"/>
                </a:lnTo>
                <a:lnTo>
                  <a:pt x="577646" y="38684"/>
                </a:lnTo>
                <a:lnTo>
                  <a:pt x="571309" y="37655"/>
                </a:lnTo>
                <a:lnTo>
                  <a:pt x="564451" y="38696"/>
                </a:lnTo>
                <a:lnTo>
                  <a:pt x="558406" y="41579"/>
                </a:lnTo>
                <a:lnTo>
                  <a:pt x="552678" y="45910"/>
                </a:lnTo>
                <a:lnTo>
                  <a:pt x="546773" y="51333"/>
                </a:lnTo>
                <a:lnTo>
                  <a:pt x="546773" y="37985"/>
                </a:lnTo>
                <a:lnTo>
                  <a:pt x="545592" y="37655"/>
                </a:lnTo>
                <a:lnTo>
                  <a:pt x="537857" y="40525"/>
                </a:lnTo>
                <a:lnTo>
                  <a:pt x="529958" y="43053"/>
                </a:lnTo>
                <a:lnTo>
                  <a:pt x="522389" y="45250"/>
                </a:lnTo>
                <a:lnTo>
                  <a:pt x="522389" y="48120"/>
                </a:lnTo>
                <a:lnTo>
                  <a:pt x="523062" y="47777"/>
                </a:lnTo>
                <a:lnTo>
                  <a:pt x="524916" y="47447"/>
                </a:lnTo>
                <a:lnTo>
                  <a:pt x="533146" y="47612"/>
                </a:lnTo>
                <a:lnTo>
                  <a:pt x="533146" y="58254"/>
                </a:lnTo>
                <a:lnTo>
                  <a:pt x="533146" y="110083"/>
                </a:lnTo>
                <a:lnTo>
                  <a:pt x="530631" y="112280"/>
                </a:lnTo>
                <a:lnTo>
                  <a:pt x="522719" y="112788"/>
                </a:lnTo>
                <a:lnTo>
                  <a:pt x="522719" y="115316"/>
                </a:lnTo>
                <a:lnTo>
                  <a:pt x="558368" y="115316"/>
                </a:lnTo>
                <a:lnTo>
                  <a:pt x="558368" y="112788"/>
                </a:lnTo>
                <a:lnTo>
                  <a:pt x="549630" y="112280"/>
                </a:lnTo>
                <a:lnTo>
                  <a:pt x="547268" y="109575"/>
                </a:lnTo>
                <a:lnTo>
                  <a:pt x="547268" y="56565"/>
                </a:lnTo>
                <a:lnTo>
                  <a:pt x="553656" y="50317"/>
                </a:lnTo>
                <a:lnTo>
                  <a:pt x="558876" y="46939"/>
                </a:lnTo>
                <a:lnTo>
                  <a:pt x="573836" y="46939"/>
                </a:lnTo>
                <a:lnTo>
                  <a:pt x="576859" y="53022"/>
                </a:lnTo>
                <a:lnTo>
                  <a:pt x="576859" y="111442"/>
                </a:lnTo>
                <a:lnTo>
                  <a:pt x="572490" y="112280"/>
                </a:lnTo>
                <a:lnTo>
                  <a:pt x="566267" y="112788"/>
                </a:lnTo>
                <a:lnTo>
                  <a:pt x="566267" y="115316"/>
                </a:lnTo>
                <a:lnTo>
                  <a:pt x="601243" y="115316"/>
                </a:lnTo>
                <a:lnTo>
                  <a:pt x="601243" y="112788"/>
                </a:lnTo>
                <a:close/>
              </a:path>
              <a:path w="721995" h="152400">
                <a:moveTo>
                  <a:pt x="678065" y="104178"/>
                </a:moveTo>
                <a:lnTo>
                  <a:pt x="676224" y="105702"/>
                </a:lnTo>
                <a:lnTo>
                  <a:pt x="674039" y="107391"/>
                </a:lnTo>
                <a:lnTo>
                  <a:pt x="665632" y="107391"/>
                </a:lnTo>
                <a:lnTo>
                  <a:pt x="665632" y="104686"/>
                </a:lnTo>
                <a:lnTo>
                  <a:pt x="665632" y="70065"/>
                </a:lnTo>
                <a:lnTo>
                  <a:pt x="665594" y="63817"/>
                </a:lnTo>
                <a:lnTo>
                  <a:pt x="665429" y="60109"/>
                </a:lnTo>
                <a:lnTo>
                  <a:pt x="665378" y="59093"/>
                </a:lnTo>
                <a:lnTo>
                  <a:pt x="665251" y="56388"/>
                </a:lnTo>
                <a:lnTo>
                  <a:pt x="665251" y="56172"/>
                </a:lnTo>
                <a:lnTo>
                  <a:pt x="662508" y="47358"/>
                </a:lnTo>
                <a:lnTo>
                  <a:pt x="656412" y="41706"/>
                </a:lnTo>
                <a:lnTo>
                  <a:pt x="655066" y="40449"/>
                </a:lnTo>
                <a:lnTo>
                  <a:pt x="640588" y="37655"/>
                </a:lnTo>
                <a:lnTo>
                  <a:pt x="628078" y="39636"/>
                </a:lnTo>
                <a:lnTo>
                  <a:pt x="619569" y="44488"/>
                </a:lnTo>
                <a:lnTo>
                  <a:pt x="614718" y="50622"/>
                </a:lnTo>
                <a:lnTo>
                  <a:pt x="613232" y="56172"/>
                </a:lnTo>
                <a:lnTo>
                  <a:pt x="613181" y="59093"/>
                </a:lnTo>
                <a:lnTo>
                  <a:pt x="615200" y="63817"/>
                </a:lnTo>
                <a:lnTo>
                  <a:pt x="624776" y="63817"/>
                </a:lnTo>
                <a:lnTo>
                  <a:pt x="627976" y="60109"/>
                </a:lnTo>
                <a:lnTo>
                  <a:pt x="627976" y="55041"/>
                </a:lnTo>
                <a:lnTo>
                  <a:pt x="627138" y="52514"/>
                </a:lnTo>
                <a:lnTo>
                  <a:pt x="627138" y="44742"/>
                </a:lnTo>
                <a:lnTo>
                  <a:pt x="633526" y="41706"/>
                </a:lnTo>
                <a:lnTo>
                  <a:pt x="644118" y="41706"/>
                </a:lnTo>
                <a:lnTo>
                  <a:pt x="652018" y="43561"/>
                </a:lnTo>
                <a:lnTo>
                  <a:pt x="652018" y="66014"/>
                </a:lnTo>
                <a:lnTo>
                  <a:pt x="652018" y="70065"/>
                </a:lnTo>
                <a:lnTo>
                  <a:pt x="652018" y="99618"/>
                </a:lnTo>
                <a:lnTo>
                  <a:pt x="651510" y="101638"/>
                </a:lnTo>
                <a:lnTo>
                  <a:pt x="646303" y="104178"/>
                </a:lnTo>
                <a:lnTo>
                  <a:pt x="644791" y="105016"/>
                </a:lnTo>
                <a:lnTo>
                  <a:pt x="639572" y="107213"/>
                </a:lnTo>
                <a:lnTo>
                  <a:pt x="629653" y="107213"/>
                </a:lnTo>
                <a:lnTo>
                  <a:pt x="624776" y="101981"/>
                </a:lnTo>
                <a:lnTo>
                  <a:pt x="624776" y="93713"/>
                </a:lnTo>
                <a:lnTo>
                  <a:pt x="625462" y="88785"/>
                </a:lnTo>
                <a:lnTo>
                  <a:pt x="628878" y="82905"/>
                </a:lnTo>
                <a:lnTo>
                  <a:pt x="637057" y="76517"/>
                </a:lnTo>
                <a:lnTo>
                  <a:pt x="652018" y="70065"/>
                </a:lnTo>
                <a:lnTo>
                  <a:pt x="652018" y="66014"/>
                </a:lnTo>
                <a:lnTo>
                  <a:pt x="633882" y="73431"/>
                </a:lnTo>
                <a:lnTo>
                  <a:pt x="620725" y="80454"/>
                </a:lnTo>
                <a:lnTo>
                  <a:pt x="612698" y="88620"/>
                </a:lnTo>
                <a:lnTo>
                  <a:pt x="609981" y="99453"/>
                </a:lnTo>
                <a:lnTo>
                  <a:pt x="609981" y="110756"/>
                </a:lnTo>
                <a:lnTo>
                  <a:pt x="618731" y="117005"/>
                </a:lnTo>
                <a:lnTo>
                  <a:pt x="627811" y="117005"/>
                </a:lnTo>
                <a:lnTo>
                  <a:pt x="634644" y="115862"/>
                </a:lnTo>
                <a:lnTo>
                  <a:pt x="641134" y="112941"/>
                </a:lnTo>
                <a:lnTo>
                  <a:pt x="647052" y="108966"/>
                </a:lnTo>
                <a:lnTo>
                  <a:pt x="649147" y="107213"/>
                </a:lnTo>
                <a:lnTo>
                  <a:pt x="652183" y="104686"/>
                </a:lnTo>
                <a:lnTo>
                  <a:pt x="652957" y="115862"/>
                </a:lnTo>
                <a:lnTo>
                  <a:pt x="653034" y="116840"/>
                </a:lnTo>
                <a:lnTo>
                  <a:pt x="660082" y="117005"/>
                </a:lnTo>
                <a:lnTo>
                  <a:pt x="665810" y="117005"/>
                </a:lnTo>
                <a:lnTo>
                  <a:pt x="671017" y="116840"/>
                </a:lnTo>
                <a:lnTo>
                  <a:pt x="678065" y="108572"/>
                </a:lnTo>
                <a:lnTo>
                  <a:pt x="678065" y="107391"/>
                </a:lnTo>
                <a:lnTo>
                  <a:pt x="678065" y="104178"/>
                </a:lnTo>
                <a:close/>
              </a:path>
              <a:path w="721995" h="152400">
                <a:moveTo>
                  <a:pt x="721614" y="112788"/>
                </a:moveTo>
                <a:lnTo>
                  <a:pt x="711873" y="112280"/>
                </a:lnTo>
                <a:lnTo>
                  <a:pt x="709002" y="110934"/>
                </a:lnTo>
                <a:lnTo>
                  <a:pt x="709002" y="330"/>
                </a:lnTo>
                <a:lnTo>
                  <a:pt x="708342" y="0"/>
                </a:lnTo>
                <a:lnTo>
                  <a:pt x="701662" y="2057"/>
                </a:lnTo>
                <a:lnTo>
                  <a:pt x="681596" y="7429"/>
                </a:lnTo>
                <a:lnTo>
                  <a:pt x="681596" y="10134"/>
                </a:lnTo>
                <a:lnTo>
                  <a:pt x="685126" y="9791"/>
                </a:lnTo>
                <a:lnTo>
                  <a:pt x="693889" y="9791"/>
                </a:lnTo>
                <a:lnTo>
                  <a:pt x="694880" y="12496"/>
                </a:lnTo>
                <a:lnTo>
                  <a:pt x="694880" y="109918"/>
                </a:lnTo>
                <a:lnTo>
                  <a:pt x="691870" y="112115"/>
                </a:lnTo>
                <a:lnTo>
                  <a:pt x="681951" y="112788"/>
                </a:lnTo>
                <a:lnTo>
                  <a:pt x="681951" y="115316"/>
                </a:lnTo>
                <a:lnTo>
                  <a:pt x="721614" y="115316"/>
                </a:lnTo>
                <a:lnTo>
                  <a:pt x="721614" y="1127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Crystal</a:t>
            </a:r>
            <a:r>
              <a:rPr dirty="0" spc="-90"/>
              <a:t> </a:t>
            </a:r>
            <a:r>
              <a:rPr dirty="0" spc="-10"/>
              <a:t>System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252015" y="2765649"/>
            <a:ext cx="709295" cy="939165"/>
            <a:chOff x="7252015" y="2765649"/>
            <a:chExt cx="709295" cy="93916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82261" y="3098876"/>
              <a:ext cx="68858" cy="6885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78382" y="3094995"/>
              <a:ext cx="76616" cy="76609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506749" y="2803946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59" h="662939">
                  <a:moveTo>
                    <a:pt x="415972" y="662588"/>
                  </a:moveTo>
                  <a:lnTo>
                    <a:pt x="0" y="662588"/>
                  </a:lnTo>
                  <a:lnTo>
                    <a:pt x="0" y="0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7506748" y="2803946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59" h="662939">
                  <a:moveTo>
                    <a:pt x="0" y="0"/>
                  </a:moveTo>
                  <a:lnTo>
                    <a:pt x="415972" y="0"/>
                  </a:lnTo>
                  <a:lnTo>
                    <a:pt x="415972" y="662588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7290323" y="3003537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59" h="662939">
                  <a:moveTo>
                    <a:pt x="415970" y="662588"/>
                  </a:moveTo>
                  <a:lnTo>
                    <a:pt x="0" y="662588"/>
                  </a:lnTo>
                  <a:lnTo>
                    <a:pt x="0" y="0"/>
                  </a:lnTo>
                  <a:lnTo>
                    <a:pt x="415970" y="0"/>
                  </a:lnTo>
                  <a:lnTo>
                    <a:pt x="415970" y="662588"/>
                  </a:lnTo>
                  <a:close/>
                </a:path>
              </a:pathLst>
            </a:custGeom>
            <a:ln w="2715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290323" y="2803949"/>
              <a:ext cx="632460" cy="862330"/>
            </a:xfrm>
            <a:custGeom>
              <a:avLst/>
              <a:gdLst/>
              <a:ahLst/>
              <a:cxnLst/>
              <a:rect l="l" t="t" r="r" b="b"/>
              <a:pathLst>
                <a:path w="632459" h="862329">
                  <a:moveTo>
                    <a:pt x="415970" y="862176"/>
                  </a:moveTo>
                  <a:lnTo>
                    <a:pt x="0" y="862176"/>
                  </a:lnTo>
                  <a:lnTo>
                    <a:pt x="0" y="199588"/>
                  </a:lnTo>
                  <a:lnTo>
                    <a:pt x="415970" y="199588"/>
                  </a:lnTo>
                  <a:lnTo>
                    <a:pt x="415970" y="862176"/>
                  </a:lnTo>
                  <a:close/>
                </a:path>
                <a:path w="632459" h="862329">
                  <a:moveTo>
                    <a:pt x="216424" y="0"/>
                  </a:moveTo>
                  <a:lnTo>
                    <a:pt x="0" y="199588"/>
                  </a:lnTo>
                </a:path>
                <a:path w="632459" h="862329">
                  <a:moveTo>
                    <a:pt x="632396" y="0"/>
                  </a:moveTo>
                  <a:lnTo>
                    <a:pt x="415970" y="199588"/>
                  </a:lnTo>
                </a:path>
                <a:path w="632459" h="862329">
                  <a:moveTo>
                    <a:pt x="632396" y="662588"/>
                  </a:moveTo>
                  <a:lnTo>
                    <a:pt x="415970" y="862176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290322" y="3466534"/>
              <a:ext cx="216535" cy="200025"/>
            </a:xfrm>
            <a:custGeom>
              <a:avLst/>
              <a:gdLst/>
              <a:ahLst/>
              <a:cxnLst/>
              <a:rect l="l" t="t" r="r" b="b"/>
              <a:pathLst>
                <a:path w="216534" h="200025">
                  <a:moveTo>
                    <a:pt x="216426" y="0"/>
                  </a:moveTo>
                  <a:lnTo>
                    <a:pt x="0" y="199588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5894" y="3631721"/>
              <a:ext cx="68841" cy="68820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7255894" y="363172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387"/>
                  </a:moveTo>
                  <a:lnTo>
                    <a:pt x="2706" y="21001"/>
                  </a:lnTo>
                  <a:lnTo>
                    <a:pt x="10086" y="10070"/>
                  </a:lnTo>
                  <a:lnTo>
                    <a:pt x="21030" y="2701"/>
                  </a:lnTo>
                  <a:lnTo>
                    <a:pt x="34428" y="0"/>
                  </a:lnTo>
                  <a:lnTo>
                    <a:pt x="47817" y="2701"/>
                  </a:lnTo>
                  <a:lnTo>
                    <a:pt x="58757" y="10070"/>
                  </a:lnTo>
                  <a:lnTo>
                    <a:pt x="66135" y="21001"/>
                  </a:lnTo>
                  <a:lnTo>
                    <a:pt x="68842" y="34387"/>
                  </a:lnTo>
                  <a:lnTo>
                    <a:pt x="66135" y="47799"/>
                  </a:lnTo>
                  <a:lnTo>
                    <a:pt x="58757" y="58743"/>
                  </a:lnTo>
                  <a:lnTo>
                    <a:pt x="47817" y="66117"/>
                  </a:lnTo>
                  <a:lnTo>
                    <a:pt x="34428" y="68820"/>
                  </a:lnTo>
                  <a:lnTo>
                    <a:pt x="21030" y="66117"/>
                  </a:lnTo>
                  <a:lnTo>
                    <a:pt x="10086" y="58743"/>
                  </a:lnTo>
                  <a:lnTo>
                    <a:pt x="2706" y="47799"/>
                  </a:lnTo>
                  <a:lnTo>
                    <a:pt x="0" y="34387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55894" y="2969116"/>
              <a:ext cx="68841" cy="68836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7255894" y="2969115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18"/>
                  </a:moveTo>
                  <a:lnTo>
                    <a:pt x="2702" y="21020"/>
                  </a:lnTo>
                  <a:lnTo>
                    <a:pt x="10075" y="10080"/>
                  </a:lnTo>
                  <a:lnTo>
                    <a:pt x="21017" y="2704"/>
                  </a:lnTo>
                  <a:lnTo>
                    <a:pt x="34428" y="0"/>
                  </a:lnTo>
                  <a:lnTo>
                    <a:pt x="47817" y="2704"/>
                  </a:lnTo>
                  <a:lnTo>
                    <a:pt x="58757" y="10080"/>
                  </a:lnTo>
                  <a:lnTo>
                    <a:pt x="66135" y="21020"/>
                  </a:lnTo>
                  <a:lnTo>
                    <a:pt x="68842" y="34418"/>
                  </a:lnTo>
                  <a:lnTo>
                    <a:pt x="66135" y="47821"/>
                  </a:lnTo>
                  <a:lnTo>
                    <a:pt x="58757" y="58761"/>
                  </a:lnTo>
                  <a:lnTo>
                    <a:pt x="47817" y="66133"/>
                  </a:lnTo>
                  <a:lnTo>
                    <a:pt x="34428" y="68836"/>
                  </a:lnTo>
                  <a:lnTo>
                    <a:pt x="21017" y="66133"/>
                  </a:lnTo>
                  <a:lnTo>
                    <a:pt x="10075" y="58761"/>
                  </a:lnTo>
                  <a:lnTo>
                    <a:pt x="2702" y="47821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72321" y="2769528"/>
              <a:ext cx="68856" cy="68836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7472321" y="2769528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02"/>
                  </a:moveTo>
                  <a:lnTo>
                    <a:pt x="2706" y="21014"/>
                  </a:lnTo>
                  <a:lnTo>
                    <a:pt x="10086" y="10078"/>
                  </a:lnTo>
                  <a:lnTo>
                    <a:pt x="21030" y="2704"/>
                  </a:lnTo>
                  <a:lnTo>
                    <a:pt x="34428" y="0"/>
                  </a:lnTo>
                  <a:lnTo>
                    <a:pt x="47820" y="2704"/>
                  </a:lnTo>
                  <a:lnTo>
                    <a:pt x="58765" y="10078"/>
                  </a:lnTo>
                  <a:lnTo>
                    <a:pt x="66148" y="21014"/>
                  </a:lnTo>
                  <a:lnTo>
                    <a:pt x="68857" y="34402"/>
                  </a:lnTo>
                  <a:lnTo>
                    <a:pt x="66148" y="47808"/>
                  </a:lnTo>
                  <a:lnTo>
                    <a:pt x="58765" y="58753"/>
                  </a:lnTo>
                  <a:lnTo>
                    <a:pt x="47820" y="66131"/>
                  </a:lnTo>
                  <a:lnTo>
                    <a:pt x="34428" y="68836"/>
                  </a:lnTo>
                  <a:lnTo>
                    <a:pt x="21030" y="66131"/>
                  </a:lnTo>
                  <a:lnTo>
                    <a:pt x="10086" y="58753"/>
                  </a:lnTo>
                  <a:lnTo>
                    <a:pt x="2706" y="47808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72660" y="2869866"/>
              <a:ext cx="68841" cy="6885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68781" y="2865985"/>
              <a:ext cx="76600" cy="76609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72321" y="3432101"/>
              <a:ext cx="68856" cy="6886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7472321" y="343210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33"/>
                  </a:moveTo>
                  <a:lnTo>
                    <a:pt x="2702" y="21033"/>
                  </a:lnTo>
                  <a:lnTo>
                    <a:pt x="10075" y="10088"/>
                  </a:lnTo>
                  <a:lnTo>
                    <a:pt x="21017" y="2707"/>
                  </a:lnTo>
                  <a:lnTo>
                    <a:pt x="34428" y="0"/>
                  </a:lnTo>
                  <a:lnTo>
                    <a:pt x="47820" y="2707"/>
                  </a:lnTo>
                  <a:lnTo>
                    <a:pt x="58765" y="10088"/>
                  </a:lnTo>
                  <a:lnTo>
                    <a:pt x="66148" y="21033"/>
                  </a:lnTo>
                  <a:lnTo>
                    <a:pt x="68857" y="34433"/>
                  </a:lnTo>
                  <a:lnTo>
                    <a:pt x="66148" y="47839"/>
                  </a:lnTo>
                  <a:lnTo>
                    <a:pt x="58765" y="58784"/>
                  </a:lnTo>
                  <a:lnTo>
                    <a:pt x="47820" y="66162"/>
                  </a:lnTo>
                  <a:lnTo>
                    <a:pt x="34428" y="68867"/>
                  </a:lnTo>
                  <a:lnTo>
                    <a:pt x="21017" y="66162"/>
                  </a:lnTo>
                  <a:lnTo>
                    <a:pt x="10075" y="58784"/>
                  </a:lnTo>
                  <a:lnTo>
                    <a:pt x="2702" y="47839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73419" y="3525734"/>
              <a:ext cx="68811" cy="68851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69540" y="3521855"/>
              <a:ext cx="76569" cy="76609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80505" y="3201151"/>
              <a:ext cx="68826" cy="68851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76626" y="3197272"/>
              <a:ext cx="76585" cy="76609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63494" y="3195115"/>
              <a:ext cx="68827" cy="68836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59614" y="3191236"/>
              <a:ext cx="76585" cy="76594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71866" y="2969116"/>
              <a:ext cx="68858" cy="68836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7671866" y="2969115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18"/>
                  </a:moveTo>
                  <a:lnTo>
                    <a:pt x="2708" y="21020"/>
                  </a:lnTo>
                  <a:lnTo>
                    <a:pt x="10092" y="10080"/>
                  </a:lnTo>
                  <a:lnTo>
                    <a:pt x="21037" y="2704"/>
                  </a:lnTo>
                  <a:lnTo>
                    <a:pt x="34428" y="0"/>
                  </a:lnTo>
                  <a:lnTo>
                    <a:pt x="47839" y="2704"/>
                  </a:lnTo>
                  <a:lnTo>
                    <a:pt x="58782" y="10080"/>
                  </a:lnTo>
                  <a:lnTo>
                    <a:pt x="66155" y="21020"/>
                  </a:lnTo>
                  <a:lnTo>
                    <a:pt x="68857" y="34418"/>
                  </a:lnTo>
                  <a:lnTo>
                    <a:pt x="66155" y="47821"/>
                  </a:lnTo>
                  <a:lnTo>
                    <a:pt x="58782" y="58761"/>
                  </a:lnTo>
                  <a:lnTo>
                    <a:pt x="47839" y="66133"/>
                  </a:lnTo>
                  <a:lnTo>
                    <a:pt x="34428" y="68836"/>
                  </a:lnTo>
                  <a:lnTo>
                    <a:pt x="21037" y="66133"/>
                  </a:lnTo>
                  <a:lnTo>
                    <a:pt x="10092" y="58761"/>
                  </a:lnTo>
                  <a:lnTo>
                    <a:pt x="2708" y="47821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88339" y="2769528"/>
              <a:ext cx="68811" cy="68836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7888339" y="2769528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02"/>
                  </a:moveTo>
                  <a:lnTo>
                    <a:pt x="2701" y="21014"/>
                  </a:lnTo>
                  <a:lnTo>
                    <a:pt x="10069" y="10078"/>
                  </a:lnTo>
                  <a:lnTo>
                    <a:pt x="20998" y="2704"/>
                  </a:lnTo>
                  <a:lnTo>
                    <a:pt x="34382" y="0"/>
                  </a:lnTo>
                  <a:lnTo>
                    <a:pt x="47793" y="2704"/>
                  </a:lnTo>
                  <a:lnTo>
                    <a:pt x="58735" y="10078"/>
                  </a:lnTo>
                  <a:lnTo>
                    <a:pt x="66108" y="21014"/>
                  </a:lnTo>
                  <a:lnTo>
                    <a:pt x="68811" y="34402"/>
                  </a:lnTo>
                  <a:lnTo>
                    <a:pt x="66108" y="47808"/>
                  </a:lnTo>
                  <a:lnTo>
                    <a:pt x="58735" y="58753"/>
                  </a:lnTo>
                  <a:lnTo>
                    <a:pt x="47793" y="66131"/>
                  </a:lnTo>
                  <a:lnTo>
                    <a:pt x="34382" y="68836"/>
                  </a:lnTo>
                  <a:lnTo>
                    <a:pt x="20998" y="66131"/>
                  </a:lnTo>
                  <a:lnTo>
                    <a:pt x="10069" y="58753"/>
                  </a:lnTo>
                  <a:lnTo>
                    <a:pt x="2701" y="47808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888307" y="3432101"/>
              <a:ext cx="68842" cy="68867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7888307" y="343210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33"/>
                  </a:moveTo>
                  <a:lnTo>
                    <a:pt x="2706" y="21033"/>
                  </a:lnTo>
                  <a:lnTo>
                    <a:pt x="10085" y="10088"/>
                  </a:lnTo>
                  <a:lnTo>
                    <a:pt x="21024" y="2707"/>
                  </a:lnTo>
                  <a:lnTo>
                    <a:pt x="34413" y="0"/>
                  </a:lnTo>
                  <a:lnTo>
                    <a:pt x="47824" y="2707"/>
                  </a:lnTo>
                  <a:lnTo>
                    <a:pt x="58766" y="10088"/>
                  </a:lnTo>
                  <a:lnTo>
                    <a:pt x="66139" y="21033"/>
                  </a:lnTo>
                  <a:lnTo>
                    <a:pt x="68842" y="34433"/>
                  </a:lnTo>
                  <a:lnTo>
                    <a:pt x="66139" y="47839"/>
                  </a:lnTo>
                  <a:lnTo>
                    <a:pt x="58766" y="58784"/>
                  </a:lnTo>
                  <a:lnTo>
                    <a:pt x="47824" y="66162"/>
                  </a:lnTo>
                  <a:lnTo>
                    <a:pt x="34413" y="68867"/>
                  </a:lnTo>
                  <a:lnTo>
                    <a:pt x="21024" y="66162"/>
                  </a:lnTo>
                  <a:lnTo>
                    <a:pt x="10085" y="58784"/>
                  </a:lnTo>
                  <a:lnTo>
                    <a:pt x="2706" y="47839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671896" y="3631720"/>
              <a:ext cx="68827" cy="68820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7671896" y="363172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387"/>
                  </a:moveTo>
                  <a:lnTo>
                    <a:pt x="2704" y="21001"/>
                  </a:lnTo>
                  <a:lnTo>
                    <a:pt x="10077" y="10070"/>
                  </a:lnTo>
                  <a:lnTo>
                    <a:pt x="21011" y="2701"/>
                  </a:lnTo>
                  <a:lnTo>
                    <a:pt x="34397" y="0"/>
                  </a:lnTo>
                  <a:lnTo>
                    <a:pt x="47808" y="2701"/>
                  </a:lnTo>
                  <a:lnTo>
                    <a:pt x="58751" y="10070"/>
                  </a:lnTo>
                  <a:lnTo>
                    <a:pt x="66124" y="21001"/>
                  </a:lnTo>
                  <a:lnTo>
                    <a:pt x="68826" y="34387"/>
                  </a:lnTo>
                  <a:lnTo>
                    <a:pt x="66124" y="47799"/>
                  </a:lnTo>
                  <a:lnTo>
                    <a:pt x="58751" y="58743"/>
                  </a:lnTo>
                  <a:lnTo>
                    <a:pt x="47808" y="66117"/>
                  </a:lnTo>
                  <a:lnTo>
                    <a:pt x="34397" y="68820"/>
                  </a:lnTo>
                  <a:lnTo>
                    <a:pt x="21011" y="66117"/>
                  </a:lnTo>
                  <a:lnTo>
                    <a:pt x="10077" y="58743"/>
                  </a:lnTo>
                  <a:lnTo>
                    <a:pt x="2704" y="47799"/>
                  </a:lnTo>
                  <a:lnTo>
                    <a:pt x="0" y="34387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463896" y="3300418"/>
              <a:ext cx="68856" cy="68820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460016" y="3296538"/>
              <a:ext cx="76616" cy="76578"/>
            </a:xfrm>
            <a:prstGeom prst="rect">
              <a:avLst/>
            </a:prstGeom>
          </p:spPr>
        </p:pic>
      </p:grpSp>
      <p:grpSp>
        <p:nvGrpSpPr>
          <p:cNvPr id="37" name="object 37" descr=""/>
          <p:cNvGrpSpPr/>
          <p:nvPr/>
        </p:nvGrpSpPr>
        <p:grpSpPr>
          <a:xfrm>
            <a:off x="4028596" y="4663304"/>
            <a:ext cx="895350" cy="706755"/>
            <a:chOff x="4028596" y="4663304"/>
            <a:chExt cx="895350" cy="706755"/>
          </a:xfrm>
        </p:grpSpPr>
        <p:sp>
          <p:nvSpPr>
            <p:cNvPr id="38" name="object 38" descr=""/>
            <p:cNvSpPr/>
            <p:nvPr/>
          </p:nvSpPr>
          <p:spPr>
            <a:xfrm>
              <a:off x="4283315" y="4701602"/>
              <a:ext cx="416559" cy="430530"/>
            </a:xfrm>
            <a:custGeom>
              <a:avLst/>
              <a:gdLst/>
              <a:ahLst/>
              <a:cxnLst/>
              <a:rect l="l" t="t" r="r" b="b"/>
              <a:pathLst>
                <a:path w="416560" h="430529">
                  <a:moveTo>
                    <a:pt x="416002" y="430118"/>
                  </a:moveTo>
                  <a:lnTo>
                    <a:pt x="0" y="430118"/>
                  </a:lnTo>
                  <a:lnTo>
                    <a:pt x="186202" y="0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4469518" y="4701602"/>
              <a:ext cx="416559" cy="430530"/>
            </a:xfrm>
            <a:custGeom>
              <a:avLst/>
              <a:gdLst/>
              <a:ahLst/>
              <a:cxnLst/>
              <a:rect l="l" t="t" r="r" b="b"/>
              <a:pathLst>
                <a:path w="416560" h="430529">
                  <a:moveTo>
                    <a:pt x="0" y="0"/>
                  </a:moveTo>
                  <a:lnTo>
                    <a:pt x="415987" y="0"/>
                  </a:lnTo>
                  <a:lnTo>
                    <a:pt x="229800" y="430118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066888" y="4901189"/>
              <a:ext cx="602615" cy="430530"/>
            </a:xfrm>
            <a:custGeom>
              <a:avLst/>
              <a:gdLst/>
              <a:ahLst/>
              <a:cxnLst/>
              <a:rect l="l" t="t" r="r" b="b"/>
              <a:pathLst>
                <a:path w="602614" h="430529">
                  <a:moveTo>
                    <a:pt x="415987" y="430103"/>
                  </a:moveTo>
                  <a:lnTo>
                    <a:pt x="0" y="430103"/>
                  </a:lnTo>
                  <a:lnTo>
                    <a:pt x="186186" y="0"/>
                  </a:lnTo>
                  <a:lnTo>
                    <a:pt x="602173" y="0"/>
                  </a:lnTo>
                  <a:lnTo>
                    <a:pt x="415987" y="430103"/>
                  </a:lnTo>
                  <a:close/>
                </a:path>
              </a:pathLst>
            </a:custGeom>
            <a:ln w="271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066888" y="4701601"/>
              <a:ext cx="819150" cy="629920"/>
            </a:xfrm>
            <a:custGeom>
              <a:avLst/>
              <a:gdLst/>
              <a:ahLst/>
              <a:cxnLst/>
              <a:rect l="l" t="t" r="r" b="b"/>
              <a:pathLst>
                <a:path w="819150" h="629920">
                  <a:moveTo>
                    <a:pt x="415987" y="629691"/>
                  </a:moveTo>
                  <a:lnTo>
                    <a:pt x="0" y="629691"/>
                  </a:lnTo>
                  <a:lnTo>
                    <a:pt x="186186" y="199588"/>
                  </a:lnTo>
                  <a:lnTo>
                    <a:pt x="602173" y="199588"/>
                  </a:lnTo>
                  <a:lnTo>
                    <a:pt x="415987" y="629691"/>
                  </a:lnTo>
                  <a:close/>
                </a:path>
                <a:path w="819150" h="629920">
                  <a:moveTo>
                    <a:pt x="402628" y="0"/>
                  </a:moveTo>
                  <a:lnTo>
                    <a:pt x="186186" y="199588"/>
                  </a:lnTo>
                </a:path>
                <a:path w="819150" h="629920">
                  <a:moveTo>
                    <a:pt x="818615" y="0"/>
                  </a:moveTo>
                  <a:lnTo>
                    <a:pt x="602173" y="199588"/>
                  </a:lnTo>
                </a:path>
                <a:path w="819150" h="629920">
                  <a:moveTo>
                    <a:pt x="632429" y="430118"/>
                  </a:moveTo>
                  <a:lnTo>
                    <a:pt x="415987" y="629691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066889" y="5131720"/>
              <a:ext cx="216535" cy="200025"/>
            </a:xfrm>
            <a:custGeom>
              <a:avLst/>
              <a:gdLst/>
              <a:ahLst/>
              <a:cxnLst/>
              <a:rect l="l" t="t" r="r" b="b"/>
              <a:pathLst>
                <a:path w="216535" h="200025">
                  <a:moveTo>
                    <a:pt x="216426" y="0"/>
                  </a:moveTo>
                  <a:lnTo>
                    <a:pt x="0" y="199572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32475" y="5296890"/>
              <a:ext cx="68841" cy="68836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4032475" y="5296889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4" y="21007"/>
                  </a:lnTo>
                  <a:lnTo>
                    <a:pt x="10079" y="10072"/>
                  </a:lnTo>
                  <a:lnTo>
                    <a:pt x="21017" y="2702"/>
                  </a:lnTo>
                  <a:lnTo>
                    <a:pt x="34413" y="0"/>
                  </a:lnTo>
                  <a:lnTo>
                    <a:pt x="47817" y="2702"/>
                  </a:lnTo>
                  <a:lnTo>
                    <a:pt x="58761" y="10072"/>
                  </a:lnTo>
                  <a:lnTo>
                    <a:pt x="66138" y="21007"/>
                  </a:lnTo>
                  <a:lnTo>
                    <a:pt x="68842" y="34402"/>
                  </a:lnTo>
                  <a:lnTo>
                    <a:pt x="66138" y="47809"/>
                  </a:lnTo>
                  <a:lnTo>
                    <a:pt x="58761" y="58753"/>
                  </a:lnTo>
                  <a:lnTo>
                    <a:pt x="47817" y="66131"/>
                  </a:lnTo>
                  <a:lnTo>
                    <a:pt x="34413" y="68836"/>
                  </a:lnTo>
                  <a:lnTo>
                    <a:pt x="21017" y="66131"/>
                  </a:lnTo>
                  <a:lnTo>
                    <a:pt x="10079" y="58753"/>
                  </a:lnTo>
                  <a:lnTo>
                    <a:pt x="2704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18663" y="4866755"/>
              <a:ext cx="68826" cy="68868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4218663" y="4866755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4" y="21040"/>
                  </a:lnTo>
                  <a:lnTo>
                    <a:pt x="10077" y="10094"/>
                  </a:lnTo>
                  <a:lnTo>
                    <a:pt x="21011" y="2709"/>
                  </a:lnTo>
                  <a:lnTo>
                    <a:pt x="34397" y="0"/>
                  </a:lnTo>
                  <a:lnTo>
                    <a:pt x="47808" y="2709"/>
                  </a:lnTo>
                  <a:lnTo>
                    <a:pt x="58751" y="10094"/>
                  </a:lnTo>
                  <a:lnTo>
                    <a:pt x="66124" y="21040"/>
                  </a:lnTo>
                  <a:lnTo>
                    <a:pt x="68827" y="34433"/>
                  </a:lnTo>
                  <a:lnTo>
                    <a:pt x="66124" y="47840"/>
                  </a:lnTo>
                  <a:lnTo>
                    <a:pt x="58751" y="58784"/>
                  </a:lnTo>
                  <a:lnTo>
                    <a:pt x="47808" y="66162"/>
                  </a:lnTo>
                  <a:lnTo>
                    <a:pt x="34397" y="68867"/>
                  </a:lnTo>
                  <a:lnTo>
                    <a:pt x="21011" y="66162"/>
                  </a:lnTo>
                  <a:lnTo>
                    <a:pt x="10077" y="58784"/>
                  </a:lnTo>
                  <a:lnTo>
                    <a:pt x="2704" y="47840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435088" y="4667184"/>
              <a:ext cx="68858" cy="68835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4435088" y="4667183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2" y="21007"/>
                  </a:lnTo>
                  <a:lnTo>
                    <a:pt x="10075" y="10072"/>
                  </a:lnTo>
                  <a:lnTo>
                    <a:pt x="21017" y="2702"/>
                  </a:lnTo>
                  <a:lnTo>
                    <a:pt x="34428" y="0"/>
                  </a:lnTo>
                  <a:lnTo>
                    <a:pt x="47826" y="2702"/>
                  </a:lnTo>
                  <a:lnTo>
                    <a:pt x="58771" y="10072"/>
                  </a:lnTo>
                  <a:lnTo>
                    <a:pt x="66151" y="21007"/>
                  </a:lnTo>
                  <a:lnTo>
                    <a:pt x="68858" y="34402"/>
                  </a:lnTo>
                  <a:lnTo>
                    <a:pt x="66151" y="47809"/>
                  </a:lnTo>
                  <a:lnTo>
                    <a:pt x="58771" y="58753"/>
                  </a:lnTo>
                  <a:lnTo>
                    <a:pt x="47826" y="66131"/>
                  </a:lnTo>
                  <a:lnTo>
                    <a:pt x="34428" y="68836"/>
                  </a:lnTo>
                  <a:lnTo>
                    <a:pt x="21017" y="66131"/>
                  </a:lnTo>
                  <a:lnTo>
                    <a:pt x="10075" y="58753"/>
                  </a:lnTo>
                  <a:lnTo>
                    <a:pt x="2702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248901" y="5097287"/>
              <a:ext cx="68827" cy="68850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4248901" y="5097287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4" y="21034"/>
                  </a:lnTo>
                  <a:lnTo>
                    <a:pt x="10077" y="10088"/>
                  </a:lnTo>
                  <a:lnTo>
                    <a:pt x="21011" y="2707"/>
                  </a:lnTo>
                  <a:lnTo>
                    <a:pt x="34397" y="0"/>
                  </a:lnTo>
                  <a:lnTo>
                    <a:pt x="47808" y="2707"/>
                  </a:lnTo>
                  <a:lnTo>
                    <a:pt x="58751" y="10088"/>
                  </a:lnTo>
                  <a:lnTo>
                    <a:pt x="66124" y="21034"/>
                  </a:lnTo>
                  <a:lnTo>
                    <a:pt x="68827" y="34433"/>
                  </a:lnTo>
                  <a:lnTo>
                    <a:pt x="66124" y="47824"/>
                  </a:lnTo>
                  <a:lnTo>
                    <a:pt x="58751" y="58765"/>
                  </a:lnTo>
                  <a:lnTo>
                    <a:pt x="47808" y="66145"/>
                  </a:lnTo>
                  <a:lnTo>
                    <a:pt x="34397" y="68851"/>
                  </a:lnTo>
                  <a:lnTo>
                    <a:pt x="21011" y="66145"/>
                  </a:lnTo>
                  <a:lnTo>
                    <a:pt x="10077" y="58765"/>
                  </a:lnTo>
                  <a:lnTo>
                    <a:pt x="2704" y="47824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26225" y="4869579"/>
              <a:ext cx="68842" cy="68851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4626225" y="486958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18"/>
                  </a:moveTo>
                  <a:lnTo>
                    <a:pt x="2706" y="21020"/>
                  </a:lnTo>
                  <a:lnTo>
                    <a:pt x="10085" y="10080"/>
                  </a:lnTo>
                  <a:lnTo>
                    <a:pt x="21024" y="2704"/>
                  </a:lnTo>
                  <a:lnTo>
                    <a:pt x="34413" y="0"/>
                  </a:lnTo>
                  <a:lnTo>
                    <a:pt x="47811" y="2704"/>
                  </a:lnTo>
                  <a:lnTo>
                    <a:pt x="58755" y="10080"/>
                  </a:lnTo>
                  <a:lnTo>
                    <a:pt x="66135" y="21020"/>
                  </a:lnTo>
                  <a:lnTo>
                    <a:pt x="68842" y="34418"/>
                  </a:lnTo>
                  <a:lnTo>
                    <a:pt x="66135" y="47817"/>
                  </a:lnTo>
                  <a:lnTo>
                    <a:pt x="58755" y="58763"/>
                  </a:lnTo>
                  <a:lnTo>
                    <a:pt x="47811" y="66144"/>
                  </a:lnTo>
                  <a:lnTo>
                    <a:pt x="34413" y="68851"/>
                  </a:lnTo>
                  <a:lnTo>
                    <a:pt x="21024" y="66144"/>
                  </a:lnTo>
                  <a:lnTo>
                    <a:pt x="10085" y="58763"/>
                  </a:lnTo>
                  <a:lnTo>
                    <a:pt x="2706" y="47817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851076" y="4667184"/>
              <a:ext cx="68842" cy="68835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4851076" y="4667183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6" y="21007"/>
                  </a:lnTo>
                  <a:lnTo>
                    <a:pt x="10086" y="10072"/>
                  </a:lnTo>
                  <a:lnTo>
                    <a:pt x="21030" y="2702"/>
                  </a:lnTo>
                  <a:lnTo>
                    <a:pt x="34428" y="0"/>
                  </a:lnTo>
                  <a:lnTo>
                    <a:pt x="47830" y="2702"/>
                  </a:lnTo>
                  <a:lnTo>
                    <a:pt x="58769" y="10072"/>
                  </a:lnTo>
                  <a:lnTo>
                    <a:pt x="66140" y="21007"/>
                  </a:lnTo>
                  <a:lnTo>
                    <a:pt x="68842" y="34402"/>
                  </a:lnTo>
                  <a:lnTo>
                    <a:pt x="66140" y="47809"/>
                  </a:lnTo>
                  <a:lnTo>
                    <a:pt x="58769" y="58753"/>
                  </a:lnTo>
                  <a:lnTo>
                    <a:pt x="47830" y="66131"/>
                  </a:lnTo>
                  <a:lnTo>
                    <a:pt x="34428" y="68836"/>
                  </a:lnTo>
                  <a:lnTo>
                    <a:pt x="21030" y="66131"/>
                  </a:lnTo>
                  <a:lnTo>
                    <a:pt x="10086" y="58753"/>
                  </a:lnTo>
                  <a:lnTo>
                    <a:pt x="2706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664890" y="5097287"/>
              <a:ext cx="68842" cy="68850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4664890" y="5097287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6" y="21034"/>
                  </a:lnTo>
                  <a:lnTo>
                    <a:pt x="10086" y="10088"/>
                  </a:lnTo>
                  <a:lnTo>
                    <a:pt x="21030" y="2707"/>
                  </a:lnTo>
                  <a:lnTo>
                    <a:pt x="34428" y="0"/>
                  </a:lnTo>
                  <a:lnTo>
                    <a:pt x="47817" y="2707"/>
                  </a:lnTo>
                  <a:lnTo>
                    <a:pt x="58757" y="10088"/>
                  </a:lnTo>
                  <a:lnTo>
                    <a:pt x="66136" y="21034"/>
                  </a:lnTo>
                  <a:lnTo>
                    <a:pt x="68842" y="34433"/>
                  </a:lnTo>
                  <a:lnTo>
                    <a:pt x="66136" y="47824"/>
                  </a:lnTo>
                  <a:lnTo>
                    <a:pt x="58757" y="58765"/>
                  </a:lnTo>
                  <a:lnTo>
                    <a:pt x="47817" y="66145"/>
                  </a:lnTo>
                  <a:lnTo>
                    <a:pt x="34428" y="68851"/>
                  </a:lnTo>
                  <a:lnTo>
                    <a:pt x="21030" y="66145"/>
                  </a:lnTo>
                  <a:lnTo>
                    <a:pt x="10086" y="58765"/>
                  </a:lnTo>
                  <a:lnTo>
                    <a:pt x="2706" y="47824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448463" y="5296890"/>
              <a:ext cx="68842" cy="68836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4448462" y="5296889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6" y="21007"/>
                  </a:lnTo>
                  <a:lnTo>
                    <a:pt x="10085" y="10072"/>
                  </a:lnTo>
                  <a:lnTo>
                    <a:pt x="21024" y="2702"/>
                  </a:lnTo>
                  <a:lnTo>
                    <a:pt x="34413" y="0"/>
                  </a:lnTo>
                  <a:lnTo>
                    <a:pt x="47824" y="2702"/>
                  </a:lnTo>
                  <a:lnTo>
                    <a:pt x="58767" y="10072"/>
                  </a:lnTo>
                  <a:lnTo>
                    <a:pt x="66140" y="21007"/>
                  </a:lnTo>
                  <a:lnTo>
                    <a:pt x="68842" y="34402"/>
                  </a:lnTo>
                  <a:lnTo>
                    <a:pt x="66140" y="47809"/>
                  </a:lnTo>
                  <a:lnTo>
                    <a:pt x="58767" y="58753"/>
                  </a:lnTo>
                  <a:lnTo>
                    <a:pt x="47824" y="66131"/>
                  </a:lnTo>
                  <a:lnTo>
                    <a:pt x="34413" y="68836"/>
                  </a:lnTo>
                  <a:lnTo>
                    <a:pt x="21024" y="66131"/>
                  </a:lnTo>
                  <a:lnTo>
                    <a:pt x="10085" y="58753"/>
                  </a:lnTo>
                  <a:lnTo>
                    <a:pt x="2706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9" name="object 59" descr=""/>
          <p:cNvGrpSpPr/>
          <p:nvPr/>
        </p:nvGrpSpPr>
        <p:grpSpPr>
          <a:xfrm>
            <a:off x="5565242" y="4663304"/>
            <a:ext cx="895350" cy="706755"/>
            <a:chOff x="5565242" y="4663304"/>
            <a:chExt cx="895350" cy="706755"/>
          </a:xfrm>
        </p:grpSpPr>
        <p:sp>
          <p:nvSpPr>
            <p:cNvPr id="60" name="object 60" descr=""/>
            <p:cNvSpPr/>
            <p:nvPr/>
          </p:nvSpPr>
          <p:spPr>
            <a:xfrm>
              <a:off x="5819976" y="4701602"/>
              <a:ext cx="416559" cy="430530"/>
            </a:xfrm>
            <a:custGeom>
              <a:avLst/>
              <a:gdLst/>
              <a:ahLst/>
              <a:cxnLst/>
              <a:rect l="l" t="t" r="r" b="b"/>
              <a:pathLst>
                <a:path w="416560" h="430529">
                  <a:moveTo>
                    <a:pt x="416018" y="430118"/>
                  </a:moveTo>
                  <a:lnTo>
                    <a:pt x="0" y="430118"/>
                  </a:lnTo>
                  <a:lnTo>
                    <a:pt x="186186" y="0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6006162" y="4701602"/>
              <a:ext cx="416559" cy="430530"/>
            </a:xfrm>
            <a:custGeom>
              <a:avLst/>
              <a:gdLst/>
              <a:ahLst/>
              <a:cxnLst/>
              <a:rect l="l" t="t" r="r" b="b"/>
              <a:pathLst>
                <a:path w="416560" h="430529">
                  <a:moveTo>
                    <a:pt x="0" y="0"/>
                  </a:moveTo>
                  <a:lnTo>
                    <a:pt x="416018" y="0"/>
                  </a:lnTo>
                  <a:lnTo>
                    <a:pt x="229832" y="430118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5603550" y="4901189"/>
              <a:ext cx="602615" cy="430530"/>
            </a:xfrm>
            <a:custGeom>
              <a:avLst/>
              <a:gdLst/>
              <a:ahLst/>
              <a:cxnLst/>
              <a:rect l="l" t="t" r="r" b="b"/>
              <a:pathLst>
                <a:path w="602614" h="430529">
                  <a:moveTo>
                    <a:pt x="416002" y="430103"/>
                  </a:moveTo>
                  <a:lnTo>
                    <a:pt x="0" y="430103"/>
                  </a:lnTo>
                  <a:lnTo>
                    <a:pt x="186186" y="0"/>
                  </a:lnTo>
                  <a:lnTo>
                    <a:pt x="602189" y="0"/>
                  </a:lnTo>
                  <a:lnTo>
                    <a:pt x="416002" y="430103"/>
                  </a:lnTo>
                  <a:close/>
                </a:path>
              </a:pathLst>
            </a:custGeom>
            <a:ln w="271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5603550" y="4701601"/>
              <a:ext cx="819150" cy="629920"/>
            </a:xfrm>
            <a:custGeom>
              <a:avLst/>
              <a:gdLst/>
              <a:ahLst/>
              <a:cxnLst/>
              <a:rect l="l" t="t" r="r" b="b"/>
              <a:pathLst>
                <a:path w="819150" h="629920">
                  <a:moveTo>
                    <a:pt x="416002" y="629691"/>
                  </a:moveTo>
                  <a:lnTo>
                    <a:pt x="0" y="629691"/>
                  </a:lnTo>
                  <a:lnTo>
                    <a:pt x="186186" y="199588"/>
                  </a:lnTo>
                  <a:lnTo>
                    <a:pt x="602189" y="199588"/>
                  </a:lnTo>
                  <a:lnTo>
                    <a:pt x="416002" y="629691"/>
                  </a:lnTo>
                  <a:close/>
                </a:path>
                <a:path w="819150" h="629920">
                  <a:moveTo>
                    <a:pt x="402612" y="0"/>
                  </a:moveTo>
                  <a:lnTo>
                    <a:pt x="186186" y="199588"/>
                  </a:lnTo>
                </a:path>
                <a:path w="819150" h="629920">
                  <a:moveTo>
                    <a:pt x="818631" y="0"/>
                  </a:moveTo>
                  <a:lnTo>
                    <a:pt x="602189" y="199588"/>
                  </a:lnTo>
                </a:path>
                <a:path w="819150" h="629920">
                  <a:moveTo>
                    <a:pt x="632444" y="430118"/>
                  </a:moveTo>
                  <a:lnTo>
                    <a:pt x="416002" y="629691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5603549" y="5131720"/>
              <a:ext cx="216535" cy="200025"/>
            </a:xfrm>
            <a:custGeom>
              <a:avLst/>
              <a:gdLst/>
              <a:ahLst/>
              <a:cxnLst/>
              <a:rect l="l" t="t" r="r" b="b"/>
              <a:pathLst>
                <a:path w="216535" h="200025">
                  <a:moveTo>
                    <a:pt x="216426" y="0"/>
                  </a:moveTo>
                  <a:lnTo>
                    <a:pt x="0" y="199572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569121" y="5296890"/>
              <a:ext cx="68858" cy="68836"/>
            </a:xfrm>
            <a:prstGeom prst="rect">
              <a:avLst/>
            </a:prstGeom>
          </p:spPr>
        </p:pic>
        <p:sp>
          <p:nvSpPr>
            <p:cNvPr id="66" name="object 66" descr=""/>
            <p:cNvSpPr/>
            <p:nvPr/>
          </p:nvSpPr>
          <p:spPr>
            <a:xfrm>
              <a:off x="5569121" y="5296889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6" y="21007"/>
                  </a:lnTo>
                  <a:lnTo>
                    <a:pt x="10086" y="10072"/>
                  </a:lnTo>
                  <a:lnTo>
                    <a:pt x="21030" y="2702"/>
                  </a:lnTo>
                  <a:lnTo>
                    <a:pt x="34428" y="0"/>
                  </a:lnTo>
                  <a:lnTo>
                    <a:pt x="47833" y="2702"/>
                  </a:lnTo>
                  <a:lnTo>
                    <a:pt x="58776" y="10072"/>
                  </a:lnTo>
                  <a:lnTo>
                    <a:pt x="66153" y="21007"/>
                  </a:lnTo>
                  <a:lnTo>
                    <a:pt x="68858" y="34402"/>
                  </a:lnTo>
                  <a:lnTo>
                    <a:pt x="66153" y="47809"/>
                  </a:lnTo>
                  <a:lnTo>
                    <a:pt x="58776" y="58753"/>
                  </a:lnTo>
                  <a:lnTo>
                    <a:pt x="47833" y="66131"/>
                  </a:lnTo>
                  <a:lnTo>
                    <a:pt x="34428" y="68836"/>
                  </a:lnTo>
                  <a:lnTo>
                    <a:pt x="21030" y="66131"/>
                  </a:lnTo>
                  <a:lnTo>
                    <a:pt x="10086" y="58753"/>
                  </a:lnTo>
                  <a:lnTo>
                    <a:pt x="2706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755307" y="4866755"/>
              <a:ext cx="68858" cy="68868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5755307" y="4866755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6" y="21040"/>
                  </a:lnTo>
                  <a:lnTo>
                    <a:pt x="10086" y="10094"/>
                  </a:lnTo>
                  <a:lnTo>
                    <a:pt x="21030" y="2709"/>
                  </a:lnTo>
                  <a:lnTo>
                    <a:pt x="34428" y="0"/>
                  </a:lnTo>
                  <a:lnTo>
                    <a:pt x="47820" y="2709"/>
                  </a:lnTo>
                  <a:lnTo>
                    <a:pt x="58765" y="10094"/>
                  </a:lnTo>
                  <a:lnTo>
                    <a:pt x="66149" y="21040"/>
                  </a:lnTo>
                  <a:lnTo>
                    <a:pt x="68858" y="34433"/>
                  </a:lnTo>
                  <a:lnTo>
                    <a:pt x="66149" y="47840"/>
                  </a:lnTo>
                  <a:lnTo>
                    <a:pt x="58765" y="58784"/>
                  </a:lnTo>
                  <a:lnTo>
                    <a:pt x="47820" y="66162"/>
                  </a:lnTo>
                  <a:lnTo>
                    <a:pt x="34428" y="68867"/>
                  </a:lnTo>
                  <a:lnTo>
                    <a:pt x="21030" y="66162"/>
                  </a:lnTo>
                  <a:lnTo>
                    <a:pt x="10086" y="58784"/>
                  </a:lnTo>
                  <a:lnTo>
                    <a:pt x="2706" y="47840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971764" y="4667184"/>
              <a:ext cx="68827" cy="68835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5971764" y="4667183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1" y="21007"/>
                  </a:lnTo>
                  <a:lnTo>
                    <a:pt x="10071" y="10072"/>
                  </a:lnTo>
                  <a:lnTo>
                    <a:pt x="21004" y="2702"/>
                  </a:lnTo>
                  <a:lnTo>
                    <a:pt x="34397" y="0"/>
                  </a:lnTo>
                  <a:lnTo>
                    <a:pt x="47808" y="2702"/>
                  </a:lnTo>
                  <a:lnTo>
                    <a:pt x="58751" y="10072"/>
                  </a:lnTo>
                  <a:lnTo>
                    <a:pt x="66124" y="21007"/>
                  </a:lnTo>
                  <a:lnTo>
                    <a:pt x="68827" y="34402"/>
                  </a:lnTo>
                  <a:lnTo>
                    <a:pt x="66124" y="47809"/>
                  </a:lnTo>
                  <a:lnTo>
                    <a:pt x="58751" y="58753"/>
                  </a:lnTo>
                  <a:lnTo>
                    <a:pt x="47808" y="66131"/>
                  </a:lnTo>
                  <a:lnTo>
                    <a:pt x="34397" y="68836"/>
                  </a:lnTo>
                  <a:lnTo>
                    <a:pt x="21004" y="66131"/>
                  </a:lnTo>
                  <a:lnTo>
                    <a:pt x="10071" y="58753"/>
                  </a:lnTo>
                  <a:lnTo>
                    <a:pt x="2701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070894" y="4766326"/>
              <a:ext cx="68811" cy="68820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067015" y="4762446"/>
              <a:ext cx="76569" cy="76579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785546" y="5097287"/>
              <a:ext cx="68858" cy="68850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5785547" y="5097287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6" y="21034"/>
                  </a:lnTo>
                  <a:lnTo>
                    <a:pt x="10086" y="10088"/>
                  </a:lnTo>
                  <a:lnTo>
                    <a:pt x="21030" y="2707"/>
                  </a:lnTo>
                  <a:lnTo>
                    <a:pt x="34428" y="0"/>
                  </a:lnTo>
                  <a:lnTo>
                    <a:pt x="47839" y="2707"/>
                  </a:lnTo>
                  <a:lnTo>
                    <a:pt x="58782" y="10088"/>
                  </a:lnTo>
                  <a:lnTo>
                    <a:pt x="66155" y="21034"/>
                  </a:lnTo>
                  <a:lnTo>
                    <a:pt x="68858" y="34433"/>
                  </a:lnTo>
                  <a:lnTo>
                    <a:pt x="66155" y="47824"/>
                  </a:lnTo>
                  <a:lnTo>
                    <a:pt x="58782" y="58765"/>
                  </a:lnTo>
                  <a:lnTo>
                    <a:pt x="47839" y="66145"/>
                  </a:lnTo>
                  <a:lnTo>
                    <a:pt x="34428" y="68851"/>
                  </a:lnTo>
                  <a:lnTo>
                    <a:pt x="21030" y="66145"/>
                  </a:lnTo>
                  <a:lnTo>
                    <a:pt x="10086" y="58765"/>
                  </a:lnTo>
                  <a:lnTo>
                    <a:pt x="2706" y="47824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882953" y="5196428"/>
              <a:ext cx="68812" cy="68851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879074" y="5192549"/>
              <a:ext cx="76569" cy="76610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162901" y="4869579"/>
              <a:ext cx="68842" cy="68851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6162900" y="486958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18"/>
                  </a:moveTo>
                  <a:lnTo>
                    <a:pt x="2702" y="21020"/>
                  </a:lnTo>
                  <a:lnTo>
                    <a:pt x="10073" y="10080"/>
                  </a:lnTo>
                  <a:lnTo>
                    <a:pt x="21011" y="2704"/>
                  </a:lnTo>
                  <a:lnTo>
                    <a:pt x="34413" y="0"/>
                  </a:lnTo>
                  <a:lnTo>
                    <a:pt x="47811" y="2704"/>
                  </a:lnTo>
                  <a:lnTo>
                    <a:pt x="58755" y="10080"/>
                  </a:lnTo>
                  <a:lnTo>
                    <a:pt x="66135" y="21020"/>
                  </a:lnTo>
                  <a:lnTo>
                    <a:pt x="68842" y="34418"/>
                  </a:lnTo>
                  <a:lnTo>
                    <a:pt x="66135" y="47817"/>
                  </a:lnTo>
                  <a:lnTo>
                    <a:pt x="58755" y="58763"/>
                  </a:lnTo>
                  <a:lnTo>
                    <a:pt x="47811" y="66144"/>
                  </a:lnTo>
                  <a:lnTo>
                    <a:pt x="34413" y="68851"/>
                  </a:lnTo>
                  <a:lnTo>
                    <a:pt x="21011" y="66144"/>
                  </a:lnTo>
                  <a:lnTo>
                    <a:pt x="10073" y="58763"/>
                  </a:lnTo>
                  <a:lnTo>
                    <a:pt x="2702" y="47817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387753" y="4667184"/>
              <a:ext cx="68841" cy="68835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6387753" y="4667183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6" y="21007"/>
                  </a:lnTo>
                  <a:lnTo>
                    <a:pt x="10086" y="10072"/>
                  </a:lnTo>
                  <a:lnTo>
                    <a:pt x="21030" y="2702"/>
                  </a:lnTo>
                  <a:lnTo>
                    <a:pt x="34428" y="0"/>
                  </a:lnTo>
                  <a:lnTo>
                    <a:pt x="47817" y="2702"/>
                  </a:lnTo>
                  <a:lnTo>
                    <a:pt x="58757" y="10072"/>
                  </a:lnTo>
                  <a:lnTo>
                    <a:pt x="66136" y="21007"/>
                  </a:lnTo>
                  <a:lnTo>
                    <a:pt x="68842" y="34402"/>
                  </a:lnTo>
                  <a:lnTo>
                    <a:pt x="66136" y="47809"/>
                  </a:lnTo>
                  <a:lnTo>
                    <a:pt x="58757" y="58753"/>
                  </a:lnTo>
                  <a:lnTo>
                    <a:pt x="47817" y="66131"/>
                  </a:lnTo>
                  <a:lnTo>
                    <a:pt x="34428" y="68836"/>
                  </a:lnTo>
                  <a:lnTo>
                    <a:pt x="21030" y="66131"/>
                  </a:lnTo>
                  <a:lnTo>
                    <a:pt x="10086" y="58753"/>
                  </a:lnTo>
                  <a:lnTo>
                    <a:pt x="2706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201566" y="5097287"/>
              <a:ext cx="68841" cy="68850"/>
            </a:xfrm>
            <a:prstGeom prst="rect">
              <a:avLst/>
            </a:prstGeom>
          </p:spPr>
        </p:pic>
        <p:sp>
          <p:nvSpPr>
            <p:cNvPr id="82" name="object 82" descr=""/>
            <p:cNvSpPr/>
            <p:nvPr/>
          </p:nvSpPr>
          <p:spPr>
            <a:xfrm>
              <a:off x="6201566" y="5097287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2" y="21034"/>
                  </a:lnTo>
                  <a:lnTo>
                    <a:pt x="10075" y="10088"/>
                  </a:lnTo>
                  <a:lnTo>
                    <a:pt x="21017" y="2707"/>
                  </a:lnTo>
                  <a:lnTo>
                    <a:pt x="34428" y="0"/>
                  </a:lnTo>
                  <a:lnTo>
                    <a:pt x="47817" y="2707"/>
                  </a:lnTo>
                  <a:lnTo>
                    <a:pt x="58757" y="10088"/>
                  </a:lnTo>
                  <a:lnTo>
                    <a:pt x="66136" y="21034"/>
                  </a:lnTo>
                  <a:lnTo>
                    <a:pt x="68842" y="34433"/>
                  </a:lnTo>
                  <a:lnTo>
                    <a:pt x="66136" y="47824"/>
                  </a:lnTo>
                  <a:lnTo>
                    <a:pt x="58757" y="58765"/>
                  </a:lnTo>
                  <a:lnTo>
                    <a:pt x="47817" y="66145"/>
                  </a:lnTo>
                  <a:lnTo>
                    <a:pt x="34428" y="68851"/>
                  </a:lnTo>
                  <a:lnTo>
                    <a:pt x="21017" y="66145"/>
                  </a:lnTo>
                  <a:lnTo>
                    <a:pt x="10075" y="58765"/>
                  </a:lnTo>
                  <a:lnTo>
                    <a:pt x="2702" y="47824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985138" y="5296890"/>
              <a:ext cx="68842" cy="68836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5985138" y="5296889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6" y="21007"/>
                  </a:lnTo>
                  <a:lnTo>
                    <a:pt x="10085" y="10072"/>
                  </a:lnTo>
                  <a:lnTo>
                    <a:pt x="21024" y="2702"/>
                  </a:lnTo>
                  <a:lnTo>
                    <a:pt x="34413" y="0"/>
                  </a:lnTo>
                  <a:lnTo>
                    <a:pt x="47811" y="2702"/>
                  </a:lnTo>
                  <a:lnTo>
                    <a:pt x="58755" y="10072"/>
                  </a:lnTo>
                  <a:lnTo>
                    <a:pt x="66135" y="21007"/>
                  </a:lnTo>
                  <a:lnTo>
                    <a:pt x="68842" y="34402"/>
                  </a:lnTo>
                  <a:lnTo>
                    <a:pt x="66135" y="47809"/>
                  </a:lnTo>
                  <a:lnTo>
                    <a:pt x="58755" y="58753"/>
                  </a:lnTo>
                  <a:lnTo>
                    <a:pt x="47811" y="66131"/>
                  </a:lnTo>
                  <a:lnTo>
                    <a:pt x="34413" y="68836"/>
                  </a:lnTo>
                  <a:lnTo>
                    <a:pt x="21024" y="66131"/>
                  </a:lnTo>
                  <a:lnTo>
                    <a:pt x="10085" y="58753"/>
                  </a:lnTo>
                  <a:lnTo>
                    <a:pt x="2706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5" name="object 85" descr=""/>
          <p:cNvGrpSpPr/>
          <p:nvPr/>
        </p:nvGrpSpPr>
        <p:grpSpPr>
          <a:xfrm>
            <a:off x="2578000" y="2765649"/>
            <a:ext cx="709295" cy="939165"/>
            <a:chOff x="2578000" y="2765649"/>
            <a:chExt cx="709295" cy="939165"/>
          </a:xfrm>
        </p:grpSpPr>
        <p:sp>
          <p:nvSpPr>
            <p:cNvPr id="86" name="object 86" descr=""/>
            <p:cNvSpPr/>
            <p:nvPr/>
          </p:nvSpPr>
          <p:spPr>
            <a:xfrm>
              <a:off x="2832736" y="2803946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60" h="662939">
                  <a:moveTo>
                    <a:pt x="415987" y="662588"/>
                  </a:moveTo>
                  <a:lnTo>
                    <a:pt x="0" y="662588"/>
                  </a:lnTo>
                  <a:lnTo>
                    <a:pt x="0" y="0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2832735" y="2803946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60" h="662939">
                  <a:moveTo>
                    <a:pt x="0" y="0"/>
                  </a:moveTo>
                  <a:lnTo>
                    <a:pt x="415987" y="0"/>
                  </a:lnTo>
                  <a:lnTo>
                    <a:pt x="415987" y="662588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2616293" y="3003537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60" h="662939">
                  <a:moveTo>
                    <a:pt x="416002" y="662588"/>
                  </a:moveTo>
                  <a:lnTo>
                    <a:pt x="0" y="662588"/>
                  </a:lnTo>
                  <a:lnTo>
                    <a:pt x="0" y="0"/>
                  </a:lnTo>
                  <a:lnTo>
                    <a:pt x="416002" y="0"/>
                  </a:lnTo>
                  <a:lnTo>
                    <a:pt x="416002" y="662588"/>
                  </a:lnTo>
                  <a:close/>
                </a:path>
              </a:pathLst>
            </a:custGeom>
            <a:ln w="2715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2616293" y="2803949"/>
              <a:ext cx="632460" cy="862330"/>
            </a:xfrm>
            <a:custGeom>
              <a:avLst/>
              <a:gdLst/>
              <a:ahLst/>
              <a:cxnLst/>
              <a:rect l="l" t="t" r="r" b="b"/>
              <a:pathLst>
                <a:path w="632460" h="862329">
                  <a:moveTo>
                    <a:pt x="416002" y="862176"/>
                  </a:moveTo>
                  <a:lnTo>
                    <a:pt x="0" y="862176"/>
                  </a:lnTo>
                  <a:lnTo>
                    <a:pt x="0" y="199588"/>
                  </a:lnTo>
                  <a:lnTo>
                    <a:pt x="416002" y="199588"/>
                  </a:lnTo>
                  <a:lnTo>
                    <a:pt x="416002" y="862176"/>
                  </a:lnTo>
                  <a:close/>
                </a:path>
                <a:path w="632460" h="862329">
                  <a:moveTo>
                    <a:pt x="216441" y="0"/>
                  </a:moveTo>
                  <a:lnTo>
                    <a:pt x="15" y="199588"/>
                  </a:lnTo>
                </a:path>
                <a:path w="632460" h="862329">
                  <a:moveTo>
                    <a:pt x="632429" y="0"/>
                  </a:moveTo>
                  <a:lnTo>
                    <a:pt x="416002" y="199588"/>
                  </a:lnTo>
                </a:path>
                <a:path w="632460" h="862329">
                  <a:moveTo>
                    <a:pt x="632429" y="662588"/>
                  </a:moveTo>
                  <a:lnTo>
                    <a:pt x="416002" y="862176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2616308" y="3466534"/>
              <a:ext cx="216535" cy="200025"/>
            </a:xfrm>
            <a:custGeom>
              <a:avLst/>
              <a:gdLst/>
              <a:ahLst/>
              <a:cxnLst/>
              <a:rect l="l" t="t" r="r" b="b"/>
              <a:pathLst>
                <a:path w="216535" h="200025">
                  <a:moveTo>
                    <a:pt x="216426" y="0"/>
                  </a:moveTo>
                  <a:lnTo>
                    <a:pt x="0" y="199588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581879" y="3631720"/>
              <a:ext cx="68842" cy="68820"/>
            </a:xfrm>
            <a:prstGeom prst="rect">
              <a:avLst/>
            </a:prstGeom>
          </p:spPr>
        </p:pic>
        <p:sp>
          <p:nvSpPr>
            <p:cNvPr id="92" name="object 92" descr=""/>
            <p:cNvSpPr/>
            <p:nvPr/>
          </p:nvSpPr>
          <p:spPr>
            <a:xfrm>
              <a:off x="2581879" y="363172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387"/>
                  </a:moveTo>
                  <a:lnTo>
                    <a:pt x="2704" y="21001"/>
                  </a:lnTo>
                  <a:lnTo>
                    <a:pt x="10081" y="10070"/>
                  </a:lnTo>
                  <a:lnTo>
                    <a:pt x="21024" y="2701"/>
                  </a:lnTo>
                  <a:lnTo>
                    <a:pt x="34429" y="0"/>
                  </a:lnTo>
                  <a:lnTo>
                    <a:pt x="47824" y="2701"/>
                  </a:lnTo>
                  <a:lnTo>
                    <a:pt x="58763" y="10070"/>
                  </a:lnTo>
                  <a:lnTo>
                    <a:pt x="66138" y="21001"/>
                  </a:lnTo>
                  <a:lnTo>
                    <a:pt x="68842" y="34387"/>
                  </a:lnTo>
                  <a:lnTo>
                    <a:pt x="66138" y="47799"/>
                  </a:lnTo>
                  <a:lnTo>
                    <a:pt x="58763" y="58743"/>
                  </a:lnTo>
                  <a:lnTo>
                    <a:pt x="47824" y="66117"/>
                  </a:lnTo>
                  <a:lnTo>
                    <a:pt x="34429" y="68820"/>
                  </a:lnTo>
                  <a:lnTo>
                    <a:pt x="21024" y="66117"/>
                  </a:lnTo>
                  <a:lnTo>
                    <a:pt x="10081" y="58743"/>
                  </a:lnTo>
                  <a:lnTo>
                    <a:pt x="2704" y="47799"/>
                  </a:lnTo>
                  <a:lnTo>
                    <a:pt x="0" y="34387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581879" y="2969116"/>
              <a:ext cx="68842" cy="68836"/>
            </a:xfrm>
            <a:prstGeom prst="rect">
              <a:avLst/>
            </a:prstGeom>
          </p:spPr>
        </p:pic>
        <p:sp>
          <p:nvSpPr>
            <p:cNvPr id="94" name="object 94" descr=""/>
            <p:cNvSpPr/>
            <p:nvPr/>
          </p:nvSpPr>
          <p:spPr>
            <a:xfrm>
              <a:off x="2581879" y="2969115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18"/>
                  </a:moveTo>
                  <a:lnTo>
                    <a:pt x="2704" y="21020"/>
                  </a:lnTo>
                  <a:lnTo>
                    <a:pt x="10079" y="10080"/>
                  </a:lnTo>
                  <a:lnTo>
                    <a:pt x="21018" y="2704"/>
                  </a:lnTo>
                  <a:lnTo>
                    <a:pt x="34413" y="0"/>
                  </a:lnTo>
                  <a:lnTo>
                    <a:pt x="47817" y="2704"/>
                  </a:lnTo>
                  <a:lnTo>
                    <a:pt x="58761" y="10080"/>
                  </a:lnTo>
                  <a:lnTo>
                    <a:pt x="66137" y="21020"/>
                  </a:lnTo>
                  <a:lnTo>
                    <a:pt x="68842" y="34418"/>
                  </a:lnTo>
                  <a:lnTo>
                    <a:pt x="66137" y="47821"/>
                  </a:lnTo>
                  <a:lnTo>
                    <a:pt x="58761" y="58761"/>
                  </a:lnTo>
                  <a:lnTo>
                    <a:pt x="47817" y="66133"/>
                  </a:lnTo>
                  <a:lnTo>
                    <a:pt x="34413" y="68836"/>
                  </a:lnTo>
                  <a:lnTo>
                    <a:pt x="21018" y="66133"/>
                  </a:lnTo>
                  <a:lnTo>
                    <a:pt x="10079" y="58761"/>
                  </a:lnTo>
                  <a:lnTo>
                    <a:pt x="2704" y="47821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798306" y="2769528"/>
              <a:ext cx="68842" cy="68836"/>
            </a:xfrm>
            <a:prstGeom prst="rect">
              <a:avLst/>
            </a:prstGeom>
          </p:spPr>
        </p:pic>
        <p:sp>
          <p:nvSpPr>
            <p:cNvPr id="96" name="object 96" descr=""/>
            <p:cNvSpPr/>
            <p:nvPr/>
          </p:nvSpPr>
          <p:spPr>
            <a:xfrm>
              <a:off x="2798306" y="2769528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6" y="21014"/>
                  </a:lnTo>
                  <a:lnTo>
                    <a:pt x="10087" y="10078"/>
                  </a:lnTo>
                  <a:lnTo>
                    <a:pt x="21031" y="2704"/>
                  </a:lnTo>
                  <a:lnTo>
                    <a:pt x="34429" y="0"/>
                  </a:lnTo>
                  <a:lnTo>
                    <a:pt x="47824" y="2704"/>
                  </a:lnTo>
                  <a:lnTo>
                    <a:pt x="58763" y="10078"/>
                  </a:lnTo>
                  <a:lnTo>
                    <a:pt x="66138" y="21014"/>
                  </a:lnTo>
                  <a:lnTo>
                    <a:pt x="68842" y="34402"/>
                  </a:lnTo>
                  <a:lnTo>
                    <a:pt x="66138" y="47808"/>
                  </a:lnTo>
                  <a:lnTo>
                    <a:pt x="58763" y="58753"/>
                  </a:lnTo>
                  <a:lnTo>
                    <a:pt x="47824" y="66131"/>
                  </a:lnTo>
                  <a:lnTo>
                    <a:pt x="34429" y="68836"/>
                  </a:lnTo>
                  <a:lnTo>
                    <a:pt x="21031" y="66131"/>
                  </a:lnTo>
                  <a:lnTo>
                    <a:pt x="10087" y="58753"/>
                  </a:lnTo>
                  <a:lnTo>
                    <a:pt x="2706" y="47808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7" name="object 97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798306" y="3432101"/>
              <a:ext cx="68842" cy="68867"/>
            </a:xfrm>
            <a:prstGeom prst="rect">
              <a:avLst/>
            </a:prstGeom>
          </p:spPr>
        </p:pic>
        <p:sp>
          <p:nvSpPr>
            <p:cNvPr id="98" name="object 98" descr=""/>
            <p:cNvSpPr/>
            <p:nvPr/>
          </p:nvSpPr>
          <p:spPr>
            <a:xfrm>
              <a:off x="2798306" y="343210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4" y="21033"/>
                  </a:lnTo>
                  <a:lnTo>
                    <a:pt x="10079" y="10088"/>
                  </a:lnTo>
                  <a:lnTo>
                    <a:pt x="21018" y="2707"/>
                  </a:lnTo>
                  <a:lnTo>
                    <a:pt x="34413" y="0"/>
                  </a:lnTo>
                  <a:lnTo>
                    <a:pt x="47817" y="2707"/>
                  </a:lnTo>
                  <a:lnTo>
                    <a:pt x="58761" y="10088"/>
                  </a:lnTo>
                  <a:lnTo>
                    <a:pt x="66137" y="21033"/>
                  </a:lnTo>
                  <a:lnTo>
                    <a:pt x="68842" y="34433"/>
                  </a:lnTo>
                  <a:lnTo>
                    <a:pt x="66137" y="47839"/>
                  </a:lnTo>
                  <a:lnTo>
                    <a:pt x="58761" y="58784"/>
                  </a:lnTo>
                  <a:lnTo>
                    <a:pt x="47817" y="66162"/>
                  </a:lnTo>
                  <a:lnTo>
                    <a:pt x="34413" y="68867"/>
                  </a:lnTo>
                  <a:lnTo>
                    <a:pt x="21018" y="66162"/>
                  </a:lnTo>
                  <a:lnTo>
                    <a:pt x="10079" y="58784"/>
                  </a:lnTo>
                  <a:lnTo>
                    <a:pt x="2704" y="47839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989442" y="2971924"/>
              <a:ext cx="68841" cy="68853"/>
            </a:xfrm>
            <a:prstGeom prst="rect">
              <a:avLst/>
            </a:prstGeom>
          </p:spPr>
        </p:pic>
        <p:sp>
          <p:nvSpPr>
            <p:cNvPr id="100" name="object 100" descr=""/>
            <p:cNvSpPr/>
            <p:nvPr/>
          </p:nvSpPr>
          <p:spPr>
            <a:xfrm>
              <a:off x="2989442" y="2971924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18"/>
                  </a:moveTo>
                  <a:lnTo>
                    <a:pt x="2704" y="21020"/>
                  </a:lnTo>
                  <a:lnTo>
                    <a:pt x="10081" y="10080"/>
                  </a:lnTo>
                  <a:lnTo>
                    <a:pt x="21024" y="2704"/>
                  </a:lnTo>
                  <a:lnTo>
                    <a:pt x="34429" y="0"/>
                  </a:lnTo>
                  <a:lnTo>
                    <a:pt x="47824" y="2704"/>
                  </a:lnTo>
                  <a:lnTo>
                    <a:pt x="58763" y="10080"/>
                  </a:lnTo>
                  <a:lnTo>
                    <a:pt x="66138" y="21020"/>
                  </a:lnTo>
                  <a:lnTo>
                    <a:pt x="68842" y="34418"/>
                  </a:lnTo>
                  <a:lnTo>
                    <a:pt x="66138" y="47824"/>
                  </a:lnTo>
                  <a:lnTo>
                    <a:pt x="58763" y="58769"/>
                  </a:lnTo>
                  <a:lnTo>
                    <a:pt x="47824" y="66146"/>
                  </a:lnTo>
                  <a:lnTo>
                    <a:pt x="34429" y="68851"/>
                  </a:lnTo>
                  <a:lnTo>
                    <a:pt x="21024" y="66146"/>
                  </a:lnTo>
                  <a:lnTo>
                    <a:pt x="10081" y="58769"/>
                  </a:lnTo>
                  <a:lnTo>
                    <a:pt x="2704" y="47824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1" name="object 101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214309" y="2769528"/>
              <a:ext cx="68842" cy="68836"/>
            </a:xfrm>
            <a:prstGeom prst="rect">
              <a:avLst/>
            </a:prstGeom>
          </p:spPr>
        </p:pic>
        <p:sp>
          <p:nvSpPr>
            <p:cNvPr id="102" name="object 102" descr=""/>
            <p:cNvSpPr/>
            <p:nvPr/>
          </p:nvSpPr>
          <p:spPr>
            <a:xfrm>
              <a:off x="3214309" y="2769528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4" y="21014"/>
                  </a:lnTo>
                  <a:lnTo>
                    <a:pt x="10079" y="10078"/>
                  </a:lnTo>
                  <a:lnTo>
                    <a:pt x="21018" y="2704"/>
                  </a:lnTo>
                  <a:lnTo>
                    <a:pt x="34413" y="0"/>
                  </a:lnTo>
                  <a:lnTo>
                    <a:pt x="47817" y="2704"/>
                  </a:lnTo>
                  <a:lnTo>
                    <a:pt x="58761" y="10078"/>
                  </a:lnTo>
                  <a:lnTo>
                    <a:pt x="66138" y="21014"/>
                  </a:lnTo>
                  <a:lnTo>
                    <a:pt x="68842" y="34402"/>
                  </a:lnTo>
                  <a:lnTo>
                    <a:pt x="66138" y="47808"/>
                  </a:lnTo>
                  <a:lnTo>
                    <a:pt x="58761" y="58753"/>
                  </a:lnTo>
                  <a:lnTo>
                    <a:pt x="47817" y="66131"/>
                  </a:lnTo>
                  <a:lnTo>
                    <a:pt x="34413" y="68836"/>
                  </a:lnTo>
                  <a:lnTo>
                    <a:pt x="21018" y="66131"/>
                  </a:lnTo>
                  <a:lnTo>
                    <a:pt x="10079" y="58753"/>
                  </a:lnTo>
                  <a:lnTo>
                    <a:pt x="2704" y="47808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3" name="object 103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214309" y="3432101"/>
              <a:ext cx="68842" cy="68867"/>
            </a:xfrm>
            <a:prstGeom prst="rect">
              <a:avLst/>
            </a:prstGeom>
          </p:spPr>
        </p:pic>
        <p:sp>
          <p:nvSpPr>
            <p:cNvPr id="104" name="object 104" descr=""/>
            <p:cNvSpPr/>
            <p:nvPr/>
          </p:nvSpPr>
          <p:spPr>
            <a:xfrm>
              <a:off x="3214309" y="343210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4" y="21033"/>
                  </a:lnTo>
                  <a:lnTo>
                    <a:pt x="10079" y="10088"/>
                  </a:lnTo>
                  <a:lnTo>
                    <a:pt x="21018" y="2707"/>
                  </a:lnTo>
                  <a:lnTo>
                    <a:pt x="34413" y="0"/>
                  </a:lnTo>
                  <a:lnTo>
                    <a:pt x="47811" y="2707"/>
                  </a:lnTo>
                  <a:lnTo>
                    <a:pt x="58755" y="10088"/>
                  </a:lnTo>
                  <a:lnTo>
                    <a:pt x="66135" y="21033"/>
                  </a:lnTo>
                  <a:lnTo>
                    <a:pt x="68842" y="34433"/>
                  </a:lnTo>
                  <a:lnTo>
                    <a:pt x="66135" y="47839"/>
                  </a:lnTo>
                  <a:lnTo>
                    <a:pt x="58755" y="58784"/>
                  </a:lnTo>
                  <a:lnTo>
                    <a:pt x="47811" y="66162"/>
                  </a:lnTo>
                  <a:lnTo>
                    <a:pt x="34413" y="68867"/>
                  </a:lnTo>
                  <a:lnTo>
                    <a:pt x="21018" y="66162"/>
                  </a:lnTo>
                  <a:lnTo>
                    <a:pt x="10079" y="58784"/>
                  </a:lnTo>
                  <a:lnTo>
                    <a:pt x="2704" y="47839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5" name="object 105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997883" y="3631720"/>
              <a:ext cx="68842" cy="68820"/>
            </a:xfrm>
            <a:prstGeom prst="rect">
              <a:avLst/>
            </a:prstGeom>
          </p:spPr>
        </p:pic>
        <p:sp>
          <p:nvSpPr>
            <p:cNvPr id="106" name="object 106" descr=""/>
            <p:cNvSpPr/>
            <p:nvPr/>
          </p:nvSpPr>
          <p:spPr>
            <a:xfrm>
              <a:off x="2997883" y="363172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387"/>
                  </a:moveTo>
                  <a:lnTo>
                    <a:pt x="2704" y="21001"/>
                  </a:lnTo>
                  <a:lnTo>
                    <a:pt x="10079" y="10070"/>
                  </a:lnTo>
                  <a:lnTo>
                    <a:pt x="21018" y="2701"/>
                  </a:lnTo>
                  <a:lnTo>
                    <a:pt x="34413" y="0"/>
                  </a:lnTo>
                  <a:lnTo>
                    <a:pt x="47817" y="2701"/>
                  </a:lnTo>
                  <a:lnTo>
                    <a:pt x="58761" y="10070"/>
                  </a:lnTo>
                  <a:lnTo>
                    <a:pt x="66137" y="21001"/>
                  </a:lnTo>
                  <a:lnTo>
                    <a:pt x="68842" y="34387"/>
                  </a:lnTo>
                  <a:lnTo>
                    <a:pt x="66137" y="47799"/>
                  </a:lnTo>
                  <a:lnTo>
                    <a:pt x="58761" y="58743"/>
                  </a:lnTo>
                  <a:lnTo>
                    <a:pt x="47817" y="66117"/>
                  </a:lnTo>
                  <a:lnTo>
                    <a:pt x="34413" y="68820"/>
                  </a:lnTo>
                  <a:lnTo>
                    <a:pt x="21018" y="66117"/>
                  </a:lnTo>
                  <a:lnTo>
                    <a:pt x="10079" y="58743"/>
                  </a:lnTo>
                  <a:lnTo>
                    <a:pt x="2704" y="47799"/>
                  </a:lnTo>
                  <a:lnTo>
                    <a:pt x="0" y="34387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7" name="object 107" descr=""/>
          <p:cNvGrpSpPr/>
          <p:nvPr/>
        </p:nvGrpSpPr>
        <p:grpSpPr>
          <a:xfrm>
            <a:off x="4114041" y="2765649"/>
            <a:ext cx="709295" cy="939165"/>
            <a:chOff x="4114041" y="2765649"/>
            <a:chExt cx="709295" cy="939165"/>
          </a:xfrm>
        </p:grpSpPr>
        <p:sp>
          <p:nvSpPr>
            <p:cNvPr id="108" name="object 108" descr=""/>
            <p:cNvSpPr/>
            <p:nvPr/>
          </p:nvSpPr>
          <p:spPr>
            <a:xfrm>
              <a:off x="4368775" y="2803946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60" h="662939">
                  <a:moveTo>
                    <a:pt x="415987" y="662588"/>
                  </a:moveTo>
                  <a:lnTo>
                    <a:pt x="0" y="662588"/>
                  </a:lnTo>
                  <a:lnTo>
                    <a:pt x="0" y="0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4368775" y="2803946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60" h="662939">
                  <a:moveTo>
                    <a:pt x="0" y="0"/>
                  </a:moveTo>
                  <a:lnTo>
                    <a:pt x="415987" y="0"/>
                  </a:lnTo>
                  <a:lnTo>
                    <a:pt x="415987" y="662588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4152347" y="3003537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60" h="662939">
                  <a:moveTo>
                    <a:pt x="415987" y="662588"/>
                  </a:moveTo>
                  <a:lnTo>
                    <a:pt x="0" y="662588"/>
                  </a:lnTo>
                  <a:lnTo>
                    <a:pt x="0" y="0"/>
                  </a:lnTo>
                  <a:lnTo>
                    <a:pt x="415987" y="0"/>
                  </a:lnTo>
                  <a:lnTo>
                    <a:pt x="415987" y="662588"/>
                  </a:lnTo>
                  <a:close/>
                </a:path>
              </a:pathLst>
            </a:custGeom>
            <a:ln w="2715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4152347" y="2803949"/>
              <a:ext cx="632460" cy="862330"/>
            </a:xfrm>
            <a:custGeom>
              <a:avLst/>
              <a:gdLst/>
              <a:ahLst/>
              <a:cxnLst/>
              <a:rect l="l" t="t" r="r" b="b"/>
              <a:pathLst>
                <a:path w="632460" h="862329">
                  <a:moveTo>
                    <a:pt x="415987" y="862176"/>
                  </a:moveTo>
                  <a:lnTo>
                    <a:pt x="0" y="862176"/>
                  </a:lnTo>
                  <a:lnTo>
                    <a:pt x="0" y="199588"/>
                  </a:lnTo>
                  <a:lnTo>
                    <a:pt x="415987" y="199588"/>
                  </a:lnTo>
                  <a:lnTo>
                    <a:pt x="415987" y="862176"/>
                  </a:lnTo>
                  <a:close/>
                </a:path>
                <a:path w="632460" h="862329">
                  <a:moveTo>
                    <a:pt x="216426" y="0"/>
                  </a:moveTo>
                  <a:lnTo>
                    <a:pt x="0" y="199588"/>
                  </a:lnTo>
                </a:path>
                <a:path w="632460" h="862329">
                  <a:moveTo>
                    <a:pt x="632413" y="0"/>
                  </a:moveTo>
                  <a:lnTo>
                    <a:pt x="415987" y="199588"/>
                  </a:lnTo>
                </a:path>
                <a:path w="632460" h="862329">
                  <a:moveTo>
                    <a:pt x="632413" y="662588"/>
                  </a:moveTo>
                  <a:lnTo>
                    <a:pt x="415987" y="862176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4152349" y="3466534"/>
              <a:ext cx="216535" cy="200025"/>
            </a:xfrm>
            <a:custGeom>
              <a:avLst/>
              <a:gdLst/>
              <a:ahLst/>
              <a:cxnLst/>
              <a:rect l="l" t="t" r="r" b="b"/>
              <a:pathLst>
                <a:path w="216535" h="200025">
                  <a:moveTo>
                    <a:pt x="216426" y="0"/>
                  </a:moveTo>
                  <a:lnTo>
                    <a:pt x="0" y="199588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3" name="object 113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117920" y="3631721"/>
              <a:ext cx="68858" cy="68820"/>
            </a:xfrm>
            <a:prstGeom prst="rect">
              <a:avLst/>
            </a:prstGeom>
          </p:spPr>
        </p:pic>
        <p:sp>
          <p:nvSpPr>
            <p:cNvPr id="114" name="object 114" descr=""/>
            <p:cNvSpPr/>
            <p:nvPr/>
          </p:nvSpPr>
          <p:spPr>
            <a:xfrm>
              <a:off x="4117920" y="363172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387"/>
                  </a:moveTo>
                  <a:lnTo>
                    <a:pt x="2704" y="21001"/>
                  </a:lnTo>
                  <a:lnTo>
                    <a:pt x="10081" y="10070"/>
                  </a:lnTo>
                  <a:lnTo>
                    <a:pt x="21024" y="2701"/>
                  </a:lnTo>
                  <a:lnTo>
                    <a:pt x="34428" y="0"/>
                  </a:lnTo>
                  <a:lnTo>
                    <a:pt x="47826" y="2701"/>
                  </a:lnTo>
                  <a:lnTo>
                    <a:pt x="58771" y="10070"/>
                  </a:lnTo>
                  <a:lnTo>
                    <a:pt x="66151" y="21001"/>
                  </a:lnTo>
                  <a:lnTo>
                    <a:pt x="68858" y="34387"/>
                  </a:lnTo>
                  <a:lnTo>
                    <a:pt x="66151" y="47799"/>
                  </a:lnTo>
                  <a:lnTo>
                    <a:pt x="58771" y="58743"/>
                  </a:lnTo>
                  <a:lnTo>
                    <a:pt x="47826" y="66117"/>
                  </a:lnTo>
                  <a:lnTo>
                    <a:pt x="34428" y="68820"/>
                  </a:lnTo>
                  <a:lnTo>
                    <a:pt x="21024" y="66117"/>
                  </a:lnTo>
                  <a:lnTo>
                    <a:pt x="10081" y="58743"/>
                  </a:lnTo>
                  <a:lnTo>
                    <a:pt x="2704" y="47799"/>
                  </a:lnTo>
                  <a:lnTo>
                    <a:pt x="0" y="34387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5" name="object 115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117920" y="2969116"/>
              <a:ext cx="68842" cy="68836"/>
            </a:xfrm>
            <a:prstGeom prst="rect">
              <a:avLst/>
            </a:prstGeom>
          </p:spPr>
        </p:pic>
        <p:sp>
          <p:nvSpPr>
            <p:cNvPr id="116" name="object 116" descr=""/>
            <p:cNvSpPr/>
            <p:nvPr/>
          </p:nvSpPr>
          <p:spPr>
            <a:xfrm>
              <a:off x="4117920" y="2969115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18"/>
                  </a:moveTo>
                  <a:lnTo>
                    <a:pt x="2704" y="21020"/>
                  </a:lnTo>
                  <a:lnTo>
                    <a:pt x="10079" y="10080"/>
                  </a:lnTo>
                  <a:lnTo>
                    <a:pt x="21017" y="2704"/>
                  </a:lnTo>
                  <a:lnTo>
                    <a:pt x="34413" y="0"/>
                  </a:lnTo>
                  <a:lnTo>
                    <a:pt x="47817" y="2704"/>
                  </a:lnTo>
                  <a:lnTo>
                    <a:pt x="58761" y="10080"/>
                  </a:lnTo>
                  <a:lnTo>
                    <a:pt x="66138" y="21020"/>
                  </a:lnTo>
                  <a:lnTo>
                    <a:pt x="68842" y="34418"/>
                  </a:lnTo>
                  <a:lnTo>
                    <a:pt x="66138" y="47821"/>
                  </a:lnTo>
                  <a:lnTo>
                    <a:pt x="58761" y="58761"/>
                  </a:lnTo>
                  <a:lnTo>
                    <a:pt x="47817" y="66133"/>
                  </a:lnTo>
                  <a:lnTo>
                    <a:pt x="34413" y="68836"/>
                  </a:lnTo>
                  <a:lnTo>
                    <a:pt x="21017" y="66133"/>
                  </a:lnTo>
                  <a:lnTo>
                    <a:pt x="10079" y="58761"/>
                  </a:lnTo>
                  <a:lnTo>
                    <a:pt x="2704" y="47821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7" name="object 117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334362" y="2769528"/>
              <a:ext cx="68856" cy="68836"/>
            </a:xfrm>
            <a:prstGeom prst="rect">
              <a:avLst/>
            </a:prstGeom>
          </p:spPr>
        </p:pic>
        <p:sp>
          <p:nvSpPr>
            <p:cNvPr id="118" name="object 118" descr=""/>
            <p:cNvSpPr/>
            <p:nvPr/>
          </p:nvSpPr>
          <p:spPr>
            <a:xfrm>
              <a:off x="4334362" y="2769528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4" y="21014"/>
                  </a:lnTo>
                  <a:lnTo>
                    <a:pt x="10079" y="10078"/>
                  </a:lnTo>
                  <a:lnTo>
                    <a:pt x="21017" y="2704"/>
                  </a:lnTo>
                  <a:lnTo>
                    <a:pt x="34413" y="0"/>
                  </a:lnTo>
                  <a:lnTo>
                    <a:pt x="47813" y="2704"/>
                  </a:lnTo>
                  <a:lnTo>
                    <a:pt x="58763" y="10078"/>
                  </a:lnTo>
                  <a:lnTo>
                    <a:pt x="66148" y="21014"/>
                  </a:lnTo>
                  <a:lnTo>
                    <a:pt x="68858" y="34402"/>
                  </a:lnTo>
                  <a:lnTo>
                    <a:pt x="66148" y="47808"/>
                  </a:lnTo>
                  <a:lnTo>
                    <a:pt x="58763" y="58753"/>
                  </a:lnTo>
                  <a:lnTo>
                    <a:pt x="47813" y="66131"/>
                  </a:lnTo>
                  <a:lnTo>
                    <a:pt x="34413" y="68836"/>
                  </a:lnTo>
                  <a:lnTo>
                    <a:pt x="21017" y="66131"/>
                  </a:lnTo>
                  <a:lnTo>
                    <a:pt x="10079" y="58753"/>
                  </a:lnTo>
                  <a:lnTo>
                    <a:pt x="2704" y="47808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9" name="object 119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334362" y="3432101"/>
              <a:ext cx="68826" cy="68867"/>
            </a:xfrm>
            <a:prstGeom prst="rect">
              <a:avLst/>
            </a:prstGeom>
          </p:spPr>
        </p:pic>
        <p:sp>
          <p:nvSpPr>
            <p:cNvPr id="120" name="object 120" descr=""/>
            <p:cNvSpPr/>
            <p:nvPr/>
          </p:nvSpPr>
          <p:spPr>
            <a:xfrm>
              <a:off x="4334362" y="343210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1" y="21033"/>
                  </a:lnTo>
                  <a:lnTo>
                    <a:pt x="10071" y="10088"/>
                  </a:lnTo>
                  <a:lnTo>
                    <a:pt x="21004" y="2707"/>
                  </a:lnTo>
                  <a:lnTo>
                    <a:pt x="34397" y="0"/>
                  </a:lnTo>
                  <a:lnTo>
                    <a:pt x="47802" y="2707"/>
                  </a:lnTo>
                  <a:lnTo>
                    <a:pt x="58745" y="10088"/>
                  </a:lnTo>
                  <a:lnTo>
                    <a:pt x="66122" y="21033"/>
                  </a:lnTo>
                  <a:lnTo>
                    <a:pt x="68827" y="34433"/>
                  </a:lnTo>
                  <a:lnTo>
                    <a:pt x="66122" y="47839"/>
                  </a:lnTo>
                  <a:lnTo>
                    <a:pt x="58745" y="58784"/>
                  </a:lnTo>
                  <a:lnTo>
                    <a:pt x="47802" y="66162"/>
                  </a:lnTo>
                  <a:lnTo>
                    <a:pt x="34397" y="68867"/>
                  </a:lnTo>
                  <a:lnTo>
                    <a:pt x="21004" y="66162"/>
                  </a:lnTo>
                  <a:lnTo>
                    <a:pt x="10071" y="58784"/>
                  </a:lnTo>
                  <a:lnTo>
                    <a:pt x="2701" y="47839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1" name="object 121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533907" y="2969116"/>
              <a:ext cx="68858" cy="68836"/>
            </a:xfrm>
            <a:prstGeom prst="rect">
              <a:avLst/>
            </a:prstGeom>
          </p:spPr>
        </p:pic>
        <p:sp>
          <p:nvSpPr>
            <p:cNvPr id="122" name="object 122" descr=""/>
            <p:cNvSpPr/>
            <p:nvPr/>
          </p:nvSpPr>
          <p:spPr>
            <a:xfrm>
              <a:off x="4533907" y="2969115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18"/>
                  </a:moveTo>
                  <a:lnTo>
                    <a:pt x="2706" y="21020"/>
                  </a:lnTo>
                  <a:lnTo>
                    <a:pt x="10086" y="10080"/>
                  </a:lnTo>
                  <a:lnTo>
                    <a:pt x="21030" y="2704"/>
                  </a:lnTo>
                  <a:lnTo>
                    <a:pt x="34428" y="0"/>
                  </a:lnTo>
                  <a:lnTo>
                    <a:pt x="47826" y="2704"/>
                  </a:lnTo>
                  <a:lnTo>
                    <a:pt x="58771" y="10080"/>
                  </a:lnTo>
                  <a:lnTo>
                    <a:pt x="66151" y="21020"/>
                  </a:lnTo>
                  <a:lnTo>
                    <a:pt x="68858" y="34418"/>
                  </a:lnTo>
                  <a:lnTo>
                    <a:pt x="66151" y="47821"/>
                  </a:lnTo>
                  <a:lnTo>
                    <a:pt x="58771" y="58761"/>
                  </a:lnTo>
                  <a:lnTo>
                    <a:pt x="47826" y="66133"/>
                  </a:lnTo>
                  <a:lnTo>
                    <a:pt x="34428" y="68836"/>
                  </a:lnTo>
                  <a:lnTo>
                    <a:pt x="21030" y="66133"/>
                  </a:lnTo>
                  <a:lnTo>
                    <a:pt x="10086" y="58761"/>
                  </a:lnTo>
                  <a:lnTo>
                    <a:pt x="2706" y="47821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3" name="object 123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750349" y="2769528"/>
              <a:ext cx="68842" cy="68836"/>
            </a:xfrm>
            <a:prstGeom prst="rect">
              <a:avLst/>
            </a:prstGeom>
          </p:spPr>
        </p:pic>
        <p:sp>
          <p:nvSpPr>
            <p:cNvPr id="124" name="object 124" descr=""/>
            <p:cNvSpPr/>
            <p:nvPr/>
          </p:nvSpPr>
          <p:spPr>
            <a:xfrm>
              <a:off x="4750349" y="2769528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6" y="21014"/>
                  </a:lnTo>
                  <a:lnTo>
                    <a:pt x="10085" y="10078"/>
                  </a:lnTo>
                  <a:lnTo>
                    <a:pt x="21024" y="2704"/>
                  </a:lnTo>
                  <a:lnTo>
                    <a:pt x="34413" y="0"/>
                  </a:lnTo>
                  <a:lnTo>
                    <a:pt x="47824" y="2704"/>
                  </a:lnTo>
                  <a:lnTo>
                    <a:pt x="58767" y="10078"/>
                  </a:lnTo>
                  <a:lnTo>
                    <a:pt x="66140" y="21014"/>
                  </a:lnTo>
                  <a:lnTo>
                    <a:pt x="68842" y="34402"/>
                  </a:lnTo>
                  <a:lnTo>
                    <a:pt x="66140" y="47808"/>
                  </a:lnTo>
                  <a:lnTo>
                    <a:pt x="58767" y="58753"/>
                  </a:lnTo>
                  <a:lnTo>
                    <a:pt x="47824" y="66131"/>
                  </a:lnTo>
                  <a:lnTo>
                    <a:pt x="34413" y="68836"/>
                  </a:lnTo>
                  <a:lnTo>
                    <a:pt x="21024" y="66131"/>
                  </a:lnTo>
                  <a:lnTo>
                    <a:pt x="10085" y="58753"/>
                  </a:lnTo>
                  <a:lnTo>
                    <a:pt x="2706" y="47808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5" name="object 125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750349" y="3432101"/>
              <a:ext cx="68842" cy="68867"/>
            </a:xfrm>
            <a:prstGeom prst="rect">
              <a:avLst/>
            </a:prstGeom>
          </p:spPr>
        </p:pic>
        <p:sp>
          <p:nvSpPr>
            <p:cNvPr id="126" name="object 126" descr=""/>
            <p:cNvSpPr/>
            <p:nvPr/>
          </p:nvSpPr>
          <p:spPr>
            <a:xfrm>
              <a:off x="4750349" y="343210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6" y="21033"/>
                  </a:lnTo>
                  <a:lnTo>
                    <a:pt x="10085" y="10088"/>
                  </a:lnTo>
                  <a:lnTo>
                    <a:pt x="21024" y="2707"/>
                  </a:lnTo>
                  <a:lnTo>
                    <a:pt x="34413" y="0"/>
                  </a:lnTo>
                  <a:lnTo>
                    <a:pt x="47811" y="2707"/>
                  </a:lnTo>
                  <a:lnTo>
                    <a:pt x="58755" y="10088"/>
                  </a:lnTo>
                  <a:lnTo>
                    <a:pt x="66135" y="21033"/>
                  </a:lnTo>
                  <a:lnTo>
                    <a:pt x="68842" y="34433"/>
                  </a:lnTo>
                  <a:lnTo>
                    <a:pt x="66135" y="47839"/>
                  </a:lnTo>
                  <a:lnTo>
                    <a:pt x="58755" y="58784"/>
                  </a:lnTo>
                  <a:lnTo>
                    <a:pt x="47811" y="66162"/>
                  </a:lnTo>
                  <a:lnTo>
                    <a:pt x="34413" y="68867"/>
                  </a:lnTo>
                  <a:lnTo>
                    <a:pt x="21024" y="66162"/>
                  </a:lnTo>
                  <a:lnTo>
                    <a:pt x="10085" y="58784"/>
                  </a:lnTo>
                  <a:lnTo>
                    <a:pt x="2706" y="47839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7" name="object 127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533907" y="3631721"/>
              <a:ext cx="68858" cy="68820"/>
            </a:xfrm>
            <a:prstGeom prst="rect">
              <a:avLst/>
            </a:prstGeom>
          </p:spPr>
        </p:pic>
        <p:sp>
          <p:nvSpPr>
            <p:cNvPr id="128" name="object 128" descr=""/>
            <p:cNvSpPr/>
            <p:nvPr/>
          </p:nvSpPr>
          <p:spPr>
            <a:xfrm>
              <a:off x="4533907" y="363172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387"/>
                  </a:moveTo>
                  <a:lnTo>
                    <a:pt x="2706" y="21001"/>
                  </a:lnTo>
                  <a:lnTo>
                    <a:pt x="10086" y="10070"/>
                  </a:lnTo>
                  <a:lnTo>
                    <a:pt x="21030" y="2701"/>
                  </a:lnTo>
                  <a:lnTo>
                    <a:pt x="34428" y="0"/>
                  </a:lnTo>
                  <a:lnTo>
                    <a:pt x="47839" y="2701"/>
                  </a:lnTo>
                  <a:lnTo>
                    <a:pt x="58782" y="10070"/>
                  </a:lnTo>
                  <a:lnTo>
                    <a:pt x="66155" y="21001"/>
                  </a:lnTo>
                  <a:lnTo>
                    <a:pt x="68858" y="34387"/>
                  </a:lnTo>
                  <a:lnTo>
                    <a:pt x="66155" y="47799"/>
                  </a:lnTo>
                  <a:lnTo>
                    <a:pt x="58782" y="58743"/>
                  </a:lnTo>
                  <a:lnTo>
                    <a:pt x="47839" y="66117"/>
                  </a:lnTo>
                  <a:lnTo>
                    <a:pt x="34428" y="68820"/>
                  </a:lnTo>
                  <a:lnTo>
                    <a:pt x="21030" y="66117"/>
                  </a:lnTo>
                  <a:lnTo>
                    <a:pt x="10086" y="58743"/>
                  </a:lnTo>
                  <a:lnTo>
                    <a:pt x="2706" y="47799"/>
                  </a:lnTo>
                  <a:lnTo>
                    <a:pt x="0" y="34387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9" name="object 129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432125" y="3200794"/>
              <a:ext cx="68811" cy="68836"/>
            </a:xfrm>
            <a:prstGeom prst="rect">
              <a:avLst/>
            </a:prstGeom>
          </p:spPr>
        </p:pic>
        <p:pic>
          <p:nvPicPr>
            <p:cNvPr id="130" name="object 130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428246" y="3196916"/>
              <a:ext cx="76569" cy="76594"/>
            </a:xfrm>
            <a:prstGeom prst="rect">
              <a:avLst/>
            </a:prstGeom>
          </p:spPr>
        </p:pic>
      </p:grpSp>
      <p:grpSp>
        <p:nvGrpSpPr>
          <p:cNvPr id="131" name="object 131" descr=""/>
          <p:cNvGrpSpPr/>
          <p:nvPr/>
        </p:nvGrpSpPr>
        <p:grpSpPr>
          <a:xfrm>
            <a:off x="5662244" y="2765649"/>
            <a:ext cx="709295" cy="939165"/>
            <a:chOff x="5662244" y="2765649"/>
            <a:chExt cx="709295" cy="939165"/>
          </a:xfrm>
        </p:grpSpPr>
        <p:sp>
          <p:nvSpPr>
            <p:cNvPr id="132" name="object 132" descr=""/>
            <p:cNvSpPr/>
            <p:nvPr/>
          </p:nvSpPr>
          <p:spPr>
            <a:xfrm>
              <a:off x="5916979" y="2803946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60" h="662939">
                  <a:moveTo>
                    <a:pt x="415987" y="662588"/>
                  </a:moveTo>
                  <a:lnTo>
                    <a:pt x="0" y="662588"/>
                  </a:lnTo>
                  <a:lnTo>
                    <a:pt x="0" y="0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5916979" y="2803946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60" h="662939">
                  <a:moveTo>
                    <a:pt x="0" y="0"/>
                  </a:moveTo>
                  <a:lnTo>
                    <a:pt x="415987" y="0"/>
                  </a:lnTo>
                  <a:lnTo>
                    <a:pt x="415987" y="662588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5700551" y="3003537"/>
              <a:ext cx="416559" cy="662940"/>
            </a:xfrm>
            <a:custGeom>
              <a:avLst/>
              <a:gdLst/>
              <a:ahLst/>
              <a:cxnLst/>
              <a:rect l="l" t="t" r="r" b="b"/>
              <a:pathLst>
                <a:path w="416560" h="662939">
                  <a:moveTo>
                    <a:pt x="415971" y="662588"/>
                  </a:moveTo>
                  <a:lnTo>
                    <a:pt x="0" y="662588"/>
                  </a:lnTo>
                  <a:lnTo>
                    <a:pt x="0" y="0"/>
                  </a:lnTo>
                  <a:lnTo>
                    <a:pt x="415971" y="0"/>
                  </a:lnTo>
                  <a:lnTo>
                    <a:pt x="415971" y="662588"/>
                  </a:lnTo>
                  <a:close/>
                </a:path>
              </a:pathLst>
            </a:custGeom>
            <a:ln w="2715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5700551" y="2803949"/>
              <a:ext cx="632460" cy="862330"/>
            </a:xfrm>
            <a:custGeom>
              <a:avLst/>
              <a:gdLst/>
              <a:ahLst/>
              <a:cxnLst/>
              <a:rect l="l" t="t" r="r" b="b"/>
              <a:pathLst>
                <a:path w="632460" h="862329">
                  <a:moveTo>
                    <a:pt x="415971" y="862176"/>
                  </a:moveTo>
                  <a:lnTo>
                    <a:pt x="0" y="862176"/>
                  </a:lnTo>
                  <a:lnTo>
                    <a:pt x="0" y="199588"/>
                  </a:lnTo>
                  <a:lnTo>
                    <a:pt x="415971" y="199588"/>
                  </a:lnTo>
                  <a:lnTo>
                    <a:pt x="415971" y="862176"/>
                  </a:lnTo>
                  <a:close/>
                </a:path>
                <a:path w="632460" h="862329">
                  <a:moveTo>
                    <a:pt x="216426" y="0"/>
                  </a:moveTo>
                  <a:lnTo>
                    <a:pt x="0" y="199588"/>
                  </a:lnTo>
                </a:path>
                <a:path w="632460" h="862329">
                  <a:moveTo>
                    <a:pt x="632413" y="0"/>
                  </a:moveTo>
                  <a:lnTo>
                    <a:pt x="415971" y="199588"/>
                  </a:lnTo>
                </a:path>
                <a:path w="632460" h="862329">
                  <a:moveTo>
                    <a:pt x="632413" y="662588"/>
                  </a:moveTo>
                  <a:lnTo>
                    <a:pt x="415971" y="862176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5700553" y="3466534"/>
              <a:ext cx="216535" cy="200025"/>
            </a:xfrm>
            <a:custGeom>
              <a:avLst/>
              <a:gdLst/>
              <a:ahLst/>
              <a:cxnLst/>
              <a:rect l="l" t="t" r="r" b="b"/>
              <a:pathLst>
                <a:path w="216535" h="200025">
                  <a:moveTo>
                    <a:pt x="216426" y="0"/>
                  </a:moveTo>
                  <a:lnTo>
                    <a:pt x="0" y="199588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7" name="object 137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666124" y="3631721"/>
              <a:ext cx="68858" cy="68820"/>
            </a:xfrm>
            <a:prstGeom prst="rect">
              <a:avLst/>
            </a:prstGeom>
          </p:spPr>
        </p:pic>
        <p:sp>
          <p:nvSpPr>
            <p:cNvPr id="138" name="object 138" descr=""/>
            <p:cNvSpPr/>
            <p:nvPr/>
          </p:nvSpPr>
          <p:spPr>
            <a:xfrm>
              <a:off x="5666123" y="363172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387"/>
                  </a:moveTo>
                  <a:lnTo>
                    <a:pt x="2706" y="21001"/>
                  </a:lnTo>
                  <a:lnTo>
                    <a:pt x="10086" y="10070"/>
                  </a:lnTo>
                  <a:lnTo>
                    <a:pt x="21030" y="2701"/>
                  </a:lnTo>
                  <a:lnTo>
                    <a:pt x="34428" y="0"/>
                  </a:lnTo>
                  <a:lnTo>
                    <a:pt x="47820" y="2701"/>
                  </a:lnTo>
                  <a:lnTo>
                    <a:pt x="58765" y="10070"/>
                  </a:lnTo>
                  <a:lnTo>
                    <a:pt x="66149" y="21001"/>
                  </a:lnTo>
                  <a:lnTo>
                    <a:pt x="68858" y="34387"/>
                  </a:lnTo>
                  <a:lnTo>
                    <a:pt x="66149" y="47799"/>
                  </a:lnTo>
                  <a:lnTo>
                    <a:pt x="58765" y="58743"/>
                  </a:lnTo>
                  <a:lnTo>
                    <a:pt x="47820" y="66117"/>
                  </a:lnTo>
                  <a:lnTo>
                    <a:pt x="34428" y="68820"/>
                  </a:lnTo>
                  <a:lnTo>
                    <a:pt x="21030" y="66117"/>
                  </a:lnTo>
                  <a:lnTo>
                    <a:pt x="10086" y="58743"/>
                  </a:lnTo>
                  <a:lnTo>
                    <a:pt x="2706" y="47799"/>
                  </a:lnTo>
                  <a:lnTo>
                    <a:pt x="0" y="34387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9" name="object 139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666124" y="2969116"/>
              <a:ext cx="68858" cy="68836"/>
            </a:xfrm>
            <a:prstGeom prst="rect">
              <a:avLst/>
            </a:prstGeom>
          </p:spPr>
        </p:pic>
        <p:sp>
          <p:nvSpPr>
            <p:cNvPr id="140" name="object 140" descr=""/>
            <p:cNvSpPr/>
            <p:nvPr/>
          </p:nvSpPr>
          <p:spPr>
            <a:xfrm>
              <a:off x="5666123" y="2969115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18"/>
                  </a:moveTo>
                  <a:lnTo>
                    <a:pt x="2702" y="21020"/>
                  </a:lnTo>
                  <a:lnTo>
                    <a:pt x="10075" y="10080"/>
                  </a:lnTo>
                  <a:lnTo>
                    <a:pt x="21017" y="2704"/>
                  </a:lnTo>
                  <a:lnTo>
                    <a:pt x="34428" y="0"/>
                  </a:lnTo>
                  <a:lnTo>
                    <a:pt x="47820" y="2704"/>
                  </a:lnTo>
                  <a:lnTo>
                    <a:pt x="58765" y="10080"/>
                  </a:lnTo>
                  <a:lnTo>
                    <a:pt x="66149" y="21020"/>
                  </a:lnTo>
                  <a:lnTo>
                    <a:pt x="68858" y="34418"/>
                  </a:lnTo>
                  <a:lnTo>
                    <a:pt x="66149" y="47821"/>
                  </a:lnTo>
                  <a:lnTo>
                    <a:pt x="58765" y="58761"/>
                  </a:lnTo>
                  <a:lnTo>
                    <a:pt x="47820" y="66133"/>
                  </a:lnTo>
                  <a:lnTo>
                    <a:pt x="34428" y="68836"/>
                  </a:lnTo>
                  <a:lnTo>
                    <a:pt x="21017" y="66133"/>
                  </a:lnTo>
                  <a:lnTo>
                    <a:pt x="10075" y="58761"/>
                  </a:lnTo>
                  <a:lnTo>
                    <a:pt x="2702" y="47821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1" name="object 141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882551" y="2769528"/>
              <a:ext cx="68858" cy="68836"/>
            </a:xfrm>
            <a:prstGeom prst="rect">
              <a:avLst/>
            </a:prstGeom>
          </p:spPr>
        </p:pic>
        <p:sp>
          <p:nvSpPr>
            <p:cNvPr id="142" name="object 142" descr=""/>
            <p:cNvSpPr/>
            <p:nvPr/>
          </p:nvSpPr>
          <p:spPr>
            <a:xfrm>
              <a:off x="5882551" y="2769528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6" y="21014"/>
                  </a:lnTo>
                  <a:lnTo>
                    <a:pt x="10086" y="10078"/>
                  </a:lnTo>
                  <a:lnTo>
                    <a:pt x="21030" y="2704"/>
                  </a:lnTo>
                  <a:lnTo>
                    <a:pt x="34428" y="0"/>
                  </a:lnTo>
                  <a:lnTo>
                    <a:pt x="47826" y="2704"/>
                  </a:lnTo>
                  <a:lnTo>
                    <a:pt x="58771" y="10078"/>
                  </a:lnTo>
                  <a:lnTo>
                    <a:pt x="66151" y="21014"/>
                  </a:lnTo>
                  <a:lnTo>
                    <a:pt x="68858" y="34402"/>
                  </a:lnTo>
                  <a:lnTo>
                    <a:pt x="66151" y="47808"/>
                  </a:lnTo>
                  <a:lnTo>
                    <a:pt x="58771" y="58753"/>
                  </a:lnTo>
                  <a:lnTo>
                    <a:pt x="47826" y="66131"/>
                  </a:lnTo>
                  <a:lnTo>
                    <a:pt x="34428" y="68836"/>
                  </a:lnTo>
                  <a:lnTo>
                    <a:pt x="21030" y="66131"/>
                  </a:lnTo>
                  <a:lnTo>
                    <a:pt x="10086" y="58753"/>
                  </a:lnTo>
                  <a:lnTo>
                    <a:pt x="2706" y="47808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3" name="object 143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979010" y="2865985"/>
              <a:ext cx="68858" cy="68851"/>
            </a:xfrm>
            <a:prstGeom prst="rect">
              <a:avLst/>
            </a:prstGeom>
          </p:spPr>
        </p:pic>
        <p:pic>
          <p:nvPicPr>
            <p:cNvPr id="144" name="object 144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975131" y="2862107"/>
              <a:ext cx="76616" cy="76609"/>
            </a:xfrm>
            <a:prstGeom prst="rect">
              <a:avLst/>
            </a:prstGeom>
          </p:spPr>
        </p:pic>
        <p:pic>
          <p:nvPicPr>
            <p:cNvPr id="145" name="object 145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882551" y="3432101"/>
              <a:ext cx="68858" cy="68867"/>
            </a:xfrm>
            <a:prstGeom prst="rect">
              <a:avLst/>
            </a:prstGeom>
          </p:spPr>
        </p:pic>
        <p:sp>
          <p:nvSpPr>
            <p:cNvPr id="146" name="object 146" descr=""/>
            <p:cNvSpPr/>
            <p:nvPr/>
          </p:nvSpPr>
          <p:spPr>
            <a:xfrm>
              <a:off x="5882551" y="343210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2" y="21033"/>
                  </a:lnTo>
                  <a:lnTo>
                    <a:pt x="10075" y="10088"/>
                  </a:lnTo>
                  <a:lnTo>
                    <a:pt x="21017" y="2707"/>
                  </a:lnTo>
                  <a:lnTo>
                    <a:pt x="34428" y="0"/>
                  </a:lnTo>
                  <a:lnTo>
                    <a:pt x="47826" y="2707"/>
                  </a:lnTo>
                  <a:lnTo>
                    <a:pt x="58771" y="10088"/>
                  </a:lnTo>
                  <a:lnTo>
                    <a:pt x="66151" y="21033"/>
                  </a:lnTo>
                  <a:lnTo>
                    <a:pt x="68858" y="34433"/>
                  </a:lnTo>
                  <a:lnTo>
                    <a:pt x="66151" y="47839"/>
                  </a:lnTo>
                  <a:lnTo>
                    <a:pt x="58771" y="58784"/>
                  </a:lnTo>
                  <a:lnTo>
                    <a:pt x="47826" y="66162"/>
                  </a:lnTo>
                  <a:lnTo>
                    <a:pt x="34428" y="68867"/>
                  </a:lnTo>
                  <a:lnTo>
                    <a:pt x="21017" y="66162"/>
                  </a:lnTo>
                  <a:lnTo>
                    <a:pt x="10075" y="58784"/>
                  </a:lnTo>
                  <a:lnTo>
                    <a:pt x="2702" y="47839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7" name="object 147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987529" y="3525734"/>
              <a:ext cx="68811" cy="68851"/>
            </a:xfrm>
            <a:prstGeom prst="rect">
              <a:avLst/>
            </a:prstGeom>
          </p:spPr>
        </p:pic>
        <p:pic>
          <p:nvPicPr>
            <p:cNvPr id="148" name="object 148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983650" y="3521855"/>
              <a:ext cx="76569" cy="76609"/>
            </a:xfrm>
            <a:prstGeom prst="rect">
              <a:avLst/>
            </a:prstGeom>
          </p:spPr>
        </p:pic>
        <p:pic>
          <p:nvPicPr>
            <p:cNvPr id="149" name="object 149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082111" y="2969116"/>
              <a:ext cx="68842" cy="68836"/>
            </a:xfrm>
            <a:prstGeom prst="rect">
              <a:avLst/>
            </a:prstGeom>
          </p:spPr>
        </p:pic>
        <p:sp>
          <p:nvSpPr>
            <p:cNvPr id="150" name="object 150" descr=""/>
            <p:cNvSpPr/>
            <p:nvPr/>
          </p:nvSpPr>
          <p:spPr>
            <a:xfrm>
              <a:off x="6082111" y="2969115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18"/>
                  </a:moveTo>
                  <a:lnTo>
                    <a:pt x="2706" y="21020"/>
                  </a:lnTo>
                  <a:lnTo>
                    <a:pt x="10085" y="10080"/>
                  </a:lnTo>
                  <a:lnTo>
                    <a:pt x="21024" y="2704"/>
                  </a:lnTo>
                  <a:lnTo>
                    <a:pt x="34413" y="0"/>
                  </a:lnTo>
                  <a:lnTo>
                    <a:pt x="47824" y="2704"/>
                  </a:lnTo>
                  <a:lnTo>
                    <a:pt x="58767" y="10080"/>
                  </a:lnTo>
                  <a:lnTo>
                    <a:pt x="66140" y="21020"/>
                  </a:lnTo>
                  <a:lnTo>
                    <a:pt x="68842" y="34418"/>
                  </a:lnTo>
                  <a:lnTo>
                    <a:pt x="66140" y="47821"/>
                  </a:lnTo>
                  <a:lnTo>
                    <a:pt x="58767" y="58761"/>
                  </a:lnTo>
                  <a:lnTo>
                    <a:pt x="47824" y="66133"/>
                  </a:lnTo>
                  <a:lnTo>
                    <a:pt x="34413" y="68836"/>
                  </a:lnTo>
                  <a:lnTo>
                    <a:pt x="21024" y="66133"/>
                  </a:lnTo>
                  <a:lnTo>
                    <a:pt x="10085" y="58761"/>
                  </a:lnTo>
                  <a:lnTo>
                    <a:pt x="2706" y="47821"/>
                  </a:lnTo>
                  <a:lnTo>
                    <a:pt x="0" y="34418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1" name="object 151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298568" y="2769528"/>
              <a:ext cx="68812" cy="68836"/>
            </a:xfrm>
            <a:prstGeom prst="rect">
              <a:avLst/>
            </a:prstGeom>
          </p:spPr>
        </p:pic>
        <p:sp>
          <p:nvSpPr>
            <p:cNvPr id="152" name="object 152" descr=""/>
            <p:cNvSpPr/>
            <p:nvPr/>
          </p:nvSpPr>
          <p:spPr>
            <a:xfrm>
              <a:off x="6298568" y="2769528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02"/>
                  </a:moveTo>
                  <a:lnTo>
                    <a:pt x="2701" y="21014"/>
                  </a:lnTo>
                  <a:lnTo>
                    <a:pt x="10071" y="10078"/>
                  </a:lnTo>
                  <a:lnTo>
                    <a:pt x="21004" y="2704"/>
                  </a:lnTo>
                  <a:lnTo>
                    <a:pt x="34397" y="0"/>
                  </a:lnTo>
                  <a:lnTo>
                    <a:pt x="47799" y="2704"/>
                  </a:lnTo>
                  <a:lnTo>
                    <a:pt x="58737" y="10078"/>
                  </a:lnTo>
                  <a:lnTo>
                    <a:pt x="66109" y="21014"/>
                  </a:lnTo>
                  <a:lnTo>
                    <a:pt x="68811" y="34402"/>
                  </a:lnTo>
                  <a:lnTo>
                    <a:pt x="66109" y="47808"/>
                  </a:lnTo>
                  <a:lnTo>
                    <a:pt x="58737" y="58753"/>
                  </a:lnTo>
                  <a:lnTo>
                    <a:pt x="47799" y="66131"/>
                  </a:lnTo>
                  <a:lnTo>
                    <a:pt x="34397" y="68836"/>
                  </a:lnTo>
                  <a:lnTo>
                    <a:pt x="21004" y="66131"/>
                  </a:lnTo>
                  <a:lnTo>
                    <a:pt x="10071" y="58753"/>
                  </a:lnTo>
                  <a:lnTo>
                    <a:pt x="2701" y="47808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3" name="object 153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298538" y="3432101"/>
              <a:ext cx="68842" cy="68867"/>
            </a:xfrm>
            <a:prstGeom prst="rect">
              <a:avLst/>
            </a:prstGeom>
          </p:spPr>
        </p:pic>
        <p:sp>
          <p:nvSpPr>
            <p:cNvPr id="154" name="object 154" descr=""/>
            <p:cNvSpPr/>
            <p:nvPr/>
          </p:nvSpPr>
          <p:spPr>
            <a:xfrm>
              <a:off x="6298538" y="343210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433"/>
                  </a:moveTo>
                  <a:lnTo>
                    <a:pt x="2706" y="21033"/>
                  </a:lnTo>
                  <a:lnTo>
                    <a:pt x="10086" y="10088"/>
                  </a:lnTo>
                  <a:lnTo>
                    <a:pt x="21030" y="2707"/>
                  </a:lnTo>
                  <a:lnTo>
                    <a:pt x="34428" y="0"/>
                  </a:lnTo>
                  <a:lnTo>
                    <a:pt x="47830" y="2707"/>
                  </a:lnTo>
                  <a:lnTo>
                    <a:pt x="58769" y="10088"/>
                  </a:lnTo>
                  <a:lnTo>
                    <a:pt x="66140" y="21033"/>
                  </a:lnTo>
                  <a:lnTo>
                    <a:pt x="68842" y="34433"/>
                  </a:lnTo>
                  <a:lnTo>
                    <a:pt x="66140" y="47839"/>
                  </a:lnTo>
                  <a:lnTo>
                    <a:pt x="58769" y="58784"/>
                  </a:lnTo>
                  <a:lnTo>
                    <a:pt x="47830" y="66162"/>
                  </a:lnTo>
                  <a:lnTo>
                    <a:pt x="34428" y="68867"/>
                  </a:lnTo>
                  <a:lnTo>
                    <a:pt x="21030" y="66162"/>
                  </a:lnTo>
                  <a:lnTo>
                    <a:pt x="10086" y="58784"/>
                  </a:lnTo>
                  <a:lnTo>
                    <a:pt x="2706" y="47839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5" name="object 155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082142" y="3631720"/>
              <a:ext cx="68811" cy="68820"/>
            </a:xfrm>
            <a:prstGeom prst="rect">
              <a:avLst/>
            </a:prstGeom>
          </p:spPr>
        </p:pic>
        <p:sp>
          <p:nvSpPr>
            <p:cNvPr id="156" name="object 156" descr=""/>
            <p:cNvSpPr/>
            <p:nvPr/>
          </p:nvSpPr>
          <p:spPr>
            <a:xfrm>
              <a:off x="6082142" y="363172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4" h="69214">
                  <a:moveTo>
                    <a:pt x="0" y="34387"/>
                  </a:moveTo>
                  <a:lnTo>
                    <a:pt x="2701" y="21001"/>
                  </a:lnTo>
                  <a:lnTo>
                    <a:pt x="10069" y="10070"/>
                  </a:lnTo>
                  <a:lnTo>
                    <a:pt x="20998" y="2701"/>
                  </a:lnTo>
                  <a:lnTo>
                    <a:pt x="34382" y="0"/>
                  </a:lnTo>
                  <a:lnTo>
                    <a:pt x="47793" y="2701"/>
                  </a:lnTo>
                  <a:lnTo>
                    <a:pt x="58735" y="10070"/>
                  </a:lnTo>
                  <a:lnTo>
                    <a:pt x="66108" y="21001"/>
                  </a:lnTo>
                  <a:lnTo>
                    <a:pt x="68811" y="34387"/>
                  </a:lnTo>
                  <a:lnTo>
                    <a:pt x="66108" y="47799"/>
                  </a:lnTo>
                  <a:lnTo>
                    <a:pt x="58735" y="58743"/>
                  </a:lnTo>
                  <a:lnTo>
                    <a:pt x="47793" y="66117"/>
                  </a:lnTo>
                  <a:lnTo>
                    <a:pt x="34382" y="68820"/>
                  </a:lnTo>
                  <a:lnTo>
                    <a:pt x="20998" y="66117"/>
                  </a:lnTo>
                  <a:lnTo>
                    <a:pt x="10069" y="58743"/>
                  </a:lnTo>
                  <a:lnTo>
                    <a:pt x="2701" y="47799"/>
                  </a:lnTo>
                  <a:lnTo>
                    <a:pt x="0" y="34387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7" name="object 157" descr=""/>
          <p:cNvGrpSpPr/>
          <p:nvPr/>
        </p:nvGrpSpPr>
        <p:grpSpPr>
          <a:xfrm>
            <a:off x="2635734" y="4372223"/>
            <a:ext cx="590550" cy="999490"/>
            <a:chOff x="2635734" y="4372223"/>
            <a:chExt cx="590550" cy="999490"/>
          </a:xfrm>
        </p:grpSpPr>
        <p:sp>
          <p:nvSpPr>
            <p:cNvPr id="158" name="object 158" descr=""/>
            <p:cNvSpPr/>
            <p:nvPr/>
          </p:nvSpPr>
          <p:spPr>
            <a:xfrm>
              <a:off x="2674042" y="4799843"/>
              <a:ext cx="443230" cy="271145"/>
            </a:xfrm>
            <a:custGeom>
              <a:avLst/>
              <a:gdLst/>
              <a:ahLst/>
              <a:cxnLst/>
              <a:rect l="l" t="t" r="r" b="b"/>
              <a:pathLst>
                <a:path w="443230" h="271145">
                  <a:moveTo>
                    <a:pt x="442891" y="271046"/>
                  </a:moveTo>
                  <a:lnTo>
                    <a:pt x="222803" y="0"/>
                  </a:lnTo>
                  <a:lnTo>
                    <a:pt x="0" y="270317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2674042" y="4676943"/>
              <a:ext cx="443230" cy="664210"/>
            </a:xfrm>
            <a:custGeom>
              <a:avLst/>
              <a:gdLst/>
              <a:ahLst/>
              <a:cxnLst/>
              <a:rect l="l" t="t" r="r" b="b"/>
              <a:pathLst>
                <a:path w="443230" h="664210">
                  <a:moveTo>
                    <a:pt x="0" y="393217"/>
                  </a:moveTo>
                  <a:lnTo>
                    <a:pt x="220056" y="664202"/>
                  </a:lnTo>
                  <a:lnTo>
                    <a:pt x="442891" y="393946"/>
                  </a:lnTo>
                </a:path>
                <a:path w="443230" h="664210">
                  <a:moveTo>
                    <a:pt x="70828" y="0"/>
                  </a:moveTo>
                  <a:lnTo>
                    <a:pt x="0" y="393217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2896845" y="4404561"/>
              <a:ext cx="71120" cy="395605"/>
            </a:xfrm>
            <a:custGeom>
              <a:avLst/>
              <a:gdLst/>
              <a:ahLst/>
              <a:cxnLst/>
              <a:rect l="l" t="t" r="r" b="b"/>
              <a:pathLst>
                <a:path w="71119" h="395604">
                  <a:moveTo>
                    <a:pt x="0" y="395281"/>
                  </a:moveTo>
                  <a:lnTo>
                    <a:pt x="70828" y="0"/>
                  </a:lnTo>
                </a:path>
              </a:pathLst>
            </a:custGeom>
            <a:ln w="7757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3116933" y="4677673"/>
              <a:ext cx="71120" cy="393700"/>
            </a:xfrm>
            <a:custGeom>
              <a:avLst/>
              <a:gdLst/>
              <a:ahLst/>
              <a:cxnLst/>
              <a:rect l="l" t="t" r="r" b="b"/>
              <a:pathLst>
                <a:path w="71119" h="393700">
                  <a:moveTo>
                    <a:pt x="70843" y="0"/>
                  </a:moveTo>
                  <a:lnTo>
                    <a:pt x="0" y="393217"/>
                  </a:lnTo>
                </a:path>
              </a:pathLst>
            </a:custGeom>
            <a:ln w="77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2" name="object 162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082504" y="5036456"/>
              <a:ext cx="68827" cy="68853"/>
            </a:xfrm>
            <a:prstGeom prst="rect">
              <a:avLst/>
            </a:prstGeom>
          </p:spPr>
        </p:pic>
        <p:pic>
          <p:nvPicPr>
            <p:cNvPr id="163" name="object 163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078625" y="5032577"/>
              <a:ext cx="76585" cy="76610"/>
            </a:xfrm>
            <a:prstGeom prst="rect">
              <a:avLst/>
            </a:prstGeom>
          </p:spPr>
        </p:pic>
        <p:pic>
          <p:nvPicPr>
            <p:cNvPr id="164" name="object 164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639613" y="5035727"/>
              <a:ext cx="68826" cy="68868"/>
            </a:xfrm>
            <a:prstGeom prst="rect">
              <a:avLst/>
            </a:prstGeom>
          </p:spPr>
        </p:pic>
        <p:pic>
          <p:nvPicPr>
            <p:cNvPr id="165" name="object 165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635734" y="5031848"/>
              <a:ext cx="76585" cy="76625"/>
            </a:xfrm>
            <a:prstGeom prst="rect">
              <a:avLst/>
            </a:prstGeom>
          </p:spPr>
        </p:pic>
        <p:pic>
          <p:nvPicPr>
            <p:cNvPr id="166" name="object 166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862417" y="4765409"/>
              <a:ext cx="68841" cy="68853"/>
            </a:xfrm>
            <a:prstGeom prst="rect">
              <a:avLst/>
            </a:prstGeom>
          </p:spPr>
        </p:pic>
        <p:pic>
          <p:nvPicPr>
            <p:cNvPr id="167" name="object 167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858538" y="4761531"/>
              <a:ext cx="76600" cy="76610"/>
            </a:xfrm>
            <a:prstGeom prst="rect">
              <a:avLst/>
            </a:prstGeom>
          </p:spPr>
        </p:pic>
        <p:sp>
          <p:nvSpPr>
            <p:cNvPr id="168" name="object 168" descr=""/>
            <p:cNvSpPr/>
            <p:nvPr/>
          </p:nvSpPr>
          <p:spPr>
            <a:xfrm>
              <a:off x="2891880" y="4410537"/>
              <a:ext cx="78105" cy="923290"/>
            </a:xfrm>
            <a:custGeom>
              <a:avLst/>
              <a:gdLst/>
              <a:ahLst/>
              <a:cxnLst/>
              <a:rect l="l" t="t" r="r" b="b"/>
              <a:pathLst>
                <a:path w="78105" h="923289">
                  <a:moveTo>
                    <a:pt x="77577" y="0"/>
                  </a:moveTo>
                  <a:lnTo>
                    <a:pt x="0" y="922788"/>
                  </a:lnTo>
                </a:path>
              </a:pathLst>
            </a:custGeom>
            <a:ln w="2327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2891880" y="4410537"/>
              <a:ext cx="78105" cy="923290"/>
            </a:xfrm>
            <a:custGeom>
              <a:avLst/>
              <a:gdLst/>
              <a:ahLst/>
              <a:cxnLst/>
              <a:rect l="l" t="t" r="r" b="b"/>
              <a:pathLst>
                <a:path w="78105" h="923289">
                  <a:moveTo>
                    <a:pt x="77577" y="0"/>
                  </a:moveTo>
                  <a:lnTo>
                    <a:pt x="0" y="922788"/>
                  </a:lnTo>
                </a:path>
              </a:pathLst>
            </a:custGeom>
            <a:ln w="7757">
              <a:solidFill>
                <a:srgbClr val="58595B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2779331" y="4719369"/>
              <a:ext cx="356235" cy="228600"/>
            </a:xfrm>
            <a:custGeom>
              <a:avLst/>
              <a:gdLst/>
              <a:ahLst/>
              <a:cxnLst/>
              <a:rect l="l" t="t" r="r" b="b"/>
              <a:pathLst>
                <a:path w="356235" h="228600">
                  <a:moveTo>
                    <a:pt x="0" y="0"/>
                  </a:moveTo>
                  <a:lnTo>
                    <a:pt x="185627" y="228590"/>
                  </a:lnTo>
                  <a:lnTo>
                    <a:pt x="355957" y="21973"/>
                  </a:lnTo>
                </a:path>
              </a:pathLst>
            </a:custGeom>
            <a:ln w="232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2744870" y="4406657"/>
              <a:ext cx="443230" cy="541655"/>
            </a:xfrm>
            <a:custGeom>
              <a:avLst/>
              <a:gdLst/>
              <a:ahLst/>
              <a:cxnLst/>
              <a:rect l="l" t="t" r="r" b="b"/>
              <a:pathLst>
                <a:path w="443230" h="541654">
                  <a:moveTo>
                    <a:pt x="222803" y="0"/>
                  </a:moveTo>
                  <a:lnTo>
                    <a:pt x="0" y="270286"/>
                  </a:lnTo>
                  <a:lnTo>
                    <a:pt x="220088" y="541302"/>
                  </a:lnTo>
                  <a:lnTo>
                    <a:pt x="442906" y="271015"/>
                  </a:lnTo>
                  <a:lnTo>
                    <a:pt x="222803" y="0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2" name="object 172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935029" y="4376103"/>
              <a:ext cx="68842" cy="68867"/>
            </a:xfrm>
            <a:prstGeom prst="rect">
              <a:avLst/>
            </a:prstGeom>
          </p:spPr>
        </p:pic>
        <p:pic>
          <p:nvPicPr>
            <p:cNvPr id="173" name="object 173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931150" y="4372223"/>
              <a:ext cx="76600" cy="76625"/>
            </a:xfrm>
            <a:prstGeom prst="rect">
              <a:avLst/>
            </a:prstGeom>
          </p:spPr>
        </p:pic>
        <p:pic>
          <p:nvPicPr>
            <p:cNvPr id="174" name="object 174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710441" y="4642510"/>
              <a:ext cx="68842" cy="68867"/>
            </a:xfrm>
            <a:prstGeom prst="rect">
              <a:avLst/>
            </a:prstGeom>
          </p:spPr>
        </p:pic>
        <p:pic>
          <p:nvPicPr>
            <p:cNvPr id="175" name="object 175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706562" y="4638631"/>
              <a:ext cx="76600" cy="76625"/>
            </a:xfrm>
            <a:prstGeom prst="rect">
              <a:avLst/>
            </a:prstGeom>
          </p:spPr>
        </p:pic>
        <p:pic>
          <p:nvPicPr>
            <p:cNvPr id="176" name="object 176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153348" y="4643239"/>
              <a:ext cx="68842" cy="68867"/>
            </a:xfrm>
            <a:prstGeom prst="rect">
              <a:avLst/>
            </a:prstGeom>
          </p:spPr>
        </p:pic>
        <p:pic>
          <p:nvPicPr>
            <p:cNvPr id="177" name="object 177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149469" y="4639360"/>
              <a:ext cx="76600" cy="76625"/>
            </a:xfrm>
            <a:prstGeom prst="rect">
              <a:avLst/>
            </a:prstGeom>
          </p:spPr>
        </p:pic>
        <p:sp>
          <p:nvSpPr>
            <p:cNvPr id="178" name="object 178" descr=""/>
            <p:cNvSpPr/>
            <p:nvPr/>
          </p:nvSpPr>
          <p:spPr>
            <a:xfrm>
              <a:off x="2894098" y="4947959"/>
              <a:ext cx="71120" cy="393700"/>
            </a:xfrm>
            <a:custGeom>
              <a:avLst/>
              <a:gdLst/>
              <a:ahLst/>
              <a:cxnLst/>
              <a:rect l="l" t="t" r="r" b="b"/>
              <a:pathLst>
                <a:path w="71119" h="393700">
                  <a:moveTo>
                    <a:pt x="70859" y="0"/>
                  </a:moveTo>
                  <a:lnTo>
                    <a:pt x="0" y="393186"/>
                  </a:lnTo>
                </a:path>
              </a:pathLst>
            </a:custGeom>
            <a:ln w="2327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2894098" y="4947959"/>
              <a:ext cx="71120" cy="393700"/>
            </a:xfrm>
            <a:custGeom>
              <a:avLst/>
              <a:gdLst/>
              <a:ahLst/>
              <a:cxnLst/>
              <a:rect l="l" t="t" r="r" b="b"/>
              <a:pathLst>
                <a:path w="71119" h="393700">
                  <a:moveTo>
                    <a:pt x="70859" y="0"/>
                  </a:moveTo>
                  <a:lnTo>
                    <a:pt x="0" y="393186"/>
                  </a:lnTo>
                </a:path>
              </a:pathLst>
            </a:custGeom>
            <a:ln w="775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0" name="object 180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857451" y="5298891"/>
              <a:ext cx="68842" cy="68867"/>
            </a:xfrm>
            <a:prstGeom prst="rect">
              <a:avLst/>
            </a:prstGeom>
          </p:spPr>
        </p:pic>
        <p:pic>
          <p:nvPicPr>
            <p:cNvPr id="181" name="object 181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853572" y="5295012"/>
              <a:ext cx="76600" cy="76625"/>
            </a:xfrm>
            <a:prstGeom prst="rect">
              <a:avLst/>
            </a:prstGeom>
          </p:spPr>
        </p:pic>
        <p:pic>
          <p:nvPicPr>
            <p:cNvPr id="182" name="object 182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930530" y="4913526"/>
              <a:ext cx="68826" cy="68868"/>
            </a:xfrm>
            <a:prstGeom prst="rect">
              <a:avLst/>
            </a:prstGeom>
          </p:spPr>
        </p:pic>
        <p:pic>
          <p:nvPicPr>
            <p:cNvPr id="183" name="object 183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926650" y="4909646"/>
              <a:ext cx="76585" cy="76625"/>
            </a:xfrm>
            <a:prstGeom prst="rect">
              <a:avLst/>
            </a:prstGeom>
          </p:spPr>
        </p:pic>
      </p:grpSp>
      <p:pic>
        <p:nvPicPr>
          <p:cNvPr id="184" name="object 184" descr="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2508181" y="3830750"/>
            <a:ext cx="835201" cy="293733"/>
          </a:xfrm>
          <a:prstGeom prst="rect">
            <a:avLst/>
          </a:prstGeom>
        </p:spPr>
      </p:pic>
      <p:pic>
        <p:nvPicPr>
          <p:cNvPr id="185" name="object 185" descr="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2476064" y="5537694"/>
            <a:ext cx="916348" cy="107522"/>
          </a:xfrm>
          <a:prstGeom prst="rect">
            <a:avLst/>
          </a:prstGeom>
        </p:spPr>
      </p:pic>
      <p:pic>
        <p:nvPicPr>
          <p:cNvPr id="186" name="object 186" descr="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4122357" y="5537694"/>
            <a:ext cx="690736" cy="293733"/>
          </a:xfrm>
          <a:prstGeom prst="rect">
            <a:avLst/>
          </a:prstGeom>
        </p:spPr>
      </p:pic>
      <p:pic>
        <p:nvPicPr>
          <p:cNvPr id="187" name="object 187" descr="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5575171" y="5537694"/>
            <a:ext cx="874751" cy="107522"/>
          </a:xfrm>
          <a:prstGeom prst="rect">
            <a:avLst/>
          </a:prstGeom>
        </p:spPr>
      </p:pic>
      <p:sp>
        <p:nvSpPr>
          <p:cNvPr id="188" name="object 188" descr=""/>
          <p:cNvSpPr/>
          <p:nvPr/>
        </p:nvSpPr>
        <p:spPr>
          <a:xfrm>
            <a:off x="5665292" y="5723915"/>
            <a:ext cx="690880" cy="107950"/>
          </a:xfrm>
          <a:custGeom>
            <a:avLst/>
            <a:gdLst/>
            <a:ahLst/>
            <a:cxnLst/>
            <a:rect l="l" t="t" r="r" b="b"/>
            <a:pathLst>
              <a:path w="690879" h="107950">
                <a:moveTo>
                  <a:pt x="117767" y="103632"/>
                </a:moveTo>
                <a:lnTo>
                  <a:pt x="113728" y="103339"/>
                </a:lnTo>
                <a:lnTo>
                  <a:pt x="106908" y="102260"/>
                </a:lnTo>
                <a:lnTo>
                  <a:pt x="107073" y="97586"/>
                </a:lnTo>
                <a:lnTo>
                  <a:pt x="107073" y="62204"/>
                </a:lnTo>
                <a:lnTo>
                  <a:pt x="106476" y="53047"/>
                </a:lnTo>
                <a:lnTo>
                  <a:pt x="103962" y="44094"/>
                </a:lnTo>
                <a:lnTo>
                  <a:pt x="98425" y="37299"/>
                </a:lnTo>
                <a:lnTo>
                  <a:pt x="88747" y="34594"/>
                </a:lnTo>
                <a:lnTo>
                  <a:pt x="80137" y="36118"/>
                </a:lnTo>
                <a:lnTo>
                  <a:pt x="72898" y="39725"/>
                </a:lnTo>
                <a:lnTo>
                  <a:pt x="67335" y="44030"/>
                </a:lnTo>
                <a:lnTo>
                  <a:pt x="63792" y="47637"/>
                </a:lnTo>
                <a:lnTo>
                  <a:pt x="62064" y="41122"/>
                </a:lnTo>
                <a:lnTo>
                  <a:pt x="57277" y="34594"/>
                </a:lnTo>
                <a:lnTo>
                  <a:pt x="47167" y="34594"/>
                </a:lnTo>
                <a:lnTo>
                  <a:pt x="41186" y="35483"/>
                </a:lnTo>
                <a:lnTo>
                  <a:pt x="35509" y="37947"/>
                </a:lnTo>
                <a:lnTo>
                  <a:pt x="29692" y="41732"/>
                </a:lnTo>
                <a:lnTo>
                  <a:pt x="23279" y="46545"/>
                </a:lnTo>
                <a:lnTo>
                  <a:pt x="23279" y="34912"/>
                </a:lnTo>
                <a:lnTo>
                  <a:pt x="22186" y="34594"/>
                </a:lnTo>
                <a:lnTo>
                  <a:pt x="15049" y="37236"/>
                </a:lnTo>
                <a:lnTo>
                  <a:pt x="7759" y="39547"/>
                </a:lnTo>
                <a:lnTo>
                  <a:pt x="482" y="41567"/>
                </a:lnTo>
                <a:lnTo>
                  <a:pt x="482" y="44208"/>
                </a:lnTo>
                <a:lnTo>
                  <a:pt x="3263" y="43599"/>
                </a:lnTo>
                <a:lnTo>
                  <a:pt x="10871" y="43751"/>
                </a:lnTo>
                <a:lnTo>
                  <a:pt x="10871" y="53517"/>
                </a:lnTo>
                <a:lnTo>
                  <a:pt x="10871" y="103187"/>
                </a:lnTo>
                <a:lnTo>
                  <a:pt x="0" y="103632"/>
                </a:lnTo>
                <a:lnTo>
                  <a:pt x="0" y="105981"/>
                </a:lnTo>
                <a:lnTo>
                  <a:pt x="34442" y="105981"/>
                </a:lnTo>
                <a:lnTo>
                  <a:pt x="34442" y="103632"/>
                </a:lnTo>
                <a:lnTo>
                  <a:pt x="23901" y="103187"/>
                </a:lnTo>
                <a:lnTo>
                  <a:pt x="23901" y="51028"/>
                </a:lnTo>
                <a:lnTo>
                  <a:pt x="31038" y="42672"/>
                </a:lnTo>
                <a:lnTo>
                  <a:pt x="49809" y="42672"/>
                </a:lnTo>
                <a:lnTo>
                  <a:pt x="52451" y="48691"/>
                </a:lnTo>
                <a:lnTo>
                  <a:pt x="52451" y="102704"/>
                </a:lnTo>
                <a:lnTo>
                  <a:pt x="48895" y="103187"/>
                </a:lnTo>
                <a:lnTo>
                  <a:pt x="41897" y="103632"/>
                </a:lnTo>
                <a:lnTo>
                  <a:pt x="41897" y="105981"/>
                </a:lnTo>
                <a:lnTo>
                  <a:pt x="76669" y="105981"/>
                </a:lnTo>
                <a:lnTo>
                  <a:pt x="76669" y="103632"/>
                </a:lnTo>
                <a:lnTo>
                  <a:pt x="70307" y="103492"/>
                </a:lnTo>
                <a:lnTo>
                  <a:pt x="65481" y="102997"/>
                </a:lnTo>
                <a:lnTo>
                  <a:pt x="65481" y="52120"/>
                </a:lnTo>
                <a:lnTo>
                  <a:pt x="68910" y="46837"/>
                </a:lnTo>
                <a:lnTo>
                  <a:pt x="74180" y="42672"/>
                </a:lnTo>
                <a:lnTo>
                  <a:pt x="93878" y="42672"/>
                </a:lnTo>
                <a:lnTo>
                  <a:pt x="94030" y="51828"/>
                </a:lnTo>
                <a:lnTo>
                  <a:pt x="94030" y="102400"/>
                </a:lnTo>
                <a:lnTo>
                  <a:pt x="83807" y="103632"/>
                </a:lnTo>
                <a:lnTo>
                  <a:pt x="83807" y="105981"/>
                </a:lnTo>
                <a:lnTo>
                  <a:pt x="117767" y="105981"/>
                </a:lnTo>
                <a:lnTo>
                  <a:pt x="117767" y="103632"/>
                </a:lnTo>
                <a:close/>
              </a:path>
              <a:path w="690879" h="107950">
                <a:moveTo>
                  <a:pt x="191173" y="70586"/>
                </a:moveTo>
                <a:lnTo>
                  <a:pt x="188569" y="55473"/>
                </a:lnTo>
                <a:lnTo>
                  <a:pt x="181330" y="44157"/>
                </a:lnTo>
                <a:lnTo>
                  <a:pt x="177190" y="41503"/>
                </a:lnTo>
                <a:lnTo>
                  <a:pt x="177190" y="75107"/>
                </a:lnTo>
                <a:lnTo>
                  <a:pt x="175437" y="88849"/>
                </a:lnTo>
                <a:lnTo>
                  <a:pt x="171005" y="97459"/>
                </a:lnTo>
                <a:lnTo>
                  <a:pt x="165087" y="101917"/>
                </a:lnTo>
                <a:lnTo>
                  <a:pt x="158902" y="103187"/>
                </a:lnTo>
                <a:lnTo>
                  <a:pt x="147561" y="98552"/>
                </a:lnTo>
                <a:lnTo>
                  <a:pt x="140804" y="87477"/>
                </a:lnTo>
                <a:lnTo>
                  <a:pt x="137541" y="74256"/>
                </a:lnTo>
                <a:lnTo>
                  <a:pt x="136690" y="63157"/>
                </a:lnTo>
                <a:lnTo>
                  <a:pt x="138188" y="52552"/>
                </a:lnTo>
                <a:lnTo>
                  <a:pt x="142189" y="44983"/>
                </a:lnTo>
                <a:lnTo>
                  <a:pt x="148031" y="40449"/>
                </a:lnTo>
                <a:lnTo>
                  <a:pt x="155016" y="38925"/>
                </a:lnTo>
                <a:lnTo>
                  <a:pt x="164503" y="41871"/>
                </a:lnTo>
                <a:lnTo>
                  <a:pt x="171450" y="49796"/>
                </a:lnTo>
                <a:lnTo>
                  <a:pt x="175729" y="61328"/>
                </a:lnTo>
                <a:lnTo>
                  <a:pt x="177101" y="74256"/>
                </a:lnTo>
                <a:lnTo>
                  <a:pt x="177190" y="75107"/>
                </a:lnTo>
                <a:lnTo>
                  <a:pt x="177190" y="41503"/>
                </a:lnTo>
                <a:lnTo>
                  <a:pt x="173202" y="38925"/>
                </a:lnTo>
                <a:lnTo>
                  <a:pt x="170281" y="37058"/>
                </a:lnTo>
                <a:lnTo>
                  <a:pt x="156260" y="34594"/>
                </a:lnTo>
                <a:lnTo>
                  <a:pt x="142252" y="37541"/>
                </a:lnTo>
                <a:lnTo>
                  <a:pt x="131699" y="45440"/>
                </a:lnTo>
                <a:lnTo>
                  <a:pt x="125044" y="56921"/>
                </a:lnTo>
                <a:lnTo>
                  <a:pt x="122732" y="70586"/>
                </a:lnTo>
                <a:lnTo>
                  <a:pt x="125222" y="85204"/>
                </a:lnTo>
                <a:lnTo>
                  <a:pt x="132219" y="96913"/>
                </a:lnTo>
                <a:lnTo>
                  <a:pt x="142951" y="104698"/>
                </a:lnTo>
                <a:lnTo>
                  <a:pt x="156705" y="107518"/>
                </a:lnTo>
                <a:lnTo>
                  <a:pt x="172046" y="103911"/>
                </a:lnTo>
                <a:lnTo>
                  <a:pt x="172897" y="103187"/>
                </a:lnTo>
                <a:lnTo>
                  <a:pt x="182778" y="94818"/>
                </a:lnTo>
                <a:lnTo>
                  <a:pt x="189103" y="82842"/>
                </a:lnTo>
                <a:lnTo>
                  <a:pt x="191173" y="70586"/>
                </a:lnTo>
                <a:close/>
              </a:path>
              <a:path w="690879" h="107950">
                <a:moveTo>
                  <a:pt x="271056" y="103632"/>
                </a:moveTo>
                <a:lnTo>
                  <a:pt x="263474" y="102997"/>
                </a:lnTo>
                <a:lnTo>
                  <a:pt x="261607" y="100711"/>
                </a:lnTo>
                <a:lnTo>
                  <a:pt x="261607" y="57873"/>
                </a:lnTo>
                <a:lnTo>
                  <a:pt x="259778" y="46189"/>
                </a:lnTo>
                <a:lnTo>
                  <a:pt x="255206" y="39077"/>
                </a:lnTo>
                <a:lnTo>
                  <a:pt x="249301" y="35560"/>
                </a:lnTo>
                <a:lnTo>
                  <a:pt x="243459" y="34594"/>
                </a:lnTo>
                <a:lnTo>
                  <a:pt x="237121" y="35560"/>
                </a:lnTo>
                <a:lnTo>
                  <a:pt x="231533" y="38201"/>
                </a:lnTo>
                <a:lnTo>
                  <a:pt x="226250" y="42189"/>
                </a:lnTo>
                <a:lnTo>
                  <a:pt x="220802" y="47155"/>
                </a:lnTo>
                <a:lnTo>
                  <a:pt x="220802" y="34912"/>
                </a:lnTo>
                <a:lnTo>
                  <a:pt x="219710" y="34594"/>
                </a:lnTo>
                <a:lnTo>
                  <a:pt x="212572" y="37236"/>
                </a:lnTo>
                <a:lnTo>
                  <a:pt x="205295" y="39547"/>
                </a:lnTo>
                <a:lnTo>
                  <a:pt x="198310" y="41567"/>
                </a:lnTo>
                <a:lnTo>
                  <a:pt x="198310" y="44208"/>
                </a:lnTo>
                <a:lnTo>
                  <a:pt x="198932" y="43916"/>
                </a:lnTo>
                <a:lnTo>
                  <a:pt x="200621" y="43599"/>
                </a:lnTo>
                <a:lnTo>
                  <a:pt x="208216" y="43751"/>
                </a:lnTo>
                <a:lnTo>
                  <a:pt x="208216" y="53517"/>
                </a:lnTo>
                <a:lnTo>
                  <a:pt x="208216" y="101155"/>
                </a:lnTo>
                <a:lnTo>
                  <a:pt x="205892" y="103187"/>
                </a:lnTo>
                <a:lnTo>
                  <a:pt x="198602" y="103632"/>
                </a:lnTo>
                <a:lnTo>
                  <a:pt x="198602" y="105981"/>
                </a:lnTo>
                <a:lnTo>
                  <a:pt x="231495" y="105981"/>
                </a:lnTo>
                <a:lnTo>
                  <a:pt x="231495" y="103632"/>
                </a:lnTo>
                <a:lnTo>
                  <a:pt x="223443" y="103187"/>
                </a:lnTo>
                <a:lnTo>
                  <a:pt x="221259" y="100711"/>
                </a:lnTo>
                <a:lnTo>
                  <a:pt x="221259" y="51968"/>
                </a:lnTo>
                <a:lnTo>
                  <a:pt x="227152" y="46240"/>
                </a:lnTo>
                <a:lnTo>
                  <a:pt x="231965" y="43116"/>
                </a:lnTo>
                <a:lnTo>
                  <a:pt x="245770" y="43116"/>
                </a:lnTo>
                <a:lnTo>
                  <a:pt x="248564" y="48691"/>
                </a:lnTo>
                <a:lnTo>
                  <a:pt x="248564" y="102400"/>
                </a:lnTo>
                <a:lnTo>
                  <a:pt x="244525" y="103187"/>
                </a:lnTo>
                <a:lnTo>
                  <a:pt x="238785" y="103632"/>
                </a:lnTo>
                <a:lnTo>
                  <a:pt x="238785" y="105981"/>
                </a:lnTo>
                <a:lnTo>
                  <a:pt x="271056" y="105981"/>
                </a:lnTo>
                <a:lnTo>
                  <a:pt x="271056" y="103632"/>
                </a:lnTo>
                <a:close/>
              </a:path>
              <a:path w="690879" h="107950">
                <a:moveTo>
                  <a:pt x="346329" y="70586"/>
                </a:moveTo>
                <a:lnTo>
                  <a:pt x="343725" y="55473"/>
                </a:lnTo>
                <a:lnTo>
                  <a:pt x="336486" y="44157"/>
                </a:lnTo>
                <a:lnTo>
                  <a:pt x="332346" y="41503"/>
                </a:lnTo>
                <a:lnTo>
                  <a:pt x="332346" y="75107"/>
                </a:lnTo>
                <a:lnTo>
                  <a:pt x="330593" y="88849"/>
                </a:lnTo>
                <a:lnTo>
                  <a:pt x="326161" y="97459"/>
                </a:lnTo>
                <a:lnTo>
                  <a:pt x="320243" y="101917"/>
                </a:lnTo>
                <a:lnTo>
                  <a:pt x="314058" y="103187"/>
                </a:lnTo>
                <a:lnTo>
                  <a:pt x="302717" y="98552"/>
                </a:lnTo>
                <a:lnTo>
                  <a:pt x="295960" y="87477"/>
                </a:lnTo>
                <a:lnTo>
                  <a:pt x="292696" y="74256"/>
                </a:lnTo>
                <a:lnTo>
                  <a:pt x="291846" y="63157"/>
                </a:lnTo>
                <a:lnTo>
                  <a:pt x="293344" y="52552"/>
                </a:lnTo>
                <a:lnTo>
                  <a:pt x="297345" y="44983"/>
                </a:lnTo>
                <a:lnTo>
                  <a:pt x="303187" y="40449"/>
                </a:lnTo>
                <a:lnTo>
                  <a:pt x="310172" y="38925"/>
                </a:lnTo>
                <a:lnTo>
                  <a:pt x="319659" y="41871"/>
                </a:lnTo>
                <a:lnTo>
                  <a:pt x="326605" y="49796"/>
                </a:lnTo>
                <a:lnTo>
                  <a:pt x="330885" y="61328"/>
                </a:lnTo>
                <a:lnTo>
                  <a:pt x="332257" y="74256"/>
                </a:lnTo>
                <a:lnTo>
                  <a:pt x="332346" y="75107"/>
                </a:lnTo>
                <a:lnTo>
                  <a:pt x="332346" y="41503"/>
                </a:lnTo>
                <a:lnTo>
                  <a:pt x="328345" y="38925"/>
                </a:lnTo>
                <a:lnTo>
                  <a:pt x="325437" y="37058"/>
                </a:lnTo>
                <a:lnTo>
                  <a:pt x="311416" y="34594"/>
                </a:lnTo>
                <a:lnTo>
                  <a:pt x="297408" y="37541"/>
                </a:lnTo>
                <a:lnTo>
                  <a:pt x="286854" y="45440"/>
                </a:lnTo>
                <a:lnTo>
                  <a:pt x="280200" y="56921"/>
                </a:lnTo>
                <a:lnTo>
                  <a:pt x="277888" y="70586"/>
                </a:lnTo>
                <a:lnTo>
                  <a:pt x="280377" y="85204"/>
                </a:lnTo>
                <a:lnTo>
                  <a:pt x="287375" y="96913"/>
                </a:lnTo>
                <a:lnTo>
                  <a:pt x="298107" y="104698"/>
                </a:lnTo>
                <a:lnTo>
                  <a:pt x="311861" y="107518"/>
                </a:lnTo>
                <a:lnTo>
                  <a:pt x="327202" y="103911"/>
                </a:lnTo>
                <a:lnTo>
                  <a:pt x="328053" y="103187"/>
                </a:lnTo>
                <a:lnTo>
                  <a:pt x="337934" y="94818"/>
                </a:lnTo>
                <a:lnTo>
                  <a:pt x="344258" y="82842"/>
                </a:lnTo>
                <a:lnTo>
                  <a:pt x="346329" y="70586"/>
                </a:lnTo>
                <a:close/>
              </a:path>
              <a:path w="690879" h="107950">
                <a:moveTo>
                  <a:pt x="414909" y="83159"/>
                </a:moveTo>
                <a:lnTo>
                  <a:pt x="412711" y="81762"/>
                </a:lnTo>
                <a:lnTo>
                  <a:pt x="408597" y="87376"/>
                </a:lnTo>
                <a:lnTo>
                  <a:pt x="403834" y="92024"/>
                </a:lnTo>
                <a:lnTo>
                  <a:pt x="397967" y="95173"/>
                </a:lnTo>
                <a:lnTo>
                  <a:pt x="390525" y="96342"/>
                </a:lnTo>
                <a:lnTo>
                  <a:pt x="381317" y="94221"/>
                </a:lnTo>
                <a:lnTo>
                  <a:pt x="373773" y="88214"/>
                </a:lnTo>
                <a:lnTo>
                  <a:pt x="368668" y="78867"/>
                </a:lnTo>
                <a:lnTo>
                  <a:pt x="366788" y="66700"/>
                </a:lnTo>
                <a:lnTo>
                  <a:pt x="369112" y="52768"/>
                </a:lnTo>
                <a:lnTo>
                  <a:pt x="374650" y="44348"/>
                </a:lnTo>
                <a:lnTo>
                  <a:pt x="381254" y="40195"/>
                </a:lnTo>
                <a:lnTo>
                  <a:pt x="386803" y="39090"/>
                </a:lnTo>
                <a:lnTo>
                  <a:pt x="395033" y="39090"/>
                </a:lnTo>
                <a:lnTo>
                  <a:pt x="398907" y="53365"/>
                </a:lnTo>
                <a:lnTo>
                  <a:pt x="401548" y="57391"/>
                </a:lnTo>
                <a:lnTo>
                  <a:pt x="410248" y="56794"/>
                </a:lnTo>
                <a:lnTo>
                  <a:pt x="412711" y="53809"/>
                </a:lnTo>
                <a:lnTo>
                  <a:pt x="412711" y="47485"/>
                </a:lnTo>
                <a:lnTo>
                  <a:pt x="410705" y="42672"/>
                </a:lnTo>
                <a:lnTo>
                  <a:pt x="406044" y="39395"/>
                </a:lnTo>
                <a:lnTo>
                  <a:pt x="402170" y="36906"/>
                </a:lnTo>
                <a:lnTo>
                  <a:pt x="395185" y="34594"/>
                </a:lnTo>
                <a:lnTo>
                  <a:pt x="389610" y="34594"/>
                </a:lnTo>
                <a:lnTo>
                  <a:pt x="377113" y="37007"/>
                </a:lnTo>
                <a:lnTo>
                  <a:pt x="365950" y="44221"/>
                </a:lnTo>
                <a:lnTo>
                  <a:pt x="357924" y="56197"/>
                </a:lnTo>
                <a:lnTo>
                  <a:pt x="354850" y="72910"/>
                </a:lnTo>
                <a:lnTo>
                  <a:pt x="357632" y="88658"/>
                </a:lnTo>
                <a:lnTo>
                  <a:pt x="364705" y="99415"/>
                </a:lnTo>
                <a:lnTo>
                  <a:pt x="374103" y="105562"/>
                </a:lnTo>
                <a:lnTo>
                  <a:pt x="383870" y="107518"/>
                </a:lnTo>
                <a:lnTo>
                  <a:pt x="392836" y="106197"/>
                </a:lnTo>
                <a:lnTo>
                  <a:pt x="400951" y="101981"/>
                </a:lnTo>
                <a:lnTo>
                  <a:pt x="408279" y="94437"/>
                </a:lnTo>
                <a:lnTo>
                  <a:pt x="414909" y="83159"/>
                </a:lnTo>
                <a:close/>
              </a:path>
              <a:path w="690879" h="107950">
                <a:moveTo>
                  <a:pt x="459727" y="103632"/>
                </a:moveTo>
                <a:lnTo>
                  <a:pt x="450735" y="103187"/>
                </a:lnTo>
                <a:lnTo>
                  <a:pt x="448094" y="101942"/>
                </a:lnTo>
                <a:lnTo>
                  <a:pt x="448094" y="292"/>
                </a:lnTo>
                <a:lnTo>
                  <a:pt x="447471" y="0"/>
                </a:lnTo>
                <a:lnTo>
                  <a:pt x="435140" y="3644"/>
                </a:lnTo>
                <a:lnTo>
                  <a:pt x="422808" y="6807"/>
                </a:lnTo>
                <a:lnTo>
                  <a:pt x="422808" y="9296"/>
                </a:lnTo>
                <a:lnTo>
                  <a:pt x="426059" y="8991"/>
                </a:lnTo>
                <a:lnTo>
                  <a:pt x="434124" y="8991"/>
                </a:lnTo>
                <a:lnTo>
                  <a:pt x="435063" y="11480"/>
                </a:lnTo>
                <a:lnTo>
                  <a:pt x="435063" y="101003"/>
                </a:lnTo>
                <a:lnTo>
                  <a:pt x="432269" y="102997"/>
                </a:lnTo>
                <a:lnTo>
                  <a:pt x="423113" y="103632"/>
                </a:lnTo>
                <a:lnTo>
                  <a:pt x="423113" y="105981"/>
                </a:lnTo>
                <a:lnTo>
                  <a:pt x="459727" y="105981"/>
                </a:lnTo>
                <a:lnTo>
                  <a:pt x="459727" y="103632"/>
                </a:lnTo>
                <a:close/>
              </a:path>
              <a:path w="690879" h="107950">
                <a:moveTo>
                  <a:pt x="490918" y="3568"/>
                </a:moveTo>
                <a:lnTo>
                  <a:pt x="487502" y="0"/>
                </a:lnTo>
                <a:lnTo>
                  <a:pt x="477418" y="0"/>
                </a:lnTo>
                <a:lnTo>
                  <a:pt x="475094" y="4965"/>
                </a:lnTo>
                <a:lnTo>
                  <a:pt x="475094" y="10845"/>
                </a:lnTo>
                <a:lnTo>
                  <a:pt x="477266" y="15811"/>
                </a:lnTo>
                <a:lnTo>
                  <a:pt x="487502" y="15811"/>
                </a:lnTo>
                <a:lnTo>
                  <a:pt x="490918" y="12395"/>
                </a:lnTo>
                <a:lnTo>
                  <a:pt x="490918" y="3568"/>
                </a:lnTo>
                <a:close/>
              </a:path>
              <a:path w="690879" h="107950">
                <a:moveTo>
                  <a:pt x="502246" y="103632"/>
                </a:moveTo>
                <a:lnTo>
                  <a:pt x="491540" y="102997"/>
                </a:lnTo>
                <a:lnTo>
                  <a:pt x="490766" y="100368"/>
                </a:lnTo>
                <a:lnTo>
                  <a:pt x="490766" y="44805"/>
                </a:lnTo>
                <a:lnTo>
                  <a:pt x="490766" y="35052"/>
                </a:lnTo>
                <a:lnTo>
                  <a:pt x="490143" y="34594"/>
                </a:lnTo>
                <a:lnTo>
                  <a:pt x="478116" y="38976"/>
                </a:lnTo>
                <a:lnTo>
                  <a:pt x="472122" y="41097"/>
                </a:lnTo>
                <a:lnTo>
                  <a:pt x="466090" y="43116"/>
                </a:lnTo>
                <a:lnTo>
                  <a:pt x="466090" y="45453"/>
                </a:lnTo>
                <a:lnTo>
                  <a:pt x="468109" y="45148"/>
                </a:lnTo>
                <a:lnTo>
                  <a:pt x="470128" y="44805"/>
                </a:lnTo>
                <a:lnTo>
                  <a:pt x="474776" y="44805"/>
                </a:lnTo>
                <a:lnTo>
                  <a:pt x="477723" y="44996"/>
                </a:lnTo>
                <a:lnTo>
                  <a:pt x="477723" y="102260"/>
                </a:lnTo>
                <a:lnTo>
                  <a:pt x="475094" y="103187"/>
                </a:lnTo>
                <a:lnTo>
                  <a:pt x="465467" y="103632"/>
                </a:lnTo>
                <a:lnTo>
                  <a:pt x="465467" y="105981"/>
                </a:lnTo>
                <a:lnTo>
                  <a:pt x="502246" y="105981"/>
                </a:lnTo>
                <a:lnTo>
                  <a:pt x="502246" y="103632"/>
                </a:lnTo>
                <a:close/>
              </a:path>
              <a:path w="690879" h="107950">
                <a:moveTo>
                  <a:pt x="581367" y="103632"/>
                </a:moveTo>
                <a:lnTo>
                  <a:pt x="573773" y="102997"/>
                </a:lnTo>
                <a:lnTo>
                  <a:pt x="571906" y="100711"/>
                </a:lnTo>
                <a:lnTo>
                  <a:pt x="571906" y="57873"/>
                </a:lnTo>
                <a:lnTo>
                  <a:pt x="570077" y="46189"/>
                </a:lnTo>
                <a:lnTo>
                  <a:pt x="565505" y="39077"/>
                </a:lnTo>
                <a:lnTo>
                  <a:pt x="559600" y="35560"/>
                </a:lnTo>
                <a:lnTo>
                  <a:pt x="553758" y="34594"/>
                </a:lnTo>
                <a:lnTo>
                  <a:pt x="547420" y="35560"/>
                </a:lnTo>
                <a:lnTo>
                  <a:pt x="541845" y="38201"/>
                </a:lnTo>
                <a:lnTo>
                  <a:pt x="536562" y="42189"/>
                </a:lnTo>
                <a:lnTo>
                  <a:pt x="531101" y="47155"/>
                </a:lnTo>
                <a:lnTo>
                  <a:pt x="531101" y="34912"/>
                </a:lnTo>
                <a:lnTo>
                  <a:pt x="530009" y="34594"/>
                </a:lnTo>
                <a:lnTo>
                  <a:pt x="522884" y="37236"/>
                </a:lnTo>
                <a:lnTo>
                  <a:pt x="515581" y="39547"/>
                </a:lnTo>
                <a:lnTo>
                  <a:pt x="508622" y="41567"/>
                </a:lnTo>
                <a:lnTo>
                  <a:pt x="508622" y="44208"/>
                </a:lnTo>
                <a:lnTo>
                  <a:pt x="509244" y="43916"/>
                </a:lnTo>
                <a:lnTo>
                  <a:pt x="510933" y="43599"/>
                </a:lnTo>
                <a:lnTo>
                  <a:pt x="518528" y="43751"/>
                </a:lnTo>
                <a:lnTo>
                  <a:pt x="518528" y="53517"/>
                </a:lnTo>
                <a:lnTo>
                  <a:pt x="518528" y="101155"/>
                </a:lnTo>
                <a:lnTo>
                  <a:pt x="516204" y="103187"/>
                </a:lnTo>
                <a:lnTo>
                  <a:pt x="508914" y="103632"/>
                </a:lnTo>
                <a:lnTo>
                  <a:pt x="508914" y="105981"/>
                </a:lnTo>
                <a:lnTo>
                  <a:pt x="541807" y="105981"/>
                </a:lnTo>
                <a:lnTo>
                  <a:pt x="541807" y="103632"/>
                </a:lnTo>
                <a:lnTo>
                  <a:pt x="533742" y="103187"/>
                </a:lnTo>
                <a:lnTo>
                  <a:pt x="531571" y="100711"/>
                </a:lnTo>
                <a:lnTo>
                  <a:pt x="531571" y="51968"/>
                </a:lnTo>
                <a:lnTo>
                  <a:pt x="537464" y="46240"/>
                </a:lnTo>
                <a:lnTo>
                  <a:pt x="542277" y="43116"/>
                </a:lnTo>
                <a:lnTo>
                  <a:pt x="556082" y="43116"/>
                </a:lnTo>
                <a:lnTo>
                  <a:pt x="558876" y="48691"/>
                </a:lnTo>
                <a:lnTo>
                  <a:pt x="558876" y="102400"/>
                </a:lnTo>
                <a:lnTo>
                  <a:pt x="554837" y="103187"/>
                </a:lnTo>
                <a:lnTo>
                  <a:pt x="549097" y="103632"/>
                </a:lnTo>
                <a:lnTo>
                  <a:pt x="549097" y="105981"/>
                </a:lnTo>
                <a:lnTo>
                  <a:pt x="581367" y="105981"/>
                </a:lnTo>
                <a:lnTo>
                  <a:pt x="581367" y="103632"/>
                </a:lnTo>
                <a:close/>
              </a:path>
              <a:path w="690879" h="107950">
                <a:moveTo>
                  <a:pt x="611632" y="3568"/>
                </a:moveTo>
                <a:lnTo>
                  <a:pt x="608215" y="0"/>
                </a:lnTo>
                <a:lnTo>
                  <a:pt x="598131" y="0"/>
                </a:lnTo>
                <a:lnTo>
                  <a:pt x="595807" y="4965"/>
                </a:lnTo>
                <a:lnTo>
                  <a:pt x="595807" y="10845"/>
                </a:lnTo>
                <a:lnTo>
                  <a:pt x="597979" y="15811"/>
                </a:lnTo>
                <a:lnTo>
                  <a:pt x="608215" y="15811"/>
                </a:lnTo>
                <a:lnTo>
                  <a:pt x="611632" y="12395"/>
                </a:lnTo>
                <a:lnTo>
                  <a:pt x="611632" y="3568"/>
                </a:lnTo>
                <a:close/>
              </a:path>
              <a:path w="690879" h="107950">
                <a:moveTo>
                  <a:pt x="622947" y="103632"/>
                </a:moveTo>
                <a:lnTo>
                  <a:pt x="612254" y="102997"/>
                </a:lnTo>
                <a:lnTo>
                  <a:pt x="611466" y="100368"/>
                </a:lnTo>
                <a:lnTo>
                  <a:pt x="611466" y="44805"/>
                </a:lnTo>
                <a:lnTo>
                  <a:pt x="611466" y="35052"/>
                </a:lnTo>
                <a:lnTo>
                  <a:pt x="610857" y="34594"/>
                </a:lnTo>
                <a:lnTo>
                  <a:pt x="598830" y="38976"/>
                </a:lnTo>
                <a:lnTo>
                  <a:pt x="592836" y="41097"/>
                </a:lnTo>
                <a:lnTo>
                  <a:pt x="586816" y="43116"/>
                </a:lnTo>
                <a:lnTo>
                  <a:pt x="586816" y="45453"/>
                </a:lnTo>
                <a:lnTo>
                  <a:pt x="588822" y="45148"/>
                </a:lnTo>
                <a:lnTo>
                  <a:pt x="590842" y="44805"/>
                </a:lnTo>
                <a:lnTo>
                  <a:pt x="595490" y="44805"/>
                </a:lnTo>
                <a:lnTo>
                  <a:pt x="598449" y="44996"/>
                </a:lnTo>
                <a:lnTo>
                  <a:pt x="598449" y="102260"/>
                </a:lnTo>
                <a:lnTo>
                  <a:pt x="595807" y="103187"/>
                </a:lnTo>
                <a:lnTo>
                  <a:pt x="586193" y="103632"/>
                </a:lnTo>
                <a:lnTo>
                  <a:pt x="586193" y="105981"/>
                </a:lnTo>
                <a:lnTo>
                  <a:pt x="622947" y="105981"/>
                </a:lnTo>
                <a:lnTo>
                  <a:pt x="622947" y="103632"/>
                </a:lnTo>
                <a:close/>
              </a:path>
              <a:path w="690879" h="107950">
                <a:moveTo>
                  <a:pt x="690753" y="83159"/>
                </a:moveTo>
                <a:lnTo>
                  <a:pt x="688581" y="81762"/>
                </a:lnTo>
                <a:lnTo>
                  <a:pt x="684466" y="87376"/>
                </a:lnTo>
                <a:lnTo>
                  <a:pt x="679704" y="92024"/>
                </a:lnTo>
                <a:lnTo>
                  <a:pt x="673836" y="95173"/>
                </a:lnTo>
                <a:lnTo>
                  <a:pt x="666394" y="96342"/>
                </a:lnTo>
                <a:lnTo>
                  <a:pt x="657186" y="94221"/>
                </a:lnTo>
                <a:lnTo>
                  <a:pt x="649643" y="88214"/>
                </a:lnTo>
                <a:lnTo>
                  <a:pt x="644537" y="78867"/>
                </a:lnTo>
                <a:lnTo>
                  <a:pt x="642658" y="66700"/>
                </a:lnTo>
                <a:lnTo>
                  <a:pt x="644982" y="52768"/>
                </a:lnTo>
                <a:lnTo>
                  <a:pt x="650506" y="44348"/>
                </a:lnTo>
                <a:lnTo>
                  <a:pt x="657123" y="40195"/>
                </a:lnTo>
                <a:lnTo>
                  <a:pt x="662673" y="39090"/>
                </a:lnTo>
                <a:lnTo>
                  <a:pt x="670915" y="39090"/>
                </a:lnTo>
                <a:lnTo>
                  <a:pt x="674789" y="53365"/>
                </a:lnTo>
                <a:lnTo>
                  <a:pt x="677418" y="57391"/>
                </a:lnTo>
                <a:lnTo>
                  <a:pt x="686104" y="56794"/>
                </a:lnTo>
                <a:lnTo>
                  <a:pt x="688581" y="53809"/>
                </a:lnTo>
                <a:lnTo>
                  <a:pt x="688581" y="47485"/>
                </a:lnTo>
                <a:lnTo>
                  <a:pt x="686562" y="42672"/>
                </a:lnTo>
                <a:lnTo>
                  <a:pt x="681913" y="39395"/>
                </a:lnTo>
                <a:lnTo>
                  <a:pt x="678027" y="36906"/>
                </a:lnTo>
                <a:lnTo>
                  <a:pt x="671055" y="34594"/>
                </a:lnTo>
                <a:lnTo>
                  <a:pt x="665467" y="34594"/>
                </a:lnTo>
                <a:lnTo>
                  <a:pt x="652970" y="37007"/>
                </a:lnTo>
                <a:lnTo>
                  <a:pt x="641807" y="44221"/>
                </a:lnTo>
                <a:lnTo>
                  <a:pt x="633780" y="56197"/>
                </a:lnTo>
                <a:lnTo>
                  <a:pt x="630707" y="72910"/>
                </a:lnTo>
                <a:lnTo>
                  <a:pt x="633501" y="88658"/>
                </a:lnTo>
                <a:lnTo>
                  <a:pt x="640562" y="99415"/>
                </a:lnTo>
                <a:lnTo>
                  <a:pt x="649960" y="105562"/>
                </a:lnTo>
                <a:lnTo>
                  <a:pt x="659726" y="107518"/>
                </a:lnTo>
                <a:lnTo>
                  <a:pt x="668693" y="106197"/>
                </a:lnTo>
                <a:lnTo>
                  <a:pt x="676808" y="101981"/>
                </a:lnTo>
                <a:lnTo>
                  <a:pt x="684136" y="94437"/>
                </a:lnTo>
                <a:lnTo>
                  <a:pt x="690753" y="8315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 descr=""/>
          <p:cNvSpPr/>
          <p:nvPr/>
        </p:nvSpPr>
        <p:spPr>
          <a:xfrm>
            <a:off x="7343267" y="5537695"/>
            <a:ext cx="527050" cy="107950"/>
          </a:xfrm>
          <a:custGeom>
            <a:avLst/>
            <a:gdLst/>
            <a:ahLst/>
            <a:cxnLst/>
            <a:rect l="l" t="t" r="r" b="b"/>
            <a:pathLst>
              <a:path w="527050" h="107950">
                <a:moveTo>
                  <a:pt x="89357" y="29641"/>
                </a:moveTo>
                <a:lnTo>
                  <a:pt x="88442" y="3251"/>
                </a:lnTo>
                <a:lnTo>
                  <a:pt x="927" y="3251"/>
                </a:lnTo>
                <a:lnTo>
                  <a:pt x="0" y="29641"/>
                </a:lnTo>
                <a:lnTo>
                  <a:pt x="3733" y="29641"/>
                </a:lnTo>
                <a:lnTo>
                  <a:pt x="6616" y="19405"/>
                </a:lnTo>
                <a:lnTo>
                  <a:pt x="10947" y="13360"/>
                </a:lnTo>
                <a:lnTo>
                  <a:pt x="17818" y="10490"/>
                </a:lnTo>
                <a:lnTo>
                  <a:pt x="28397" y="9766"/>
                </a:lnTo>
                <a:lnTo>
                  <a:pt x="36779" y="9766"/>
                </a:lnTo>
                <a:lnTo>
                  <a:pt x="36779" y="98831"/>
                </a:lnTo>
                <a:lnTo>
                  <a:pt x="36309" y="102400"/>
                </a:lnTo>
                <a:lnTo>
                  <a:pt x="22174" y="103009"/>
                </a:lnTo>
                <a:lnTo>
                  <a:pt x="22174" y="105994"/>
                </a:lnTo>
                <a:lnTo>
                  <a:pt x="67487" y="105994"/>
                </a:lnTo>
                <a:lnTo>
                  <a:pt x="67487" y="103009"/>
                </a:lnTo>
                <a:lnTo>
                  <a:pt x="54444" y="102565"/>
                </a:lnTo>
                <a:lnTo>
                  <a:pt x="52590" y="99631"/>
                </a:lnTo>
                <a:lnTo>
                  <a:pt x="52590" y="9766"/>
                </a:lnTo>
                <a:lnTo>
                  <a:pt x="60960" y="9766"/>
                </a:lnTo>
                <a:lnTo>
                  <a:pt x="71564" y="10464"/>
                </a:lnTo>
                <a:lnTo>
                  <a:pt x="78486" y="13309"/>
                </a:lnTo>
                <a:lnTo>
                  <a:pt x="82816" y="19342"/>
                </a:lnTo>
                <a:lnTo>
                  <a:pt x="85648" y="29641"/>
                </a:lnTo>
                <a:lnTo>
                  <a:pt x="89357" y="29641"/>
                </a:lnTo>
                <a:close/>
              </a:path>
              <a:path w="527050" h="107950">
                <a:moveTo>
                  <a:pt x="144145" y="37846"/>
                </a:moveTo>
                <a:lnTo>
                  <a:pt x="141046" y="34607"/>
                </a:lnTo>
                <a:lnTo>
                  <a:pt x="129870" y="34607"/>
                </a:lnTo>
                <a:lnTo>
                  <a:pt x="124599" y="37693"/>
                </a:lnTo>
                <a:lnTo>
                  <a:pt x="117284" y="48691"/>
                </a:lnTo>
                <a:lnTo>
                  <a:pt x="116992" y="48691"/>
                </a:lnTo>
                <a:lnTo>
                  <a:pt x="116992" y="34912"/>
                </a:lnTo>
                <a:lnTo>
                  <a:pt x="116217" y="34607"/>
                </a:lnTo>
                <a:lnTo>
                  <a:pt x="108610" y="37693"/>
                </a:lnTo>
                <a:lnTo>
                  <a:pt x="100850" y="40487"/>
                </a:lnTo>
                <a:lnTo>
                  <a:pt x="93243" y="42976"/>
                </a:lnTo>
                <a:lnTo>
                  <a:pt x="93243" y="45453"/>
                </a:lnTo>
                <a:lnTo>
                  <a:pt x="96354" y="44818"/>
                </a:lnTo>
                <a:lnTo>
                  <a:pt x="100990" y="44818"/>
                </a:lnTo>
                <a:lnTo>
                  <a:pt x="103962" y="45008"/>
                </a:lnTo>
                <a:lnTo>
                  <a:pt x="103962" y="92951"/>
                </a:lnTo>
                <a:lnTo>
                  <a:pt x="103962" y="101625"/>
                </a:lnTo>
                <a:lnTo>
                  <a:pt x="92938" y="103644"/>
                </a:lnTo>
                <a:lnTo>
                  <a:pt x="92938" y="105994"/>
                </a:lnTo>
                <a:lnTo>
                  <a:pt x="130162" y="105994"/>
                </a:lnTo>
                <a:lnTo>
                  <a:pt x="130162" y="103644"/>
                </a:lnTo>
                <a:lnTo>
                  <a:pt x="122262" y="103352"/>
                </a:lnTo>
                <a:lnTo>
                  <a:pt x="116992" y="102717"/>
                </a:lnTo>
                <a:lnTo>
                  <a:pt x="116992" y="52133"/>
                </a:lnTo>
                <a:lnTo>
                  <a:pt x="123799" y="44373"/>
                </a:lnTo>
                <a:lnTo>
                  <a:pt x="131267" y="44373"/>
                </a:lnTo>
                <a:lnTo>
                  <a:pt x="132803" y="49796"/>
                </a:lnTo>
                <a:lnTo>
                  <a:pt x="141973" y="49796"/>
                </a:lnTo>
                <a:lnTo>
                  <a:pt x="144145" y="46850"/>
                </a:lnTo>
                <a:lnTo>
                  <a:pt x="144145" y="37846"/>
                </a:lnTo>
                <a:close/>
              </a:path>
              <a:path w="527050" h="107950">
                <a:moveTo>
                  <a:pt x="171767" y="3568"/>
                </a:moveTo>
                <a:lnTo>
                  <a:pt x="168338" y="0"/>
                </a:lnTo>
                <a:lnTo>
                  <a:pt x="158267" y="0"/>
                </a:lnTo>
                <a:lnTo>
                  <a:pt x="155943" y="4965"/>
                </a:lnTo>
                <a:lnTo>
                  <a:pt x="155943" y="10845"/>
                </a:lnTo>
                <a:lnTo>
                  <a:pt x="158089" y="15811"/>
                </a:lnTo>
                <a:lnTo>
                  <a:pt x="168338" y="15811"/>
                </a:lnTo>
                <a:lnTo>
                  <a:pt x="171767" y="12407"/>
                </a:lnTo>
                <a:lnTo>
                  <a:pt x="171767" y="3568"/>
                </a:lnTo>
                <a:close/>
              </a:path>
              <a:path w="527050" h="107950">
                <a:moveTo>
                  <a:pt x="183095" y="103644"/>
                </a:moveTo>
                <a:lnTo>
                  <a:pt x="172377" y="103009"/>
                </a:lnTo>
                <a:lnTo>
                  <a:pt x="171589" y="100368"/>
                </a:lnTo>
                <a:lnTo>
                  <a:pt x="171589" y="44818"/>
                </a:lnTo>
                <a:lnTo>
                  <a:pt x="171589" y="35052"/>
                </a:lnTo>
                <a:lnTo>
                  <a:pt x="170967" y="34607"/>
                </a:lnTo>
                <a:lnTo>
                  <a:pt x="158953" y="38989"/>
                </a:lnTo>
                <a:lnTo>
                  <a:pt x="152958" y="41097"/>
                </a:lnTo>
                <a:lnTo>
                  <a:pt x="146926" y="43129"/>
                </a:lnTo>
                <a:lnTo>
                  <a:pt x="146926" y="45453"/>
                </a:lnTo>
                <a:lnTo>
                  <a:pt x="148932" y="45161"/>
                </a:lnTo>
                <a:lnTo>
                  <a:pt x="150952" y="44818"/>
                </a:lnTo>
                <a:lnTo>
                  <a:pt x="155625" y="44818"/>
                </a:lnTo>
                <a:lnTo>
                  <a:pt x="158559" y="45008"/>
                </a:lnTo>
                <a:lnTo>
                  <a:pt x="158559" y="102260"/>
                </a:lnTo>
                <a:lnTo>
                  <a:pt x="155943" y="103200"/>
                </a:lnTo>
                <a:lnTo>
                  <a:pt x="146304" y="103644"/>
                </a:lnTo>
                <a:lnTo>
                  <a:pt x="146304" y="105994"/>
                </a:lnTo>
                <a:lnTo>
                  <a:pt x="183095" y="105994"/>
                </a:lnTo>
                <a:lnTo>
                  <a:pt x="183095" y="103644"/>
                </a:lnTo>
                <a:close/>
              </a:path>
              <a:path w="527050" h="107950">
                <a:moveTo>
                  <a:pt x="250888" y="83159"/>
                </a:moveTo>
                <a:lnTo>
                  <a:pt x="248716" y="81762"/>
                </a:lnTo>
                <a:lnTo>
                  <a:pt x="244589" y="87388"/>
                </a:lnTo>
                <a:lnTo>
                  <a:pt x="239826" y="92024"/>
                </a:lnTo>
                <a:lnTo>
                  <a:pt x="233959" y="95186"/>
                </a:lnTo>
                <a:lnTo>
                  <a:pt x="226517" y="96354"/>
                </a:lnTo>
                <a:lnTo>
                  <a:pt x="217309" y="94234"/>
                </a:lnTo>
                <a:lnTo>
                  <a:pt x="209765" y="88226"/>
                </a:lnTo>
                <a:lnTo>
                  <a:pt x="204673" y="78879"/>
                </a:lnTo>
                <a:lnTo>
                  <a:pt x="202793" y="66713"/>
                </a:lnTo>
                <a:lnTo>
                  <a:pt x="205117" y="52781"/>
                </a:lnTo>
                <a:lnTo>
                  <a:pt x="210642" y="44361"/>
                </a:lnTo>
                <a:lnTo>
                  <a:pt x="217258" y="40208"/>
                </a:lnTo>
                <a:lnTo>
                  <a:pt x="222808" y="39090"/>
                </a:lnTo>
                <a:lnTo>
                  <a:pt x="231013" y="39090"/>
                </a:lnTo>
                <a:lnTo>
                  <a:pt x="234899" y="53365"/>
                </a:lnTo>
                <a:lnTo>
                  <a:pt x="237528" y="57404"/>
                </a:lnTo>
                <a:lnTo>
                  <a:pt x="246240" y="56794"/>
                </a:lnTo>
                <a:lnTo>
                  <a:pt x="248716" y="53822"/>
                </a:lnTo>
                <a:lnTo>
                  <a:pt x="248716" y="47485"/>
                </a:lnTo>
                <a:lnTo>
                  <a:pt x="246684" y="42672"/>
                </a:lnTo>
                <a:lnTo>
                  <a:pt x="242036" y="39408"/>
                </a:lnTo>
                <a:lnTo>
                  <a:pt x="238150" y="36918"/>
                </a:lnTo>
                <a:lnTo>
                  <a:pt x="231178" y="34607"/>
                </a:lnTo>
                <a:lnTo>
                  <a:pt x="225602" y="34607"/>
                </a:lnTo>
                <a:lnTo>
                  <a:pt x="213106" y="37020"/>
                </a:lnTo>
                <a:lnTo>
                  <a:pt x="201942" y="44234"/>
                </a:lnTo>
                <a:lnTo>
                  <a:pt x="193916" y="56210"/>
                </a:lnTo>
                <a:lnTo>
                  <a:pt x="190842" y="72923"/>
                </a:lnTo>
                <a:lnTo>
                  <a:pt x="193636" y="88671"/>
                </a:lnTo>
                <a:lnTo>
                  <a:pt x="200698" y="99415"/>
                </a:lnTo>
                <a:lnTo>
                  <a:pt x="210096" y="105562"/>
                </a:lnTo>
                <a:lnTo>
                  <a:pt x="219862" y="107530"/>
                </a:lnTo>
                <a:lnTo>
                  <a:pt x="228828" y="106210"/>
                </a:lnTo>
                <a:lnTo>
                  <a:pt x="236943" y="101981"/>
                </a:lnTo>
                <a:lnTo>
                  <a:pt x="244271" y="94437"/>
                </a:lnTo>
                <a:lnTo>
                  <a:pt x="250888" y="83159"/>
                </a:lnTo>
                <a:close/>
              </a:path>
              <a:path w="527050" h="107950">
                <a:moveTo>
                  <a:pt x="295719" y="103644"/>
                </a:moveTo>
                <a:lnTo>
                  <a:pt x="286715" y="103200"/>
                </a:lnTo>
                <a:lnTo>
                  <a:pt x="284073" y="101955"/>
                </a:lnTo>
                <a:lnTo>
                  <a:pt x="284073" y="304"/>
                </a:lnTo>
                <a:lnTo>
                  <a:pt x="283464" y="0"/>
                </a:lnTo>
                <a:lnTo>
                  <a:pt x="271132" y="3644"/>
                </a:lnTo>
                <a:lnTo>
                  <a:pt x="258787" y="6819"/>
                </a:lnTo>
                <a:lnTo>
                  <a:pt x="258787" y="9296"/>
                </a:lnTo>
                <a:lnTo>
                  <a:pt x="262051" y="9004"/>
                </a:lnTo>
                <a:lnTo>
                  <a:pt x="270129" y="9004"/>
                </a:lnTo>
                <a:lnTo>
                  <a:pt x="271043" y="11493"/>
                </a:lnTo>
                <a:lnTo>
                  <a:pt x="271043" y="101003"/>
                </a:lnTo>
                <a:lnTo>
                  <a:pt x="268274" y="103009"/>
                </a:lnTo>
                <a:lnTo>
                  <a:pt x="259118" y="103644"/>
                </a:lnTo>
                <a:lnTo>
                  <a:pt x="259118" y="105994"/>
                </a:lnTo>
                <a:lnTo>
                  <a:pt x="295719" y="105994"/>
                </a:lnTo>
                <a:lnTo>
                  <a:pt x="295719" y="103644"/>
                </a:lnTo>
                <a:close/>
              </a:path>
              <a:path w="527050" h="107950">
                <a:moveTo>
                  <a:pt x="326898" y="3568"/>
                </a:moveTo>
                <a:lnTo>
                  <a:pt x="323494" y="0"/>
                </a:lnTo>
                <a:lnTo>
                  <a:pt x="313423" y="0"/>
                </a:lnTo>
                <a:lnTo>
                  <a:pt x="311086" y="4965"/>
                </a:lnTo>
                <a:lnTo>
                  <a:pt x="311086" y="10845"/>
                </a:lnTo>
                <a:lnTo>
                  <a:pt x="313245" y="15811"/>
                </a:lnTo>
                <a:lnTo>
                  <a:pt x="323494" y="15811"/>
                </a:lnTo>
                <a:lnTo>
                  <a:pt x="326898" y="12407"/>
                </a:lnTo>
                <a:lnTo>
                  <a:pt x="326898" y="3568"/>
                </a:lnTo>
                <a:close/>
              </a:path>
              <a:path w="527050" h="107950">
                <a:moveTo>
                  <a:pt x="338239" y="103644"/>
                </a:moveTo>
                <a:lnTo>
                  <a:pt x="327520" y="103009"/>
                </a:lnTo>
                <a:lnTo>
                  <a:pt x="326745" y="100368"/>
                </a:lnTo>
                <a:lnTo>
                  <a:pt x="326745" y="44818"/>
                </a:lnTo>
                <a:lnTo>
                  <a:pt x="326745" y="35052"/>
                </a:lnTo>
                <a:lnTo>
                  <a:pt x="326123" y="34607"/>
                </a:lnTo>
                <a:lnTo>
                  <a:pt x="314109" y="38989"/>
                </a:lnTo>
                <a:lnTo>
                  <a:pt x="308102" y="41097"/>
                </a:lnTo>
                <a:lnTo>
                  <a:pt x="302082" y="43129"/>
                </a:lnTo>
                <a:lnTo>
                  <a:pt x="302082" y="45453"/>
                </a:lnTo>
                <a:lnTo>
                  <a:pt x="304088" y="45161"/>
                </a:lnTo>
                <a:lnTo>
                  <a:pt x="306108" y="44818"/>
                </a:lnTo>
                <a:lnTo>
                  <a:pt x="310769" y="44818"/>
                </a:lnTo>
                <a:lnTo>
                  <a:pt x="313715" y="45008"/>
                </a:lnTo>
                <a:lnTo>
                  <a:pt x="313715" y="102260"/>
                </a:lnTo>
                <a:lnTo>
                  <a:pt x="311086" y="103200"/>
                </a:lnTo>
                <a:lnTo>
                  <a:pt x="301459" y="103644"/>
                </a:lnTo>
                <a:lnTo>
                  <a:pt x="301459" y="105994"/>
                </a:lnTo>
                <a:lnTo>
                  <a:pt x="338239" y="105994"/>
                </a:lnTo>
                <a:lnTo>
                  <a:pt x="338239" y="103644"/>
                </a:lnTo>
                <a:close/>
              </a:path>
              <a:path w="527050" h="107950">
                <a:moveTo>
                  <a:pt x="417360" y="103644"/>
                </a:moveTo>
                <a:lnTo>
                  <a:pt x="409765" y="103009"/>
                </a:lnTo>
                <a:lnTo>
                  <a:pt x="407911" y="100711"/>
                </a:lnTo>
                <a:lnTo>
                  <a:pt x="407911" y="57886"/>
                </a:lnTo>
                <a:lnTo>
                  <a:pt x="406069" y="46189"/>
                </a:lnTo>
                <a:lnTo>
                  <a:pt x="401510" y="39090"/>
                </a:lnTo>
                <a:lnTo>
                  <a:pt x="395605" y="35560"/>
                </a:lnTo>
                <a:lnTo>
                  <a:pt x="389750" y="34607"/>
                </a:lnTo>
                <a:lnTo>
                  <a:pt x="383413" y="35572"/>
                </a:lnTo>
                <a:lnTo>
                  <a:pt x="377837" y="38214"/>
                </a:lnTo>
                <a:lnTo>
                  <a:pt x="372554" y="42202"/>
                </a:lnTo>
                <a:lnTo>
                  <a:pt x="367106" y="47167"/>
                </a:lnTo>
                <a:lnTo>
                  <a:pt x="367106" y="34912"/>
                </a:lnTo>
                <a:lnTo>
                  <a:pt x="366014" y="34607"/>
                </a:lnTo>
                <a:lnTo>
                  <a:pt x="358876" y="37249"/>
                </a:lnTo>
                <a:lnTo>
                  <a:pt x="351586" y="39560"/>
                </a:lnTo>
                <a:lnTo>
                  <a:pt x="344601" y="41579"/>
                </a:lnTo>
                <a:lnTo>
                  <a:pt x="344601" y="44208"/>
                </a:lnTo>
                <a:lnTo>
                  <a:pt x="345224" y="43916"/>
                </a:lnTo>
                <a:lnTo>
                  <a:pt x="346913" y="43611"/>
                </a:lnTo>
                <a:lnTo>
                  <a:pt x="354520" y="43764"/>
                </a:lnTo>
                <a:lnTo>
                  <a:pt x="354520" y="53530"/>
                </a:lnTo>
                <a:lnTo>
                  <a:pt x="354520" y="101168"/>
                </a:lnTo>
                <a:lnTo>
                  <a:pt x="352209" y="103200"/>
                </a:lnTo>
                <a:lnTo>
                  <a:pt x="344906" y="103644"/>
                </a:lnTo>
                <a:lnTo>
                  <a:pt x="344906" y="105994"/>
                </a:lnTo>
                <a:lnTo>
                  <a:pt x="377799" y="105994"/>
                </a:lnTo>
                <a:lnTo>
                  <a:pt x="377799" y="103644"/>
                </a:lnTo>
                <a:lnTo>
                  <a:pt x="369735" y="103200"/>
                </a:lnTo>
                <a:lnTo>
                  <a:pt x="367550" y="100711"/>
                </a:lnTo>
                <a:lnTo>
                  <a:pt x="367550" y="51968"/>
                </a:lnTo>
                <a:lnTo>
                  <a:pt x="373443" y="46240"/>
                </a:lnTo>
                <a:lnTo>
                  <a:pt x="378269" y="43129"/>
                </a:lnTo>
                <a:lnTo>
                  <a:pt x="392074" y="43129"/>
                </a:lnTo>
                <a:lnTo>
                  <a:pt x="394881" y="48691"/>
                </a:lnTo>
                <a:lnTo>
                  <a:pt x="394881" y="102400"/>
                </a:lnTo>
                <a:lnTo>
                  <a:pt x="390829" y="103200"/>
                </a:lnTo>
                <a:lnTo>
                  <a:pt x="385089" y="103644"/>
                </a:lnTo>
                <a:lnTo>
                  <a:pt x="385089" y="105994"/>
                </a:lnTo>
                <a:lnTo>
                  <a:pt x="417360" y="105994"/>
                </a:lnTo>
                <a:lnTo>
                  <a:pt x="417360" y="103644"/>
                </a:lnTo>
                <a:close/>
              </a:path>
              <a:path w="527050" h="107950">
                <a:moveTo>
                  <a:pt x="447611" y="3568"/>
                </a:moveTo>
                <a:lnTo>
                  <a:pt x="444220" y="0"/>
                </a:lnTo>
                <a:lnTo>
                  <a:pt x="434111" y="0"/>
                </a:lnTo>
                <a:lnTo>
                  <a:pt x="431800" y="4965"/>
                </a:lnTo>
                <a:lnTo>
                  <a:pt x="431800" y="10845"/>
                </a:lnTo>
                <a:lnTo>
                  <a:pt x="433959" y="15811"/>
                </a:lnTo>
                <a:lnTo>
                  <a:pt x="444220" y="15811"/>
                </a:lnTo>
                <a:lnTo>
                  <a:pt x="447611" y="12407"/>
                </a:lnTo>
                <a:lnTo>
                  <a:pt x="447611" y="3568"/>
                </a:lnTo>
                <a:close/>
              </a:path>
              <a:path w="527050" h="107950">
                <a:moveTo>
                  <a:pt x="458952" y="103644"/>
                </a:moveTo>
                <a:lnTo>
                  <a:pt x="448233" y="103009"/>
                </a:lnTo>
                <a:lnTo>
                  <a:pt x="447471" y="100368"/>
                </a:lnTo>
                <a:lnTo>
                  <a:pt x="447471" y="44818"/>
                </a:lnTo>
                <a:lnTo>
                  <a:pt x="447471" y="35052"/>
                </a:lnTo>
                <a:lnTo>
                  <a:pt x="446849" y="34607"/>
                </a:lnTo>
                <a:lnTo>
                  <a:pt x="434822" y="38989"/>
                </a:lnTo>
                <a:lnTo>
                  <a:pt x="428815" y="41097"/>
                </a:lnTo>
                <a:lnTo>
                  <a:pt x="422808" y="43129"/>
                </a:lnTo>
                <a:lnTo>
                  <a:pt x="422808" y="45453"/>
                </a:lnTo>
                <a:lnTo>
                  <a:pt x="424815" y="45161"/>
                </a:lnTo>
                <a:lnTo>
                  <a:pt x="426821" y="44818"/>
                </a:lnTo>
                <a:lnTo>
                  <a:pt x="431482" y="44818"/>
                </a:lnTo>
                <a:lnTo>
                  <a:pt x="434441" y="45008"/>
                </a:lnTo>
                <a:lnTo>
                  <a:pt x="434441" y="102260"/>
                </a:lnTo>
                <a:lnTo>
                  <a:pt x="431800" y="103200"/>
                </a:lnTo>
                <a:lnTo>
                  <a:pt x="422186" y="103644"/>
                </a:lnTo>
                <a:lnTo>
                  <a:pt x="422186" y="105994"/>
                </a:lnTo>
                <a:lnTo>
                  <a:pt x="458952" y="105994"/>
                </a:lnTo>
                <a:lnTo>
                  <a:pt x="458952" y="103644"/>
                </a:lnTo>
                <a:close/>
              </a:path>
              <a:path w="527050" h="107950">
                <a:moveTo>
                  <a:pt x="526757" y="83159"/>
                </a:moveTo>
                <a:lnTo>
                  <a:pt x="524573" y="81762"/>
                </a:lnTo>
                <a:lnTo>
                  <a:pt x="520446" y="87388"/>
                </a:lnTo>
                <a:lnTo>
                  <a:pt x="515683" y="92024"/>
                </a:lnTo>
                <a:lnTo>
                  <a:pt x="509828" y="95186"/>
                </a:lnTo>
                <a:lnTo>
                  <a:pt x="502399" y="96354"/>
                </a:lnTo>
                <a:lnTo>
                  <a:pt x="493191" y="94234"/>
                </a:lnTo>
                <a:lnTo>
                  <a:pt x="485635" y="88226"/>
                </a:lnTo>
                <a:lnTo>
                  <a:pt x="480517" y="78879"/>
                </a:lnTo>
                <a:lnTo>
                  <a:pt x="478650" y="66713"/>
                </a:lnTo>
                <a:lnTo>
                  <a:pt x="480961" y="52781"/>
                </a:lnTo>
                <a:lnTo>
                  <a:pt x="486498" y="44361"/>
                </a:lnTo>
                <a:lnTo>
                  <a:pt x="493115" y="40208"/>
                </a:lnTo>
                <a:lnTo>
                  <a:pt x="498665" y="39090"/>
                </a:lnTo>
                <a:lnTo>
                  <a:pt x="506895" y="39090"/>
                </a:lnTo>
                <a:lnTo>
                  <a:pt x="510781" y="53365"/>
                </a:lnTo>
                <a:lnTo>
                  <a:pt x="513410" y="57404"/>
                </a:lnTo>
                <a:lnTo>
                  <a:pt x="522084" y="56794"/>
                </a:lnTo>
                <a:lnTo>
                  <a:pt x="524573" y="53822"/>
                </a:lnTo>
                <a:lnTo>
                  <a:pt x="524573" y="47485"/>
                </a:lnTo>
                <a:lnTo>
                  <a:pt x="522554" y="42672"/>
                </a:lnTo>
                <a:lnTo>
                  <a:pt x="517918" y="39408"/>
                </a:lnTo>
                <a:lnTo>
                  <a:pt x="514032" y="36918"/>
                </a:lnTo>
                <a:lnTo>
                  <a:pt x="507034" y="34607"/>
                </a:lnTo>
                <a:lnTo>
                  <a:pt x="501446" y="34607"/>
                </a:lnTo>
                <a:lnTo>
                  <a:pt x="488950" y="37020"/>
                </a:lnTo>
                <a:lnTo>
                  <a:pt x="477799" y="44234"/>
                </a:lnTo>
                <a:lnTo>
                  <a:pt x="469785" y="56210"/>
                </a:lnTo>
                <a:lnTo>
                  <a:pt x="466712" y="72923"/>
                </a:lnTo>
                <a:lnTo>
                  <a:pt x="469493" y="88671"/>
                </a:lnTo>
                <a:lnTo>
                  <a:pt x="476554" y="99415"/>
                </a:lnTo>
                <a:lnTo>
                  <a:pt x="485952" y="105562"/>
                </a:lnTo>
                <a:lnTo>
                  <a:pt x="495731" y="107530"/>
                </a:lnTo>
                <a:lnTo>
                  <a:pt x="504698" y="106210"/>
                </a:lnTo>
                <a:lnTo>
                  <a:pt x="512813" y="101981"/>
                </a:lnTo>
                <a:lnTo>
                  <a:pt x="520141" y="94437"/>
                </a:lnTo>
                <a:lnTo>
                  <a:pt x="526757" y="8315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0" name="object 190" descr="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4020404" y="3830750"/>
            <a:ext cx="909351" cy="293733"/>
          </a:xfrm>
          <a:prstGeom prst="rect">
            <a:avLst/>
          </a:prstGeom>
        </p:spPr>
      </p:pic>
      <p:pic>
        <p:nvPicPr>
          <p:cNvPr id="191" name="object 191" descr="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5573744" y="3830750"/>
            <a:ext cx="874751" cy="107522"/>
          </a:xfrm>
          <a:prstGeom prst="rect">
            <a:avLst/>
          </a:prstGeom>
        </p:spPr>
      </p:pic>
      <p:sp>
        <p:nvSpPr>
          <p:cNvPr id="192" name="object 192" descr=""/>
          <p:cNvSpPr/>
          <p:nvPr/>
        </p:nvSpPr>
        <p:spPr>
          <a:xfrm>
            <a:off x="5592673" y="4016971"/>
            <a:ext cx="835660" cy="107950"/>
          </a:xfrm>
          <a:custGeom>
            <a:avLst/>
            <a:gdLst/>
            <a:ahLst/>
            <a:cxnLst/>
            <a:rect l="l" t="t" r="r" b="b"/>
            <a:pathLst>
              <a:path w="835660" h="107950">
                <a:moveTo>
                  <a:pt x="68414" y="70599"/>
                </a:moveTo>
                <a:lnTo>
                  <a:pt x="65824" y="55473"/>
                </a:lnTo>
                <a:lnTo>
                  <a:pt x="58572" y="44157"/>
                </a:lnTo>
                <a:lnTo>
                  <a:pt x="54432" y="41503"/>
                </a:lnTo>
                <a:lnTo>
                  <a:pt x="54432" y="75107"/>
                </a:lnTo>
                <a:lnTo>
                  <a:pt x="52692" y="88849"/>
                </a:lnTo>
                <a:lnTo>
                  <a:pt x="48247" y="97459"/>
                </a:lnTo>
                <a:lnTo>
                  <a:pt x="42329" y="101917"/>
                </a:lnTo>
                <a:lnTo>
                  <a:pt x="36144" y="103187"/>
                </a:lnTo>
                <a:lnTo>
                  <a:pt x="24815" y="98552"/>
                </a:lnTo>
                <a:lnTo>
                  <a:pt x="18059" y="87477"/>
                </a:lnTo>
                <a:lnTo>
                  <a:pt x="14795" y="74256"/>
                </a:lnTo>
                <a:lnTo>
                  <a:pt x="13944" y="63157"/>
                </a:lnTo>
                <a:lnTo>
                  <a:pt x="15430" y="52565"/>
                </a:lnTo>
                <a:lnTo>
                  <a:pt x="19443" y="44996"/>
                </a:lnTo>
                <a:lnTo>
                  <a:pt x="25273" y="40449"/>
                </a:lnTo>
                <a:lnTo>
                  <a:pt x="32270" y="38925"/>
                </a:lnTo>
                <a:lnTo>
                  <a:pt x="41757" y="41871"/>
                </a:lnTo>
                <a:lnTo>
                  <a:pt x="48704" y="49796"/>
                </a:lnTo>
                <a:lnTo>
                  <a:pt x="52984" y="61328"/>
                </a:lnTo>
                <a:lnTo>
                  <a:pt x="54343" y="74256"/>
                </a:lnTo>
                <a:lnTo>
                  <a:pt x="54432" y="75107"/>
                </a:lnTo>
                <a:lnTo>
                  <a:pt x="54432" y="41503"/>
                </a:lnTo>
                <a:lnTo>
                  <a:pt x="50444" y="38925"/>
                </a:lnTo>
                <a:lnTo>
                  <a:pt x="47536" y="37058"/>
                </a:lnTo>
                <a:lnTo>
                  <a:pt x="33502" y="34594"/>
                </a:lnTo>
                <a:lnTo>
                  <a:pt x="19494" y="37541"/>
                </a:lnTo>
                <a:lnTo>
                  <a:pt x="8953" y="45440"/>
                </a:lnTo>
                <a:lnTo>
                  <a:pt x="2311" y="56921"/>
                </a:lnTo>
                <a:lnTo>
                  <a:pt x="0" y="70599"/>
                </a:lnTo>
                <a:lnTo>
                  <a:pt x="2489" y="85204"/>
                </a:lnTo>
                <a:lnTo>
                  <a:pt x="9474" y="96913"/>
                </a:lnTo>
                <a:lnTo>
                  <a:pt x="20205" y="104698"/>
                </a:lnTo>
                <a:lnTo>
                  <a:pt x="33959" y="107518"/>
                </a:lnTo>
                <a:lnTo>
                  <a:pt x="49301" y="103911"/>
                </a:lnTo>
                <a:lnTo>
                  <a:pt x="50152" y="103187"/>
                </a:lnTo>
                <a:lnTo>
                  <a:pt x="60032" y="94818"/>
                </a:lnTo>
                <a:lnTo>
                  <a:pt x="66357" y="82854"/>
                </a:lnTo>
                <a:lnTo>
                  <a:pt x="68414" y="70599"/>
                </a:lnTo>
                <a:close/>
              </a:path>
              <a:path w="835660" h="107950">
                <a:moveTo>
                  <a:pt x="125031" y="37846"/>
                </a:moveTo>
                <a:lnTo>
                  <a:pt x="121932" y="34594"/>
                </a:lnTo>
                <a:lnTo>
                  <a:pt x="110756" y="34594"/>
                </a:lnTo>
                <a:lnTo>
                  <a:pt x="105486" y="37693"/>
                </a:lnTo>
                <a:lnTo>
                  <a:pt x="98209" y="48717"/>
                </a:lnTo>
                <a:lnTo>
                  <a:pt x="97878" y="48717"/>
                </a:lnTo>
                <a:lnTo>
                  <a:pt x="97878" y="34912"/>
                </a:lnTo>
                <a:lnTo>
                  <a:pt x="97104" y="34594"/>
                </a:lnTo>
                <a:lnTo>
                  <a:pt x="89509" y="37693"/>
                </a:lnTo>
                <a:lnTo>
                  <a:pt x="81749" y="40487"/>
                </a:lnTo>
                <a:lnTo>
                  <a:pt x="74155" y="42964"/>
                </a:lnTo>
                <a:lnTo>
                  <a:pt x="74155" y="45453"/>
                </a:lnTo>
                <a:lnTo>
                  <a:pt x="77241" y="44843"/>
                </a:lnTo>
                <a:lnTo>
                  <a:pt x="81915" y="44843"/>
                </a:lnTo>
                <a:lnTo>
                  <a:pt x="84848" y="44996"/>
                </a:lnTo>
                <a:lnTo>
                  <a:pt x="84848" y="92951"/>
                </a:lnTo>
                <a:lnTo>
                  <a:pt x="84848" y="101638"/>
                </a:lnTo>
                <a:lnTo>
                  <a:pt x="73837" y="103632"/>
                </a:lnTo>
                <a:lnTo>
                  <a:pt x="73837" y="105981"/>
                </a:lnTo>
                <a:lnTo>
                  <a:pt x="111086" y="105981"/>
                </a:lnTo>
                <a:lnTo>
                  <a:pt x="111086" y="103632"/>
                </a:lnTo>
                <a:lnTo>
                  <a:pt x="103162" y="103339"/>
                </a:lnTo>
                <a:lnTo>
                  <a:pt x="97878" y="102717"/>
                </a:lnTo>
                <a:lnTo>
                  <a:pt x="97878" y="52120"/>
                </a:lnTo>
                <a:lnTo>
                  <a:pt x="104724" y="44361"/>
                </a:lnTo>
                <a:lnTo>
                  <a:pt x="112153" y="44361"/>
                </a:lnTo>
                <a:lnTo>
                  <a:pt x="113728" y="49809"/>
                </a:lnTo>
                <a:lnTo>
                  <a:pt x="122872" y="49809"/>
                </a:lnTo>
                <a:lnTo>
                  <a:pt x="125031" y="46837"/>
                </a:lnTo>
                <a:lnTo>
                  <a:pt x="125031" y="37846"/>
                </a:lnTo>
                <a:close/>
              </a:path>
              <a:path w="835660" h="107950">
                <a:moveTo>
                  <a:pt x="168033" y="95745"/>
                </a:moveTo>
                <a:lnTo>
                  <a:pt x="166014" y="94030"/>
                </a:lnTo>
                <a:lnTo>
                  <a:pt x="161505" y="99466"/>
                </a:lnTo>
                <a:lnTo>
                  <a:pt x="148628" y="99466"/>
                </a:lnTo>
                <a:lnTo>
                  <a:pt x="148628" y="41122"/>
                </a:lnTo>
                <a:lnTo>
                  <a:pt x="164287" y="41122"/>
                </a:lnTo>
                <a:lnTo>
                  <a:pt x="164287" y="36156"/>
                </a:lnTo>
                <a:lnTo>
                  <a:pt x="148628" y="36156"/>
                </a:lnTo>
                <a:lnTo>
                  <a:pt x="148628" y="16129"/>
                </a:lnTo>
                <a:lnTo>
                  <a:pt x="147535" y="16129"/>
                </a:lnTo>
                <a:lnTo>
                  <a:pt x="139484" y="27774"/>
                </a:lnTo>
                <a:lnTo>
                  <a:pt x="130149" y="37236"/>
                </a:lnTo>
                <a:lnTo>
                  <a:pt x="126758" y="38163"/>
                </a:lnTo>
                <a:lnTo>
                  <a:pt x="126758" y="40487"/>
                </a:lnTo>
                <a:lnTo>
                  <a:pt x="127050" y="40957"/>
                </a:lnTo>
                <a:lnTo>
                  <a:pt x="127381" y="41122"/>
                </a:lnTo>
                <a:lnTo>
                  <a:pt x="135597" y="41122"/>
                </a:lnTo>
                <a:lnTo>
                  <a:pt x="135597" y="103339"/>
                </a:lnTo>
                <a:lnTo>
                  <a:pt x="141947" y="107518"/>
                </a:lnTo>
                <a:lnTo>
                  <a:pt x="157010" y="107518"/>
                </a:lnTo>
                <a:lnTo>
                  <a:pt x="164287" y="102400"/>
                </a:lnTo>
                <a:lnTo>
                  <a:pt x="168033" y="95745"/>
                </a:lnTo>
                <a:close/>
              </a:path>
              <a:path w="835660" h="107950">
                <a:moveTo>
                  <a:pt x="243420" y="103632"/>
                </a:moveTo>
                <a:lnTo>
                  <a:pt x="235661" y="102260"/>
                </a:lnTo>
                <a:lnTo>
                  <a:pt x="234111" y="101485"/>
                </a:lnTo>
                <a:lnTo>
                  <a:pt x="234111" y="59270"/>
                </a:lnTo>
                <a:lnTo>
                  <a:pt x="233781" y="52806"/>
                </a:lnTo>
                <a:lnTo>
                  <a:pt x="231648" y="44615"/>
                </a:lnTo>
                <a:lnTo>
                  <a:pt x="225933" y="37579"/>
                </a:lnTo>
                <a:lnTo>
                  <a:pt x="214871" y="34594"/>
                </a:lnTo>
                <a:lnTo>
                  <a:pt x="208216" y="35496"/>
                </a:lnTo>
                <a:lnTo>
                  <a:pt x="202247" y="38049"/>
                </a:lnTo>
                <a:lnTo>
                  <a:pt x="197002" y="42062"/>
                </a:lnTo>
                <a:lnTo>
                  <a:pt x="192544" y="47320"/>
                </a:lnTo>
                <a:lnTo>
                  <a:pt x="192214" y="47320"/>
                </a:lnTo>
                <a:lnTo>
                  <a:pt x="192214" y="457"/>
                </a:lnTo>
                <a:lnTo>
                  <a:pt x="191439" y="0"/>
                </a:lnTo>
                <a:lnTo>
                  <a:pt x="183997" y="2628"/>
                </a:lnTo>
                <a:lnTo>
                  <a:pt x="169430" y="6807"/>
                </a:lnTo>
                <a:lnTo>
                  <a:pt x="169430" y="9296"/>
                </a:lnTo>
                <a:lnTo>
                  <a:pt x="169887" y="9156"/>
                </a:lnTo>
                <a:lnTo>
                  <a:pt x="179184" y="9156"/>
                </a:lnTo>
                <a:lnTo>
                  <a:pt x="179184" y="101485"/>
                </a:lnTo>
                <a:lnTo>
                  <a:pt x="177647" y="102552"/>
                </a:lnTo>
                <a:lnTo>
                  <a:pt x="169265" y="103632"/>
                </a:lnTo>
                <a:lnTo>
                  <a:pt x="169265" y="105981"/>
                </a:lnTo>
                <a:lnTo>
                  <a:pt x="202768" y="105981"/>
                </a:lnTo>
                <a:lnTo>
                  <a:pt x="202768" y="103632"/>
                </a:lnTo>
                <a:lnTo>
                  <a:pt x="195186" y="102882"/>
                </a:lnTo>
                <a:lnTo>
                  <a:pt x="192214" y="102108"/>
                </a:lnTo>
                <a:lnTo>
                  <a:pt x="192214" y="52755"/>
                </a:lnTo>
                <a:lnTo>
                  <a:pt x="198577" y="45313"/>
                </a:lnTo>
                <a:lnTo>
                  <a:pt x="204635" y="42964"/>
                </a:lnTo>
                <a:lnTo>
                  <a:pt x="217665" y="42964"/>
                </a:lnTo>
                <a:lnTo>
                  <a:pt x="221094" y="49034"/>
                </a:lnTo>
                <a:lnTo>
                  <a:pt x="221094" y="102108"/>
                </a:lnTo>
                <a:lnTo>
                  <a:pt x="218122" y="102882"/>
                </a:lnTo>
                <a:lnTo>
                  <a:pt x="210527" y="103632"/>
                </a:lnTo>
                <a:lnTo>
                  <a:pt x="210527" y="105981"/>
                </a:lnTo>
                <a:lnTo>
                  <a:pt x="243420" y="105981"/>
                </a:lnTo>
                <a:lnTo>
                  <a:pt x="243420" y="103632"/>
                </a:lnTo>
                <a:close/>
              </a:path>
              <a:path w="835660" h="107950">
                <a:moveTo>
                  <a:pt x="318363" y="70599"/>
                </a:moveTo>
                <a:lnTo>
                  <a:pt x="315760" y="55473"/>
                </a:lnTo>
                <a:lnTo>
                  <a:pt x="308533" y="44157"/>
                </a:lnTo>
                <a:lnTo>
                  <a:pt x="304406" y="41516"/>
                </a:lnTo>
                <a:lnTo>
                  <a:pt x="304406" y="75107"/>
                </a:lnTo>
                <a:lnTo>
                  <a:pt x="302666" y="88849"/>
                </a:lnTo>
                <a:lnTo>
                  <a:pt x="298221" y="97459"/>
                </a:lnTo>
                <a:lnTo>
                  <a:pt x="292290" y="101917"/>
                </a:lnTo>
                <a:lnTo>
                  <a:pt x="286080" y="103187"/>
                </a:lnTo>
                <a:lnTo>
                  <a:pt x="274764" y="98552"/>
                </a:lnTo>
                <a:lnTo>
                  <a:pt x="268020" y="87477"/>
                </a:lnTo>
                <a:lnTo>
                  <a:pt x="264744" y="74256"/>
                </a:lnTo>
                <a:lnTo>
                  <a:pt x="263893" y="63157"/>
                </a:lnTo>
                <a:lnTo>
                  <a:pt x="265379" y="52565"/>
                </a:lnTo>
                <a:lnTo>
                  <a:pt x="269392" y="44996"/>
                </a:lnTo>
                <a:lnTo>
                  <a:pt x="275221" y="40449"/>
                </a:lnTo>
                <a:lnTo>
                  <a:pt x="282206" y="38925"/>
                </a:lnTo>
                <a:lnTo>
                  <a:pt x="291693" y="41871"/>
                </a:lnTo>
                <a:lnTo>
                  <a:pt x="298665" y="49796"/>
                </a:lnTo>
                <a:lnTo>
                  <a:pt x="302945" y="61328"/>
                </a:lnTo>
                <a:lnTo>
                  <a:pt x="304317" y="74256"/>
                </a:lnTo>
                <a:lnTo>
                  <a:pt x="304406" y="75107"/>
                </a:lnTo>
                <a:lnTo>
                  <a:pt x="304406" y="41516"/>
                </a:lnTo>
                <a:lnTo>
                  <a:pt x="300393" y="38925"/>
                </a:lnTo>
                <a:lnTo>
                  <a:pt x="297484" y="37058"/>
                </a:lnTo>
                <a:lnTo>
                  <a:pt x="283451" y="34594"/>
                </a:lnTo>
                <a:lnTo>
                  <a:pt x="269443" y="37541"/>
                </a:lnTo>
                <a:lnTo>
                  <a:pt x="258889" y="45440"/>
                </a:lnTo>
                <a:lnTo>
                  <a:pt x="252247" y="56921"/>
                </a:lnTo>
                <a:lnTo>
                  <a:pt x="249936" y="70599"/>
                </a:lnTo>
                <a:lnTo>
                  <a:pt x="252425" y="85204"/>
                </a:lnTo>
                <a:lnTo>
                  <a:pt x="259422" y="96913"/>
                </a:lnTo>
                <a:lnTo>
                  <a:pt x="270154" y="104698"/>
                </a:lnTo>
                <a:lnTo>
                  <a:pt x="283908" y="107518"/>
                </a:lnTo>
                <a:lnTo>
                  <a:pt x="299250" y="103911"/>
                </a:lnTo>
                <a:lnTo>
                  <a:pt x="300101" y="103187"/>
                </a:lnTo>
                <a:lnTo>
                  <a:pt x="309981" y="94818"/>
                </a:lnTo>
                <a:lnTo>
                  <a:pt x="316293" y="82854"/>
                </a:lnTo>
                <a:lnTo>
                  <a:pt x="318363" y="70599"/>
                </a:lnTo>
                <a:close/>
              </a:path>
              <a:path w="835660" h="107950">
                <a:moveTo>
                  <a:pt x="375005" y="37846"/>
                </a:moveTo>
                <a:lnTo>
                  <a:pt x="371881" y="34594"/>
                </a:lnTo>
                <a:lnTo>
                  <a:pt x="360730" y="34594"/>
                </a:lnTo>
                <a:lnTo>
                  <a:pt x="355460" y="37693"/>
                </a:lnTo>
                <a:lnTo>
                  <a:pt x="348145" y="48717"/>
                </a:lnTo>
                <a:lnTo>
                  <a:pt x="347853" y="48717"/>
                </a:lnTo>
                <a:lnTo>
                  <a:pt x="347853" y="34912"/>
                </a:lnTo>
                <a:lnTo>
                  <a:pt x="347078" y="34594"/>
                </a:lnTo>
                <a:lnTo>
                  <a:pt x="339471" y="37693"/>
                </a:lnTo>
                <a:lnTo>
                  <a:pt x="331711" y="40487"/>
                </a:lnTo>
                <a:lnTo>
                  <a:pt x="324104" y="42964"/>
                </a:lnTo>
                <a:lnTo>
                  <a:pt x="324104" y="45453"/>
                </a:lnTo>
                <a:lnTo>
                  <a:pt x="327202" y="44843"/>
                </a:lnTo>
                <a:lnTo>
                  <a:pt x="334822" y="44996"/>
                </a:lnTo>
                <a:lnTo>
                  <a:pt x="334822" y="54152"/>
                </a:lnTo>
                <a:lnTo>
                  <a:pt x="334822" y="101638"/>
                </a:lnTo>
                <a:lnTo>
                  <a:pt x="323799" y="103632"/>
                </a:lnTo>
                <a:lnTo>
                  <a:pt x="323799" y="105981"/>
                </a:lnTo>
                <a:lnTo>
                  <a:pt x="361022" y="105981"/>
                </a:lnTo>
                <a:lnTo>
                  <a:pt x="361022" y="103632"/>
                </a:lnTo>
                <a:lnTo>
                  <a:pt x="353110" y="103339"/>
                </a:lnTo>
                <a:lnTo>
                  <a:pt x="347853" y="102717"/>
                </a:lnTo>
                <a:lnTo>
                  <a:pt x="347853" y="52120"/>
                </a:lnTo>
                <a:lnTo>
                  <a:pt x="354660" y="44361"/>
                </a:lnTo>
                <a:lnTo>
                  <a:pt x="362115" y="44361"/>
                </a:lnTo>
                <a:lnTo>
                  <a:pt x="363664" y="49809"/>
                </a:lnTo>
                <a:lnTo>
                  <a:pt x="372821" y="49809"/>
                </a:lnTo>
                <a:lnTo>
                  <a:pt x="375005" y="46837"/>
                </a:lnTo>
                <a:lnTo>
                  <a:pt x="375005" y="37846"/>
                </a:lnTo>
                <a:close/>
              </a:path>
              <a:path w="835660" h="107950">
                <a:moveTo>
                  <a:pt x="450240" y="103632"/>
                </a:moveTo>
                <a:lnTo>
                  <a:pt x="442480" y="102260"/>
                </a:lnTo>
                <a:lnTo>
                  <a:pt x="440944" y="101485"/>
                </a:lnTo>
                <a:lnTo>
                  <a:pt x="440944" y="59270"/>
                </a:lnTo>
                <a:lnTo>
                  <a:pt x="440626" y="52806"/>
                </a:lnTo>
                <a:lnTo>
                  <a:pt x="438480" y="44615"/>
                </a:lnTo>
                <a:lnTo>
                  <a:pt x="432752" y="37579"/>
                </a:lnTo>
                <a:lnTo>
                  <a:pt x="421690" y="34594"/>
                </a:lnTo>
                <a:lnTo>
                  <a:pt x="415048" y="35496"/>
                </a:lnTo>
                <a:lnTo>
                  <a:pt x="409067" y="38049"/>
                </a:lnTo>
                <a:lnTo>
                  <a:pt x="403821" y="42062"/>
                </a:lnTo>
                <a:lnTo>
                  <a:pt x="399351" y="47320"/>
                </a:lnTo>
                <a:lnTo>
                  <a:pt x="399034" y="47320"/>
                </a:lnTo>
                <a:lnTo>
                  <a:pt x="399034" y="457"/>
                </a:lnTo>
                <a:lnTo>
                  <a:pt x="398284" y="0"/>
                </a:lnTo>
                <a:lnTo>
                  <a:pt x="390817" y="2628"/>
                </a:lnTo>
                <a:lnTo>
                  <a:pt x="376250" y="6807"/>
                </a:lnTo>
                <a:lnTo>
                  <a:pt x="376250" y="9296"/>
                </a:lnTo>
                <a:lnTo>
                  <a:pt x="376694" y="9156"/>
                </a:lnTo>
                <a:lnTo>
                  <a:pt x="386016" y="9156"/>
                </a:lnTo>
                <a:lnTo>
                  <a:pt x="386016" y="101485"/>
                </a:lnTo>
                <a:lnTo>
                  <a:pt x="384454" y="102552"/>
                </a:lnTo>
                <a:lnTo>
                  <a:pt x="376072" y="103632"/>
                </a:lnTo>
                <a:lnTo>
                  <a:pt x="376072" y="105981"/>
                </a:lnTo>
                <a:lnTo>
                  <a:pt x="409587" y="105981"/>
                </a:lnTo>
                <a:lnTo>
                  <a:pt x="409587" y="103632"/>
                </a:lnTo>
                <a:lnTo>
                  <a:pt x="402005" y="102882"/>
                </a:lnTo>
                <a:lnTo>
                  <a:pt x="399034" y="102108"/>
                </a:lnTo>
                <a:lnTo>
                  <a:pt x="399034" y="52755"/>
                </a:lnTo>
                <a:lnTo>
                  <a:pt x="405422" y="45313"/>
                </a:lnTo>
                <a:lnTo>
                  <a:pt x="411454" y="42964"/>
                </a:lnTo>
                <a:lnTo>
                  <a:pt x="424484" y="42964"/>
                </a:lnTo>
                <a:lnTo>
                  <a:pt x="427913" y="49034"/>
                </a:lnTo>
                <a:lnTo>
                  <a:pt x="427913" y="102108"/>
                </a:lnTo>
                <a:lnTo>
                  <a:pt x="424954" y="102882"/>
                </a:lnTo>
                <a:lnTo>
                  <a:pt x="417347" y="103632"/>
                </a:lnTo>
                <a:lnTo>
                  <a:pt x="417347" y="105981"/>
                </a:lnTo>
                <a:lnTo>
                  <a:pt x="450240" y="105981"/>
                </a:lnTo>
                <a:lnTo>
                  <a:pt x="450240" y="103632"/>
                </a:lnTo>
                <a:close/>
              </a:path>
              <a:path w="835660" h="107950">
                <a:moveTo>
                  <a:pt x="525183" y="70599"/>
                </a:moveTo>
                <a:lnTo>
                  <a:pt x="522579" y="55473"/>
                </a:lnTo>
                <a:lnTo>
                  <a:pt x="515353" y="44157"/>
                </a:lnTo>
                <a:lnTo>
                  <a:pt x="511213" y="41503"/>
                </a:lnTo>
                <a:lnTo>
                  <a:pt x="511213" y="75107"/>
                </a:lnTo>
                <a:lnTo>
                  <a:pt x="509473" y="88849"/>
                </a:lnTo>
                <a:lnTo>
                  <a:pt x="505028" y="97459"/>
                </a:lnTo>
                <a:lnTo>
                  <a:pt x="499110" y="101917"/>
                </a:lnTo>
                <a:lnTo>
                  <a:pt x="492912" y="103187"/>
                </a:lnTo>
                <a:lnTo>
                  <a:pt x="481584" y="98552"/>
                </a:lnTo>
                <a:lnTo>
                  <a:pt x="474827" y="87477"/>
                </a:lnTo>
                <a:lnTo>
                  <a:pt x="471563" y="74256"/>
                </a:lnTo>
                <a:lnTo>
                  <a:pt x="470725" y="63157"/>
                </a:lnTo>
                <a:lnTo>
                  <a:pt x="472211" y="52565"/>
                </a:lnTo>
                <a:lnTo>
                  <a:pt x="476211" y="44996"/>
                </a:lnTo>
                <a:lnTo>
                  <a:pt x="482041" y="40449"/>
                </a:lnTo>
                <a:lnTo>
                  <a:pt x="489026" y="38925"/>
                </a:lnTo>
                <a:lnTo>
                  <a:pt x="498513" y="41871"/>
                </a:lnTo>
                <a:lnTo>
                  <a:pt x="505472" y="49796"/>
                </a:lnTo>
                <a:lnTo>
                  <a:pt x="509752" y="61328"/>
                </a:lnTo>
                <a:lnTo>
                  <a:pt x="511124" y="74256"/>
                </a:lnTo>
                <a:lnTo>
                  <a:pt x="511213" y="75107"/>
                </a:lnTo>
                <a:lnTo>
                  <a:pt x="511213" y="41503"/>
                </a:lnTo>
                <a:lnTo>
                  <a:pt x="507212" y="38925"/>
                </a:lnTo>
                <a:lnTo>
                  <a:pt x="504304" y="37058"/>
                </a:lnTo>
                <a:lnTo>
                  <a:pt x="490270" y="34594"/>
                </a:lnTo>
                <a:lnTo>
                  <a:pt x="476262" y="37541"/>
                </a:lnTo>
                <a:lnTo>
                  <a:pt x="465721" y="45440"/>
                </a:lnTo>
                <a:lnTo>
                  <a:pt x="459066" y="56921"/>
                </a:lnTo>
                <a:lnTo>
                  <a:pt x="456755" y="70599"/>
                </a:lnTo>
                <a:lnTo>
                  <a:pt x="459244" y="85204"/>
                </a:lnTo>
                <a:lnTo>
                  <a:pt x="466242" y="96913"/>
                </a:lnTo>
                <a:lnTo>
                  <a:pt x="476986" y="104698"/>
                </a:lnTo>
                <a:lnTo>
                  <a:pt x="490753" y="107518"/>
                </a:lnTo>
                <a:lnTo>
                  <a:pt x="506069" y="103911"/>
                </a:lnTo>
                <a:lnTo>
                  <a:pt x="506920" y="103187"/>
                </a:lnTo>
                <a:lnTo>
                  <a:pt x="516801" y="94818"/>
                </a:lnTo>
                <a:lnTo>
                  <a:pt x="523113" y="82854"/>
                </a:lnTo>
                <a:lnTo>
                  <a:pt x="525183" y="70599"/>
                </a:lnTo>
                <a:close/>
              </a:path>
              <a:path w="835660" h="107950">
                <a:moveTo>
                  <a:pt x="650074" y="103632"/>
                </a:moveTo>
                <a:lnTo>
                  <a:pt x="646049" y="103339"/>
                </a:lnTo>
                <a:lnTo>
                  <a:pt x="639216" y="102260"/>
                </a:lnTo>
                <a:lnTo>
                  <a:pt x="639394" y="97599"/>
                </a:lnTo>
                <a:lnTo>
                  <a:pt x="639394" y="62204"/>
                </a:lnTo>
                <a:lnTo>
                  <a:pt x="638797" y="53047"/>
                </a:lnTo>
                <a:lnTo>
                  <a:pt x="636282" y="44094"/>
                </a:lnTo>
                <a:lnTo>
                  <a:pt x="630732" y="37299"/>
                </a:lnTo>
                <a:lnTo>
                  <a:pt x="621068" y="34594"/>
                </a:lnTo>
                <a:lnTo>
                  <a:pt x="612457" y="36118"/>
                </a:lnTo>
                <a:lnTo>
                  <a:pt x="605205" y="39725"/>
                </a:lnTo>
                <a:lnTo>
                  <a:pt x="599655" y="44030"/>
                </a:lnTo>
                <a:lnTo>
                  <a:pt x="596099" y="47637"/>
                </a:lnTo>
                <a:lnTo>
                  <a:pt x="594385" y="41122"/>
                </a:lnTo>
                <a:lnTo>
                  <a:pt x="589584" y="34594"/>
                </a:lnTo>
                <a:lnTo>
                  <a:pt x="579488" y="34594"/>
                </a:lnTo>
                <a:lnTo>
                  <a:pt x="573506" y="35483"/>
                </a:lnTo>
                <a:lnTo>
                  <a:pt x="567829" y="37960"/>
                </a:lnTo>
                <a:lnTo>
                  <a:pt x="562013" y="41732"/>
                </a:lnTo>
                <a:lnTo>
                  <a:pt x="555586" y="46545"/>
                </a:lnTo>
                <a:lnTo>
                  <a:pt x="555586" y="34912"/>
                </a:lnTo>
                <a:lnTo>
                  <a:pt x="554507" y="34594"/>
                </a:lnTo>
                <a:lnTo>
                  <a:pt x="547370" y="37236"/>
                </a:lnTo>
                <a:lnTo>
                  <a:pt x="540080" y="39560"/>
                </a:lnTo>
                <a:lnTo>
                  <a:pt x="532777" y="41567"/>
                </a:lnTo>
                <a:lnTo>
                  <a:pt x="532777" y="44208"/>
                </a:lnTo>
                <a:lnTo>
                  <a:pt x="535571" y="43599"/>
                </a:lnTo>
                <a:lnTo>
                  <a:pt x="543179" y="43751"/>
                </a:lnTo>
                <a:lnTo>
                  <a:pt x="543179" y="53530"/>
                </a:lnTo>
                <a:lnTo>
                  <a:pt x="543179" y="103187"/>
                </a:lnTo>
                <a:lnTo>
                  <a:pt x="538543" y="103505"/>
                </a:lnTo>
                <a:lnTo>
                  <a:pt x="532320" y="103632"/>
                </a:lnTo>
                <a:lnTo>
                  <a:pt x="532320" y="105981"/>
                </a:lnTo>
                <a:lnTo>
                  <a:pt x="566762" y="105981"/>
                </a:lnTo>
                <a:lnTo>
                  <a:pt x="566762" y="103632"/>
                </a:lnTo>
                <a:lnTo>
                  <a:pt x="556209" y="103187"/>
                </a:lnTo>
                <a:lnTo>
                  <a:pt x="556209" y="51054"/>
                </a:lnTo>
                <a:lnTo>
                  <a:pt x="563346" y="42672"/>
                </a:lnTo>
                <a:lnTo>
                  <a:pt x="582117" y="42672"/>
                </a:lnTo>
                <a:lnTo>
                  <a:pt x="584758" y="48717"/>
                </a:lnTo>
                <a:lnTo>
                  <a:pt x="584758" y="102717"/>
                </a:lnTo>
                <a:lnTo>
                  <a:pt x="581202" y="103187"/>
                </a:lnTo>
                <a:lnTo>
                  <a:pt x="574205" y="103632"/>
                </a:lnTo>
                <a:lnTo>
                  <a:pt x="574205" y="105981"/>
                </a:lnTo>
                <a:lnTo>
                  <a:pt x="608977" y="105981"/>
                </a:lnTo>
                <a:lnTo>
                  <a:pt x="608977" y="103632"/>
                </a:lnTo>
                <a:lnTo>
                  <a:pt x="602602" y="103505"/>
                </a:lnTo>
                <a:lnTo>
                  <a:pt x="597789" y="103035"/>
                </a:lnTo>
                <a:lnTo>
                  <a:pt x="597789" y="52120"/>
                </a:lnTo>
                <a:lnTo>
                  <a:pt x="601218" y="46837"/>
                </a:lnTo>
                <a:lnTo>
                  <a:pt x="606475" y="42672"/>
                </a:lnTo>
                <a:lnTo>
                  <a:pt x="626186" y="42672"/>
                </a:lnTo>
                <a:lnTo>
                  <a:pt x="626351" y="51828"/>
                </a:lnTo>
                <a:lnTo>
                  <a:pt x="626351" y="102400"/>
                </a:lnTo>
                <a:lnTo>
                  <a:pt x="616115" y="103632"/>
                </a:lnTo>
                <a:lnTo>
                  <a:pt x="616115" y="105981"/>
                </a:lnTo>
                <a:lnTo>
                  <a:pt x="650074" y="105981"/>
                </a:lnTo>
                <a:lnTo>
                  <a:pt x="650074" y="103632"/>
                </a:lnTo>
                <a:close/>
              </a:path>
              <a:path w="835660" h="107950">
                <a:moveTo>
                  <a:pt x="723163" y="69049"/>
                </a:moveTo>
                <a:lnTo>
                  <a:pt x="721487" y="56667"/>
                </a:lnTo>
                <a:lnTo>
                  <a:pt x="716394" y="45605"/>
                </a:lnTo>
                <a:lnTo>
                  <a:pt x="715060" y="44361"/>
                </a:lnTo>
                <a:lnTo>
                  <a:pt x="709510" y="39243"/>
                </a:lnTo>
                <a:lnTo>
                  <a:pt x="709510" y="74790"/>
                </a:lnTo>
                <a:lnTo>
                  <a:pt x="708837" y="83451"/>
                </a:lnTo>
                <a:lnTo>
                  <a:pt x="706031" y="92519"/>
                </a:lnTo>
                <a:lnTo>
                  <a:pt x="699884" y="99656"/>
                </a:lnTo>
                <a:lnTo>
                  <a:pt x="689190" y="102552"/>
                </a:lnTo>
                <a:lnTo>
                  <a:pt x="685317" y="102552"/>
                </a:lnTo>
                <a:lnTo>
                  <a:pt x="674306" y="100545"/>
                </a:lnTo>
                <a:lnTo>
                  <a:pt x="674306" y="55994"/>
                </a:lnTo>
                <a:lnTo>
                  <a:pt x="674916" y="47167"/>
                </a:lnTo>
                <a:lnTo>
                  <a:pt x="684834" y="44361"/>
                </a:lnTo>
                <a:lnTo>
                  <a:pt x="689813" y="44361"/>
                </a:lnTo>
                <a:lnTo>
                  <a:pt x="699122" y="47167"/>
                </a:lnTo>
                <a:lnTo>
                  <a:pt x="698919" y="47167"/>
                </a:lnTo>
                <a:lnTo>
                  <a:pt x="704951" y="54165"/>
                </a:lnTo>
                <a:lnTo>
                  <a:pt x="708418" y="63944"/>
                </a:lnTo>
                <a:lnTo>
                  <a:pt x="709510" y="74790"/>
                </a:lnTo>
                <a:lnTo>
                  <a:pt x="709510" y="39243"/>
                </a:lnTo>
                <a:lnTo>
                  <a:pt x="707783" y="37642"/>
                </a:lnTo>
                <a:lnTo>
                  <a:pt x="695553" y="34594"/>
                </a:lnTo>
                <a:lnTo>
                  <a:pt x="683755" y="34594"/>
                </a:lnTo>
                <a:lnTo>
                  <a:pt x="675538" y="43599"/>
                </a:lnTo>
                <a:lnTo>
                  <a:pt x="674598" y="47167"/>
                </a:lnTo>
                <a:lnTo>
                  <a:pt x="674306" y="47167"/>
                </a:lnTo>
                <a:lnTo>
                  <a:pt x="674306" y="9156"/>
                </a:lnTo>
                <a:lnTo>
                  <a:pt x="674306" y="292"/>
                </a:lnTo>
                <a:lnTo>
                  <a:pt x="673519" y="0"/>
                </a:lnTo>
                <a:lnTo>
                  <a:pt x="666064" y="2628"/>
                </a:lnTo>
                <a:lnTo>
                  <a:pt x="658456" y="4800"/>
                </a:lnTo>
                <a:lnTo>
                  <a:pt x="651027" y="6807"/>
                </a:lnTo>
                <a:lnTo>
                  <a:pt x="651027" y="9296"/>
                </a:lnTo>
                <a:lnTo>
                  <a:pt x="651941" y="9156"/>
                </a:lnTo>
                <a:lnTo>
                  <a:pt x="661263" y="9156"/>
                </a:lnTo>
                <a:lnTo>
                  <a:pt x="661263" y="97599"/>
                </a:lnTo>
                <a:lnTo>
                  <a:pt x="663930" y="101574"/>
                </a:lnTo>
                <a:lnTo>
                  <a:pt x="670382" y="104711"/>
                </a:lnTo>
                <a:lnTo>
                  <a:pt x="678281" y="106781"/>
                </a:lnTo>
                <a:lnTo>
                  <a:pt x="685317" y="107518"/>
                </a:lnTo>
                <a:lnTo>
                  <a:pt x="703326" y="103466"/>
                </a:lnTo>
                <a:lnTo>
                  <a:pt x="704405" y="102552"/>
                </a:lnTo>
                <a:lnTo>
                  <a:pt x="714997" y="93510"/>
                </a:lnTo>
                <a:lnTo>
                  <a:pt x="721283" y="80949"/>
                </a:lnTo>
                <a:lnTo>
                  <a:pt x="723163" y="69049"/>
                </a:lnTo>
                <a:close/>
              </a:path>
              <a:path w="835660" h="107950">
                <a:moveTo>
                  <a:pt x="756056" y="3568"/>
                </a:moveTo>
                <a:lnTo>
                  <a:pt x="752640" y="0"/>
                </a:lnTo>
                <a:lnTo>
                  <a:pt x="742556" y="0"/>
                </a:lnTo>
                <a:lnTo>
                  <a:pt x="740244" y="4965"/>
                </a:lnTo>
                <a:lnTo>
                  <a:pt x="740244" y="10858"/>
                </a:lnTo>
                <a:lnTo>
                  <a:pt x="742403" y="15811"/>
                </a:lnTo>
                <a:lnTo>
                  <a:pt x="752640" y="15811"/>
                </a:lnTo>
                <a:lnTo>
                  <a:pt x="756056" y="12407"/>
                </a:lnTo>
                <a:lnTo>
                  <a:pt x="756056" y="3568"/>
                </a:lnTo>
                <a:close/>
              </a:path>
              <a:path w="835660" h="107950">
                <a:moveTo>
                  <a:pt x="767397" y="103632"/>
                </a:moveTo>
                <a:lnTo>
                  <a:pt x="756666" y="103035"/>
                </a:lnTo>
                <a:lnTo>
                  <a:pt x="755891" y="100393"/>
                </a:lnTo>
                <a:lnTo>
                  <a:pt x="755891" y="44843"/>
                </a:lnTo>
                <a:lnTo>
                  <a:pt x="755891" y="35052"/>
                </a:lnTo>
                <a:lnTo>
                  <a:pt x="755281" y="34594"/>
                </a:lnTo>
                <a:lnTo>
                  <a:pt x="743254" y="38976"/>
                </a:lnTo>
                <a:lnTo>
                  <a:pt x="737260" y="41097"/>
                </a:lnTo>
                <a:lnTo>
                  <a:pt x="731240" y="43141"/>
                </a:lnTo>
                <a:lnTo>
                  <a:pt x="731240" y="45453"/>
                </a:lnTo>
                <a:lnTo>
                  <a:pt x="735266" y="44843"/>
                </a:lnTo>
                <a:lnTo>
                  <a:pt x="739914" y="44843"/>
                </a:lnTo>
                <a:lnTo>
                  <a:pt x="742873" y="44996"/>
                </a:lnTo>
                <a:lnTo>
                  <a:pt x="742873" y="102260"/>
                </a:lnTo>
                <a:lnTo>
                  <a:pt x="740244" y="103187"/>
                </a:lnTo>
                <a:lnTo>
                  <a:pt x="730605" y="103632"/>
                </a:lnTo>
                <a:lnTo>
                  <a:pt x="730605" y="105981"/>
                </a:lnTo>
                <a:lnTo>
                  <a:pt x="767397" y="105981"/>
                </a:lnTo>
                <a:lnTo>
                  <a:pt x="767397" y="103632"/>
                </a:lnTo>
                <a:close/>
              </a:path>
              <a:path w="835660" h="107950">
                <a:moveTo>
                  <a:pt x="835202" y="83159"/>
                </a:moveTo>
                <a:lnTo>
                  <a:pt x="833005" y="81762"/>
                </a:lnTo>
                <a:lnTo>
                  <a:pt x="828890" y="87388"/>
                </a:lnTo>
                <a:lnTo>
                  <a:pt x="824128" y="92036"/>
                </a:lnTo>
                <a:lnTo>
                  <a:pt x="818261" y="95199"/>
                </a:lnTo>
                <a:lnTo>
                  <a:pt x="810818" y="96354"/>
                </a:lnTo>
                <a:lnTo>
                  <a:pt x="801624" y="94234"/>
                </a:lnTo>
                <a:lnTo>
                  <a:pt x="794067" y="88239"/>
                </a:lnTo>
                <a:lnTo>
                  <a:pt x="788962" y="78879"/>
                </a:lnTo>
                <a:lnTo>
                  <a:pt x="787082" y="66725"/>
                </a:lnTo>
                <a:lnTo>
                  <a:pt x="789406" y="52781"/>
                </a:lnTo>
                <a:lnTo>
                  <a:pt x="794931" y="44348"/>
                </a:lnTo>
                <a:lnTo>
                  <a:pt x="801547" y="40195"/>
                </a:lnTo>
                <a:lnTo>
                  <a:pt x="807097" y="39090"/>
                </a:lnTo>
                <a:lnTo>
                  <a:pt x="815327" y="39090"/>
                </a:lnTo>
                <a:lnTo>
                  <a:pt x="819200" y="53365"/>
                </a:lnTo>
                <a:lnTo>
                  <a:pt x="821842" y="57416"/>
                </a:lnTo>
                <a:lnTo>
                  <a:pt x="830529" y="56794"/>
                </a:lnTo>
                <a:lnTo>
                  <a:pt x="833005" y="53848"/>
                </a:lnTo>
                <a:lnTo>
                  <a:pt x="833005" y="47485"/>
                </a:lnTo>
                <a:lnTo>
                  <a:pt x="830986" y="42672"/>
                </a:lnTo>
                <a:lnTo>
                  <a:pt x="826338" y="39408"/>
                </a:lnTo>
                <a:lnTo>
                  <a:pt x="822452" y="36931"/>
                </a:lnTo>
                <a:lnTo>
                  <a:pt x="815479" y="34594"/>
                </a:lnTo>
                <a:lnTo>
                  <a:pt x="809891" y="34594"/>
                </a:lnTo>
                <a:lnTo>
                  <a:pt x="797394" y="37007"/>
                </a:lnTo>
                <a:lnTo>
                  <a:pt x="786244" y="44221"/>
                </a:lnTo>
                <a:lnTo>
                  <a:pt x="778230" y="56210"/>
                </a:lnTo>
                <a:lnTo>
                  <a:pt x="775157" y="72923"/>
                </a:lnTo>
                <a:lnTo>
                  <a:pt x="777938" y="88684"/>
                </a:lnTo>
                <a:lnTo>
                  <a:pt x="784999" y="99415"/>
                </a:lnTo>
                <a:lnTo>
                  <a:pt x="794385" y="105562"/>
                </a:lnTo>
                <a:lnTo>
                  <a:pt x="804164" y="107518"/>
                </a:lnTo>
                <a:lnTo>
                  <a:pt x="813130" y="106197"/>
                </a:lnTo>
                <a:lnTo>
                  <a:pt x="821245" y="101981"/>
                </a:lnTo>
                <a:lnTo>
                  <a:pt x="828573" y="94437"/>
                </a:lnTo>
                <a:lnTo>
                  <a:pt x="835202" y="8315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3" name="object 193" descr="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7174640" y="3830750"/>
            <a:ext cx="866821" cy="107522"/>
          </a:xfrm>
          <a:prstGeom prst="rect">
            <a:avLst/>
          </a:prstGeom>
        </p:spPr>
      </p:pic>
      <p:sp>
        <p:nvSpPr>
          <p:cNvPr id="194" name="object 194" descr=""/>
          <p:cNvSpPr/>
          <p:nvPr/>
        </p:nvSpPr>
        <p:spPr>
          <a:xfrm>
            <a:off x="7189978" y="4016971"/>
            <a:ext cx="835660" cy="107950"/>
          </a:xfrm>
          <a:custGeom>
            <a:avLst/>
            <a:gdLst/>
            <a:ahLst/>
            <a:cxnLst/>
            <a:rect l="l" t="t" r="r" b="b"/>
            <a:pathLst>
              <a:path w="835659" h="107950">
                <a:moveTo>
                  <a:pt x="68427" y="70599"/>
                </a:moveTo>
                <a:lnTo>
                  <a:pt x="65824" y="55473"/>
                </a:lnTo>
                <a:lnTo>
                  <a:pt x="58585" y="44157"/>
                </a:lnTo>
                <a:lnTo>
                  <a:pt x="54457" y="41503"/>
                </a:lnTo>
                <a:lnTo>
                  <a:pt x="54457" y="75107"/>
                </a:lnTo>
                <a:lnTo>
                  <a:pt x="52705" y="88849"/>
                </a:lnTo>
                <a:lnTo>
                  <a:pt x="48272" y="97459"/>
                </a:lnTo>
                <a:lnTo>
                  <a:pt x="42354" y="101917"/>
                </a:lnTo>
                <a:lnTo>
                  <a:pt x="36156" y="103187"/>
                </a:lnTo>
                <a:lnTo>
                  <a:pt x="24828" y="98552"/>
                </a:lnTo>
                <a:lnTo>
                  <a:pt x="18072" y="87477"/>
                </a:lnTo>
                <a:lnTo>
                  <a:pt x="14795" y="74256"/>
                </a:lnTo>
                <a:lnTo>
                  <a:pt x="13944" y="63157"/>
                </a:lnTo>
                <a:lnTo>
                  <a:pt x="15443" y="52565"/>
                </a:lnTo>
                <a:lnTo>
                  <a:pt x="19443" y="44996"/>
                </a:lnTo>
                <a:lnTo>
                  <a:pt x="25285" y="40449"/>
                </a:lnTo>
                <a:lnTo>
                  <a:pt x="32270" y="38925"/>
                </a:lnTo>
                <a:lnTo>
                  <a:pt x="41757" y="41871"/>
                </a:lnTo>
                <a:lnTo>
                  <a:pt x="48717" y="49796"/>
                </a:lnTo>
                <a:lnTo>
                  <a:pt x="52997" y="61328"/>
                </a:lnTo>
                <a:lnTo>
                  <a:pt x="54368" y="74256"/>
                </a:lnTo>
                <a:lnTo>
                  <a:pt x="54457" y="75107"/>
                </a:lnTo>
                <a:lnTo>
                  <a:pt x="54457" y="41503"/>
                </a:lnTo>
                <a:lnTo>
                  <a:pt x="50457" y="38925"/>
                </a:lnTo>
                <a:lnTo>
                  <a:pt x="47548" y="37058"/>
                </a:lnTo>
                <a:lnTo>
                  <a:pt x="33515" y="34594"/>
                </a:lnTo>
                <a:lnTo>
                  <a:pt x="19507" y="37541"/>
                </a:lnTo>
                <a:lnTo>
                  <a:pt x="8966" y="45440"/>
                </a:lnTo>
                <a:lnTo>
                  <a:pt x="2311" y="56921"/>
                </a:lnTo>
                <a:lnTo>
                  <a:pt x="0" y="70599"/>
                </a:lnTo>
                <a:lnTo>
                  <a:pt x="2489" y="85204"/>
                </a:lnTo>
                <a:lnTo>
                  <a:pt x="9474" y="96913"/>
                </a:lnTo>
                <a:lnTo>
                  <a:pt x="20218" y="104698"/>
                </a:lnTo>
                <a:lnTo>
                  <a:pt x="33959" y="107518"/>
                </a:lnTo>
                <a:lnTo>
                  <a:pt x="49301" y="103911"/>
                </a:lnTo>
                <a:lnTo>
                  <a:pt x="50152" y="103187"/>
                </a:lnTo>
                <a:lnTo>
                  <a:pt x="60045" y="94818"/>
                </a:lnTo>
                <a:lnTo>
                  <a:pt x="66357" y="82854"/>
                </a:lnTo>
                <a:lnTo>
                  <a:pt x="68427" y="70599"/>
                </a:lnTo>
                <a:close/>
              </a:path>
              <a:path w="835659" h="107950">
                <a:moveTo>
                  <a:pt x="125044" y="37846"/>
                </a:moveTo>
                <a:lnTo>
                  <a:pt x="121932" y="34594"/>
                </a:lnTo>
                <a:lnTo>
                  <a:pt x="110769" y="34594"/>
                </a:lnTo>
                <a:lnTo>
                  <a:pt x="105511" y="37693"/>
                </a:lnTo>
                <a:lnTo>
                  <a:pt x="98209" y="48717"/>
                </a:lnTo>
                <a:lnTo>
                  <a:pt x="97891" y="48717"/>
                </a:lnTo>
                <a:lnTo>
                  <a:pt x="97891" y="34912"/>
                </a:lnTo>
                <a:lnTo>
                  <a:pt x="97129" y="34594"/>
                </a:lnTo>
                <a:lnTo>
                  <a:pt x="89509" y="37693"/>
                </a:lnTo>
                <a:lnTo>
                  <a:pt x="81749" y="40487"/>
                </a:lnTo>
                <a:lnTo>
                  <a:pt x="74168" y="42964"/>
                </a:lnTo>
                <a:lnTo>
                  <a:pt x="74168" y="45453"/>
                </a:lnTo>
                <a:lnTo>
                  <a:pt x="77254" y="44843"/>
                </a:lnTo>
                <a:lnTo>
                  <a:pt x="81927" y="44843"/>
                </a:lnTo>
                <a:lnTo>
                  <a:pt x="84874" y="44996"/>
                </a:lnTo>
                <a:lnTo>
                  <a:pt x="84874" y="54152"/>
                </a:lnTo>
                <a:lnTo>
                  <a:pt x="84874" y="101638"/>
                </a:lnTo>
                <a:lnTo>
                  <a:pt x="73850" y="103632"/>
                </a:lnTo>
                <a:lnTo>
                  <a:pt x="73850" y="105981"/>
                </a:lnTo>
                <a:lnTo>
                  <a:pt x="111086" y="105981"/>
                </a:lnTo>
                <a:lnTo>
                  <a:pt x="111086" y="103632"/>
                </a:lnTo>
                <a:lnTo>
                  <a:pt x="103162" y="103339"/>
                </a:lnTo>
                <a:lnTo>
                  <a:pt x="97891" y="102717"/>
                </a:lnTo>
                <a:lnTo>
                  <a:pt x="97891" y="52120"/>
                </a:lnTo>
                <a:lnTo>
                  <a:pt x="104736" y="44361"/>
                </a:lnTo>
                <a:lnTo>
                  <a:pt x="112166" y="44361"/>
                </a:lnTo>
                <a:lnTo>
                  <a:pt x="113728" y="49809"/>
                </a:lnTo>
                <a:lnTo>
                  <a:pt x="122885" y="49809"/>
                </a:lnTo>
                <a:lnTo>
                  <a:pt x="125044" y="46837"/>
                </a:lnTo>
                <a:lnTo>
                  <a:pt x="125044" y="37846"/>
                </a:lnTo>
                <a:close/>
              </a:path>
              <a:path w="835659" h="107950">
                <a:moveTo>
                  <a:pt x="168033" y="95745"/>
                </a:moveTo>
                <a:lnTo>
                  <a:pt x="166014" y="94030"/>
                </a:lnTo>
                <a:lnTo>
                  <a:pt x="161518" y="99466"/>
                </a:lnTo>
                <a:lnTo>
                  <a:pt x="148640" y="99466"/>
                </a:lnTo>
                <a:lnTo>
                  <a:pt x="148640" y="41122"/>
                </a:lnTo>
                <a:lnTo>
                  <a:pt x="164312" y="41122"/>
                </a:lnTo>
                <a:lnTo>
                  <a:pt x="164312" y="36156"/>
                </a:lnTo>
                <a:lnTo>
                  <a:pt x="148640" y="36156"/>
                </a:lnTo>
                <a:lnTo>
                  <a:pt x="148640" y="16129"/>
                </a:lnTo>
                <a:lnTo>
                  <a:pt x="147548" y="16129"/>
                </a:lnTo>
                <a:lnTo>
                  <a:pt x="139484" y="27774"/>
                </a:lnTo>
                <a:lnTo>
                  <a:pt x="130162" y="37236"/>
                </a:lnTo>
                <a:lnTo>
                  <a:pt x="126758" y="38163"/>
                </a:lnTo>
                <a:lnTo>
                  <a:pt x="126758" y="40487"/>
                </a:lnTo>
                <a:lnTo>
                  <a:pt x="127063" y="40957"/>
                </a:lnTo>
                <a:lnTo>
                  <a:pt x="127381" y="41122"/>
                </a:lnTo>
                <a:lnTo>
                  <a:pt x="135610" y="41122"/>
                </a:lnTo>
                <a:lnTo>
                  <a:pt x="135610" y="103339"/>
                </a:lnTo>
                <a:lnTo>
                  <a:pt x="141947" y="107518"/>
                </a:lnTo>
                <a:lnTo>
                  <a:pt x="157022" y="107518"/>
                </a:lnTo>
                <a:lnTo>
                  <a:pt x="164312" y="102400"/>
                </a:lnTo>
                <a:lnTo>
                  <a:pt x="168033" y="95745"/>
                </a:lnTo>
                <a:close/>
              </a:path>
              <a:path w="835659" h="107950">
                <a:moveTo>
                  <a:pt x="243420" y="103632"/>
                </a:moveTo>
                <a:lnTo>
                  <a:pt x="235661" y="102260"/>
                </a:lnTo>
                <a:lnTo>
                  <a:pt x="234124" y="101485"/>
                </a:lnTo>
                <a:lnTo>
                  <a:pt x="234124" y="59270"/>
                </a:lnTo>
                <a:lnTo>
                  <a:pt x="233807" y="52806"/>
                </a:lnTo>
                <a:lnTo>
                  <a:pt x="231660" y="44615"/>
                </a:lnTo>
                <a:lnTo>
                  <a:pt x="225945" y="37579"/>
                </a:lnTo>
                <a:lnTo>
                  <a:pt x="214871" y="34594"/>
                </a:lnTo>
                <a:lnTo>
                  <a:pt x="208229" y="35496"/>
                </a:lnTo>
                <a:lnTo>
                  <a:pt x="202260" y="38049"/>
                </a:lnTo>
                <a:lnTo>
                  <a:pt x="197015" y="42062"/>
                </a:lnTo>
                <a:lnTo>
                  <a:pt x="192544" y="47320"/>
                </a:lnTo>
                <a:lnTo>
                  <a:pt x="192227" y="47320"/>
                </a:lnTo>
                <a:lnTo>
                  <a:pt x="192227" y="457"/>
                </a:lnTo>
                <a:lnTo>
                  <a:pt x="191465" y="0"/>
                </a:lnTo>
                <a:lnTo>
                  <a:pt x="183997" y="2628"/>
                </a:lnTo>
                <a:lnTo>
                  <a:pt x="169430" y="6807"/>
                </a:lnTo>
                <a:lnTo>
                  <a:pt x="169430" y="9296"/>
                </a:lnTo>
                <a:lnTo>
                  <a:pt x="169900" y="9156"/>
                </a:lnTo>
                <a:lnTo>
                  <a:pt x="179209" y="9156"/>
                </a:lnTo>
                <a:lnTo>
                  <a:pt x="179209" y="101485"/>
                </a:lnTo>
                <a:lnTo>
                  <a:pt x="177660" y="102552"/>
                </a:lnTo>
                <a:lnTo>
                  <a:pt x="169278" y="103632"/>
                </a:lnTo>
                <a:lnTo>
                  <a:pt x="169278" y="105981"/>
                </a:lnTo>
                <a:lnTo>
                  <a:pt x="202768" y="105981"/>
                </a:lnTo>
                <a:lnTo>
                  <a:pt x="202768" y="103632"/>
                </a:lnTo>
                <a:lnTo>
                  <a:pt x="195186" y="102882"/>
                </a:lnTo>
                <a:lnTo>
                  <a:pt x="192227" y="102108"/>
                </a:lnTo>
                <a:lnTo>
                  <a:pt x="192227" y="52755"/>
                </a:lnTo>
                <a:lnTo>
                  <a:pt x="198602" y="45313"/>
                </a:lnTo>
                <a:lnTo>
                  <a:pt x="204635" y="42964"/>
                </a:lnTo>
                <a:lnTo>
                  <a:pt x="217665" y="42964"/>
                </a:lnTo>
                <a:lnTo>
                  <a:pt x="221094" y="49034"/>
                </a:lnTo>
                <a:lnTo>
                  <a:pt x="221094" y="102108"/>
                </a:lnTo>
                <a:lnTo>
                  <a:pt x="218135" y="102882"/>
                </a:lnTo>
                <a:lnTo>
                  <a:pt x="210527" y="103632"/>
                </a:lnTo>
                <a:lnTo>
                  <a:pt x="210527" y="105981"/>
                </a:lnTo>
                <a:lnTo>
                  <a:pt x="243420" y="105981"/>
                </a:lnTo>
                <a:lnTo>
                  <a:pt x="243420" y="103632"/>
                </a:lnTo>
                <a:close/>
              </a:path>
              <a:path w="835659" h="107950">
                <a:moveTo>
                  <a:pt x="318363" y="70599"/>
                </a:moveTo>
                <a:lnTo>
                  <a:pt x="315772" y="55473"/>
                </a:lnTo>
                <a:lnTo>
                  <a:pt x="308533" y="44157"/>
                </a:lnTo>
                <a:lnTo>
                  <a:pt x="304419" y="41516"/>
                </a:lnTo>
                <a:lnTo>
                  <a:pt x="304419" y="75107"/>
                </a:lnTo>
                <a:lnTo>
                  <a:pt x="302666" y="88849"/>
                </a:lnTo>
                <a:lnTo>
                  <a:pt x="298221" y="97459"/>
                </a:lnTo>
                <a:lnTo>
                  <a:pt x="292303" y="101917"/>
                </a:lnTo>
                <a:lnTo>
                  <a:pt x="286092" y="103187"/>
                </a:lnTo>
                <a:lnTo>
                  <a:pt x="274777" y="98552"/>
                </a:lnTo>
                <a:lnTo>
                  <a:pt x="268033" y="87477"/>
                </a:lnTo>
                <a:lnTo>
                  <a:pt x="264769" y="74256"/>
                </a:lnTo>
                <a:lnTo>
                  <a:pt x="263918" y="63157"/>
                </a:lnTo>
                <a:lnTo>
                  <a:pt x="265404" y="52565"/>
                </a:lnTo>
                <a:lnTo>
                  <a:pt x="269405" y="44996"/>
                </a:lnTo>
                <a:lnTo>
                  <a:pt x="275234" y="40449"/>
                </a:lnTo>
                <a:lnTo>
                  <a:pt x="282206" y="38925"/>
                </a:lnTo>
                <a:lnTo>
                  <a:pt x="291706" y="41871"/>
                </a:lnTo>
                <a:lnTo>
                  <a:pt x="298665" y="49796"/>
                </a:lnTo>
                <a:lnTo>
                  <a:pt x="302958" y="61328"/>
                </a:lnTo>
                <a:lnTo>
                  <a:pt x="304330" y="74256"/>
                </a:lnTo>
                <a:lnTo>
                  <a:pt x="304419" y="75107"/>
                </a:lnTo>
                <a:lnTo>
                  <a:pt x="304419" y="41516"/>
                </a:lnTo>
                <a:lnTo>
                  <a:pt x="300405" y="38925"/>
                </a:lnTo>
                <a:lnTo>
                  <a:pt x="297484" y="37058"/>
                </a:lnTo>
                <a:lnTo>
                  <a:pt x="283451" y="34594"/>
                </a:lnTo>
                <a:lnTo>
                  <a:pt x="269455" y="37541"/>
                </a:lnTo>
                <a:lnTo>
                  <a:pt x="258902" y="45440"/>
                </a:lnTo>
                <a:lnTo>
                  <a:pt x="252260" y="56921"/>
                </a:lnTo>
                <a:lnTo>
                  <a:pt x="249936" y="70599"/>
                </a:lnTo>
                <a:lnTo>
                  <a:pt x="252437" y="85204"/>
                </a:lnTo>
                <a:lnTo>
                  <a:pt x="259435" y="96913"/>
                </a:lnTo>
                <a:lnTo>
                  <a:pt x="270179" y="104698"/>
                </a:lnTo>
                <a:lnTo>
                  <a:pt x="283933" y="107518"/>
                </a:lnTo>
                <a:lnTo>
                  <a:pt x="299262" y="103911"/>
                </a:lnTo>
                <a:lnTo>
                  <a:pt x="300113" y="103187"/>
                </a:lnTo>
                <a:lnTo>
                  <a:pt x="309981" y="94818"/>
                </a:lnTo>
                <a:lnTo>
                  <a:pt x="316293" y="82854"/>
                </a:lnTo>
                <a:lnTo>
                  <a:pt x="318363" y="70599"/>
                </a:lnTo>
                <a:close/>
              </a:path>
              <a:path w="835659" h="107950">
                <a:moveTo>
                  <a:pt x="375005" y="37846"/>
                </a:moveTo>
                <a:lnTo>
                  <a:pt x="371906" y="34594"/>
                </a:lnTo>
                <a:lnTo>
                  <a:pt x="360743" y="34594"/>
                </a:lnTo>
                <a:lnTo>
                  <a:pt x="355460" y="37693"/>
                </a:lnTo>
                <a:lnTo>
                  <a:pt x="348157" y="48717"/>
                </a:lnTo>
                <a:lnTo>
                  <a:pt x="347853" y="48717"/>
                </a:lnTo>
                <a:lnTo>
                  <a:pt x="347853" y="34912"/>
                </a:lnTo>
                <a:lnTo>
                  <a:pt x="347078" y="34594"/>
                </a:lnTo>
                <a:lnTo>
                  <a:pt x="339483" y="37693"/>
                </a:lnTo>
                <a:lnTo>
                  <a:pt x="331724" y="40487"/>
                </a:lnTo>
                <a:lnTo>
                  <a:pt x="324104" y="42964"/>
                </a:lnTo>
                <a:lnTo>
                  <a:pt x="324104" y="45453"/>
                </a:lnTo>
                <a:lnTo>
                  <a:pt x="327228" y="44843"/>
                </a:lnTo>
                <a:lnTo>
                  <a:pt x="334822" y="44996"/>
                </a:lnTo>
                <a:lnTo>
                  <a:pt x="334822" y="54152"/>
                </a:lnTo>
                <a:lnTo>
                  <a:pt x="334822" y="101638"/>
                </a:lnTo>
                <a:lnTo>
                  <a:pt x="323811" y="103632"/>
                </a:lnTo>
                <a:lnTo>
                  <a:pt x="323811" y="105981"/>
                </a:lnTo>
                <a:lnTo>
                  <a:pt x="361035" y="105981"/>
                </a:lnTo>
                <a:lnTo>
                  <a:pt x="361035" y="103632"/>
                </a:lnTo>
                <a:lnTo>
                  <a:pt x="353136" y="103339"/>
                </a:lnTo>
                <a:lnTo>
                  <a:pt x="347853" y="102717"/>
                </a:lnTo>
                <a:lnTo>
                  <a:pt x="347853" y="52120"/>
                </a:lnTo>
                <a:lnTo>
                  <a:pt x="354672" y="44361"/>
                </a:lnTo>
                <a:lnTo>
                  <a:pt x="362127" y="44361"/>
                </a:lnTo>
                <a:lnTo>
                  <a:pt x="363664" y="49809"/>
                </a:lnTo>
                <a:lnTo>
                  <a:pt x="372821" y="49809"/>
                </a:lnTo>
                <a:lnTo>
                  <a:pt x="375005" y="46837"/>
                </a:lnTo>
                <a:lnTo>
                  <a:pt x="375005" y="37846"/>
                </a:lnTo>
                <a:close/>
              </a:path>
              <a:path w="835659" h="107950">
                <a:moveTo>
                  <a:pt x="450253" y="103632"/>
                </a:moveTo>
                <a:lnTo>
                  <a:pt x="442493" y="102260"/>
                </a:lnTo>
                <a:lnTo>
                  <a:pt x="440956" y="101485"/>
                </a:lnTo>
                <a:lnTo>
                  <a:pt x="440956" y="59270"/>
                </a:lnTo>
                <a:lnTo>
                  <a:pt x="440626" y="52806"/>
                </a:lnTo>
                <a:lnTo>
                  <a:pt x="438492" y="44615"/>
                </a:lnTo>
                <a:lnTo>
                  <a:pt x="432765" y="37579"/>
                </a:lnTo>
                <a:lnTo>
                  <a:pt x="421716" y="34594"/>
                </a:lnTo>
                <a:lnTo>
                  <a:pt x="415061" y="35496"/>
                </a:lnTo>
                <a:lnTo>
                  <a:pt x="409079" y="38049"/>
                </a:lnTo>
                <a:lnTo>
                  <a:pt x="403834" y="42062"/>
                </a:lnTo>
                <a:lnTo>
                  <a:pt x="399351" y="47320"/>
                </a:lnTo>
                <a:lnTo>
                  <a:pt x="399059" y="47320"/>
                </a:lnTo>
                <a:lnTo>
                  <a:pt x="399059" y="457"/>
                </a:lnTo>
                <a:lnTo>
                  <a:pt x="398284" y="0"/>
                </a:lnTo>
                <a:lnTo>
                  <a:pt x="390817" y="2628"/>
                </a:lnTo>
                <a:lnTo>
                  <a:pt x="376250" y="6807"/>
                </a:lnTo>
                <a:lnTo>
                  <a:pt x="376250" y="9296"/>
                </a:lnTo>
                <a:lnTo>
                  <a:pt x="376707" y="9156"/>
                </a:lnTo>
                <a:lnTo>
                  <a:pt x="386029" y="9156"/>
                </a:lnTo>
                <a:lnTo>
                  <a:pt x="386029" y="101485"/>
                </a:lnTo>
                <a:lnTo>
                  <a:pt x="384467" y="102552"/>
                </a:lnTo>
                <a:lnTo>
                  <a:pt x="376085" y="103632"/>
                </a:lnTo>
                <a:lnTo>
                  <a:pt x="376085" y="105981"/>
                </a:lnTo>
                <a:lnTo>
                  <a:pt x="409600" y="105981"/>
                </a:lnTo>
                <a:lnTo>
                  <a:pt x="409600" y="103632"/>
                </a:lnTo>
                <a:lnTo>
                  <a:pt x="402005" y="102882"/>
                </a:lnTo>
                <a:lnTo>
                  <a:pt x="399059" y="102108"/>
                </a:lnTo>
                <a:lnTo>
                  <a:pt x="399059" y="52755"/>
                </a:lnTo>
                <a:lnTo>
                  <a:pt x="405422" y="45313"/>
                </a:lnTo>
                <a:lnTo>
                  <a:pt x="411454" y="42964"/>
                </a:lnTo>
                <a:lnTo>
                  <a:pt x="424484" y="42964"/>
                </a:lnTo>
                <a:lnTo>
                  <a:pt x="427926" y="49034"/>
                </a:lnTo>
                <a:lnTo>
                  <a:pt x="427926" y="102108"/>
                </a:lnTo>
                <a:lnTo>
                  <a:pt x="424954" y="102882"/>
                </a:lnTo>
                <a:lnTo>
                  <a:pt x="417347" y="103632"/>
                </a:lnTo>
                <a:lnTo>
                  <a:pt x="417347" y="105981"/>
                </a:lnTo>
                <a:lnTo>
                  <a:pt x="450253" y="105981"/>
                </a:lnTo>
                <a:lnTo>
                  <a:pt x="450253" y="103632"/>
                </a:lnTo>
                <a:close/>
              </a:path>
              <a:path w="835659" h="107950">
                <a:moveTo>
                  <a:pt x="525183" y="70599"/>
                </a:moveTo>
                <a:lnTo>
                  <a:pt x="522592" y="55473"/>
                </a:lnTo>
                <a:lnTo>
                  <a:pt x="515353" y="44157"/>
                </a:lnTo>
                <a:lnTo>
                  <a:pt x="511225" y="41503"/>
                </a:lnTo>
                <a:lnTo>
                  <a:pt x="511225" y="75107"/>
                </a:lnTo>
                <a:lnTo>
                  <a:pt x="509473" y="88849"/>
                </a:lnTo>
                <a:lnTo>
                  <a:pt x="505040" y="97459"/>
                </a:lnTo>
                <a:lnTo>
                  <a:pt x="499110" y="101917"/>
                </a:lnTo>
                <a:lnTo>
                  <a:pt x="492912" y="103187"/>
                </a:lnTo>
                <a:lnTo>
                  <a:pt x="481596" y="98552"/>
                </a:lnTo>
                <a:lnTo>
                  <a:pt x="474840" y="87477"/>
                </a:lnTo>
                <a:lnTo>
                  <a:pt x="471589" y="74256"/>
                </a:lnTo>
                <a:lnTo>
                  <a:pt x="470738" y="63157"/>
                </a:lnTo>
                <a:lnTo>
                  <a:pt x="472224" y="52565"/>
                </a:lnTo>
                <a:lnTo>
                  <a:pt x="476224" y="44996"/>
                </a:lnTo>
                <a:lnTo>
                  <a:pt x="482053" y="40449"/>
                </a:lnTo>
                <a:lnTo>
                  <a:pt x="489038" y="38925"/>
                </a:lnTo>
                <a:lnTo>
                  <a:pt x="498525" y="41871"/>
                </a:lnTo>
                <a:lnTo>
                  <a:pt x="505485" y="49796"/>
                </a:lnTo>
                <a:lnTo>
                  <a:pt x="509765" y="61328"/>
                </a:lnTo>
                <a:lnTo>
                  <a:pt x="511136" y="74256"/>
                </a:lnTo>
                <a:lnTo>
                  <a:pt x="511225" y="75107"/>
                </a:lnTo>
                <a:lnTo>
                  <a:pt x="511225" y="41503"/>
                </a:lnTo>
                <a:lnTo>
                  <a:pt x="507225" y="38925"/>
                </a:lnTo>
                <a:lnTo>
                  <a:pt x="504317" y="37058"/>
                </a:lnTo>
                <a:lnTo>
                  <a:pt x="490270" y="34594"/>
                </a:lnTo>
                <a:lnTo>
                  <a:pt x="476275" y="37541"/>
                </a:lnTo>
                <a:lnTo>
                  <a:pt x="465734" y="45440"/>
                </a:lnTo>
                <a:lnTo>
                  <a:pt x="459079" y="56921"/>
                </a:lnTo>
                <a:lnTo>
                  <a:pt x="456768" y="70599"/>
                </a:lnTo>
                <a:lnTo>
                  <a:pt x="459257" y="85204"/>
                </a:lnTo>
                <a:lnTo>
                  <a:pt x="466255" y="96913"/>
                </a:lnTo>
                <a:lnTo>
                  <a:pt x="476999" y="104698"/>
                </a:lnTo>
                <a:lnTo>
                  <a:pt x="490753" y="107518"/>
                </a:lnTo>
                <a:lnTo>
                  <a:pt x="506082" y="103911"/>
                </a:lnTo>
                <a:lnTo>
                  <a:pt x="506933" y="103187"/>
                </a:lnTo>
                <a:lnTo>
                  <a:pt x="516813" y="94818"/>
                </a:lnTo>
                <a:lnTo>
                  <a:pt x="523125" y="82854"/>
                </a:lnTo>
                <a:lnTo>
                  <a:pt x="525183" y="70599"/>
                </a:lnTo>
                <a:close/>
              </a:path>
              <a:path w="835659" h="107950">
                <a:moveTo>
                  <a:pt x="650087" y="103632"/>
                </a:moveTo>
                <a:lnTo>
                  <a:pt x="646049" y="103339"/>
                </a:lnTo>
                <a:lnTo>
                  <a:pt x="639229" y="102260"/>
                </a:lnTo>
                <a:lnTo>
                  <a:pt x="639394" y="97599"/>
                </a:lnTo>
                <a:lnTo>
                  <a:pt x="639394" y="62204"/>
                </a:lnTo>
                <a:lnTo>
                  <a:pt x="638797" y="53047"/>
                </a:lnTo>
                <a:lnTo>
                  <a:pt x="636282" y="44094"/>
                </a:lnTo>
                <a:lnTo>
                  <a:pt x="630745" y="37299"/>
                </a:lnTo>
                <a:lnTo>
                  <a:pt x="621068" y="34594"/>
                </a:lnTo>
                <a:lnTo>
                  <a:pt x="612457" y="36118"/>
                </a:lnTo>
                <a:lnTo>
                  <a:pt x="605218" y="39725"/>
                </a:lnTo>
                <a:lnTo>
                  <a:pt x="599655" y="44030"/>
                </a:lnTo>
                <a:lnTo>
                  <a:pt x="596112" y="47637"/>
                </a:lnTo>
                <a:lnTo>
                  <a:pt x="594385" y="41122"/>
                </a:lnTo>
                <a:lnTo>
                  <a:pt x="589597" y="34594"/>
                </a:lnTo>
                <a:lnTo>
                  <a:pt x="579488" y="34594"/>
                </a:lnTo>
                <a:lnTo>
                  <a:pt x="573506" y="35483"/>
                </a:lnTo>
                <a:lnTo>
                  <a:pt x="567829" y="37960"/>
                </a:lnTo>
                <a:lnTo>
                  <a:pt x="562013" y="41732"/>
                </a:lnTo>
                <a:lnTo>
                  <a:pt x="555599" y="46545"/>
                </a:lnTo>
                <a:lnTo>
                  <a:pt x="555599" y="34912"/>
                </a:lnTo>
                <a:lnTo>
                  <a:pt x="554507" y="34594"/>
                </a:lnTo>
                <a:lnTo>
                  <a:pt x="547370" y="37236"/>
                </a:lnTo>
                <a:lnTo>
                  <a:pt x="540080" y="39560"/>
                </a:lnTo>
                <a:lnTo>
                  <a:pt x="532803" y="41567"/>
                </a:lnTo>
                <a:lnTo>
                  <a:pt x="532803" y="44208"/>
                </a:lnTo>
                <a:lnTo>
                  <a:pt x="535584" y="43599"/>
                </a:lnTo>
                <a:lnTo>
                  <a:pt x="543204" y="43751"/>
                </a:lnTo>
                <a:lnTo>
                  <a:pt x="543204" y="53530"/>
                </a:lnTo>
                <a:lnTo>
                  <a:pt x="543204" y="103187"/>
                </a:lnTo>
                <a:lnTo>
                  <a:pt x="538543" y="103505"/>
                </a:lnTo>
                <a:lnTo>
                  <a:pt x="532320" y="103632"/>
                </a:lnTo>
                <a:lnTo>
                  <a:pt x="532320" y="105981"/>
                </a:lnTo>
                <a:lnTo>
                  <a:pt x="566762" y="105981"/>
                </a:lnTo>
                <a:lnTo>
                  <a:pt x="566762" y="103632"/>
                </a:lnTo>
                <a:lnTo>
                  <a:pt x="556221" y="103187"/>
                </a:lnTo>
                <a:lnTo>
                  <a:pt x="556221" y="51054"/>
                </a:lnTo>
                <a:lnTo>
                  <a:pt x="563359" y="42672"/>
                </a:lnTo>
                <a:lnTo>
                  <a:pt x="582129" y="42672"/>
                </a:lnTo>
                <a:lnTo>
                  <a:pt x="584771" y="48717"/>
                </a:lnTo>
                <a:lnTo>
                  <a:pt x="584771" y="102717"/>
                </a:lnTo>
                <a:lnTo>
                  <a:pt x="581215" y="103187"/>
                </a:lnTo>
                <a:lnTo>
                  <a:pt x="574230" y="103632"/>
                </a:lnTo>
                <a:lnTo>
                  <a:pt x="574230" y="105981"/>
                </a:lnTo>
                <a:lnTo>
                  <a:pt x="608990" y="105981"/>
                </a:lnTo>
                <a:lnTo>
                  <a:pt x="608990" y="103632"/>
                </a:lnTo>
                <a:lnTo>
                  <a:pt x="602627" y="103505"/>
                </a:lnTo>
                <a:lnTo>
                  <a:pt x="597801" y="103035"/>
                </a:lnTo>
                <a:lnTo>
                  <a:pt x="597801" y="52120"/>
                </a:lnTo>
                <a:lnTo>
                  <a:pt x="601230" y="46837"/>
                </a:lnTo>
                <a:lnTo>
                  <a:pt x="606501" y="42672"/>
                </a:lnTo>
                <a:lnTo>
                  <a:pt x="626198" y="42672"/>
                </a:lnTo>
                <a:lnTo>
                  <a:pt x="626364" y="51828"/>
                </a:lnTo>
                <a:lnTo>
                  <a:pt x="626364" y="102400"/>
                </a:lnTo>
                <a:lnTo>
                  <a:pt x="616127" y="103632"/>
                </a:lnTo>
                <a:lnTo>
                  <a:pt x="616127" y="105981"/>
                </a:lnTo>
                <a:lnTo>
                  <a:pt x="650087" y="105981"/>
                </a:lnTo>
                <a:lnTo>
                  <a:pt x="650087" y="103632"/>
                </a:lnTo>
                <a:close/>
              </a:path>
              <a:path w="835659" h="107950">
                <a:moveTo>
                  <a:pt x="723163" y="69049"/>
                </a:moveTo>
                <a:lnTo>
                  <a:pt x="721487" y="56667"/>
                </a:lnTo>
                <a:lnTo>
                  <a:pt x="716407" y="45605"/>
                </a:lnTo>
                <a:lnTo>
                  <a:pt x="715060" y="44361"/>
                </a:lnTo>
                <a:lnTo>
                  <a:pt x="709510" y="39230"/>
                </a:lnTo>
                <a:lnTo>
                  <a:pt x="709510" y="74790"/>
                </a:lnTo>
                <a:lnTo>
                  <a:pt x="708850" y="83451"/>
                </a:lnTo>
                <a:lnTo>
                  <a:pt x="706043" y="92519"/>
                </a:lnTo>
                <a:lnTo>
                  <a:pt x="699897" y="99656"/>
                </a:lnTo>
                <a:lnTo>
                  <a:pt x="689203" y="102552"/>
                </a:lnTo>
                <a:lnTo>
                  <a:pt x="685317" y="102552"/>
                </a:lnTo>
                <a:lnTo>
                  <a:pt x="674306" y="100545"/>
                </a:lnTo>
                <a:lnTo>
                  <a:pt x="674306" y="55994"/>
                </a:lnTo>
                <a:lnTo>
                  <a:pt x="674928" y="47167"/>
                </a:lnTo>
                <a:lnTo>
                  <a:pt x="684847" y="44361"/>
                </a:lnTo>
                <a:lnTo>
                  <a:pt x="689825" y="44361"/>
                </a:lnTo>
                <a:lnTo>
                  <a:pt x="699135" y="47167"/>
                </a:lnTo>
                <a:lnTo>
                  <a:pt x="698931" y="47167"/>
                </a:lnTo>
                <a:lnTo>
                  <a:pt x="704964" y="54165"/>
                </a:lnTo>
                <a:lnTo>
                  <a:pt x="708418" y="63944"/>
                </a:lnTo>
                <a:lnTo>
                  <a:pt x="709510" y="74790"/>
                </a:lnTo>
                <a:lnTo>
                  <a:pt x="709510" y="39230"/>
                </a:lnTo>
                <a:lnTo>
                  <a:pt x="707796" y="37642"/>
                </a:lnTo>
                <a:lnTo>
                  <a:pt x="695566" y="34594"/>
                </a:lnTo>
                <a:lnTo>
                  <a:pt x="683755" y="34594"/>
                </a:lnTo>
                <a:lnTo>
                  <a:pt x="675551" y="43599"/>
                </a:lnTo>
                <a:lnTo>
                  <a:pt x="674598" y="47167"/>
                </a:lnTo>
                <a:lnTo>
                  <a:pt x="674306" y="47167"/>
                </a:lnTo>
                <a:lnTo>
                  <a:pt x="674306" y="9156"/>
                </a:lnTo>
                <a:lnTo>
                  <a:pt x="674306" y="292"/>
                </a:lnTo>
                <a:lnTo>
                  <a:pt x="673531" y="0"/>
                </a:lnTo>
                <a:lnTo>
                  <a:pt x="666089" y="2628"/>
                </a:lnTo>
                <a:lnTo>
                  <a:pt x="658469" y="4800"/>
                </a:lnTo>
                <a:lnTo>
                  <a:pt x="651040" y="6807"/>
                </a:lnTo>
                <a:lnTo>
                  <a:pt x="651040" y="9296"/>
                </a:lnTo>
                <a:lnTo>
                  <a:pt x="651954" y="9156"/>
                </a:lnTo>
                <a:lnTo>
                  <a:pt x="661276" y="9156"/>
                </a:lnTo>
                <a:lnTo>
                  <a:pt x="661276" y="97599"/>
                </a:lnTo>
                <a:lnTo>
                  <a:pt x="663943" y="101574"/>
                </a:lnTo>
                <a:lnTo>
                  <a:pt x="670394" y="104711"/>
                </a:lnTo>
                <a:lnTo>
                  <a:pt x="678294" y="106781"/>
                </a:lnTo>
                <a:lnTo>
                  <a:pt x="685317" y="107518"/>
                </a:lnTo>
                <a:lnTo>
                  <a:pt x="703338" y="103466"/>
                </a:lnTo>
                <a:lnTo>
                  <a:pt x="704405" y="102552"/>
                </a:lnTo>
                <a:lnTo>
                  <a:pt x="714997" y="93510"/>
                </a:lnTo>
                <a:lnTo>
                  <a:pt x="721283" y="80949"/>
                </a:lnTo>
                <a:lnTo>
                  <a:pt x="723163" y="69049"/>
                </a:lnTo>
                <a:close/>
              </a:path>
              <a:path w="835659" h="107950">
                <a:moveTo>
                  <a:pt x="756056" y="3568"/>
                </a:moveTo>
                <a:lnTo>
                  <a:pt x="752665" y="0"/>
                </a:lnTo>
                <a:lnTo>
                  <a:pt x="742556" y="0"/>
                </a:lnTo>
                <a:lnTo>
                  <a:pt x="740244" y="4965"/>
                </a:lnTo>
                <a:lnTo>
                  <a:pt x="740244" y="10858"/>
                </a:lnTo>
                <a:lnTo>
                  <a:pt x="742403" y="15811"/>
                </a:lnTo>
                <a:lnTo>
                  <a:pt x="752665" y="15811"/>
                </a:lnTo>
                <a:lnTo>
                  <a:pt x="756056" y="12407"/>
                </a:lnTo>
                <a:lnTo>
                  <a:pt x="756056" y="3568"/>
                </a:lnTo>
                <a:close/>
              </a:path>
              <a:path w="835659" h="107950">
                <a:moveTo>
                  <a:pt x="767397" y="103632"/>
                </a:moveTo>
                <a:lnTo>
                  <a:pt x="756678" y="103035"/>
                </a:lnTo>
                <a:lnTo>
                  <a:pt x="755916" y="100393"/>
                </a:lnTo>
                <a:lnTo>
                  <a:pt x="755916" y="44843"/>
                </a:lnTo>
                <a:lnTo>
                  <a:pt x="755916" y="35052"/>
                </a:lnTo>
                <a:lnTo>
                  <a:pt x="755294" y="34594"/>
                </a:lnTo>
                <a:lnTo>
                  <a:pt x="743267" y="38976"/>
                </a:lnTo>
                <a:lnTo>
                  <a:pt x="737273" y="41097"/>
                </a:lnTo>
                <a:lnTo>
                  <a:pt x="731253" y="43141"/>
                </a:lnTo>
                <a:lnTo>
                  <a:pt x="731253" y="45453"/>
                </a:lnTo>
                <a:lnTo>
                  <a:pt x="735266" y="44843"/>
                </a:lnTo>
                <a:lnTo>
                  <a:pt x="739927" y="44843"/>
                </a:lnTo>
                <a:lnTo>
                  <a:pt x="742886" y="44996"/>
                </a:lnTo>
                <a:lnTo>
                  <a:pt x="742886" y="102260"/>
                </a:lnTo>
                <a:lnTo>
                  <a:pt x="740244" y="103187"/>
                </a:lnTo>
                <a:lnTo>
                  <a:pt x="730631" y="103632"/>
                </a:lnTo>
                <a:lnTo>
                  <a:pt x="730631" y="105981"/>
                </a:lnTo>
                <a:lnTo>
                  <a:pt x="767397" y="105981"/>
                </a:lnTo>
                <a:lnTo>
                  <a:pt x="767397" y="103632"/>
                </a:lnTo>
                <a:close/>
              </a:path>
              <a:path w="835659" h="107950">
                <a:moveTo>
                  <a:pt x="835202" y="83159"/>
                </a:moveTo>
                <a:lnTo>
                  <a:pt x="833018" y="81762"/>
                </a:lnTo>
                <a:lnTo>
                  <a:pt x="828890" y="87388"/>
                </a:lnTo>
                <a:lnTo>
                  <a:pt x="824128" y="92036"/>
                </a:lnTo>
                <a:lnTo>
                  <a:pt x="818273" y="95199"/>
                </a:lnTo>
                <a:lnTo>
                  <a:pt x="810844" y="96354"/>
                </a:lnTo>
                <a:lnTo>
                  <a:pt x="801636" y="94234"/>
                </a:lnTo>
                <a:lnTo>
                  <a:pt x="794080" y="88239"/>
                </a:lnTo>
                <a:lnTo>
                  <a:pt x="788962" y="78879"/>
                </a:lnTo>
                <a:lnTo>
                  <a:pt x="787095" y="66725"/>
                </a:lnTo>
                <a:lnTo>
                  <a:pt x="789406" y="52781"/>
                </a:lnTo>
                <a:lnTo>
                  <a:pt x="794943" y="44348"/>
                </a:lnTo>
                <a:lnTo>
                  <a:pt x="801560" y="40195"/>
                </a:lnTo>
                <a:lnTo>
                  <a:pt x="807110" y="39090"/>
                </a:lnTo>
                <a:lnTo>
                  <a:pt x="815340" y="39090"/>
                </a:lnTo>
                <a:lnTo>
                  <a:pt x="819226" y="53365"/>
                </a:lnTo>
                <a:lnTo>
                  <a:pt x="821855" y="57416"/>
                </a:lnTo>
                <a:lnTo>
                  <a:pt x="830529" y="56794"/>
                </a:lnTo>
                <a:lnTo>
                  <a:pt x="833018" y="53848"/>
                </a:lnTo>
                <a:lnTo>
                  <a:pt x="833018" y="47485"/>
                </a:lnTo>
                <a:lnTo>
                  <a:pt x="830999" y="42672"/>
                </a:lnTo>
                <a:lnTo>
                  <a:pt x="826363" y="39408"/>
                </a:lnTo>
                <a:lnTo>
                  <a:pt x="822477" y="36931"/>
                </a:lnTo>
                <a:lnTo>
                  <a:pt x="815479" y="34594"/>
                </a:lnTo>
                <a:lnTo>
                  <a:pt x="809891" y="34594"/>
                </a:lnTo>
                <a:lnTo>
                  <a:pt x="797407" y="37007"/>
                </a:lnTo>
                <a:lnTo>
                  <a:pt x="786244" y="44221"/>
                </a:lnTo>
                <a:lnTo>
                  <a:pt x="778230" y="56210"/>
                </a:lnTo>
                <a:lnTo>
                  <a:pt x="775157" y="72923"/>
                </a:lnTo>
                <a:lnTo>
                  <a:pt x="777938" y="88684"/>
                </a:lnTo>
                <a:lnTo>
                  <a:pt x="784999" y="99415"/>
                </a:lnTo>
                <a:lnTo>
                  <a:pt x="794397" y="105562"/>
                </a:lnTo>
                <a:lnTo>
                  <a:pt x="804176" y="107518"/>
                </a:lnTo>
                <a:lnTo>
                  <a:pt x="813142" y="106197"/>
                </a:lnTo>
                <a:lnTo>
                  <a:pt x="821258" y="101981"/>
                </a:lnTo>
                <a:lnTo>
                  <a:pt x="828586" y="94437"/>
                </a:lnTo>
                <a:lnTo>
                  <a:pt x="835202" y="8315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5" name="object 195" descr=""/>
          <p:cNvGrpSpPr/>
          <p:nvPr/>
        </p:nvGrpSpPr>
        <p:grpSpPr>
          <a:xfrm>
            <a:off x="7110017" y="4741652"/>
            <a:ext cx="1003935" cy="600710"/>
            <a:chOff x="7110017" y="4741652"/>
            <a:chExt cx="1003935" cy="600710"/>
          </a:xfrm>
        </p:grpSpPr>
        <p:sp>
          <p:nvSpPr>
            <p:cNvPr id="196" name="object 196" descr=""/>
            <p:cNvSpPr/>
            <p:nvPr/>
          </p:nvSpPr>
          <p:spPr>
            <a:xfrm>
              <a:off x="7373906" y="4777327"/>
              <a:ext cx="554355" cy="399415"/>
            </a:xfrm>
            <a:custGeom>
              <a:avLst/>
              <a:gdLst/>
              <a:ahLst/>
              <a:cxnLst/>
              <a:rect l="l" t="t" r="r" b="b"/>
              <a:pathLst>
                <a:path w="554354" h="399414">
                  <a:moveTo>
                    <a:pt x="553780" y="399083"/>
                  </a:moveTo>
                  <a:lnTo>
                    <a:pt x="0" y="399083"/>
                  </a:lnTo>
                  <a:lnTo>
                    <a:pt x="151354" y="0"/>
                  </a:lnTo>
                </a:path>
              </a:pathLst>
            </a:custGeom>
            <a:ln w="7758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7525260" y="4777328"/>
              <a:ext cx="554355" cy="399415"/>
            </a:xfrm>
            <a:custGeom>
              <a:avLst/>
              <a:gdLst/>
              <a:ahLst/>
              <a:cxnLst/>
              <a:rect l="l" t="t" r="r" b="b"/>
              <a:pathLst>
                <a:path w="554354" h="399414">
                  <a:moveTo>
                    <a:pt x="0" y="0"/>
                  </a:moveTo>
                  <a:lnTo>
                    <a:pt x="553780" y="0"/>
                  </a:lnTo>
                  <a:lnTo>
                    <a:pt x="402426" y="399083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7146929" y="4883825"/>
              <a:ext cx="735330" cy="421005"/>
            </a:xfrm>
            <a:custGeom>
              <a:avLst/>
              <a:gdLst/>
              <a:ahLst/>
              <a:cxnLst/>
              <a:rect l="l" t="t" r="r" b="b"/>
              <a:pathLst>
                <a:path w="735329" h="421004">
                  <a:moveTo>
                    <a:pt x="575425" y="420699"/>
                  </a:moveTo>
                  <a:lnTo>
                    <a:pt x="0" y="420699"/>
                  </a:lnTo>
                  <a:lnTo>
                    <a:pt x="159561" y="0"/>
                  </a:lnTo>
                  <a:lnTo>
                    <a:pt x="735003" y="0"/>
                  </a:lnTo>
                  <a:lnTo>
                    <a:pt x="575425" y="420699"/>
                  </a:lnTo>
                  <a:close/>
                </a:path>
              </a:pathLst>
            </a:custGeom>
            <a:ln w="232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7146929" y="4777327"/>
              <a:ext cx="932180" cy="527685"/>
            </a:xfrm>
            <a:custGeom>
              <a:avLst/>
              <a:gdLst/>
              <a:ahLst/>
              <a:cxnLst/>
              <a:rect l="l" t="t" r="r" b="b"/>
              <a:pathLst>
                <a:path w="932179" h="527685">
                  <a:moveTo>
                    <a:pt x="575425" y="527197"/>
                  </a:moveTo>
                  <a:lnTo>
                    <a:pt x="0" y="527197"/>
                  </a:lnTo>
                  <a:lnTo>
                    <a:pt x="159561" y="106497"/>
                  </a:lnTo>
                  <a:lnTo>
                    <a:pt x="735003" y="106497"/>
                  </a:lnTo>
                  <a:lnTo>
                    <a:pt x="575425" y="527197"/>
                  </a:lnTo>
                  <a:close/>
                </a:path>
                <a:path w="932179" h="527685">
                  <a:moveTo>
                    <a:pt x="378331" y="0"/>
                  </a:moveTo>
                  <a:lnTo>
                    <a:pt x="159561" y="106497"/>
                  </a:lnTo>
                </a:path>
                <a:path w="932179" h="527685">
                  <a:moveTo>
                    <a:pt x="932111" y="0"/>
                  </a:moveTo>
                  <a:lnTo>
                    <a:pt x="735003" y="106497"/>
                  </a:lnTo>
                </a:path>
                <a:path w="932179" h="527685">
                  <a:moveTo>
                    <a:pt x="780758" y="399083"/>
                  </a:moveTo>
                  <a:lnTo>
                    <a:pt x="575425" y="527197"/>
                  </a:lnTo>
                </a:path>
                <a:path w="932179" h="527685">
                  <a:moveTo>
                    <a:pt x="226976" y="399083"/>
                  </a:moveTo>
                  <a:lnTo>
                    <a:pt x="0" y="527197"/>
                  </a:lnTo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0" name="object 200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276808" y="4850276"/>
              <a:ext cx="68811" cy="68836"/>
            </a:xfrm>
            <a:prstGeom prst="rect">
              <a:avLst/>
            </a:prstGeom>
          </p:spPr>
        </p:pic>
        <p:sp>
          <p:nvSpPr>
            <p:cNvPr id="201" name="object 201" descr=""/>
            <p:cNvSpPr/>
            <p:nvPr/>
          </p:nvSpPr>
          <p:spPr>
            <a:xfrm>
              <a:off x="7276809" y="4850276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02"/>
                  </a:moveTo>
                  <a:lnTo>
                    <a:pt x="2702" y="21007"/>
                  </a:lnTo>
                  <a:lnTo>
                    <a:pt x="10073" y="10072"/>
                  </a:lnTo>
                  <a:lnTo>
                    <a:pt x="21011" y="2702"/>
                  </a:lnTo>
                  <a:lnTo>
                    <a:pt x="34413" y="0"/>
                  </a:lnTo>
                  <a:lnTo>
                    <a:pt x="47806" y="2702"/>
                  </a:lnTo>
                  <a:lnTo>
                    <a:pt x="58739" y="10072"/>
                  </a:lnTo>
                  <a:lnTo>
                    <a:pt x="66109" y="21007"/>
                  </a:lnTo>
                  <a:lnTo>
                    <a:pt x="68811" y="34402"/>
                  </a:lnTo>
                  <a:lnTo>
                    <a:pt x="66109" y="47809"/>
                  </a:lnTo>
                  <a:lnTo>
                    <a:pt x="58739" y="58753"/>
                  </a:lnTo>
                  <a:lnTo>
                    <a:pt x="47806" y="66131"/>
                  </a:lnTo>
                  <a:lnTo>
                    <a:pt x="34413" y="68836"/>
                  </a:lnTo>
                  <a:lnTo>
                    <a:pt x="21011" y="66131"/>
                  </a:lnTo>
                  <a:lnTo>
                    <a:pt x="10073" y="58753"/>
                  </a:lnTo>
                  <a:lnTo>
                    <a:pt x="2702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2" name="object 202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113896" y="5269254"/>
              <a:ext cx="68811" cy="68850"/>
            </a:xfrm>
            <a:prstGeom prst="rect">
              <a:avLst/>
            </a:prstGeom>
          </p:spPr>
        </p:pic>
        <p:sp>
          <p:nvSpPr>
            <p:cNvPr id="203" name="object 203" descr=""/>
            <p:cNvSpPr/>
            <p:nvPr/>
          </p:nvSpPr>
          <p:spPr>
            <a:xfrm>
              <a:off x="7113896" y="5269253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02"/>
                  </a:moveTo>
                  <a:lnTo>
                    <a:pt x="2702" y="21007"/>
                  </a:lnTo>
                  <a:lnTo>
                    <a:pt x="10073" y="10072"/>
                  </a:lnTo>
                  <a:lnTo>
                    <a:pt x="21011" y="2702"/>
                  </a:lnTo>
                  <a:lnTo>
                    <a:pt x="34413" y="0"/>
                  </a:lnTo>
                  <a:lnTo>
                    <a:pt x="47806" y="2702"/>
                  </a:lnTo>
                  <a:lnTo>
                    <a:pt x="58739" y="10072"/>
                  </a:lnTo>
                  <a:lnTo>
                    <a:pt x="66109" y="21007"/>
                  </a:lnTo>
                  <a:lnTo>
                    <a:pt x="68811" y="34402"/>
                  </a:lnTo>
                  <a:lnTo>
                    <a:pt x="66109" y="47811"/>
                  </a:lnTo>
                  <a:lnTo>
                    <a:pt x="58739" y="58761"/>
                  </a:lnTo>
                  <a:lnTo>
                    <a:pt x="47806" y="66144"/>
                  </a:lnTo>
                  <a:lnTo>
                    <a:pt x="34413" y="68851"/>
                  </a:lnTo>
                  <a:lnTo>
                    <a:pt x="21011" y="66144"/>
                  </a:lnTo>
                  <a:lnTo>
                    <a:pt x="10073" y="58761"/>
                  </a:lnTo>
                  <a:lnTo>
                    <a:pt x="2702" y="47811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4" name="object 204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847006" y="4850276"/>
              <a:ext cx="68811" cy="68836"/>
            </a:xfrm>
            <a:prstGeom prst="rect">
              <a:avLst/>
            </a:prstGeom>
          </p:spPr>
        </p:pic>
        <p:sp>
          <p:nvSpPr>
            <p:cNvPr id="205" name="object 205" descr=""/>
            <p:cNvSpPr/>
            <p:nvPr/>
          </p:nvSpPr>
          <p:spPr>
            <a:xfrm>
              <a:off x="7847006" y="4850276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02"/>
                  </a:moveTo>
                  <a:lnTo>
                    <a:pt x="2702" y="21007"/>
                  </a:lnTo>
                  <a:lnTo>
                    <a:pt x="10073" y="10072"/>
                  </a:lnTo>
                  <a:lnTo>
                    <a:pt x="21011" y="2702"/>
                  </a:lnTo>
                  <a:lnTo>
                    <a:pt x="34413" y="0"/>
                  </a:lnTo>
                  <a:lnTo>
                    <a:pt x="47806" y="2702"/>
                  </a:lnTo>
                  <a:lnTo>
                    <a:pt x="58739" y="10072"/>
                  </a:lnTo>
                  <a:lnTo>
                    <a:pt x="66109" y="21007"/>
                  </a:lnTo>
                  <a:lnTo>
                    <a:pt x="68811" y="34402"/>
                  </a:lnTo>
                  <a:lnTo>
                    <a:pt x="66109" y="47809"/>
                  </a:lnTo>
                  <a:lnTo>
                    <a:pt x="58739" y="58753"/>
                  </a:lnTo>
                  <a:lnTo>
                    <a:pt x="47806" y="66131"/>
                  </a:lnTo>
                  <a:lnTo>
                    <a:pt x="34413" y="68836"/>
                  </a:lnTo>
                  <a:lnTo>
                    <a:pt x="21011" y="66131"/>
                  </a:lnTo>
                  <a:lnTo>
                    <a:pt x="10073" y="58753"/>
                  </a:lnTo>
                  <a:lnTo>
                    <a:pt x="2702" y="47809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6" name="object 206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889673" y="5141231"/>
              <a:ext cx="68812" cy="68853"/>
            </a:xfrm>
            <a:prstGeom prst="rect">
              <a:avLst/>
            </a:prstGeom>
          </p:spPr>
        </p:pic>
        <p:sp>
          <p:nvSpPr>
            <p:cNvPr id="207" name="object 207" descr=""/>
            <p:cNvSpPr/>
            <p:nvPr/>
          </p:nvSpPr>
          <p:spPr>
            <a:xfrm>
              <a:off x="7889673" y="5141232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02"/>
                  </a:moveTo>
                  <a:lnTo>
                    <a:pt x="2702" y="21007"/>
                  </a:lnTo>
                  <a:lnTo>
                    <a:pt x="10073" y="10072"/>
                  </a:lnTo>
                  <a:lnTo>
                    <a:pt x="21011" y="2702"/>
                  </a:lnTo>
                  <a:lnTo>
                    <a:pt x="34413" y="0"/>
                  </a:lnTo>
                  <a:lnTo>
                    <a:pt x="47806" y="2702"/>
                  </a:lnTo>
                  <a:lnTo>
                    <a:pt x="58739" y="10072"/>
                  </a:lnTo>
                  <a:lnTo>
                    <a:pt x="66109" y="21007"/>
                  </a:lnTo>
                  <a:lnTo>
                    <a:pt x="68811" y="34402"/>
                  </a:lnTo>
                  <a:lnTo>
                    <a:pt x="66109" y="47811"/>
                  </a:lnTo>
                  <a:lnTo>
                    <a:pt x="58739" y="58761"/>
                  </a:lnTo>
                  <a:lnTo>
                    <a:pt x="47806" y="66144"/>
                  </a:lnTo>
                  <a:lnTo>
                    <a:pt x="34413" y="68851"/>
                  </a:lnTo>
                  <a:lnTo>
                    <a:pt x="21011" y="66144"/>
                  </a:lnTo>
                  <a:lnTo>
                    <a:pt x="10073" y="58761"/>
                  </a:lnTo>
                  <a:lnTo>
                    <a:pt x="2702" y="47811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8" name="object 208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8040950" y="4745531"/>
              <a:ext cx="68812" cy="68851"/>
            </a:xfrm>
            <a:prstGeom prst="rect">
              <a:avLst/>
            </a:prstGeom>
          </p:spPr>
        </p:pic>
        <p:sp>
          <p:nvSpPr>
            <p:cNvPr id="209" name="object 209" descr=""/>
            <p:cNvSpPr/>
            <p:nvPr/>
          </p:nvSpPr>
          <p:spPr>
            <a:xfrm>
              <a:off x="8040950" y="474553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02"/>
                  </a:moveTo>
                  <a:lnTo>
                    <a:pt x="2702" y="21007"/>
                  </a:lnTo>
                  <a:lnTo>
                    <a:pt x="10073" y="10072"/>
                  </a:lnTo>
                  <a:lnTo>
                    <a:pt x="21011" y="2702"/>
                  </a:lnTo>
                  <a:lnTo>
                    <a:pt x="34413" y="0"/>
                  </a:lnTo>
                  <a:lnTo>
                    <a:pt x="47806" y="2702"/>
                  </a:lnTo>
                  <a:lnTo>
                    <a:pt x="58739" y="10072"/>
                  </a:lnTo>
                  <a:lnTo>
                    <a:pt x="66109" y="21007"/>
                  </a:lnTo>
                  <a:lnTo>
                    <a:pt x="68811" y="34402"/>
                  </a:lnTo>
                  <a:lnTo>
                    <a:pt x="66109" y="47811"/>
                  </a:lnTo>
                  <a:lnTo>
                    <a:pt x="58739" y="58761"/>
                  </a:lnTo>
                  <a:lnTo>
                    <a:pt x="47806" y="66144"/>
                  </a:lnTo>
                  <a:lnTo>
                    <a:pt x="34413" y="68851"/>
                  </a:lnTo>
                  <a:lnTo>
                    <a:pt x="21011" y="66144"/>
                  </a:lnTo>
                  <a:lnTo>
                    <a:pt x="10073" y="58761"/>
                  </a:lnTo>
                  <a:lnTo>
                    <a:pt x="2702" y="47811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0" name="object 210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490149" y="4745531"/>
              <a:ext cx="68811" cy="68851"/>
            </a:xfrm>
            <a:prstGeom prst="rect">
              <a:avLst/>
            </a:prstGeom>
          </p:spPr>
        </p:pic>
        <p:sp>
          <p:nvSpPr>
            <p:cNvPr id="211" name="object 211" descr=""/>
            <p:cNvSpPr/>
            <p:nvPr/>
          </p:nvSpPr>
          <p:spPr>
            <a:xfrm>
              <a:off x="7490149" y="4745531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02"/>
                  </a:moveTo>
                  <a:lnTo>
                    <a:pt x="2702" y="21007"/>
                  </a:lnTo>
                  <a:lnTo>
                    <a:pt x="10073" y="10072"/>
                  </a:lnTo>
                  <a:lnTo>
                    <a:pt x="21011" y="2702"/>
                  </a:lnTo>
                  <a:lnTo>
                    <a:pt x="34413" y="0"/>
                  </a:lnTo>
                  <a:lnTo>
                    <a:pt x="47806" y="2702"/>
                  </a:lnTo>
                  <a:lnTo>
                    <a:pt x="58739" y="10072"/>
                  </a:lnTo>
                  <a:lnTo>
                    <a:pt x="66109" y="21007"/>
                  </a:lnTo>
                  <a:lnTo>
                    <a:pt x="68811" y="34402"/>
                  </a:lnTo>
                  <a:lnTo>
                    <a:pt x="66109" y="47811"/>
                  </a:lnTo>
                  <a:lnTo>
                    <a:pt x="58739" y="58761"/>
                  </a:lnTo>
                  <a:lnTo>
                    <a:pt x="47806" y="66144"/>
                  </a:lnTo>
                  <a:lnTo>
                    <a:pt x="34413" y="68851"/>
                  </a:lnTo>
                  <a:lnTo>
                    <a:pt x="21011" y="66144"/>
                  </a:lnTo>
                  <a:lnTo>
                    <a:pt x="10073" y="58761"/>
                  </a:lnTo>
                  <a:lnTo>
                    <a:pt x="2702" y="47811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2" name="object 212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7684092" y="5269254"/>
              <a:ext cx="68812" cy="68850"/>
            </a:xfrm>
            <a:prstGeom prst="rect">
              <a:avLst/>
            </a:prstGeom>
          </p:spPr>
        </p:pic>
        <p:sp>
          <p:nvSpPr>
            <p:cNvPr id="213" name="object 213" descr=""/>
            <p:cNvSpPr/>
            <p:nvPr/>
          </p:nvSpPr>
          <p:spPr>
            <a:xfrm>
              <a:off x="7684092" y="5269253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02"/>
                  </a:moveTo>
                  <a:lnTo>
                    <a:pt x="2702" y="21007"/>
                  </a:lnTo>
                  <a:lnTo>
                    <a:pt x="10073" y="10072"/>
                  </a:lnTo>
                  <a:lnTo>
                    <a:pt x="21011" y="2702"/>
                  </a:lnTo>
                  <a:lnTo>
                    <a:pt x="34413" y="0"/>
                  </a:lnTo>
                  <a:lnTo>
                    <a:pt x="47806" y="2702"/>
                  </a:lnTo>
                  <a:lnTo>
                    <a:pt x="58739" y="10072"/>
                  </a:lnTo>
                  <a:lnTo>
                    <a:pt x="66109" y="21007"/>
                  </a:lnTo>
                  <a:lnTo>
                    <a:pt x="68811" y="34402"/>
                  </a:lnTo>
                  <a:lnTo>
                    <a:pt x="66109" y="47811"/>
                  </a:lnTo>
                  <a:lnTo>
                    <a:pt x="58739" y="58761"/>
                  </a:lnTo>
                  <a:lnTo>
                    <a:pt x="47806" y="66144"/>
                  </a:lnTo>
                  <a:lnTo>
                    <a:pt x="34413" y="68851"/>
                  </a:lnTo>
                  <a:lnTo>
                    <a:pt x="21011" y="66144"/>
                  </a:lnTo>
                  <a:lnTo>
                    <a:pt x="10073" y="58761"/>
                  </a:lnTo>
                  <a:lnTo>
                    <a:pt x="2702" y="47811"/>
                  </a:lnTo>
                  <a:lnTo>
                    <a:pt x="0" y="34402"/>
                  </a:lnTo>
                  <a:close/>
                </a:path>
              </a:pathLst>
            </a:custGeom>
            <a:ln w="7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4" name="object 214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338111" y="5140347"/>
              <a:ext cx="68812" cy="68867"/>
            </a:xfrm>
            <a:prstGeom prst="rect">
              <a:avLst/>
            </a:prstGeom>
          </p:spPr>
        </p:pic>
        <p:sp>
          <p:nvSpPr>
            <p:cNvPr id="215" name="object 215" descr=""/>
            <p:cNvSpPr/>
            <p:nvPr/>
          </p:nvSpPr>
          <p:spPr>
            <a:xfrm>
              <a:off x="7338110" y="5140347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0" y="34433"/>
                  </a:moveTo>
                  <a:lnTo>
                    <a:pt x="2701" y="21034"/>
                  </a:lnTo>
                  <a:lnTo>
                    <a:pt x="10071" y="10088"/>
                  </a:lnTo>
                  <a:lnTo>
                    <a:pt x="21004" y="2707"/>
                  </a:lnTo>
                  <a:lnTo>
                    <a:pt x="34397" y="0"/>
                  </a:lnTo>
                  <a:lnTo>
                    <a:pt x="47799" y="2707"/>
                  </a:lnTo>
                  <a:lnTo>
                    <a:pt x="58737" y="10088"/>
                  </a:lnTo>
                  <a:lnTo>
                    <a:pt x="66109" y="21034"/>
                  </a:lnTo>
                  <a:lnTo>
                    <a:pt x="68811" y="34433"/>
                  </a:lnTo>
                  <a:lnTo>
                    <a:pt x="66109" y="47833"/>
                  </a:lnTo>
                  <a:lnTo>
                    <a:pt x="58737" y="58779"/>
                  </a:lnTo>
                  <a:lnTo>
                    <a:pt x="47799" y="66160"/>
                  </a:lnTo>
                  <a:lnTo>
                    <a:pt x="34397" y="68867"/>
                  </a:lnTo>
                  <a:lnTo>
                    <a:pt x="21004" y="66160"/>
                  </a:lnTo>
                  <a:lnTo>
                    <a:pt x="10071" y="58779"/>
                  </a:lnTo>
                  <a:lnTo>
                    <a:pt x="2701" y="47833"/>
                  </a:lnTo>
                  <a:lnTo>
                    <a:pt x="0" y="34433"/>
                  </a:lnTo>
                  <a:close/>
                </a:path>
              </a:pathLst>
            </a:custGeom>
            <a:ln w="7758">
              <a:solidFill>
                <a:srgbClr val="93959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Unit</a:t>
            </a:r>
            <a:r>
              <a:rPr dirty="0" spc="20"/>
              <a:t> </a:t>
            </a:r>
            <a:r>
              <a:rPr dirty="0" spc="-20"/>
              <a:t>Cell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5"/>
            <a:ext cx="7838440" cy="51371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3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single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repeat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that,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when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duplicated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translated,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reproduces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entire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crystal structure.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5002684" y="4190069"/>
            <a:ext cx="621030" cy="662305"/>
            <a:chOff x="5002684" y="4190069"/>
            <a:chExt cx="621030" cy="662305"/>
          </a:xfrm>
        </p:grpSpPr>
        <p:sp>
          <p:nvSpPr>
            <p:cNvPr id="5" name="object 5" descr=""/>
            <p:cNvSpPr/>
            <p:nvPr/>
          </p:nvSpPr>
          <p:spPr>
            <a:xfrm>
              <a:off x="5060315" y="4242358"/>
              <a:ext cx="563245" cy="610235"/>
            </a:xfrm>
            <a:custGeom>
              <a:avLst/>
              <a:gdLst/>
              <a:ahLst/>
              <a:cxnLst/>
              <a:rect l="l" t="t" r="r" b="b"/>
              <a:pathLst>
                <a:path w="563245" h="610235">
                  <a:moveTo>
                    <a:pt x="562825" y="22580"/>
                  </a:moveTo>
                  <a:lnTo>
                    <a:pt x="523201" y="13360"/>
                  </a:lnTo>
                  <a:lnTo>
                    <a:pt x="486791" y="0"/>
                  </a:lnTo>
                  <a:lnTo>
                    <a:pt x="486791" y="18491"/>
                  </a:lnTo>
                  <a:lnTo>
                    <a:pt x="19126" y="18491"/>
                  </a:lnTo>
                  <a:lnTo>
                    <a:pt x="19126" y="26111"/>
                  </a:lnTo>
                  <a:lnTo>
                    <a:pt x="19126" y="533996"/>
                  </a:lnTo>
                  <a:lnTo>
                    <a:pt x="0" y="533996"/>
                  </a:lnTo>
                  <a:lnTo>
                    <a:pt x="2324" y="539381"/>
                  </a:lnTo>
                  <a:lnTo>
                    <a:pt x="5791" y="548195"/>
                  </a:lnTo>
                  <a:lnTo>
                    <a:pt x="19392" y="592505"/>
                  </a:lnTo>
                  <a:lnTo>
                    <a:pt x="22669" y="609828"/>
                  </a:lnTo>
                  <a:lnTo>
                    <a:pt x="23926" y="601941"/>
                  </a:lnTo>
                  <a:lnTo>
                    <a:pt x="35217" y="560044"/>
                  </a:lnTo>
                  <a:lnTo>
                    <a:pt x="45300" y="533996"/>
                  </a:lnTo>
                  <a:lnTo>
                    <a:pt x="26238" y="533996"/>
                  </a:lnTo>
                  <a:lnTo>
                    <a:pt x="26238" y="26111"/>
                  </a:lnTo>
                  <a:lnTo>
                    <a:pt x="486791" y="26111"/>
                  </a:lnTo>
                  <a:lnTo>
                    <a:pt x="486791" y="45173"/>
                  </a:lnTo>
                  <a:lnTo>
                    <a:pt x="492201" y="42862"/>
                  </a:lnTo>
                  <a:lnTo>
                    <a:pt x="534771" y="28524"/>
                  </a:lnTo>
                  <a:lnTo>
                    <a:pt x="554926" y="23850"/>
                  </a:lnTo>
                  <a:lnTo>
                    <a:pt x="562825" y="2258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6301" y="4193657"/>
              <a:ext cx="146740" cy="14648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444" y="4261328"/>
              <a:ext cx="73474" cy="7874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6301" y="4193627"/>
              <a:ext cx="146854" cy="14660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02684" y="4190069"/>
              <a:ext cx="154118" cy="153717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07861" y="4268420"/>
              <a:ext cx="146156" cy="71783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08320" y="4193657"/>
              <a:ext cx="146341" cy="7476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07782" y="4193627"/>
              <a:ext cx="146992" cy="146604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04211" y="4190069"/>
              <a:ext cx="154118" cy="153717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06301" y="4495763"/>
              <a:ext cx="73143" cy="145754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79445" y="4496351"/>
              <a:ext cx="73710" cy="145752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06301" y="4495725"/>
              <a:ext cx="146854" cy="146467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02684" y="4492109"/>
              <a:ext cx="154118" cy="153724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07782" y="4495756"/>
              <a:ext cx="146992" cy="146405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07782" y="4495725"/>
              <a:ext cx="146992" cy="146467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304211" y="4492109"/>
              <a:ext cx="154118" cy="153724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5083031" y="4264889"/>
              <a:ext cx="302895" cy="322580"/>
            </a:xfrm>
            <a:custGeom>
              <a:avLst/>
              <a:gdLst/>
              <a:ahLst/>
              <a:cxnLst/>
              <a:rect l="l" t="t" r="r" b="b"/>
              <a:pathLst>
                <a:path w="302895" h="322579">
                  <a:moveTo>
                    <a:pt x="302836" y="322398"/>
                  </a:moveTo>
                  <a:lnTo>
                    <a:pt x="0" y="322398"/>
                  </a:lnTo>
                  <a:lnTo>
                    <a:pt x="0" y="0"/>
                  </a:lnTo>
                  <a:lnTo>
                    <a:pt x="302836" y="0"/>
                  </a:lnTo>
                  <a:lnTo>
                    <a:pt x="302836" y="322398"/>
                  </a:lnTo>
                  <a:close/>
                </a:path>
              </a:pathLst>
            </a:custGeom>
            <a:ln w="718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" name="object 22" descr=""/>
          <p:cNvGrpSpPr/>
          <p:nvPr/>
        </p:nvGrpSpPr>
        <p:grpSpPr>
          <a:xfrm>
            <a:off x="4497084" y="3367927"/>
            <a:ext cx="1242695" cy="646430"/>
            <a:chOff x="4497084" y="3367927"/>
            <a:chExt cx="1242695" cy="646430"/>
          </a:xfrm>
        </p:grpSpPr>
        <p:sp>
          <p:nvSpPr>
            <p:cNvPr id="23" name="object 23" descr=""/>
            <p:cNvSpPr/>
            <p:nvPr/>
          </p:nvSpPr>
          <p:spPr>
            <a:xfrm>
              <a:off x="5668306" y="3857013"/>
              <a:ext cx="0" cy="157480"/>
            </a:xfrm>
            <a:custGeom>
              <a:avLst/>
              <a:gdLst/>
              <a:ahLst/>
              <a:cxnLst/>
              <a:rect l="l" t="t" r="r" b="b"/>
              <a:pathLst>
                <a:path w="0" h="157479">
                  <a:moveTo>
                    <a:pt x="0" y="0"/>
                  </a:moveTo>
                  <a:lnTo>
                    <a:pt x="0" y="157038"/>
                  </a:lnTo>
                </a:path>
              </a:pathLst>
            </a:custGeom>
            <a:ln w="889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4721784" y="3850309"/>
              <a:ext cx="323215" cy="163830"/>
            </a:xfrm>
            <a:custGeom>
              <a:avLst/>
              <a:gdLst/>
              <a:ahLst/>
              <a:cxnLst/>
              <a:rect l="l" t="t" r="r" b="b"/>
              <a:pathLst>
                <a:path w="323214" h="163829">
                  <a:moveTo>
                    <a:pt x="8826" y="0"/>
                  </a:moveTo>
                  <a:lnTo>
                    <a:pt x="0" y="0"/>
                  </a:lnTo>
                  <a:lnTo>
                    <a:pt x="0" y="163817"/>
                  </a:lnTo>
                  <a:lnTo>
                    <a:pt x="8826" y="163817"/>
                  </a:lnTo>
                  <a:lnTo>
                    <a:pt x="8826" y="0"/>
                  </a:lnTo>
                  <a:close/>
                </a:path>
                <a:path w="323214" h="163829">
                  <a:moveTo>
                    <a:pt x="322808" y="0"/>
                  </a:moveTo>
                  <a:lnTo>
                    <a:pt x="313994" y="0"/>
                  </a:lnTo>
                  <a:lnTo>
                    <a:pt x="313994" y="163817"/>
                  </a:lnTo>
                  <a:lnTo>
                    <a:pt x="322808" y="163817"/>
                  </a:lnTo>
                  <a:lnTo>
                    <a:pt x="3228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354266" y="3850301"/>
              <a:ext cx="0" cy="163830"/>
            </a:xfrm>
            <a:custGeom>
              <a:avLst/>
              <a:gdLst/>
              <a:ahLst/>
              <a:cxnLst/>
              <a:rect l="l" t="t" r="r" b="b"/>
              <a:pathLst>
                <a:path w="0" h="163829">
                  <a:moveTo>
                    <a:pt x="0" y="163751"/>
                  </a:moveTo>
                  <a:lnTo>
                    <a:pt x="0" y="0"/>
                  </a:lnTo>
                </a:path>
              </a:pathLst>
            </a:custGeom>
            <a:ln w="889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53629" y="3482799"/>
              <a:ext cx="146854" cy="146521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53629" y="3482767"/>
              <a:ext cx="146854" cy="146586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50012" y="3479181"/>
              <a:ext cx="154107" cy="153717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65488" y="3482799"/>
              <a:ext cx="146855" cy="146521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65488" y="3482767"/>
              <a:ext cx="146855" cy="146586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61857" y="3479181"/>
              <a:ext cx="154118" cy="153717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73705" y="3479181"/>
              <a:ext cx="154113" cy="153717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85549" y="3479181"/>
              <a:ext cx="154113" cy="153717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53629" y="3776106"/>
              <a:ext cx="146854" cy="146382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653629" y="3776075"/>
              <a:ext cx="146854" cy="146466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50012" y="3772442"/>
              <a:ext cx="154107" cy="153717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965488" y="3776106"/>
              <a:ext cx="146855" cy="146321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965488" y="3776075"/>
              <a:ext cx="146855" cy="146466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961857" y="3772442"/>
              <a:ext cx="154118" cy="153717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273705" y="3772442"/>
              <a:ext cx="154113" cy="153717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585549" y="3772442"/>
              <a:ext cx="154113" cy="153717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4501028" y="3371871"/>
              <a:ext cx="744855" cy="616585"/>
            </a:xfrm>
            <a:custGeom>
              <a:avLst/>
              <a:gdLst/>
              <a:ahLst/>
              <a:cxnLst/>
              <a:rect l="l" t="t" r="r" b="b"/>
              <a:pathLst>
                <a:path w="744854" h="616585">
                  <a:moveTo>
                    <a:pt x="744609" y="308278"/>
                  </a:moveTo>
                  <a:lnTo>
                    <a:pt x="741210" y="350113"/>
                  </a:lnTo>
                  <a:lnTo>
                    <a:pt x="731310" y="390238"/>
                  </a:lnTo>
                  <a:lnTo>
                    <a:pt x="715352" y="428284"/>
                  </a:lnTo>
                  <a:lnTo>
                    <a:pt x="693779" y="463884"/>
                  </a:lnTo>
                  <a:lnTo>
                    <a:pt x="667036" y="496671"/>
                  </a:lnTo>
                  <a:lnTo>
                    <a:pt x="635566" y="526278"/>
                  </a:lnTo>
                  <a:lnTo>
                    <a:pt x="599812" y="552338"/>
                  </a:lnTo>
                  <a:lnTo>
                    <a:pt x="560218" y="574483"/>
                  </a:lnTo>
                  <a:lnTo>
                    <a:pt x="517227" y="592346"/>
                  </a:lnTo>
                  <a:lnTo>
                    <a:pt x="471284" y="605560"/>
                  </a:lnTo>
                  <a:lnTo>
                    <a:pt x="422831" y="613757"/>
                  </a:lnTo>
                  <a:lnTo>
                    <a:pt x="372312" y="616572"/>
                  </a:lnTo>
                  <a:lnTo>
                    <a:pt x="321790" y="613757"/>
                  </a:lnTo>
                  <a:lnTo>
                    <a:pt x="273334" y="605560"/>
                  </a:lnTo>
                  <a:lnTo>
                    <a:pt x="227388" y="592346"/>
                  </a:lnTo>
                  <a:lnTo>
                    <a:pt x="184395" y="574483"/>
                  </a:lnTo>
                  <a:lnTo>
                    <a:pt x="144799" y="552338"/>
                  </a:lnTo>
                  <a:lnTo>
                    <a:pt x="109044" y="526278"/>
                  </a:lnTo>
                  <a:lnTo>
                    <a:pt x="77573" y="496671"/>
                  </a:lnTo>
                  <a:lnTo>
                    <a:pt x="50829" y="463884"/>
                  </a:lnTo>
                  <a:lnTo>
                    <a:pt x="29257" y="428284"/>
                  </a:lnTo>
                  <a:lnTo>
                    <a:pt x="13298" y="390238"/>
                  </a:lnTo>
                  <a:lnTo>
                    <a:pt x="3398" y="350113"/>
                  </a:lnTo>
                  <a:lnTo>
                    <a:pt x="0" y="308278"/>
                  </a:lnTo>
                  <a:lnTo>
                    <a:pt x="3398" y="266445"/>
                  </a:lnTo>
                  <a:lnTo>
                    <a:pt x="13298" y="226324"/>
                  </a:lnTo>
                  <a:lnTo>
                    <a:pt x="29257" y="188280"/>
                  </a:lnTo>
                  <a:lnTo>
                    <a:pt x="50829" y="152682"/>
                  </a:lnTo>
                  <a:lnTo>
                    <a:pt x="77573" y="119897"/>
                  </a:lnTo>
                  <a:lnTo>
                    <a:pt x="109044" y="90291"/>
                  </a:lnTo>
                  <a:lnTo>
                    <a:pt x="144799" y="64232"/>
                  </a:lnTo>
                  <a:lnTo>
                    <a:pt x="184395" y="42088"/>
                  </a:lnTo>
                  <a:lnTo>
                    <a:pt x="227388" y="24225"/>
                  </a:lnTo>
                  <a:lnTo>
                    <a:pt x="273334" y="11011"/>
                  </a:lnTo>
                  <a:lnTo>
                    <a:pt x="321790" y="2814"/>
                  </a:lnTo>
                  <a:lnTo>
                    <a:pt x="372312" y="0"/>
                  </a:lnTo>
                  <a:lnTo>
                    <a:pt x="422831" y="2814"/>
                  </a:lnTo>
                  <a:lnTo>
                    <a:pt x="471284" y="11011"/>
                  </a:lnTo>
                  <a:lnTo>
                    <a:pt x="517227" y="24225"/>
                  </a:lnTo>
                  <a:lnTo>
                    <a:pt x="560218" y="42088"/>
                  </a:lnTo>
                  <a:lnTo>
                    <a:pt x="599812" y="64232"/>
                  </a:lnTo>
                  <a:lnTo>
                    <a:pt x="635566" y="90291"/>
                  </a:lnTo>
                  <a:lnTo>
                    <a:pt x="667036" y="119897"/>
                  </a:lnTo>
                  <a:lnTo>
                    <a:pt x="693779" y="152682"/>
                  </a:lnTo>
                  <a:lnTo>
                    <a:pt x="715352" y="188280"/>
                  </a:lnTo>
                  <a:lnTo>
                    <a:pt x="731310" y="226324"/>
                  </a:lnTo>
                  <a:lnTo>
                    <a:pt x="741210" y="266445"/>
                  </a:lnTo>
                  <a:lnTo>
                    <a:pt x="744609" y="308278"/>
                  </a:lnTo>
                  <a:close/>
                </a:path>
              </a:pathLst>
            </a:custGeom>
            <a:ln w="7887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726186" y="3547412"/>
              <a:ext cx="942340" cy="303530"/>
            </a:xfrm>
            <a:custGeom>
              <a:avLst/>
              <a:gdLst/>
              <a:ahLst/>
              <a:cxnLst/>
              <a:rect l="l" t="t" r="r" b="b"/>
              <a:pathLst>
                <a:path w="942339" h="303529">
                  <a:moveTo>
                    <a:pt x="0" y="302888"/>
                  </a:moveTo>
                  <a:lnTo>
                    <a:pt x="0" y="6666"/>
                  </a:lnTo>
                  <a:lnTo>
                    <a:pt x="942117" y="0"/>
                  </a:lnTo>
                  <a:lnTo>
                    <a:pt x="942117" y="302919"/>
                  </a:lnTo>
                </a:path>
                <a:path w="942339" h="303529">
                  <a:moveTo>
                    <a:pt x="314039" y="302888"/>
                  </a:moveTo>
                  <a:lnTo>
                    <a:pt x="314039" y="6666"/>
                  </a:lnTo>
                </a:path>
                <a:path w="942339" h="303529">
                  <a:moveTo>
                    <a:pt x="628078" y="302888"/>
                  </a:moveTo>
                  <a:lnTo>
                    <a:pt x="628078" y="6666"/>
                  </a:lnTo>
                </a:path>
                <a:path w="942339" h="303529">
                  <a:moveTo>
                    <a:pt x="0" y="302888"/>
                  </a:moveTo>
                  <a:lnTo>
                    <a:pt x="942133" y="302888"/>
                  </a:lnTo>
                </a:path>
              </a:pathLst>
            </a:custGeom>
            <a:ln w="888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"/>
          <p:cNvSpPr txBox="1"/>
          <p:nvPr/>
        </p:nvSpPr>
        <p:spPr>
          <a:xfrm>
            <a:off x="2137471" y="4974960"/>
            <a:ext cx="183515" cy="19621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(a)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3608739" y="4974960"/>
            <a:ext cx="191770" cy="19621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(b)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5225626" y="4974960"/>
            <a:ext cx="183515" cy="19621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(c)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47" name="object 47" descr=""/>
          <p:cNvGrpSpPr/>
          <p:nvPr/>
        </p:nvGrpSpPr>
        <p:grpSpPr>
          <a:xfrm>
            <a:off x="3159466" y="3514672"/>
            <a:ext cx="1089660" cy="1333500"/>
            <a:chOff x="3159466" y="3514672"/>
            <a:chExt cx="1089660" cy="1333500"/>
          </a:xfrm>
        </p:grpSpPr>
        <p:pic>
          <p:nvPicPr>
            <p:cNvPr id="48" name="object 4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63024" y="3518257"/>
              <a:ext cx="146992" cy="146544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163024" y="3518227"/>
              <a:ext cx="146992" cy="146604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159466" y="3514672"/>
              <a:ext cx="154114" cy="153724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74882" y="3518257"/>
              <a:ext cx="146992" cy="146544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474882" y="3518227"/>
              <a:ext cx="146992" cy="146604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471317" y="3514672"/>
              <a:ext cx="154112" cy="153724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86739" y="3518257"/>
              <a:ext cx="146974" cy="146544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786739" y="3518227"/>
              <a:ext cx="146974" cy="146604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783155" y="3514672"/>
              <a:ext cx="154111" cy="153724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98597" y="3518257"/>
              <a:ext cx="146974" cy="146544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098597" y="3518227"/>
              <a:ext cx="146974" cy="146604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095004" y="3514672"/>
              <a:ext cx="154113" cy="153724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163024" y="3811563"/>
              <a:ext cx="146992" cy="146522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163024" y="3811533"/>
              <a:ext cx="146992" cy="146586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159466" y="3807946"/>
              <a:ext cx="154114" cy="153717"/>
            </a:xfrm>
            <a:prstGeom prst="rect">
              <a:avLst/>
            </a:prstGeom>
          </p:spPr>
        </p:pic>
        <p:pic>
          <p:nvPicPr>
            <p:cNvPr id="63" name="object 63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474882" y="3811563"/>
              <a:ext cx="146992" cy="146521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474882" y="3811533"/>
              <a:ext cx="146992" cy="146586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471317" y="3807946"/>
              <a:ext cx="154112" cy="153717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786739" y="3811563"/>
              <a:ext cx="146974" cy="146522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786739" y="3811533"/>
              <a:ext cx="146974" cy="146586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783155" y="3807946"/>
              <a:ext cx="154111" cy="153717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098597" y="3811563"/>
              <a:ext cx="146974" cy="146522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098597" y="3811533"/>
              <a:ext cx="146974" cy="146586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95004" y="3807946"/>
              <a:ext cx="154113" cy="153717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163024" y="4114798"/>
              <a:ext cx="146992" cy="146405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163024" y="4114767"/>
              <a:ext cx="146992" cy="146467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159466" y="4111133"/>
              <a:ext cx="154114" cy="153717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474882" y="4114798"/>
              <a:ext cx="146992" cy="146405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474882" y="4114767"/>
              <a:ext cx="146992" cy="146467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471317" y="4111133"/>
              <a:ext cx="154112" cy="153717"/>
            </a:xfrm>
            <a:prstGeom prst="rect">
              <a:avLst/>
            </a:prstGeom>
          </p:spPr>
        </p:pic>
        <p:pic>
          <p:nvPicPr>
            <p:cNvPr id="78" name="object 78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786739" y="4114798"/>
              <a:ext cx="146974" cy="146405"/>
            </a:xfrm>
            <a:prstGeom prst="rect">
              <a:avLst/>
            </a:prstGeom>
          </p:spPr>
        </p:pic>
        <p:pic>
          <p:nvPicPr>
            <p:cNvPr id="79" name="object 79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786739" y="4114767"/>
              <a:ext cx="146974" cy="146467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783155" y="4111133"/>
              <a:ext cx="154111" cy="153717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098597" y="4114798"/>
              <a:ext cx="146974" cy="146405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098597" y="4114767"/>
              <a:ext cx="146974" cy="146467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95004" y="4111133"/>
              <a:ext cx="154113" cy="153717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63024" y="4395766"/>
              <a:ext cx="146992" cy="146545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163024" y="4395737"/>
              <a:ext cx="146992" cy="146604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159466" y="4392179"/>
              <a:ext cx="154114" cy="153717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74882" y="4395766"/>
              <a:ext cx="146992" cy="146545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474882" y="4395737"/>
              <a:ext cx="146992" cy="146604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471317" y="4392179"/>
              <a:ext cx="154112" cy="153717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86739" y="4395766"/>
              <a:ext cx="146974" cy="146545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786739" y="4395737"/>
              <a:ext cx="146974" cy="146604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783155" y="4392179"/>
              <a:ext cx="154111" cy="153717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98597" y="4395766"/>
              <a:ext cx="146974" cy="146546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098597" y="4395737"/>
              <a:ext cx="146974" cy="146604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95004" y="4392179"/>
              <a:ext cx="154113" cy="153717"/>
            </a:xfrm>
            <a:prstGeom prst="rect">
              <a:avLst/>
            </a:prstGeom>
          </p:spPr>
        </p:pic>
        <p:pic>
          <p:nvPicPr>
            <p:cNvPr id="96" name="object 96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163024" y="4697866"/>
              <a:ext cx="146992" cy="146405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163024" y="4697835"/>
              <a:ext cx="146992" cy="146467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159466" y="4694225"/>
              <a:ext cx="154114" cy="153724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474882" y="4697866"/>
              <a:ext cx="146992" cy="146405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474882" y="4697835"/>
              <a:ext cx="146992" cy="146467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471317" y="4694225"/>
              <a:ext cx="154112" cy="153724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786739" y="4697866"/>
              <a:ext cx="146974" cy="146405"/>
            </a:xfrm>
            <a:prstGeom prst="rect">
              <a:avLst/>
            </a:prstGeom>
          </p:spPr>
        </p:pic>
        <p:pic>
          <p:nvPicPr>
            <p:cNvPr id="103" name="object 103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786739" y="4697835"/>
              <a:ext cx="146974" cy="146467"/>
            </a:xfrm>
            <a:prstGeom prst="rect">
              <a:avLst/>
            </a:prstGeom>
          </p:spPr>
        </p:pic>
        <p:pic>
          <p:nvPicPr>
            <p:cNvPr id="104" name="object 104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783155" y="4694225"/>
              <a:ext cx="154111" cy="153724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098597" y="4697866"/>
              <a:ext cx="146974" cy="146405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098597" y="4697836"/>
              <a:ext cx="146974" cy="146467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095004" y="4694225"/>
              <a:ext cx="154113" cy="153724"/>
            </a:xfrm>
            <a:prstGeom prst="rect">
              <a:avLst/>
            </a:prstGeom>
          </p:spPr>
        </p:pic>
        <p:sp>
          <p:nvSpPr>
            <p:cNvPr id="108" name="object 108" descr=""/>
            <p:cNvSpPr/>
            <p:nvPr/>
          </p:nvSpPr>
          <p:spPr>
            <a:xfrm>
              <a:off x="3236971" y="3589568"/>
              <a:ext cx="942340" cy="1184910"/>
            </a:xfrm>
            <a:custGeom>
              <a:avLst/>
              <a:gdLst/>
              <a:ahLst/>
              <a:cxnLst/>
              <a:rect l="l" t="t" r="r" b="b"/>
              <a:pathLst>
                <a:path w="942339" h="1184910">
                  <a:moveTo>
                    <a:pt x="942117" y="1184889"/>
                  </a:moveTo>
                  <a:lnTo>
                    <a:pt x="0" y="1184889"/>
                  </a:lnTo>
                  <a:lnTo>
                    <a:pt x="0" y="0"/>
                  </a:lnTo>
                  <a:lnTo>
                    <a:pt x="942117" y="0"/>
                  </a:lnTo>
                  <a:lnTo>
                    <a:pt x="942117" y="1184889"/>
                  </a:lnTo>
                  <a:close/>
                </a:path>
                <a:path w="942339" h="1184910">
                  <a:moveTo>
                    <a:pt x="314039" y="1184889"/>
                  </a:moveTo>
                  <a:lnTo>
                    <a:pt x="314039" y="14"/>
                  </a:lnTo>
                </a:path>
                <a:path w="942339" h="1184910">
                  <a:moveTo>
                    <a:pt x="628078" y="1184889"/>
                  </a:moveTo>
                  <a:lnTo>
                    <a:pt x="628078" y="14"/>
                  </a:lnTo>
                </a:path>
                <a:path w="942339" h="1184910">
                  <a:moveTo>
                    <a:pt x="0" y="296236"/>
                  </a:moveTo>
                  <a:lnTo>
                    <a:pt x="942117" y="296236"/>
                  </a:lnTo>
                </a:path>
                <a:path w="942339" h="1184910">
                  <a:moveTo>
                    <a:pt x="0" y="592444"/>
                  </a:moveTo>
                  <a:lnTo>
                    <a:pt x="942117" y="592444"/>
                  </a:lnTo>
                </a:path>
                <a:path w="942339" h="1184910">
                  <a:moveTo>
                    <a:pt x="0" y="888682"/>
                  </a:moveTo>
                  <a:lnTo>
                    <a:pt x="942117" y="888682"/>
                  </a:lnTo>
                </a:path>
              </a:pathLst>
            </a:custGeom>
            <a:ln w="888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9" name="object 109" descr=""/>
          <p:cNvGrpSpPr/>
          <p:nvPr/>
        </p:nvGrpSpPr>
        <p:grpSpPr>
          <a:xfrm>
            <a:off x="1680820" y="3514672"/>
            <a:ext cx="154305" cy="154305"/>
            <a:chOff x="1680820" y="3514672"/>
            <a:chExt cx="154305" cy="154305"/>
          </a:xfrm>
        </p:grpSpPr>
        <p:pic>
          <p:nvPicPr>
            <p:cNvPr id="110" name="object 110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684361" y="3518257"/>
              <a:ext cx="146994" cy="146544"/>
            </a:xfrm>
            <a:prstGeom prst="rect">
              <a:avLst/>
            </a:prstGeom>
          </p:spPr>
        </p:pic>
        <p:pic>
          <p:nvPicPr>
            <p:cNvPr id="111" name="object 111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684361" y="3518227"/>
              <a:ext cx="146994" cy="146604"/>
            </a:xfrm>
            <a:prstGeom prst="rect">
              <a:avLst/>
            </a:prstGeom>
          </p:spPr>
        </p:pic>
        <p:pic>
          <p:nvPicPr>
            <p:cNvPr id="112" name="object 112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680820" y="3514672"/>
              <a:ext cx="154114" cy="153724"/>
            </a:xfrm>
            <a:prstGeom prst="rect">
              <a:avLst/>
            </a:prstGeom>
          </p:spPr>
        </p:pic>
      </p:grpSp>
      <p:grpSp>
        <p:nvGrpSpPr>
          <p:cNvPr id="113" name="object 113" descr=""/>
          <p:cNvGrpSpPr/>
          <p:nvPr/>
        </p:nvGrpSpPr>
        <p:grpSpPr>
          <a:xfrm>
            <a:off x="1992664" y="3514672"/>
            <a:ext cx="154305" cy="154305"/>
            <a:chOff x="1992664" y="3514672"/>
            <a:chExt cx="154305" cy="154305"/>
          </a:xfrm>
        </p:grpSpPr>
        <p:pic>
          <p:nvPicPr>
            <p:cNvPr id="114" name="object 114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996220" y="3518257"/>
              <a:ext cx="146992" cy="146544"/>
            </a:xfrm>
            <a:prstGeom prst="rect">
              <a:avLst/>
            </a:prstGeom>
          </p:spPr>
        </p:pic>
        <p:pic>
          <p:nvPicPr>
            <p:cNvPr id="115" name="object 115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996220" y="3518227"/>
              <a:ext cx="146992" cy="146604"/>
            </a:xfrm>
            <a:prstGeom prst="rect">
              <a:avLst/>
            </a:prstGeom>
          </p:spPr>
        </p:pic>
        <p:pic>
          <p:nvPicPr>
            <p:cNvPr id="116" name="object 116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992664" y="3514672"/>
              <a:ext cx="154111" cy="153724"/>
            </a:xfrm>
            <a:prstGeom prst="rect">
              <a:avLst/>
            </a:prstGeom>
          </p:spPr>
        </p:pic>
      </p:grpSp>
      <p:grpSp>
        <p:nvGrpSpPr>
          <p:cNvPr id="117" name="object 117" descr=""/>
          <p:cNvGrpSpPr/>
          <p:nvPr/>
        </p:nvGrpSpPr>
        <p:grpSpPr>
          <a:xfrm>
            <a:off x="2304508" y="3514672"/>
            <a:ext cx="154305" cy="154305"/>
            <a:chOff x="2304508" y="3514672"/>
            <a:chExt cx="154305" cy="154305"/>
          </a:xfrm>
        </p:grpSpPr>
        <p:pic>
          <p:nvPicPr>
            <p:cNvPr id="118" name="object 118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308079" y="3518257"/>
              <a:ext cx="146991" cy="146544"/>
            </a:xfrm>
            <a:prstGeom prst="rect">
              <a:avLst/>
            </a:prstGeom>
          </p:spPr>
        </p:pic>
        <p:pic>
          <p:nvPicPr>
            <p:cNvPr id="119" name="object 119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308079" y="3518227"/>
              <a:ext cx="146991" cy="146604"/>
            </a:xfrm>
            <a:prstGeom prst="rect">
              <a:avLst/>
            </a:prstGeom>
          </p:spPr>
        </p:pic>
        <p:pic>
          <p:nvPicPr>
            <p:cNvPr id="120" name="object 120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304508" y="3514672"/>
              <a:ext cx="154111" cy="153724"/>
            </a:xfrm>
            <a:prstGeom prst="rect">
              <a:avLst/>
            </a:prstGeom>
          </p:spPr>
        </p:pic>
      </p:grpSp>
      <p:grpSp>
        <p:nvGrpSpPr>
          <p:cNvPr id="121" name="object 121" descr=""/>
          <p:cNvGrpSpPr/>
          <p:nvPr/>
        </p:nvGrpSpPr>
        <p:grpSpPr>
          <a:xfrm>
            <a:off x="2616358" y="3514672"/>
            <a:ext cx="154305" cy="154305"/>
            <a:chOff x="2616358" y="3514672"/>
            <a:chExt cx="154305" cy="154305"/>
          </a:xfrm>
        </p:grpSpPr>
        <p:pic>
          <p:nvPicPr>
            <p:cNvPr id="122" name="object 122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619937" y="3518257"/>
              <a:ext cx="146992" cy="146544"/>
            </a:xfrm>
            <a:prstGeom prst="rect">
              <a:avLst/>
            </a:prstGeom>
          </p:spPr>
        </p:pic>
        <p:pic>
          <p:nvPicPr>
            <p:cNvPr id="123" name="object 123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619937" y="3518227"/>
              <a:ext cx="146992" cy="146604"/>
            </a:xfrm>
            <a:prstGeom prst="rect">
              <a:avLst/>
            </a:prstGeom>
          </p:spPr>
        </p:pic>
        <p:pic>
          <p:nvPicPr>
            <p:cNvPr id="124" name="object 124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616358" y="3514672"/>
              <a:ext cx="154113" cy="153724"/>
            </a:xfrm>
            <a:prstGeom prst="rect">
              <a:avLst/>
            </a:prstGeom>
          </p:spPr>
        </p:pic>
      </p:grpSp>
      <p:grpSp>
        <p:nvGrpSpPr>
          <p:cNvPr id="125" name="object 125" descr=""/>
          <p:cNvGrpSpPr/>
          <p:nvPr/>
        </p:nvGrpSpPr>
        <p:grpSpPr>
          <a:xfrm>
            <a:off x="1680820" y="3807945"/>
            <a:ext cx="154305" cy="154305"/>
            <a:chOff x="1680820" y="3807945"/>
            <a:chExt cx="154305" cy="154305"/>
          </a:xfrm>
        </p:grpSpPr>
        <p:pic>
          <p:nvPicPr>
            <p:cNvPr id="126" name="object 126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84361" y="3811563"/>
              <a:ext cx="146994" cy="146521"/>
            </a:xfrm>
            <a:prstGeom prst="rect">
              <a:avLst/>
            </a:prstGeom>
          </p:spPr>
        </p:pic>
        <p:pic>
          <p:nvPicPr>
            <p:cNvPr id="127" name="object 127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684361" y="3811533"/>
              <a:ext cx="146994" cy="146586"/>
            </a:xfrm>
            <a:prstGeom prst="rect">
              <a:avLst/>
            </a:prstGeom>
          </p:spPr>
        </p:pic>
        <p:pic>
          <p:nvPicPr>
            <p:cNvPr id="128" name="object 128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680820" y="3807945"/>
              <a:ext cx="154114" cy="153717"/>
            </a:xfrm>
            <a:prstGeom prst="rect">
              <a:avLst/>
            </a:prstGeom>
          </p:spPr>
        </p:pic>
      </p:grpSp>
      <p:grpSp>
        <p:nvGrpSpPr>
          <p:cNvPr id="129" name="object 129" descr=""/>
          <p:cNvGrpSpPr/>
          <p:nvPr/>
        </p:nvGrpSpPr>
        <p:grpSpPr>
          <a:xfrm>
            <a:off x="1992664" y="3807945"/>
            <a:ext cx="154305" cy="154305"/>
            <a:chOff x="1992664" y="3807945"/>
            <a:chExt cx="154305" cy="154305"/>
          </a:xfrm>
        </p:grpSpPr>
        <p:pic>
          <p:nvPicPr>
            <p:cNvPr id="130" name="object 130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996220" y="3811563"/>
              <a:ext cx="146992" cy="146522"/>
            </a:xfrm>
            <a:prstGeom prst="rect">
              <a:avLst/>
            </a:prstGeom>
          </p:spPr>
        </p:pic>
        <p:pic>
          <p:nvPicPr>
            <p:cNvPr id="131" name="object 131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996220" y="3811533"/>
              <a:ext cx="146992" cy="146586"/>
            </a:xfrm>
            <a:prstGeom prst="rect">
              <a:avLst/>
            </a:prstGeom>
          </p:spPr>
        </p:pic>
        <p:pic>
          <p:nvPicPr>
            <p:cNvPr id="132" name="object 132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992664" y="3807945"/>
              <a:ext cx="154111" cy="153717"/>
            </a:xfrm>
            <a:prstGeom prst="rect">
              <a:avLst/>
            </a:prstGeom>
          </p:spPr>
        </p:pic>
      </p:grpSp>
      <p:grpSp>
        <p:nvGrpSpPr>
          <p:cNvPr id="133" name="object 133" descr=""/>
          <p:cNvGrpSpPr/>
          <p:nvPr/>
        </p:nvGrpSpPr>
        <p:grpSpPr>
          <a:xfrm>
            <a:off x="2304508" y="3807945"/>
            <a:ext cx="154305" cy="154305"/>
            <a:chOff x="2304508" y="3807945"/>
            <a:chExt cx="154305" cy="154305"/>
          </a:xfrm>
        </p:grpSpPr>
        <p:pic>
          <p:nvPicPr>
            <p:cNvPr id="134" name="object 134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308079" y="3811563"/>
              <a:ext cx="146991" cy="146522"/>
            </a:xfrm>
            <a:prstGeom prst="rect">
              <a:avLst/>
            </a:prstGeom>
          </p:spPr>
        </p:pic>
        <p:pic>
          <p:nvPicPr>
            <p:cNvPr id="135" name="object 135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308079" y="3811533"/>
              <a:ext cx="146991" cy="146586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304508" y="3807945"/>
              <a:ext cx="154111" cy="153717"/>
            </a:xfrm>
            <a:prstGeom prst="rect">
              <a:avLst/>
            </a:prstGeom>
          </p:spPr>
        </p:pic>
      </p:grpSp>
      <p:grpSp>
        <p:nvGrpSpPr>
          <p:cNvPr id="137" name="object 137" descr=""/>
          <p:cNvGrpSpPr/>
          <p:nvPr/>
        </p:nvGrpSpPr>
        <p:grpSpPr>
          <a:xfrm>
            <a:off x="2616358" y="3807945"/>
            <a:ext cx="154305" cy="154305"/>
            <a:chOff x="2616358" y="3807945"/>
            <a:chExt cx="154305" cy="154305"/>
          </a:xfrm>
        </p:grpSpPr>
        <p:pic>
          <p:nvPicPr>
            <p:cNvPr id="138" name="object 138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619937" y="3811563"/>
              <a:ext cx="146992" cy="146522"/>
            </a:xfrm>
            <a:prstGeom prst="rect">
              <a:avLst/>
            </a:prstGeom>
          </p:spPr>
        </p:pic>
        <p:pic>
          <p:nvPicPr>
            <p:cNvPr id="139" name="object 139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619937" y="3811533"/>
              <a:ext cx="146992" cy="146586"/>
            </a:xfrm>
            <a:prstGeom prst="rect">
              <a:avLst/>
            </a:prstGeom>
          </p:spPr>
        </p:pic>
        <p:pic>
          <p:nvPicPr>
            <p:cNvPr id="140" name="object 140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616358" y="3807945"/>
              <a:ext cx="154113" cy="153717"/>
            </a:xfrm>
            <a:prstGeom prst="rect">
              <a:avLst/>
            </a:prstGeom>
          </p:spPr>
        </p:pic>
      </p:grpSp>
      <p:grpSp>
        <p:nvGrpSpPr>
          <p:cNvPr id="141" name="object 141" descr=""/>
          <p:cNvGrpSpPr/>
          <p:nvPr/>
        </p:nvGrpSpPr>
        <p:grpSpPr>
          <a:xfrm>
            <a:off x="1680820" y="4111133"/>
            <a:ext cx="154305" cy="154305"/>
            <a:chOff x="1680820" y="4111133"/>
            <a:chExt cx="154305" cy="154305"/>
          </a:xfrm>
        </p:grpSpPr>
        <p:pic>
          <p:nvPicPr>
            <p:cNvPr id="142" name="object 142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684361" y="4114798"/>
              <a:ext cx="146994" cy="146405"/>
            </a:xfrm>
            <a:prstGeom prst="rect">
              <a:avLst/>
            </a:prstGeom>
          </p:spPr>
        </p:pic>
        <p:pic>
          <p:nvPicPr>
            <p:cNvPr id="143" name="object 143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684361" y="4114767"/>
              <a:ext cx="146994" cy="146467"/>
            </a:xfrm>
            <a:prstGeom prst="rect">
              <a:avLst/>
            </a:prstGeom>
          </p:spPr>
        </p:pic>
        <p:pic>
          <p:nvPicPr>
            <p:cNvPr id="144" name="object 144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680820" y="4111133"/>
              <a:ext cx="154114" cy="153717"/>
            </a:xfrm>
            <a:prstGeom prst="rect">
              <a:avLst/>
            </a:prstGeom>
          </p:spPr>
        </p:pic>
      </p:grpSp>
      <p:grpSp>
        <p:nvGrpSpPr>
          <p:cNvPr id="145" name="object 145" descr=""/>
          <p:cNvGrpSpPr/>
          <p:nvPr/>
        </p:nvGrpSpPr>
        <p:grpSpPr>
          <a:xfrm>
            <a:off x="1992664" y="4111133"/>
            <a:ext cx="154305" cy="154305"/>
            <a:chOff x="1992664" y="4111133"/>
            <a:chExt cx="154305" cy="154305"/>
          </a:xfrm>
        </p:grpSpPr>
        <p:pic>
          <p:nvPicPr>
            <p:cNvPr id="146" name="object 146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996220" y="4114798"/>
              <a:ext cx="146992" cy="146405"/>
            </a:xfrm>
            <a:prstGeom prst="rect">
              <a:avLst/>
            </a:prstGeom>
          </p:spPr>
        </p:pic>
        <p:pic>
          <p:nvPicPr>
            <p:cNvPr id="147" name="object 147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996220" y="4114767"/>
              <a:ext cx="146992" cy="146467"/>
            </a:xfrm>
            <a:prstGeom prst="rect">
              <a:avLst/>
            </a:prstGeom>
          </p:spPr>
        </p:pic>
        <p:pic>
          <p:nvPicPr>
            <p:cNvPr id="148" name="object 148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992664" y="4111133"/>
              <a:ext cx="154111" cy="153717"/>
            </a:xfrm>
            <a:prstGeom prst="rect">
              <a:avLst/>
            </a:prstGeom>
          </p:spPr>
        </p:pic>
      </p:grpSp>
      <p:grpSp>
        <p:nvGrpSpPr>
          <p:cNvPr id="149" name="object 149" descr=""/>
          <p:cNvGrpSpPr/>
          <p:nvPr/>
        </p:nvGrpSpPr>
        <p:grpSpPr>
          <a:xfrm>
            <a:off x="2304508" y="4111133"/>
            <a:ext cx="154305" cy="154305"/>
            <a:chOff x="2304508" y="4111133"/>
            <a:chExt cx="154305" cy="154305"/>
          </a:xfrm>
        </p:grpSpPr>
        <p:pic>
          <p:nvPicPr>
            <p:cNvPr id="150" name="object 150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308079" y="4114798"/>
              <a:ext cx="146991" cy="146405"/>
            </a:xfrm>
            <a:prstGeom prst="rect">
              <a:avLst/>
            </a:prstGeom>
          </p:spPr>
        </p:pic>
        <p:pic>
          <p:nvPicPr>
            <p:cNvPr id="151" name="object 151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308079" y="4114767"/>
              <a:ext cx="146991" cy="146467"/>
            </a:xfrm>
            <a:prstGeom prst="rect">
              <a:avLst/>
            </a:prstGeom>
          </p:spPr>
        </p:pic>
        <p:pic>
          <p:nvPicPr>
            <p:cNvPr id="152" name="object 152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304508" y="4111133"/>
              <a:ext cx="154111" cy="153717"/>
            </a:xfrm>
            <a:prstGeom prst="rect">
              <a:avLst/>
            </a:prstGeom>
          </p:spPr>
        </p:pic>
      </p:grpSp>
      <p:grpSp>
        <p:nvGrpSpPr>
          <p:cNvPr id="153" name="object 153" descr=""/>
          <p:cNvGrpSpPr/>
          <p:nvPr/>
        </p:nvGrpSpPr>
        <p:grpSpPr>
          <a:xfrm>
            <a:off x="2616358" y="4111133"/>
            <a:ext cx="154305" cy="154305"/>
            <a:chOff x="2616358" y="4111133"/>
            <a:chExt cx="154305" cy="154305"/>
          </a:xfrm>
        </p:grpSpPr>
        <p:pic>
          <p:nvPicPr>
            <p:cNvPr id="154" name="object 154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619937" y="4114798"/>
              <a:ext cx="146992" cy="146405"/>
            </a:xfrm>
            <a:prstGeom prst="rect">
              <a:avLst/>
            </a:prstGeom>
          </p:spPr>
        </p:pic>
        <p:pic>
          <p:nvPicPr>
            <p:cNvPr id="155" name="object 155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619937" y="4114767"/>
              <a:ext cx="146992" cy="146467"/>
            </a:xfrm>
            <a:prstGeom prst="rect">
              <a:avLst/>
            </a:prstGeom>
          </p:spPr>
        </p:pic>
        <p:pic>
          <p:nvPicPr>
            <p:cNvPr id="156" name="object 156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616358" y="4111133"/>
              <a:ext cx="154113" cy="153717"/>
            </a:xfrm>
            <a:prstGeom prst="rect">
              <a:avLst/>
            </a:prstGeom>
          </p:spPr>
        </p:pic>
      </p:grpSp>
      <p:grpSp>
        <p:nvGrpSpPr>
          <p:cNvPr id="157" name="object 157" descr=""/>
          <p:cNvGrpSpPr/>
          <p:nvPr/>
        </p:nvGrpSpPr>
        <p:grpSpPr>
          <a:xfrm>
            <a:off x="1680820" y="4392179"/>
            <a:ext cx="154305" cy="154305"/>
            <a:chOff x="1680820" y="4392179"/>
            <a:chExt cx="154305" cy="154305"/>
          </a:xfrm>
        </p:grpSpPr>
        <p:pic>
          <p:nvPicPr>
            <p:cNvPr id="158" name="object 158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684361" y="4395766"/>
              <a:ext cx="146994" cy="146546"/>
            </a:xfrm>
            <a:prstGeom prst="rect">
              <a:avLst/>
            </a:prstGeom>
          </p:spPr>
        </p:pic>
        <p:pic>
          <p:nvPicPr>
            <p:cNvPr id="159" name="object 159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684361" y="4395737"/>
              <a:ext cx="146994" cy="146604"/>
            </a:xfrm>
            <a:prstGeom prst="rect">
              <a:avLst/>
            </a:prstGeom>
          </p:spPr>
        </p:pic>
        <p:pic>
          <p:nvPicPr>
            <p:cNvPr id="160" name="object 160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680820" y="4392179"/>
              <a:ext cx="154114" cy="153717"/>
            </a:xfrm>
            <a:prstGeom prst="rect">
              <a:avLst/>
            </a:prstGeom>
          </p:spPr>
        </p:pic>
      </p:grpSp>
      <p:grpSp>
        <p:nvGrpSpPr>
          <p:cNvPr id="161" name="object 161" descr=""/>
          <p:cNvGrpSpPr/>
          <p:nvPr/>
        </p:nvGrpSpPr>
        <p:grpSpPr>
          <a:xfrm>
            <a:off x="1992664" y="4392179"/>
            <a:ext cx="154305" cy="154305"/>
            <a:chOff x="1992664" y="4392179"/>
            <a:chExt cx="154305" cy="154305"/>
          </a:xfrm>
        </p:grpSpPr>
        <p:pic>
          <p:nvPicPr>
            <p:cNvPr id="162" name="object 162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996220" y="4395766"/>
              <a:ext cx="146992" cy="146545"/>
            </a:xfrm>
            <a:prstGeom prst="rect">
              <a:avLst/>
            </a:prstGeom>
          </p:spPr>
        </p:pic>
        <p:pic>
          <p:nvPicPr>
            <p:cNvPr id="163" name="object 163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996220" y="4395737"/>
              <a:ext cx="146992" cy="146604"/>
            </a:xfrm>
            <a:prstGeom prst="rect">
              <a:avLst/>
            </a:prstGeom>
          </p:spPr>
        </p:pic>
        <p:pic>
          <p:nvPicPr>
            <p:cNvPr id="164" name="object 164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992664" y="4392179"/>
              <a:ext cx="154111" cy="153717"/>
            </a:xfrm>
            <a:prstGeom prst="rect">
              <a:avLst/>
            </a:prstGeom>
          </p:spPr>
        </p:pic>
      </p:grpSp>
      <p:grpSp>
        <p:nvGrpSpPr>
          <p:cNvPr id="165" name="object 165" descr=""/>
          <p:cNvGrpSpPr/>
          <p:nvPr/>
        </p:nvGrpSpPr>
        <p:grpSpPr>
          <a:xfrm>
            <a:off x="2304508" y="4392179"/>
            <a:ext cx="154305" cy="154305"/>
            <a:chOff x="2304508" y="4392179"/>
            <a:chExt cx="154305" cy="154305"/>
          </a:xfrm>
        </p:grpSpPr>
        <p:pic>
          <p:nvPicPr>
            <p:cNvPr id="166" name="object 166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308079" y="4395766"/>
              <a:ext cx="146991" cy="146545"/>
            </a:xfrm>
            <a:prstGeom prst="rect">
              <a:avLst/>
            </a:prstGeom>
          </p:spPr>
        </p:pic>
        <p:pic>
          <p:nvPicPr>
            <p:cNvPr id="167" name="object 167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308079" y="4395737"/>
              <a:ext cx="146991" cy="146604"/>
            </a:xfrm>
            <a:prstGeom prst="rect">
              <a:avLst/>
            </a:prstGeom>
          </p:spPr>
        </p:pic>
        <p:pic>
          <p:nvPicPr>
            <p:cNvPr id="168" name="object 168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304508" y="4392179"/>
              <a:ext cx="154111" cy="153717"/>
            </a:xfrm>
            <a:prstGeom prst="rect">
              <a:avLst/>
            </a:prstGeom>
          </p:spPr>
        </p:pic>
      </p:grpSp>
      <p:grpSp>
        <p:nvGrpSpPr>
          <p:cNvPr id="169" name="object 169" descr=""/>
          <p:cNvGrpSpPr/>
          <p:nvPr/>
        </p:nvGrpSpPr>
        <p:grpSpPr>
          <a:xfrm>
            <a:off x="2616358" y="4392179"/>
            <a:ext cx="154305" cy="154305"/>
            <a:chOff x="2616358" y="4392179"/>
            <a:chExt cx="154305" cy="154305"/>
          </a:xfrm>
        </p:grpSpPr>
        <p:pic>
          <p:nvPicPr>
            <p:cNvPr id="170" name="object 170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619937" y="4395766"/>
              <a:ext cx="146992" cy="146545"/>
            </a:xfrm>
            <a:prstGeom prst="rect">
              <a:avLst/>
            </a:prstGeom>
          </p:spPr>
        </p:pic>
        <p:pic>
          <p:nvPicPr>
            <p:cNvPr id="171" name="object 171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619937" y="4395737"/>
              <a:ext cx="146992" cy="146604"/>
            </a:xfrm>
            <a:prstGeom prst="rect">
              <a:avLst/>
            </a:prstGeom>
          </p:spPr>
        </p:pic>
        <p:pic>
          <p:nvPicPr>
            <p:cNvPr id="172" name="object 172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616358" y="4392179"/>
              <a:ext cx="154113" cy="153717"/>
            </a:xfrm>
            <a:prstGeom prst="rect">
              <a:avLst/>
            </a:prstGeom>
          </p:spPr>
        </p:pic>
      </p:grpSp>
      <p:grpSp>
        <p:nvGrpSpPr>
          <p:cNvPr id="173" name="object 173" descr=""/>
          <p:cNvGrpSpPr/>
          <p:nvPr/>
        </p:nvGrpSpPr>
        <p:grpSpPr>
          <a:xfrm>
            <a:off x="1680820" y="4694225"/>
            <a:ext cx="154305" cy="154305"/>
            <a:chOff x="1680820" y="4694225"/>
            <a:chExt cx="154305" cy="154305"/>
          </a:xfrm>
        </p:grpSpPr>
        <p:pic>
          <p:nvPicPr>
            <p:cNvPr id="174" name="object 174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684361" y="4697866"/>
              <a:ext cx="146994" cy="146405"/>
            </a:xfrm>
            <a:prstGeom prst="rect">
              <a:avLst/>
            </a:prstGeom>
          </p:spPr>
        </p:pic>
        <p:pic>
          <p:nvPicPr>
            <p:cNvPr id="175" name="object 175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684361" y="4697835"/>
              <a:ext cx="146994" cy="146467"/>
            </a:xfrm>
            <a:prstGeom prst="rect">
              <a:avLst/>
            </a:prstGeom>
          </p:spPr>
        </p:pic>
        <p:pic>
          <p:nvPicPr>
            <p:cNvPr id="176" name="object 176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680820" y="4694225"/>
              <a:ext cx="154114" cy="153724"/>
            </a:xfrm>
            <a:prstGeom prst="rect">
              <a:avLst/>
            </a:prstGeom>
          </p:spPr>
        </p:pic>
      </p:grpSp>
      <p:grpSp>
        <p:nvGrpSpPr>
          <p:cNvPr id="177" name="object 177" descr=""/>
          <p:cNvGrpSpPr/>
          <p:nvPr/>
        </p:nvGrpSpPr>
        <p:grpSpPr>
          <a:xfrm>
            <a:off x="1992664" y="4694225"/>
            <a:ext cx="154305" cy="154305"/>
            <a:chOff x="1992664" y="4694225"/>
            <a:chExt cx="154305" cy="154305"/>
          </a:xfrm>
        </p:grpSpPr>
        <p:pic>
          <p:nvPicPr>
            <p:cNvPr id="178" name="object 178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996220" y="4697866"/>
              <a:ext cx="146992" cy="146405"/>
            </a:xfrm>
            <a:prstGeom prst="rect">
              <a:avLst/>
            </a:prstGeom>
          </p:spPr>
        </p:pic>
        <p:pic>
          <p:nvPicPr>
            <p:cNvPr id="179" name="object 179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996220" y="4697835"/>
              <a:ext cx="146992" cy="146467"/>
            </a:xfrm>
            <a:prstGeom prst="rect">
              <a:avLst/>
            </a:prstGeom>
          </p:spPr>
        </p:pic>
        <p:pic>
          <p:nvPicPr>
            <p:cNvPr id="180" name="object 180" descr="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992664" y="4694225"/>
              <a:ext cx="154111" cy="153724"/>
            </a:xfrm>
            <a:prstGeom prst="rect">
              <a:avLst/>
            </a:prstGeom>
          </p:spPr>
        </p:pic>
      </p:grpSp>
      <p:grpSp>
        <p:nvGrpSpPr>
          <p:cNvPr id="181" name="object 181" descr=""/>
          <p:cNvGrpSpPr/>
          <p:nvPr/>
        </p:nvGrpSpPr>
        <p:grpSpPr>
          <a:xfrm>
            <a:off x="2304508" y="4694225"/>
            <a:ext cx="154305" cy="154305"/>
            <a:chOff x="2304508" y="4694225"/>
            <a:chExt cx="154305" cy="154305"/>
          </a:xfrm>
        </p:grpSpPr>
        <p:pic>
          <p:nvPicPr>
            <p:cNvPr id="182" name="object 182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308079" y="4697866"/>
              <a:ext cx="146991" cy="146405"/>
            </a:xfrm>
            <a:prstGeom prst="rect">
              <a:avLst/>
            </a:prstGeom>
          </p:spPr>
        </p:pic>
        <p:pic>
          <p:nvPicPr>
            <p:cNvPr id="183" name="object 183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2308079" y="4697835"/>
              <a:ext cx="146991" cy="146467"/>
            </a:xfrm>
            <a:prstGeom prst="rect">
              <a:avLst/>
            </a:prstGeom>
          </p:spPr>
        </p:pic>
        <p:pic>
          <p:nvPicPr>
            <p:cNvPr id="184" name="object 184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304508" y="4694225"/>
              <a:ext cx="154111" cy="153724"/>
            </a:xfrm>
            <a:prstGeom prst="rect">
              <a:avLst/>
            </a:prstGeom>
          </p:spPr>
        </p:pic>
      </p:grpSp>
      <p:grpSp>
        <p:nvGrpSpPr>
          <p:cNvPr id="185" name="object 185" descr=""/>
          <p:cNvGrpSpPr/>
          <p:nvPr/>
        </p:nvGrpSpPr>
        <p:grpSpPr>
          <a:xfrm>
            <a:off x="2616358" y="4694225"/>
            <a:ext cx="154305" cy="154305"/>
            <a:chOff x="2616358" y="4694225"/>
            <a:chExt cx="154305" cy="154305"/>
          </a:xfrm>
        </p:grpSpPr>
        <p:pic>
          <p:nvPicPr>
            <p:cNvPr id="186" name="object 186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619937" y="4697866"/>
              <a:ext cx="146992" cy="146405"/>
            </a:xfrm>
            <a:prstGeom prst="rect">
              <a:avLst/>
            </a:prstGeom>
          </p:spPr>
        </p:pic>
        <p:pic>
          <p:nvPicPr>
            <p:cNvPr id="187" name="object 187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2619937" y="4697835"/>
              <a:ext cx="146992" cy="146467"/>
            </a:xfrm>
            <a:prstGeom prst="rect">
              <a:avLst/>
            </a:prstGeom>
          </p:spPr>
        </p:pic>
        <p:pic>
          <p:nvPicPr>
            <p:cNvPr id="188" name="object 188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616358" y="4694225"/>
              <a:ext cx="154113" cy="153724"/>
            </a:xfrm>
            <a:prstGeom prst="rect">
              <a:avLst/>
            </a:prstGeom>
          </p:spPr>
        </p:pic>
      </p:grpSp>
      <p:sp>
        <p:nvSpPr>
          <p:cNvPr id="189" name="object 189" descr=""/>
          <p:cNvSpPr txBox="1"/>
          <p:nvPr/>
        </p:nvSpPr>
        <p:spPr>
          <a:xfrm>
            <a:off x="6313662" y="3282653"/>
            <a:ext cx="3219450" cy="2505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unit</a:t>
            </a:r>
            <a:r>
              <a:rPr dirty="0" sz="2000" spc="6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cell.</a:t>
            </a:r>
            <a:endParaRPr sz="2000">
              <a:latin typeface="Calibri"/>
              <a:cs typeface="Calibri"/>
            </a:endParaRPr>
          </a:p>
          <a:p>
            <a:pPr marL="303530" indent="-290830">
              <a:lnSpc>
                <a:spcPct val="100000"/>
              </a:lnSpc>
              <a:spcBef>
                <a:spcPts val="5"/>
              </a:spcBef>
              <a:buAutoNum type="alphaLcParenBoth"/>
              <a:tabLst>
                <a:tab pos="303530" algn="l"/>
              </a:tabLst>
            </a:pPr>
            <a:r>
              <a:rPr dirty="0" sz="2000">
                <a:latin typeface="Calibri"/>
                <a:cs typeface="Calibri"/>
              </a:rPr>
              <a:t>A</a:t>
            </a:r>
            <a:r>
              <a:rPr dirty="0" sz="2000" spc="65">
                <a:latin typeface="Calibri"/>
                <a:cs typeface="Calibri"/>
              </a:rPr>
              <a:t> </a:t>
            </a:r>
            <a:r>
              <a:rPr dirty="0" sz="2000" spc="-105">
                <a:latin typeface="Calibri"/>
                <a:cs typeface="Calibri"/>
              </a:rPr>
              <a:t>two-</a:t>
            </a:r>
            <a:r>
              <a:rPr dirty="0" sz="2000" spc="-415">
                <a:latin typeface="Calibri"/>
                <a:cs typeface="Calibri"/>
              </a:rPr>
              <a:t>­</a:t>
            </a:r>
            <a:r>
              <a:rPr dirty="0" sz="2000" spc="-25">
                <a:latin typeface="Calibri"/>
                <a:cs typeface="Calibri"/>
              </a:rPr>
              <a:t>‐dimensional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crystal.</a:t>
            </a:r>
            <a:endParaRPr sz="2000">
              <a:latin typeface="Calibri"/>
              <a:cs typeface="Calibri"/>
            </a:endParaRPr>
          </a:p>
          <a:p>
            <a:pPr marL="302260" marR="99060" indent="-301625">
              <a:lnSpc>
                <a:spcPct val="102200"/>
              </a:lnSpc>
              <a:spcBef>
                <a:spcPts val="50"/>
              </a:spcBef>
              <a:buAutoNum type="alphaLcParenBoth"/>
              <a:tabLst>
                <a:tab pos="304165" algn="l"/>
              </a:tabLst>
            </a:pP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crystal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with</a:t>
            </a:r>
            <a:r>
              <a:rPr dirty="0" sz="2000" spc="1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overlay </a:t>
            </a:r>
            <a:r>
              <a:rPr dirty="0" sz="2000" spc="-10">
                <a:latin typeface="Calibri"/>
                <a:cs typeface="Calibri"/>
              </a:rPr>
              <a:t>	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grid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that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reflects</a:t>
            </a:r>
            <a:r>
              <a:rPr dirty="0" sz="2000" spc="-25">
                <a:latin typeface="Calibri"/>
                <a:cs typeface="Calibri"/>
              </a:rPr>
              <a:t> the </a:t>
            </a:r>
            <a:r>
              <a:rPr dirty="0" sz="2000" spc="-25">
                <a:latin typeface="Calibri"/>
                <a:cs typeface="Calibri"/>
              </a:rPr>
              <a:t>	</a:t>
            </a:r>
            <a:r>
              <a:rPr dirty="0" sz="2000">
                <a:latin typeface="Calibri"/>
                <a:cs typeface="Calibri"/>
              </a:rPr>
              <a:t>symmetry</a:t>
            </a:r>
            <a:r>
              <a:rPr dirty="0" sz="2000" spc="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crystal.</a:t>
            </a:r>
            <a:endParaRPr sz="2000">
              <a:latin typeface="Calibri"/>
              <a:cs typeface="Calibri"/>
            </a:endParaRPr>
          </a:p>
          <a:p>
            <a:pPr marL="302260" marR="5080" indent="-290195">
              <a:lnSpc>
                <a:spcPct val="100000"/>
              </a:lnSpc>
              <a:buAutoNum type="alphaLcParenBoth"/>
              <a:tabLst>
                <a:tab pos="304165" algn="l"/>
              </a:tabLst>
            </a:pP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repeat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unit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 the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grid </a:t>
            </a:r>
            <a:r>
              <a:rPr dirty="0" sz="2000" spc="-20">
                <a:latin typeface="Calibri"/>
                <a:cs typeface="Calibri"/>
              </a:rPr>
              <a:t>	</a:t>
            </a:r>
            <a:r>
              <a:rPr dirty="0" sz="2000">
                <a:latin typeface="Calibri"/>
                <a:cs typeface="Calibri"/>
              </a:rPr>
              <a:t>known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as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unit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cell.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Each</a:t>
            </a:r>
            <a:endParaRPr sz="2000">
              <a:latin typeface="Calibri"/>
              <a:cs typeface="Calibri"/>
            </a:endParaRPr>
          </a:p>
          <a:p>
            <a:pPr marL="304165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unit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cell</a:t>
            </a:r>
            <a:r>
              <a:rPr dirty="0" sz="2000" spc="1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has its own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origin.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Lattice</a:t>
            </a:r>
            <a:r>
              <a:rPr dirty="0" spc="-35"/>
              <a:t> </a:t>
            </a:r>
            <a:r>
              <a:rPr dirty="0" spc="-10"/>
              <a:t>Parameters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160384" cy="61087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000" spc="10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parameters</a:t>
            </a:r>
            <a:r>
              <a:rPr dirty="0" sz="2000" spc="22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 axial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lengths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dimensions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cell</a:t>
            </a:r>
            <a:r>
              <a:rPr dirty="0" sz="2000" spc="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and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denoted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convention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a,</a:t>
            </a:r>
            <a:r>
              <a:rPr dirty="0" sz="2000" spc="10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 i="1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1875" y="5721170"/>
            <a:ext cx="281247" cy="84344"/>
          </a:xfrm>
          <a:prstGeom prst="rect">
            <a:avLst/>
          </a:prstGeom>
        </p:spPr>
      </p:pic>
      <p:sp>
        <p:nvSpPr>
          <p:cNvPr id="5" name="object 5" descr=""/>
          <p:cNvSpPr/>
          <p:nvPr/>
        </p:nvSpPr>
        <p:spPr>
          <a:xfrm>
            <a:off x="2827832" y="5536705"/>
            <a:ext cx="55880" cy="55244"/>
          </a:xfrm>
          <a:custGeom>
            <a:avLst/>
            <a:gdLst/>
            <a:ahLst/>
            <a:cxnLst/>
            <a:rect l="l" t="t" r="r" b="b"/>
            <a:pathLst>
              <a:path w="55880" h="55245">
                <a:moveTo>
                  <a:pt x="39644" y="0"/>
                </a:moveTo>
                <a:lnTo>
                  <a:pt x="34452" y="0"/>
                </a:lnTo>
                <a:lnTo>
                  <a:pt x="22285" y="3811"/>
                </a:lnTo>
                <a:lnTo>
                  <a:pt x="11165" y="13531"/>
                </a:lnTo>
                <a:lnTo>
                  <a:pt x="3054" y="26588"/>
                </a:lnTo>
                <a:lnTo>
                  <a:pt x="0" y="40036"/>
                </a:lnTo>
                <a:lnTo>
                  <a:pt x="45" y="47659"/>
                </a:lnTo>
                <a:lnTo>
                  <a:pt x="162" y="51017"/>
                </a:lnTo>
                <a:lnTo>
                  <a:pt x="261" y="53878"/>
                </a:lnTo>
                <a:lnTo>
                  <a:pt x="289" y="54676"/>
                </a:lnTo>
                <a:lnTo>
                  <a:pt x="12365" y="54676"/>
                </a:lnTo>
                <a:lnTo>
                  <a:pt x="17705" y="53878"/>
                </a:lnTo>
                <a:lnTo>
                  <a:pt x="23153" y="51017"/>
                </a:lnTo>
                <a:lnTo>
                  <a:pt x="25562" y="48747"/>
                </a:lnTo>
                <a:lnTo>
                  <a:pt x="14043" y="48747"/>
                </a:lnTo>
                <a:lnTo>
                  <a:pt x="10059" y="46569"/>
                </a:lnTo>
                <a:lnTo>
                  <a:pt x="25200" y="6980"/>
                </a:lnTo>
                <a:lnTo>
                  <a:pt x="35068" y="2649"/>
                </a:lnTo>
                <a:lnTo>
                  <a:pt x="43014" y="2649"/>
                </a:lnTo>
                <a:lnTo>
                  <a:pt x="39644" y="0"/>
                </a:lnTo>
                <a:close/>
              </a:path>
              <a:path w="55880" h="55245">
                <a:moveTo>
                  <a:pt x="44764" y="36297"/>
                </a:moveTo>
                <a:lnTo>
                  <a:pt x="36033" y="36297"/>
                </a:lnTo>
                <a:lnTo>
                  <a:pt x="36276" y="36527"/>
                </a:lnTo>
                <a:lnTo>
                  <a:pt x="34331" y="43920"/>
                </a:lnTo>
                <a:lnTo>
                  <a:pt x="33740" y="46569"/>
                </a:lnTo>
                <a:lnTo>
                  <a:pt x="33740" y="54676"/>
                </a:lnTo>
                <a:lnTo>
                  <a:pt x="43878" y="54676"/>
                </a:lnTo>
                <a:lnTo>
                  <a:pt x="48110" y="50199"/>
                </a:lnTo>
                <a:lnTo>
                  <a:pt x="49568" y="48397"/>
                </a:lnTo>
                <a:lnTo>
                  <a:pt x="43267" y="48397"/>
                </a:lnTo>
                <a:lnTo>
                  <a:pt x="42555" y="47659"/>
                </a:lnTo>
                <a:lnTo>
                  <a:pt x="42604" y="46569"/>
                </a:lnTo>
                <a:lnTo>
                  <a:pt x="44296" y="38174"/>
                </a:lnTo>
                <a:lnTo>
                  <a:pt x="44707" y="36527"/>
                </a:lnTo>
                <a:lnTo>
                  <a:pt x="44764" y="36297"/>
                </a:lnTo>
                <a:close/>
              </a:path>
              <a:path w="55880" h="55245">
                <a:moveTo>
                  <a:pt x="43014" y="2649"/>
                </a:moveTo>
                <a:lnTo>
                  <a:pt x="38569" y="2649"/>
                </a:lnTo>
                <a:lnTo>
                  <a:pt x="41939" y="4960"/>
                </a:lnTo>
                <a:lnTo>
                  <a:pt x="41939" y="10755"/>
                </a:lnTo>
                <a:lnTo>
                  <a:pt x="39890" y="21694"/>
                </a:lnTo>
                <a:lnTo>
                  <a:pt x="34422" y="34198"/>
                </a:lnTo>
                <a:lnTo>
                  <a:pt x="26554" y="44478"/>
                </a:lnTo>
                <a:lnTo>
                  <a:pt x="17305" y="48747"/>
                </a:lnTo>
                <a:lnTo>
                  <a:pt x="25562" y="48747"/>
                </a:lnTo>
                <a:lnTo>
                  <a:pt x="29124" y="45391"/>
                </a:lnTo>
                <a:lnTo>
                  <a:pt x="36033" y="36297"/>
                </a:lnTo>
                <a:lnTo>
                  <a:pt x="44764" y="36297"/>
                </a:lnTo>
                <a:lnTo>
                  <a:pt x="48153" y="22719"/>
                </a:lnTo>
                <a:lnTo>
                  <a:pt x="52265" y="6980"/>
                </a:lnTo>
                <a:lnTo>
                  <a:pt x="52386" y="6521"/>
                </a:lnTo>
                <a:lnTo>
                  <a:pt x="43992" y="6521"/>
                </a:lnTo>
                <a:lnTo>
                  <a:pt x="43825" y="4960"/>
                </a:lnTo>
                <a:lnTo>
                  <a:pt x="43702" y="3811"/>
                </a:lnTo>
                <a:lnTo>
                  <a:pt x="43629" y="3133"/>
                </a:lnTo>
                <a:lnTo>
                  <a:pt x="43014" y="2649"/>
                </a:lnTo>
                <a:close/>
              </a:path>
              <a:path w="55880" h="55245">
                <a:moveTo>
                  <a:pt x="53906" y="40036"/>
                </a:moveTo>
                <a:lnTo>
                  <a:pt x="48445" y="45391"/>
                </a:lnTo>
                <a:lnTo>
                  <a:pt x="46057" y="48397"/>
                </a:lnTo>
                <a:lnTo>
                  <a:pt x="49568" y="48397"/>
                </a:lnTo>
                <a:lnTo>
                  <a:pt x="55344" y="41258"/>
                </a:lnTo>
                <a:lnTo>
                  <a:pt x="53906" y="40036"/>
                </a:lnTo>
                <a:close/>
              </a:path>
              <a:path w="55880" h="55245">
                <a:moveTo>
                  <a:pt x="53182" y="0"/>
                </a:moveTo>
                <a:lnTo>
                  <a:pt x="45815" y="847"/>
                </a:lnTo>
                <a:lnTo>
                  <a:pt x="45441" y="1197"/>
                </a:lnTo>
                <a:lnTo>
                  <a:pt x="44234" y="6521"/>
                </a:lnTo>
                <a:lnTo>
                  <a:pt x="52386" y="6521"/>
                </a:lnTo>
                <a:lnTo>
                  <a:pt x="54015" y="350"/>
                </a:lnTo>
                <a:lnTo>
                  <a:pt x="5318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 descr=""/>
          <p:cNvGrpSpPr/>
          <p:nvPr/>
        </p:nvGrpSpPr>
        <p:grpSpPr>
          <a:xfrm>
            <a:off x="2584169" y="4759669"/>
            <a:ext cx="883285" cy="716280"/>
            <a:chOff x="2584169" y="4759669"/>
            <a:chExt cx="883285" cy="716280"/>
          </a:xfrm>
        </p:grpSpPr>
        <p:sp>
          <p:nvSpPr>
            <p:cNvPr id="7" name="object 7" descr=""/>
            <p:cNvSpPr/>
            <p:nvPr/>
          </p:nvSpPr>
          <p:spPr>
            <a:xfrm>
              <a:off x="3298787" y="4990223"/>
              <a:ext cx="168275" cy="429259"/>
            </a:xfrm>
            <a:custGeom>
              <a:avLst/>
              <a:gdLst/>
              <a:ahLst/>
              <a:cxnLst/>
              <a:rect l="l" t="t" r="r" b="b"/>
              <a:pathLst>
                <a:path w="168275" h="429260">
                  <a:moveTo>
                    <a:pt x="55346" y="415328"/>
                  </a:moveTo>
                  <a:lnTo>
                    <a:pt x="53898" y="414108"/>
                  </a:lnTo>
                  <a:lnTo>
                    <a:pt x="48437" y="419468"/>
                  </a:lnTo>
                  <a:lnTo>
                    <a:pt x="46050" y="422465"/>
                  </a:lnTo>
                  <a:lnTo>
                    <a:pt x="43268" y="422465"/>
                  </a:lnTo>
                  <a:lnTo>
                    <a:pt x="42557" y="421728"/>
                  </a:lnTo>
                  <a:lnTo>
                    <a:pt x="42595" y="420649"/>
                  </a:lnTo>
                  <a:lnTo>
                    <a:pt x="44297" y="412242"/>
                  </a:lnTo>
                  <a:lnTo>
                    <a:pt x="44704" y="410603"/>
                  </a:lnTo>
                  <a:lnTo>
                    <a:pt x="44767" y="410375"/>
                  </a:lnTo>
                  <a:lnTo>
                    <a:pt x="48145" y="396798"/>
                  </a:lnTo>
                  <a:lnTo>
                    <a:pt x="52260" y="381050"/>
                  </a:lnTo>
                  <a:lnTo>
                    <a:pt x="52387" y="380593"/>
                  </a:lnTo>
                  <a:lnTo>
                    <a:pt x="54013" y="374421"/>
                  </a:lnTo>
                  <a:lnTo>
                    <a:pt x="53174" y="374078"/>
                  </a:lnTo>
                  <a:lnTo>
                    <a:pt x="45808" y="374916"/>
                  </a:lnTo>
                  <a:lnTo>
                    <a:pt x="45440" y="375272"/>
                  </a:lnTo>
                  <a:lnTo>
                    <a:pt x="44234" y="380593"/>
                  </a:lnTo>
                  <a:lnTo>
                    <a:pt x="43992" y="380593"/>
                  </a:lnTo>
                  <a:lnTo>
                    <a:pt x="43827" y="379031"/>
                  </a:lnTo>
                  <a:lnTo>
                    <a:pt x="43700" y="377888"/>
                  </a:lnTo>
                  <a:lnTo>
                    <a:pt x="43624" y="377202"/>
                  </a:lnTo>
                  <a:lnTo>
                    <a:pt x="43014" y="376720"/>
                  </a:lnTo>
                  <a:lnTo>
                    <a:pt x="41935" y="375881"/>
                  </a:lnTo>
                  <a:lnTo>
                    <a:pt x="41935" y="379031"/>
                  </a:lnTo>
                  <a:lnTo>
                    <a:pt x="41935" y="384835"/>
                  </a:lnTo>
                  <a:lnTo>
                    <a:pt x="39890" y="395770"/>
                  </a:lnTo>
                  <a:lnTo>
                    <a:pt x="34417" y="408266"/>
                  </a:lnTo>
                  <a:lnTo>
                    <a:pt x="26555" y="418553"/>
                  </a:lnTo>
                  <a:lnTo>
                    <a:pt x="17297" y="422821"/>
                  </a:lnTo>
                  <a:lnTo>
                    <a:pt x="14046" y="422821"/>
                  </a:lnTo>
                  <a:lnTo>
                    <a:pt x="10058" y="420649"/>
                  </a:lnTo>
                  <a:lnTo>
                    <a:pt x="10083" y="414108"/>
                  </a:lnTo>
                  <a:lnTo>
                    <a:pt x="11976" y="403783"/>
                  </a:lnTo>
                  <a:lnTo>
                    <a:pt x="17259" y="391401"/>
                  </a:lnTo>
                  <a:lnTo>
                    <a:pt x="25196" y="381050"/>
                  </a:lnTo>
                  <a:lnTo>
                    <a:pt x="35064" y="376720"/>
                  </a:lnTo>
                  <a:lnTo>
                    <a:pt x="38569" y="376720"/>
                  </a:lnTo>
                  <a:lnTo>
                    <a:pt x="41935" y="379031"/>
                  </a:lnTo>
                  <a:lnTo>
                    <a:pt x="41935" y="375881"/>
                  </a:lnTo>
                  <a:lnTo>
                    <a:pt x="39649" y="374078"/>
                  </a:lnTo>
                  <a:lnTo>
                    <a:pt x="34455" y="374078"/>
                  </a:lnTo>
                  <a:lnTo>
                    <a:pt x="22288" y="377888"/>
                  </a:lnTo>
                  <a:lnTo>
                    <a:pt x="11163" y="387604"/>
                  </a:lnTo>
                  <a:lnTo>
                    <a:pt x="3048" y="400659"/>
                  </a:lnTo>
                  <a:lnTo>
                    <a:pt x="0" y="414108"/>
                  </a:lnTo>
                  <a:lnTo>
                    <a:pt x="38" y="421728"/>
                  </a:lnTo>
                  <a:lnTo>
                    <a:pt x="165" y="425094"/>
                  </a:lnTo>
                  <a:lnTo>
                    <a:pt x="254" y="427951"/>
                  </a:lnTo>
                  <a:lnTo>
                    <a:pt x="292" y="428752"/>
                  </a:lnTo>
                  <a:lnTo>
                    <a:pt x="12369" y="428752"/>
                  </a:lnTo>
                  <a:lnTo>
                    <a:pt x="36029" y="410375"/>
                  </a:lnTo>
                  <a:lnTo>
                    <a:pt x="36271" y="410603"/>
                  </a:lnTo>
                  <a:lnTo>
                    <a:pt x="34328" y="417995"/>
                  </a:lnTo>
                  <a:lnTo>
                    <a:pt x="33743" y="420649"/>
                  </a:lnTo>
                  <a:lnTo>
                    <a:pt x="33743" y="428752"/>
                  </a:lnTo>
                  <a:lnTo>
                    <a:pt x="43878" y="428752"/>
                  </a:lnTo>
                  <a:lnTo>
                    <a:pt x="48107" y="424268"/>
                  </a:lnTo>
                  <a:lnTo>
                    <a:pt x="49568" y="422465"/>
                  </a:lnTo>
                  <a:lnTo>
                    <a:pt x="55346" y="415328"/>
                  </a:lnTo>
                  <a:close/>
                </a:path>
                <a:path w="168275" h="429260">
                  <a:moveTo>
                    <a:pt x="168046" y="41262"/>
                  </a:moveTo>
                  <a:lnTo>
                    <a:pt x="166611" y="40043"/>
                  </a:lnTo>
                  <a:lnTo>
                    <a:pt x="161150" y="45389"/>
                  </a:lnTo>
                  <a:lnTo>
                    <a:pt x="158762" y="48399"/>
                  </a:lnTo>
                  <a:lnTo>
                    <a:pt x="155968" y="48399"/>
                  </a:lnTo>
                  <a:lnTo>
                    <a:pt x="155257" y="47675"/>
                  </a:lnTo>
                  <a:lnTo>
                    <a:pt x="155308" y="46583"/>
                  </a:lnTo>
                  <a:lnTo>
                    <a:pt x="156997" y="38188"/>
                  </a:lnTo>
                  <a:lnTo>
                    <a:pt x="157403" y="36537"/>
                  </a:lnTo>
                  <a:lnTo>
                    <a:pt x="157467" y="36296"/>
                  </a:lnTo>
                  <a:lnTo>
                    <a:pt x="160858" y="22733"/>
                  </a:lnTo>
                  <a:lnTo>
                    <a:pt x="164973" y="6997"/>
                  </a:lnTo>
                  <a:lnTo>
                    <a:pt x="165087" y="6540"/>
                  </a:lnTo>
                  <a:lnTo>
                    <a:pt x="166712" y="368"/>
                  </a:lnTo>
                  <a:lnTo>
                    <a:pt x="165887" y="0"/>
                  </a:lnTo>
                  <a:lnTo>
                    <a:pt x="158521" y="850"/>
                  </a:lnTo>
                  <a:lnTo>
                    <a:pt x="158140" y="1206"/>
                  </a:lnTo>
                  <a:lnTo>
                    <a:pt x="156933" y="6540"/>
                  </a:lnTo>
                  <a:lnTo>
                    <a:pt x="156692" y="6540"/>
                  </a:lnTo>
                  <a:lnTo>
                    <a:pt x="156527" y="4965"/>
                  </a:lnTo>
                  <a:lnTo>
                    <a:pt x="156400" y="3810"/>
                  </a:lnTo>
                  <a:lnTo>
                    <a:pt x="156337" y="3149"/>
                  </a:lnTo>
                  <a:lnTo>
                    <a:pt x="155714" y="2667"/>
                  </a:lnTo>
                  <a:lnTo>
                    <a:pt x="154647" y="1828"/>
                  </a:lnTo>
                  <a:lnTo>
                    <a:pt x="154647" y="4965"/>
                  </a:lnTo>
                  <a:lnTo>
                    <a:pt x="154647" y="10769"/>
                  </a:lnTo>
                  <a:lnTo>
                    <a:pt x="152590" y="21704"/>
                  </a:lnTo>
                  <a:lnTo>
                    <a:pt x="147129" y="34213"/>
                  </a:lnTo>
                  <a:lnTo>
                    <a:pt x="139255" y="44488"/>
                  </a:lnTo>
                  <a:lnTo>
                    <a:pt x="130009" y="48755"/>
                  </a:lnTo>
                  <a:lnTo>
                    <a:pt x="126746" y="48755"/>
                  </a:lnTo>
                  <a:lnTo>
                    <a:pt x="122758" y="46583"/>
                  </a:lnTo>
                  <a:lnTo>
                    <a:pt x="122783" y="40043"/>
                  </a:lnTo>
                  <a:lnTo>
                    <a:pt x="124675" y="29718"/>
                  </a:lnTo>
                  <a:lnTo>
                    <a:pt x="129971" y="17335"/>
                  </a:lnTo>
                  <a:lnTo>
                    <a:pt x="137896" y="6997"/>
                  </a:lnTo>
                  <a:lnTo>
                    <a:pt x="147777" y="2667"/>
                  </a:lnTo>
                  <a:lnTo>
                    <a:pt x="151269" y="2667"/>
                  </a:lnTo>
                  <a:lnTo>
                    <a:pt x="154647" y="4965"/>
                  </a:lnTo>
                  <a:lnTo>
                    <a:pt x="154647" y="1828"/>
                  </a:lnTo>
                  <a:lnTo>
                    <a:pt x="152349" y="0"/>
                  </a:lnTo>
                  <a:lnTo>
                    <a:pt x="147154" y="0"/>
                  </a:lnTo>
                  <a:lnTo>
                    <a:pt x="134988" y="3810"/>
                  </a:lnTo>
                  <a:lnTo>
                    <a:pt x="123863" y="13538"/>
                  </a:lnTo>
                  <a:lnTo>
                    <a:pt x="115760" y="26606"/>
                  </a:lnTo>
                  <a:lnTo>
                    <a:pt x="112699" y="40043"/>
                  </a:lnTo>
                  <a:lnTo>
                    <a:pt x="112750" y="47675"/>
                  </a:lnTo>
                  <a:lnTo>
                    <a:pt x="112864" y="51028"/>
                  </a:lnTo>
                  <a:lnTo>
                    <a:pt x="112966" y="53886"/>
                  </a:lnTo>
                  <a:lnTo>
                    <a:pt x="112991" y="54686"/>
                  </a:lnTo>
                  <a:lnTo>
                    <a:pt x="125069" y="54686"/>
                  </a:lnTo>
                  <a:lnTo>
                    <a:pt x="130403" y="53886"/>
                  </a:lnTo>
                  <a:lnTo>
                    <a:pt x="135851" y="51028"/>
                  </a:lnTo>
                  <a:lnTo>
                    <a:pt x="138252" y="48755"/>
                  </a:lnTo>
                  <a:lnTo>
                    <a:pt x="141820" y="45389"/>
                  </a:lnTo>
                  <a:lnTo>
                    <a:pt x="148742" y="36296"/>
                  </a:lnTo>
                  <a:lnTo>
                    <a:pt x="148983" y="36537"/>
                  </a:lnTo>
                  <a:lnTo>
                    <a:pt x="147040" y="43916"/>
                  </a:lnTo>
                  <a:lnTo>
                    <a:pt x="146443" y="46583"/>
                  </a:lnTo>
                  <a:lnTo>
                    <a:pt x="146443" y="54686"/>
                  </a:lnTo>
                  <a:lnTo>
                    <a:pt x="156578" y="54686"/>
                  </a:lnTo>
                  <a:lnTo>
                    <a:pt x="160807" y="50215"/>
                  </a:lnTo>
                  <a:lnTo>
                    <a:pt x="162280" y="48399"/>
                  </a:lnTo>
                  <a:lnTo>
                    <a:pt x="168046" y="4126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870665" y="4762693"/>
              <a:ext cx="503555" cy="504190"/>
            </a:xfrm>
            <a:custGeom>
              <a:avLst/>
              <a:gdLst/>
              <a:ahLst/>
              <a:cxnLst/>
              <a:rect l="l" t="t" r="r" b="b"/>
              <a:pathLst>
                <a:path w="503554" h="504189">
                  <a:moveTo>
                    <a:pt x="503176" y="504139"/>
                  </a:moveTo>
                  <a:lnTo>
                    <a:pt x="0" y="504139"/>
                  </a:lnTo>
                  <a:lnTo>
                    <a:pt x="0" y="0"/>
                  </a:lnTo>
                  <a:lnTo>
                    <a:pt x="503176" y="0"/>
                  </a:lnTo>
                  <a:lnTo>
                    <a:pt x="503176" y="504139"/>
                  </a:lnTo>
                  <a:close/>
                </a:path>
              </a:pathLst>
            </a:custGeom>
            <a:ln w="6043">
              <a:solidFill>
                <a:srgbClr val="6D6E7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593234" y="4928598"/>
              <a:ext cx="537210" cy="538480"/>
            </a:xfrm>
            <a:custGeom>
              <a:avLst/>
              <a:gdLst/>
              <a:ahLst/>
              <a:cxnLst/>
              <a:rect l="l" t="t" r="r" b="b"/>
              <a:pathLst>
                <a:path w="537210" h="538479">
                  <a:moveTo>
                    <a:pt x="536844" y="537884"/>
                  </a:moveTo>
                  <a:lnTo>
                    <a:pt x="0" y="537884"/>
                  </a:lnTo>
                  <a:lnTo>
                    <a:pt x="0" y="0"/>
                  </a:lnTo>
                  <a:lnTo>
                    <a:pt x="536844" y="0"/>
                  </a:lnTo>
                  <a:lnTo>
                    <a:pt x="536844" y="537884"/>
                  </a:lnTo>
                  <a:close/>
                </a:path>
              </a:pathLst>
            </a:custGeom>
            <a:ln w="1813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2593234" y="4762693"/>
              <a:ext cx="781050" cy="704215"/>
            </a:xfrm>
            <a:custGeom>
              <a:avLst/>
              <a:gdLst/>
              <a:ahLst/>
              <a:cxnLst/>
              <a:rect l="l" t="t" r="r" b="b"/>
              <a:pathLst>
                <a:path w="781050" h="704214">
                  <a:moveTo>
                    <a:pt x="536844" y="703789"/>
                  </a:moveTo>
                  <a:lnTo>
                    <a:pt x="0" y="703789"/>
                  </a:lnTo>
                  <a:lnTo>
                    <a:pt x="0" y="165904"/>
                  </a:lnTo>
                  <a:lnTo>
                    <a:pt x="536844" y="165904"/>
                  </a:lnTo>
                  <a:lnTo>
                    <a:pt x="536844" y="703789"/>
                  </a:lnTo>
                  <a:close/>
                </a:path>
                <a:path w="781050" h="704214">
                  <a:moveTo>
                    <a:pt x="277442" y="0"/>
                  </a:moveTo>
                  <a:lnTo>
                    <a:pt x="0" y="165904"/>
                  </a:lnTo>
                </a:path>
                <a:path w="781050" h="704214">
                  <a:moveTo>
                    <a:pt x="780607" y="504139"/>
                  </a:moveTo>
                  <a:lnTo>
                    <a:pt x="536844" y="703789"/>
                  </a:lnTo>
                </a:path>
                <a:path w="781050" h="704214">
                  <a:moveTo>
                    <a:pt x="277442" y="504139"/>
                  </a:moveTo>
                  <a:lnTo>
                    <a:pt x="0" y="703789"/>
                  </a:lnTo>
                </a:path>
              </a:pathLst>
            </a:custGeom>
            <a:ln w="6043">
              <a:solidFill>
                <a:srgbClr val="6D6E7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/>
          <p:nvPr/>
        </p:nvSpPr>
        <p:spPr>
          <a:xfrm>
            <a:off x="3130079" y="4762693"/>
            <a:ext cx="243840" cy="166370"/>
          </a:xfrm>
          <a:custGeom>
            <a:avLst/>
            <a:gdLst/>
            <a:ahLst/>
            <a:cxnLst/>
            <a:rect l="l" t="t" r="r" b="b"/>
            <a:pathLst>
              <a:path w="243839" h="166370">
                <a:moveTo>
                  <a:pt x="243763" y="0"/>
                </a:moveTo>
                <a:lnTo>
                  <a:pt x="0" y="165904"/>
                </a:lnTo>
              </a:path>
            </a:pathLst>
          </a:custGeom>
          <a:ln w="6045">
            <a:solidFill>
              <a:srgbClr val="6D6E71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2" name="object 12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1449" y="5721170"/>
            <a:ext cx="676248" cy="84344"/>
          </a:xfrm>
          <a:prstGeom prst="rect">
            <a:avLst/>
          </a:prstGeom>
        </p:spPr>
      </p:pic>
      <p:grpSp>
        <p:nvGrpSpPr>
          <p:cNvPr id="13" name="object 13" descr=""/>
          <p:cNvGrpSpPr/>
          <p:nvPr/>
        </p:nvGrpSpPr>
        <p:grpSpPr>
          <a:xfrm>
            <a:off x="3833903" y="4396208"/>
            <a:ext cx="880110" cy="1195705"/>
            <a:chOff x="3833903" y="4396208"/>
            <a:chExt cx="880110" cy="1195705"/>
          </a:xfrm>
        </p:grpSpPr>
        <p:sp>
          <p:nvSpPr>
            <p:cNvPr id="14" name="object 14" descr=""/>
            <p:cNvSpPr/>
            <p:nvPr/>
          </p:nvSpPr>
          <p:spPr>
            <a:xfrm>
              <a:off x="4078198" y="4803292"/>
              <a:ext cx="635635" cy="788670"/>
            </a:xfrm>
            <a:custGeom>
              <a:avLst/>
              <a:gdLst/>
              <a:ahLst/>
              <a:cxnLst/>
              <a:rect l="l" t="t" r="r" b="b"/>
              <a:pathLst>
                <a:path w="635635" h="788670">
                  <a:moveTo>
                    <a:pt x="54470" y="739343"/>
                  </a:moveTo>
                  <a:lnTo>
                    <a:pt x="48425" y="733425"/>
                  </a:lnTo>
                  <a:lnTo>
                    <a:pt x="44081" y="733425"/>
                  </a:lnTo>
                  <a:lnTo>
                    <a:pt x="44081" y="749630"/>
                  </a:lnTo>
                  <a:lnTo>
                    <a:pt x="42024" y="759485"/>
                  </a:lnTo>
                  <a:lnTo>
                    <a:pt x="36271" y="771283"/>
                  </a:lnTo>
                  <a:lnTo>
                    <a:pt x="27279" y="781316"/>
                  </a:lnTo>
                  <a:lnTo>
                    <a:pt x="26987" y="781316"/>
                  </a:lnTo>
                  <a:lnTo>
                    <a:pt x="16065" y="785317"/>
                  </a:lnTo>
                  <a:lnTo>
                    <a:pt x="10388" y="785317"/>
                  </a:lnTo>
                  <a:lnTo>
                    <a:pt x="10388" y="781316"/>
                  </a:lnTo>
                  <a:lnTo>
                    <a:pt x="12407" y="769404"/>
                  </a:lnTo>
                  <a:lnTo>
                    <a:pt x="17843" y="755573"/>
                  </a:lnTo>
                  <a:lnTo>
                    <a:pt x="21043" y="750951"/>
                  </a:lnTo>
                  <a:lnTo>
                    <a:pt x="25768" y="744118"/>
                  </a:lnTo>
                  <a:lnTo>
                    <a:pt x="35255" y="739343"/>
                  </a:lnTo>
                  <a:lnTo>
                    <a:pt x="42862" y="739343"/>
                  </a:lnTo>
                  <a:lnTo>
                    <a:pt x="44018" y="745553"/>
                  </a:lnTo>
                  <a:lnTo>
                    <a:pt x="44081" y="749630"/>
                  </a:lnTo>
                  <a:lnTo>
                    <a:pt x="44081" y="733425"/>
                  </a:lnTo>
                  <a:lnTo>
                    <a:pt x="39966" y="733425"/>
                  </a:lnTo>
                  <a:lnTo>
                    <a:pt x="32435" y="735279"/>
                  </a:lnTo>
                  <a:lnTo>
                    <a:pt x="26162" y="739825"/>
                  </a:lnTo>
                  <a:lnTo>
                    <a:pt x="21170" y="745553"/>
                  </a:lnTo>
                  <a:lnTo>
                    <a:pt x="17513" y="750951"/>
                  </a:lnTo>
                  <a:lnTo>
                    <a:pt x="17233" y="750951"/>
                  </a:lnTo>
                  <a:lnTo>
                    <a:pt x="20523" y="739343"/>
                  </a:lnTo>
                  <a:lnTo>
                    <a:pt x="23964" y="726376"/>
                  </a:lnTo>
                  <a:lnTo>
                    <a:pt x="29591" y="704748"/>
                  </a:lnTo>
                  <a:lnTo>
                    <a:pt x="28981" y="704138"/>
                  </a:lnTo>
                  <a:lnTo>
                    <a:pt x="22707" y="705332"/>
                  </a:lnTo>
                  <a:lnTo>
                    <a:pt x="16548" y="706196"/>
                  </a:lnTo>
                  <a:lnTo>
                    <a:pt x="10502" y="706907"/>
                  </a:lnTo>
                  <a:lnTo>
                    <a:pt x="10502" y="708964"/>
                  </a:lnTo>
                  <a:lnTo>
                    <a:pt x="17513" y="709104"/>
                  </a:lnTo>
                  <a:lnTo>
                    <a:pt x="18351" y="709688"/>
                  </a:lnTo>
                  <a:lnTo>
                    <a:pt x="18351" y="714184"/>
                  </a:lnTo>
                  <a:lnTo>
                    <a:pt x="17272" y="717207"/>
                  </a:lnTo>
                  <a:lnTo>
                    <a:pt x="16421" y="720585"/>
                  </a:lnTo>
                  <a:lnTo>
                    <a:pt x="1612" y="775246"/>
                  </a:lnTo>
                  <a:lnTo>
                    <a:pt x="0" y="781316"/>
                  </a:lnTo>
                  <a:lnTo>
                    <a:pt x="0" y="784339"/>
                  </a:lnTo>
                  <a:lnTo>
                    <a:pt x="9296" y="788098"/>
                  </a:lnTo>
                  <a:lnTo>
                    <a:pt x="15697" y="788098"/>
                  </a:lnTo>
                  <a:lnTo>
                    <a:pt x="50901" y="762368"/>
                  </a:lnTo>
                  <a:lnTo>
                    <a:pt x="54343" y="748042"/>
                  </a:lnTo>
                  <a:lnTo>
                    <a:pt x="54343" y="739343"/>
                  </a:lnTo>
                  <a:lnTo>
                    <a:pt x="54470" y="739343"/>
                  </a:lnTo>
                  <a:close/>
                </a:path>
                <a:path w="635635" h="788670">
                  <a:moveTo>
                    <a:pt x="525665" y="602259"/>
                  </a:moveTo>
                  <a:lnTo>
                    <a:pt x="524217" y="601040"/>
                  </a:lnTo>
                  <a:lnTo>
                    <a:pt x="518769" y="606399"/>
                  </a:lnTo>
                  <a:lnTo>
                    <a:pt x="516369" y="609396"/>
                  </a:lnTo>
                  <a:lnTo>
                    <a:pt x="513588" y="609396"/>
                  </a:lnTo>
                  <a:lnTo>
                    <a:pt x="512876" y="608660"/>
                  </a:lnTo>
                  <a:lnTo>
                    <a:pt x="512927" y="607580"/>
                  </a:lnTo>
                  <a:lnTo>
                    <a:pt x="514616" y="599173"/>
                  </a:lnTo>
                  <a:lnTo>
                    <a:pt x="515023" y="597535"/>
                  </a:lnTo>
                  <a:lnTo>
                    <a:pt x="515086" y="597306"/>
                  </a:lnTo>
                  <a:lnTo>
                    <a:pt x="518477" y="583730"/>
                  </a:lnTo>
                  <a:lnTo>
                    <a:pt x="522592" y="567982"/>
                  </a:lnTo>
                  <a:lnTo>
                    <a:pt x="522706" y="567524"/>
                  </a:lnTo>
                  <a:lnTo>
                    <a:pt x="524344" y="561352"/>
                  </a:lnTo>
                  <a:lnTo>
                    <a:pt x="523494" y="561009"/>
                  </a:lnTo>
                  <a:lnTo>
                    <a:pt x="516115" y="561848"/>
                  </a:lnTo>
                  <a:lnTo>
                    <a:pt x="515772" y="562203"/>
                  </a:lnTo>
                  <a:lnTo>
                    <a:pt x="514565" y="567524"/>
                  </a:lnTo>
                  <a:lnTo>
                    <a:pt x="514324" y="567524"/>
                  </a:lnTo>
                  <a:lnTo>
                    <a:pt x="514159" y="565962"/>
                  </a:lnTo>
                  <a:lnTo>
                    <a:pt x="514032" y="564819"/>
                  </a:lnTo>
                  <a:lnTo>
                    <a:pt x="513956" y="564134"/>
                  </a:lnTo>
                  <a:lnTo>
                    <a:pt x="513346" y="563651"/>
                  </a:lnTo>
                  <a:lnTo>
                    <a:pt x="512267" y="562813"/>
                  </a:lnTo>
                  <a:lnTo>
                    <a:pt x="512267" y="565962"/>
                  </a:lnTo>
                  <a:lnTo>
                    <a:pt x="512267" y="571766"/>
                  </a:lnTo>
                  <a:lnTo>
                    <a:pt x="510222" y="582701"/>
                  </a:lnTo>
                  <a:lnTo>
                    <a:pt x="504748" y="595198"/>
                  </a:lnTo>
                  <a:lnTo>
                    <a:pt x="496887" y="605485"/>
                  </a:lnTo>
                  <a:lnTo>
                    <a:pt x="487629" y="609752"/>
                  </a:lnTo>
                  <a:lnTo>
                    <a:pt x="484378" y="609752"/>
                  </a:lnTo>
                  <a:lnTo>
                    <a:pt x="480377" y="607580"/>
                  </a:lnTo>
                  <a:lnTo>
                    <a:pt x="480402" y="601040"/>
                  </a:lnTo>
                  <a:lnTo>
                    <a:pt x="482295" y="590715"/>
                  </a:lnTo>
                  <a:lnTo>
                    <a:pt x="487578" y="578332"/>
                  </a:lnTo>
                  <a:lnTo>
                    <a:pt x="495515" y="567982"/>
                  </a:lnTo>
                  <a:lnTo>
                    <a:pt x="505383" y="563651"/>
                  </a:lnTo>
                  <a:lnTo>
                    <a:pt x="508889" y="563651"/>
                  </a:lnTo>
                  <a:lnTo>
                    <a:pt x="512267" y="565962"/>
                  </a:lnTo>
                  <a:lnTo>
                    <a:pt x="512267" y="562813"/>
                  </a:lnTo>
                  <a:lnTo>
                    <a:pt x="509968" y="561009"/>
                  </a:lnTo>
                  <a:lnTo>
                    <a:pt x="504786" y="561009"/>
                  </a:lnTo>
                  <a:lnTo>
                    <a:pt x="492607" y="564819"/>
                  </a:lnTo>
                  <a:lnTo>
                    <a:pt x="481495" y="574535"/>
                  </a:lnTo>
                  <a:lnTo>
                    <a:pt x="473379" y="587590"/>
                  </a:lnTo>
                  <a:lnTo>
                    <a:pt x="470331" y="601040"/>
                  </a:lnTo>
                  <a:lnTo>
                    <a:pt x="470369" y="608660"/>
                  </a:lnTo>
                  <a:lnTo>
                    <a:pt x="470484" y="612025"/>
                  </a:lnTo>
                  <a:lnTo>
                    <a:pt x="470611" y="615683"/>
                  </a:lnTo>
                  <a:lnTo>
                    <a:pt x="482688" y="615683"/>
                  </a:lnTo>
                  <a:lnTo>
                    <a:pt x="506349" y="597306"/>
                  </a:lnTo>
                  <a:lnTo>
                    <a:pt x="506577" y="597535"/>
                  </a:lnTo>
                  <a:lnTo>
                    <a:pt x="504647" y="604926"/>
                  </a:lnTo>
                  <a:lnTo>
                    <a:pt x="504050" y="607580"/>
                  </a:lnTo>
                  <a:lnTo>
                    <a:pt x="504050" y="615683"/>
                  </a:lnTo>
                  <a:lnTo>
                    <a:pt x="514210" y="615683"/>
                  </a:lnTo>
                  <a:lnTo>
                    <a:pt x="518426" y="611200"/>
                  </a:lnTo>
                  <a:lnTo>
                    <a:pt x="519887" y="609396"/>
                  </a:lnTo>
                  <a:lnTo>
                    <a:pt x="525665" y="602259"/>
                  </a:lnTo>
                  <a:close/>
                </a:path>
                <a:path w="635635" h="788670">
                  <a:moveTo>
                    <a:pt x="635584" y="6045"/>
                  </a:moveTo>
                  <a:lnTo>
                    <a:pt x="632574" y="0"/>
                  </a:lnTo>
                  <a:lnTo>
                    <a:pt x="622427" y="0"/>
                  </a:lnTo>
                  <a:lnTo>
                    <a:pt x="609485" y="3162"/>
                  </a:lnTo>
                  <a:lnTo>
                    <a:pt x="598449" y="11391"/>
                  </a:lnTo>
                  <a:lnTo>
                    <a:pt x="590765" y="22821"/>
                  </a:lnTo>
                  <a:lnTo>
                    <a:pt x="587883" y="35572"/>
                  </a:lnTo>
                  <a:lnTo>
                    <a:pt x="589572" y="45351"/>
                  </a:lnTo>
                  <a:lnTo>
                    <a:pt x="593877" y="51168"/>
                  </a:lnTo>
                  <a:lnTo>
                    <a:pt x="599655" y="53962"/>
                  </a:lnTo>
                  <a:lnTo>
                    <a:pt x="605764" y="54686"/>
                  </a:lnTo>
                  <a:lnTo>
                    <a:pt x="614235" y="53213"/>
                  </a:lnTo>
                  <a:lnTo>
                    <a:pt x="622185" y="45377"/>
                  </a:lnTo>
                  <a:lnTo>
                    <a:pt x="616508" y="50330"/>
                  </a:lnTo>
                  <a:lnTo>
                    <a:pt x="601891" y="50330"/>
                  </a:lnTo>
                  <a:lnTo>
                    <a:pt x="598271" y="44881"/>
                  </a:lnTo>
                  <a:lnTo>
                    <a:pt x="598271" y="35572"/>
                  </a:lnTo>
                  <a:lnTo>
                    <a:pt x="599821" y="25514"/>
                  </a:lnTo>
                  <a:lnTo>
                    <a:pt x="604405" y="14706"/>
                  </a:lnTo>
                  <a:lnTo>
                    <a:pt x="611924" y="6070"/>
                  </a:lnTo>
                  <a:lnTo>
                    <a:pt x="622287" y="2540"/>
                  </a:lnTo>
                  <a:lnTo>
                    <a:pt x="624484" y="2540"/>
                  </a:lnTo>
                  <a:lnTo>
                    <a:pt x="626897" y="3149"/>
                  </a:lnTo>
                  <a:lnTo>
                    <a:pt x="626897" y="7023"/>
                  </a:lnTo>
                  <a:lnTo>
                    <a:pt x="625081" y="7747"/>
                  </a:lnTo>
                  <a:lnTo>
                    <a:pt x="625081" y="13665"/>
                  </a:lnTo>
                  <a:lnTo>
                    <a:pt x="626897" y="15367"/>
                  </a:lnTo>
                  <a:lnTo>
                    <a:pt x="632929" y="15367"/>
                  </a:lnTo>
                  <a:lnTo>
                    <a:pt x="635584" y="13182"/>
                  </a:lnTo>
                  <a:lnTo>
                    <a:pt x="635584" y="60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120396" y="4399243"/>
              <a:ext cx="503555" cy="868044"/>
            </a:xfrm>
            <a:custGeom>
              <a:avLst/>
              <a:gdLst/>
              <a:ahLst/>
              <a:cxnLst/>
              <a:rect l="l" t="t" r="r" b="b"/>
              <a:pathLst>
                <a:path w="503554" h="868045">
                  <a:moveTo>
                    <a:pt x="503164" y="867588"/>
                  </a:moveTo>
                  <a:lnTo>
                    <a:pt x="0" y="867588"/>
                  </a:lnTo>
                  <a:lnTo>
                    <a:pt x="0" y="0"/>
                  </a:lnTo>
                  <a:lnTo>
                    <a:pt x="503164" y="0"/>
                  </a:lnTo>
                  <a:lnTo>
                    <a:pt x="503164" y="867588"/>
                  </a:lnTo>
                  <a:close/>
                </a:path>
              </a:pathLst>
            </a:custGeom>
            <a:ln w="6040">
              <a:solidFill>
                <a:srgbClr val="A5A7A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842965" y="4565148"/>
              <a:ext cx="537210" cy="901700"/>
            </a:xfrm>
            <a:custGeom>
              <a:avLst/>
              <a:gdLst/>
              <a:ahLst/>
              <a:cxnLst/>
              <a:rect l="l" t="t" r="r" b="b"/>
              <a:pathLst>
                <a:path w="537210" h="901700">
                  <a:moveTo>
                    <a:pt x="536832" y="901333"/>
                  </a:moveTo>
                  <a:lnTo>
                    <a:pt x="0" y="901333"/>
                  </a:lnTo>
                  <a:lnTo>
                    <a:pt x="0" y="0"/>
                  </a:lnTo>
                  <a:lnTo>
                    <a:pt x="536832" y="0"/>
                  </a:lnTo>
                  <a:lnTo>
                    <a:pt x="536832" y="901333"/>
                  </a:lnTo>
                  <a:close/>
                </a:path>
              </a:pathLst>
            </a:custGeom>
            <a:ln w="1812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842965" y="4399231"/>
              <a:ext cx="781050" cy="1067435"/>
            </a:xfrm>
            <a:custGeom>
              <a:avLst/>
              <a:gdLst/>
              <a:ahLst/>
              <a:cxnLst/>
              <a:rect l="l" t="t" r="r" b="b"/>
              <a:pathLst>
                <a:path w="781050" h="1067435">
                  <a:moveTo>
                    <a:pt x="536832" y="1067250"/>
                  </a:moveTo>
                  <a:lnTo>
                    <a:pt x="0" y="1067250"/>
                  </a:lnTo>
                  <a:lnTo>
                    <a:pt x="0" y="165916"/>
                  </a:lnTo>
                  <a:lnTo>
                    <a:pt x="536832" y="165916"/>
                  </a:lnTo>
                  <a:lnTo>
                    <a:pt x="536832" y="1067250"/>
                  </a:lnTo>
                  <a:close/>
                </a:path>
                <a:path w="781050" h="1067435">
                  <a:moveTo>
                    <a:pt x="277430" y="0"/>
                  </a:moveTo>
                  <a:lnTo>
                    <a:pt x="0" y="165916"/>
                  </a:lnTo>
                </a:path>
                <a:path w="781050" h="1067435">
                  <a:moveTo>
                    <a:pt x="780595" y="0"/>
                  </a:moveTo>
                  <a:lnTo>
                    <a:pt x="536832" y="165916"/>
                  </a:lnTo>
                </a:path>
                <a:path w="781050" h="1067435">
                  <a:moveTo>
                    <a:pt x="780595" y="867600"/>
                  </a:moveTo>
                  <a:lnTo>
                    <a:pt x="536832" y="1067250"/>
                  </a:lnTo>
                </a:path>
                <a:path w="781050" h="1067435">
                  <a:moveTo>
                    <a:pt x="277430" y="867600"/>
                  </a:moveTo>
                  <a:lnTo>
                    <a:pt x="0" y="1067250"/>
                  </a:lnTo>
                </a:path>
              </a:pathLst>
            </a:custGeom>
            <a:ln w="6043">
              <a:solidFill>
                <a:srgbClr val="A5A7A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3714199" y="3211243"/>
            <a:ext cx="1462405" cy="956944"/>
            <a:chOff x="3714199" y="3211243"/>
            <a:chExt cx="1462405" cy="956944"/>
          </a:xfrm>
        </p:grpSpPr>
        <p:sp>
          <p:nvSpPr>
            <p:cNvPr id="19" name="object 19" descr=""/>
            <p:cNvSpPr/>
            <p:nvPr/>
          </p:nvSpPr>
          <p:spPr>
            <a:xfrm>
              <a:off x="4062666" y="3211245"/>
              <a:ext cx="1071880" cy="925830"/>
            </a:xfrm>
            <a:custGeom>
              <a:avLst/>
              <a:gdLst/>
              <a:ahLst/>
              <a:cxnLst/>
              <a:rect l="l" t="t" r="r" b="b"/>
              <a:pathLst>
                <a:path w="1071879" h="925829">
                  <a:moveTo>
                    <a:pt x="55346" y="160845"/>
                  </a:moveTo>
                  <a:lnTo>
                    <a:pt x="53898" y="159639"/>
                  </a:lnTo>
                  <a:lnTo>
                    <a:pt x="48437" y="164985"/>
                  </a:lnTo>
                  <a:lnTo>
                    <a:pt x="46062" y="167982"/>
                  </a:lnTo>
                  <a:lnTo>
                    <a:pt x="43268" y="167982"/>
                  </a:lnTo>
                  <a:lnTo>
                    <a:pt x="42557" y="167259"/>
                  </a:lnTo>
                  <a:lnTo>
                    <a:pt x="42608" y="166166"/>
                  </a:lnTo>
                  <a:lnTo>
                    <a:pt x="44297" y="157784"/>
                  </a:lnTo>
                  <a:lnTo>
                    <a:pt x="44704" y="156133"/>
                  </a:lnTo>
                  <a:lnTo>
                    <a:pt x="44767" y="155892"/>
                  </a:lnTo>
                  <a:lnTo>
                    <a:pt x="48145" y="142328"/>
                  </a:lnTo>
                  <a:lnTo>
                    <a:pt x="52260" y="126580"/>
                  </a:lnTo>
                  <a:lnTo>
                    <a:pt x="52387" y="126123"/>
                  </a:lnTo>
                  <a:lnTo>
                    <a:pt x="54013" y="119964"/>
                  </a:lnTo>
                  <a:lnTo>
                    <a:pt x="53174" y="119595"/>
                  </a:lnTo>
                  <a:lnTo>
                    <a:pt x="45821" y="120446"/>
                  </a:lnTo>
                  <a:lnTo>
                    <a:pt x="45440" y="120802"/>
                  </a:lnTo>
                  <a:lnTo>
                    <a:pt x="44234" y="126123"/>
                  </a:lnTo>
                  <a:lnTo>
                    <a:pt x="43992" y="126123"/>
                  </a:lnTo>
                  <a:lnTo>
                    <a:pt x="43827" y="124548"/>
                  </a:lnTo>
                  <a:lnTo>
                    <a:pt x="43700" y="123405"/>
                  </a:lnTo>
                  <a:lnTo>
                    <a:pt x="43637" y="122745"/>
                  </a:lnTo>
                  <a:lnTo>
                    <a:pt x="43002" y="122250"/>
                  </a:lnTo>
                  <a:lnTo>
                    <a:pt x="41935" y="121412"/>
                  </a:lnTo>
                  <a:lnTo>
                    <a:pt x="41935" y="124548"/>
                  </a:lnTo>
                  <a:lnTo>
                    <a:pt x="41935" y="130365"/>
                  </a:lnTo>
                  <a:lnTo>
                    <a:pt x="39890" y="141300"/>
                  </a:lnTo>
                  <a:lnTo>
                    <a:pt x="34429" y="153809"/>
                  </a:lnTo>
                  <a:lnTo>
                    <a:pt x="26555" y="164096"/>
                  </a:lnTo>
                  <a:lnTo>
                    <a:pt x="17310" y="168363"/>
                  </a:lnTo>
                  <a:lnTo>
                    <a:pt x="14046" y="168363"/>
                  </a:lnTo>
                  <a:lnTo>
                    <a:pt x="10058" y="166166"/>
                  </a:lnTo>
                  <a:lnTo>
                    <a:pt x="10083" y="159639"/>
                  </a:lnTo>
                  <a:lnTo>
                    <a:pt x="11976" y="149313"/>
                  </a:lnTo>
                  <a:lnTo>
                    <a:pt x="17259" y="136918"/>
                  </a:lnTo>
                  <a:lnTo>
                    <a:pt x="25196" y="126580"/>
                  </a:lnTo>
                  <a:lnTo>
                    <a:pt x="35052" y="122250"/>
                  </a:lnTo>
                  <a:lnTo>
                    <a:pt x="38557" y="122250"/>
                  </a:lnTo>
                  <a:lnTo>
                    <a:pt x="41935" y="124548"/>
                  </a:lnTo>
                  <a:lnTo>
                    <a:pt x="41935" y="121412"/>
                  </a:lnTo>
                  <a:lnTo>
                    <a:pt x="39649" y="119595"/>
                  </a:lnTo>
                  <a:lnTo>
                    <a:pt x="34455" y="119595"/>
                  </a:lnTo>
                  <a:lnTo>
                    <a:pt x="22288" y="123405"/>
                  </a:lnTo>
                  <a:lnTo>
                    <a:pt x="11163" y="133134"/>
                  </a:lnTo>
                  <a:lnTo>
                    <a:pt x="3060" y="146189"/>
                  </a:lnTo>
                  <a:lnTo>
                    <a:pt x="0" y="159639"/>
                  </a:lnTo>
                  <a:lnTo>
                    <a:pt x="50" y="167259"/>
                  </a:lnTo>
                  <a:lnTo>
                    <a:pt x="165" y="170624"/>
                  </a:lnTo>
                  <a:lnTo>
                    <a:pt x="266" y="173482"/>
                  </a:lnTo>
                  <a:lnTo>
                    <a:pt x="292" y="174282"/>
                  </a:lnTo>
                  <a:lnTo>
                    <a:pt x="12369" y="174282"/>
                  </a:lnTo>
                  <a:lnTo>
                    <a:pt x="17703" y="173482"/>
                  </a:lnTo>
                  <a:lnTo>
                    <a:pt x="23152" y="170624"/>
                  </a:lnTo>
                  <a:lnTo>
                    <a:pt x="25539" y="168363"/>
                  </a:lnTo>
                  <a:lnTo>
                    <a:pt x="29121" y="164985"/>
                  </a:lnTo>
                  <a:lnTo>
                    <a:pt x="36029" y="155892"/>
                  </a:lnTo>
                  <a:lnTo>
                    <a:pt x="36283" y="156133"/>
                  </a:lnTo>
                  <a:lnTo>
                    <a:pt x="34328" y="163525"/>
                  </a:lnTo>
                  <a:lnTo>
                    <a:pt x="33743" y="166166"/>
                  </a:lnTo>
                  <a:lnTo>
                    <a:pt x="33743" y="174282"/>
                  </a:lnTo>
                  <a:lnTo>
                    <a:pt x="43878" y="174282"/>
                  </a:lnTo>
                  <a:lnTo>
                    <a:pt x="48094" y="169811"/>
                  </a:lnTo>
                  <a:lnTo>
                    <a:pt x="49580" y="167982"/>
                  </a:lnTo>
                  <a:lnTo>
                    <a:pt x="55346" y="160845"/>
                  </a:lnTo>
                  <a:close/>
                </a:path>
                <a:path w="1071879" h="925829">
                  <a:moveTo>
                    <a:pt x="93484" y="838581"/>
                  </a:moveTo>
                  <a:lnTo>
                    <a:pt x="80924" y="838581"/>
                  </a:lnTo>
                  <a:lnTo>
                    <a:pt x="62064" y="881164"/>
                  </a:lnTo>
                  <a:lnTo>
                    <a:pt x="61823" y="881164"/>
                  </a:lnTo>
                  <a:lnTo>
                    <a:pt x="58102" y="842568"/>
                  </a:lnTo>
                  <a:lnTo>
                    <a:pt x="40944" y="836637"/>
                  </a:lnTo>
                  <a:lnTo>
                    <a:pt x="33540" y="851763"/>
                  </a:lnTo>
                  <a:lnTo>
                    <a:pt x="33591" y="856246"/>
                  </a:lnTo>
                  <a:lnTo>
                    <a:pt x="33020" y="859993"/>
                  </a:lnTo>
                  <a:lnTo>
                    <a:pt x="34950" y="859993"/>
                  </a:lnTo>
                  <a:lnTo>
                    <a:pt x="35687" y="856970"/>
                  </a:lnTo>
                  <a:lnTo>
                    <a:pt x="35979" y="852614"/>
                  </a:lnTo>
                  <a:lnTo>
                    <a:pt x="45834" y="845108"/>
                  </a:lnTo>
                  <a:lnTo>
                    <a:pt x="57251" y="882116"/>
                  </a:lnTo>
                  <a:lnTo>
                    <a:pt x="57454" y="891082"/>
                  </a:lnTo>
                  <a:lnTo>
                    <a:pt x="54698" y="896467"/>
                  </a:lnTo>
                  <a:lnTo>
                    <a:pt x="51498" y="903147"/>
                  </a:lnTo>
                  <a:lnTo>
                    <a:pt x="48666" y="910297"/>
                  </a:lnTo>
                  <a:lnTo>
                    <a:pt x="47028" y="917105"/>
                  </a:lnTo>
                  <a:lnTo>
                    <a:pt x="46431" y="921943"/>
                  </a:lnTo>
                  <a:lnTo>
                    <a:pt x="48323" y="925334"/>
                  </a:lnTo>
                  <a:lnTo>
                    <a:pt x="55143" y="925817"/>
                  </a:lnTo>
                  <a:lnTo>
                    <a:pt x="57759" y="924115"/>
                  </a:lnTo>
                  <a:lnTo>
                    <a:pt x="60147" y="918425"/>
                  </a:lnTo>
                  <a:lnTo>
                    <a:pt x="62153" y="910805"/>
                  </a:lnTo>
                  <a:lnTo>
                    <a:pt x="62738" y="902843"/>
                  </a:lnTo>
                  <a:lnTo>
                    <a:pt x="62382" y="891324"/>
                  </a:lnTo>
                  <a:lnTo>
                    <a:pt x="93484" y="838581"/>
                  </a:lnTo>
                  <a:close/>
                </a:path>
                <a:path w="1071879" h="925829">
                  <a:moveTo>
                    <a:pt x="743902" y="35217"/>
                  </a:moveTo>
                  <a:lnTo>
                    <a:pt x="737870" y="29286"/>
                  </a:lnTo>
                  <a:lnTo>
                    <a:pt x="733513" y="29286"/>
                  </a:lnTo>
                  <a:lnTo>
                    <a:pt x="733513" y="45491"/>
                  </a:lnTo>
                  <a:lnTo>
                    <a:pt x="731456" y="55359"/>
                  </a:lnTo>
                  <a:lnTo>
                    <a:pt x="725703" y="67157"/>
                  </a:lnTo>
                  <a:lnTo>
                    <a:pt x="716711" y="77190"/>
                  </a:lnTo>
                  <a:lnTo>
                    <a:pt x="716432" y="77190"/>
                  </a:lnTo>
                  <a:lnTo>
                    <a:pt x="705497" y="81191"/>
                  </a:lnTo>
                  <a:lnTo>
                    <a:pt x="699820" y="81191"/>
                  </a:lnTo>
                  <a:lnTo>
                    <a:pt x="699820" y="77190"/>
                  </a:lnTo>
                  <a:lnTo>
                    <a:pt x="701840" y="65278"/>
                  </a:lnTo>
                  <a:lnTo>
                    <a:pt x="707275" y="51435"/>
                  </a:lnTo>
                  <a:lnTo>
                    <a:pt x="710476" y="46824"/>
                  </a:lnTo>
                  <a:lnTo>
                    <a:pt x="715213" y="39979"/>
                  </a:lnTo>
                  <a:lnTo>
                    <a:pt x="724712" y="35217"/>
                  </a:lnTo>
                  <a:lnTo>
                    <a:pt x="732320" y="35217"/>
                  </a:lnTo>
                  <a:lnTo>
                    <a:pt x="733450" y="41427"/>
                  </a:lnTo>
                  <a:lnTo>
                    <a:pt x="733513" y="45491"/>
                  </a:lnTo>
                  <a:lnTo>
                    <a:pt x="733513" y="29286"/>
                  </a:lnTo>
                  <a:lnTo>
                    <a:pt x="729411" y="29286"/>
                  </a:lnTo>
                  <a:lnTo>
                    <a:pt x="721868" y="31140"/>
                  </a:lnTo>
                  <a:lnTo>
                    <a:pt x="715594" y="35699"/>
                  </a:lnTo>
                  <a:lnTo>
                    <a:pt x="710603" y="41427"/>
                  </a:lnTo>
                  <a:lnTo>
                    <a:pt x="706945" y="46824"/>
                  </a:lnTo>
                  <a:lnTo>
                    <a:pt x="706678" y="46824"/>
                  </a:lnTo>
                  <a:lnTo>
                    <a:pt x="709968" y="35217"/>
                  </a:lnTo>
                  <a:lnTo>
                    <a:pt x="713409" y="22250"/>
                  </a:lnTo>
                  <a:lnTo>
                    <a:pt x="719023" y="609"/>
                  </a:lnTo>
                  <a:lnTo>
                    <a:pt x="718413" y="0"/>
                  </a:lnTo>
                  <a:lnTo>
                    <a:pt x="712152" y="1206"/>
                  </a:lnTo>
                  <a:lnTo>
                    <a:pt x="705980" y="2057"/>
                  </a:lnTo>
                  <a:lnTo>
                    <a:pt x="699947" y="2781"/>
                  </a:lnTo>
                  <a:lnTo>
                    <a:pt x="699947" y="4965"/>
                  </a:lnTo>
                  <a:lnTo>
                    <a:pt x="706945" y="4965"/>
                  </a:lnTo>
                  <a:lnTo>
                    <a:pt x="707796" y="5562"/>
                  </a:lnTo>
                  <a:lnTo>
                    <a:pt x="707796" y="10045"/>
                  </a:lnTo>
                  <a:lnTo>
                    <a:pt x="706716" y="13068"/>
                  </a:lnTo>
                  <a:lnTo>
                    <a:pt x="705853" y="16459"/>
                  </a:lnTo>
                  <a:lnTo>
                    <a:pt x="691057" y="71120"/>
                  </a:lnTo>
                  <a:lnTo>
                    <a:pt x="689444" y="77190"/>
                  </a:lnTo>
                  <a:lnTo>
                    <a:pt x="689444" y="80225"/>
                  </a:lnTo>
                  <a:lnTo>
                    <a:pt x="698728" y="83972"/>
                  </a:lnTo>
                  <a:lnTo>
                    <a:pt x="705142" y="83972"/>
                  </a:lnTo>
                  <a:lnTo>
                    <a:pt x="740333" y="58242"/>
                  </a:lnTo>
                  <a:lnTo>
                    <a:pt x="743775" y="43916"/>
                  </a:lnTo>
                  <a:lnTo>
                    <a:pt x="743775" y="35217"/>
                  </a:lnTo>
                  <a:lnTo>
                    <a:pt x="743902" y="35217"/>
                  </a:lnTo>
                  <a:close/>
                </a:path>
                <a:path w="1071879" h="925829">
                  <a:moveTo>
                    <a:pt x="1071740" y="453669"/>
                  </a:moveTo>
                  <a:lnTo>
                    <a:pt x="1068717" y="447611"/>
                  </a:lnTo>
                  <a:lnTo>
                    <a:pt x="1058570" y="447611"/>
                  </a:lnTo>
                  <a:lnTo>
                    <a:pt x="1045629" y="450773"/>
                  </a:lnTo>
                  <a:lnTo>
                    <a:pt x="1034605" y="459003"/>
                  </a:lnTo>
                  <a:lnTo>
                    <a:pt x="1026922" y="470433"/>
                  </a:lnTo>
                  <a:lnTo>
                    <a:pt x="1024039" y="483184"/>
                  </a:lnTo>
                  <a:lnTo>
                    <a:pt x="1025728" y="492963"/>
                  </a:lnTo>
                  <a:lnTo>
                    <a:pt x="1030020" y="498779"/>
                  </a:lnTo>
                  <a:lnTo>
                    <a:pt x="1035799" y="501573"/>
                  </a:lnTo>
                  <a:lnTo>
                    <a:pt x="1041895" y="502297"/>
                  </a:lnTo>
                  <a:lnTo>
                    <a:pt x="1050378" y="500824"/>
                  </a:lnTo>
                  <a:lnTo>
                    <a:pt x="1058329" y="492988"/>
                  </a:lnTo>
                  <a:lnTo>
                    <a:pt x="1052652" y="497941"/>
                  </a:lnTo>
                  <a:lnTo>
                    <a:pt x="1038047" y="497941"/>
                  </a:lnTo>
                  <a:lnTo>
                    <a:pt x="1034415" y="492506"/>
                  </a:lnTo>
                  <a:lnTo>
                    <a:pt x="1034415" y="483184"/>
                  </a:lnTo>
                  <a:lnTo>
                    <a:pt x="1035964" y="473125"/>
                  </a:lnTo>
                  <a:lnTo>
                    <a:pt x="1040549" y="462318"/>
                  </a:lnTo>
                  <a:lnTo>
                    <a:pt x="1048067" y="453682"/>
                  </a:lnTo>
                  <a:lnTo>
                    <a:pt x="1058443" y="450151"/>
                  </a:lnTo>
                  <a:lnTo>
                    <a:pt x="1060627" y="450151"/>
                  </a:lnTo>
                  <a:lnTo>
                    <a:pt x="1063028" y="450761"/>
                  </a:lnTo>
                  <a:lnTo>
                    <a:pt x="1063028" y="454634"/>
                  </a:lnTo>
                  <a:lnTo>
                    <a:pt x="1061224" y="455358"/>
                  </a:lnTo>
                  <a:lnTo>
                    <a:pt x="1061224" y="461289"/>
                  </a:lnTo>
                  <a:lnTo>
                    <a:pt x="1063028" y="462978"/>
                  </a:lnTo>
                  <a:lnTo>
                    <a:pt x="1069060" y="462978"/>
                  </a:lnTo>
                  <a:lnTo>
                    <a:pt x="1071740" y="460806"/>
                  </a:lnTo>
                  <a:lnTo>
                    <a:pt x="1071740" y="4536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076295" y="3337606"/>
              <a:ext cx="1097280" cy="622300"/>
            </a:xfrm>
            <a:custGeom>
              <a:avLst/>
              <a:gdLst/>
              <a:ahLst/>
              <a:cxnLst/>
              <a:rect l="l" t="t" r="r" b="b"/>
              <a:pathLst>
                <a:path w="1097279" h="622300">
                  <a:moveTo>
                    <a:pt x="861322" y="621816"/>
                  </a:moveTo>
                  <a:lnTo>
                    <a:pt x="0" y="621816"/>
                  </a:lnTo>
                  <a:lnTo>
                    <a:pt x="235406" y="0"/>
                  </a:lnTo>
                  <a:lnTo>
                    <a:pt x="1096717" y="0"/>
                  </a:lnTo>
                  <a:lnTo>
                    <a:pt x="861322" y="621816"/>
                  </a:lnTo>
                  <a:close/>
                </a:path>
              </a:pathLst>
            </a:custGeom>
            <a:ln w="6046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3723269" y="3503511"/>
              <a:ext cx="1143635" cy="655955"/>
            </a:xfrm>
            <a:custGeom>
              <a:avLst/>
              <a:gdLst/>
              <a:ahLst/>
              <a:cxnLst/>
              <a:rect l="l" t="t" r="r" b="b"/>
              <a:pathLst>
                <a:path w="1143635" h="655954">
                  <a:moveTo>
                    <a:pt x="894990" y="655561"/>
                  </a:moveTo>
                  <a:lnTo>
                    <a:pt x="0" y="655561"/>
                  </a:lnTo>
                  <a:lnTo>
                    <a:pt x="248182" y="0"/>
                  </a:lnTo>
                  <a:lnTo>
                    <a:pt x="1143173" y="0"/>
                  </a:lnTo>
                  <a:lnTo>
                    <a:pt x="894990" y="655561"/>
                  </a:lnTo>
                  <a:close/>
                </a:path>
              </a:pathLst>
            </a:custGeom>
            <a:ln w="181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3723269" y="3337606"/>
              <a:ext cx="1450340" cy="821690"/>
            </a:xfrm>
            <a:custGeom>
              <a:avLst/>
              <a:gdLst/>
              <a:ahLst/>
              <a:cxnLst/>
              <a:rect l="l" t="t" r="r" b="b"/>
              <a:pathLst>
                <a:path w="1450339" h="821689">
                  <a:moveTo>
                    <a:pt x="894990" y="821466"/>
                  </a:moveTo>
                  <a:lnTo>
                    <a:pt x="0" y="821466"/>
                  </a:lnTo>
                  <a:lnTo>
                    <a:pt x="248182" y="165905"/>
                  </a:lnTo>
                  <a:lnTo>
                    <a:pt x="1143173" y="165905"/>
                  </a:lnTo>
                  <a:lnTo>
                    <a:pt x="894990" y="821466"/>
                  </a:lnTo>
                  <a:close/>
                </a:path>
                <a:path w="1450339" h="821689">
                  <a:moveTo>
                    <a:pt x="588432" y="0"/>
                  </a:moveTo>
                  <a:lnTo>
                    <a:pt x="248182" y="165905"/>
                  </a:lnTo>
                </a:path>
                <a:path w="1450339" h="821689">
                  <a:moveTo>
                    <a:pt x="1449743" y="0"/>
                  </a:moveTo>
                  <a:lnTo>
                    <a:pt x="1143173" y="165905"/>
                  </a:lnTo>
                </a:path>
                <a:path w="1450339" h="821689">
                  <a:moveTo>
                    <a:pt x="1214348" y="621816"/>
                  </a:moveTo>
                  <a:lnTo>
                    <a:pt x="894990" y="821466"/>
                  </a:lnTo>
                </a:path>
                <a:path w="1450339" h="821689">
                  <a:moveTo>
                    <a:pt x="353025" y="621816"/>
                  </a:moveTo>
                  <a:lnTo>
                    <a:pt x="0" y="821466"/>
                  </a:lnTo>
                </a:path>
              </a:pathLst>
            </a:custGeom>
            <a:ln w="6043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0879" y="3814922"/>
              <a:ext cx="330696" cy="245819"/>
            </a:xfrm>
            <a:prstGeom prst="rect">
              <a:avLst/>
            </a:prstGeom>
          </p:spPr>
        </p:pic>
      </p:grpSp>
      <p:sp>
        <p:nvSpPr>
          <p:cNvPr id="24" name="object 24" descr=""/>
          <p:cNvSpPr/>
          <p:nvPr/>
        </p:nvSpPr>
        <p:spPr>
          <a:xfrm>
            <a:off x="5223230" y="5721172"/>
            <a:ext cx="518795" cy="109220"/>
          </a:xfrm>
          <a:custGeom>
            <a:avLst/>
            <a:gdLst/>
            <a:ahLst/>
            <a:cxnLst/>
            <a:rect l="l" t="t" r="r" b="b"/>
            <a:pathLst>
              <a:path w="518795" h="109220">
                <a:moveTo>
                  <a:pt x="82473" y="2540"/>
                </a:moveTo>
                <a:lnTo>
                  <a:pt x="48907" y="2540"/>
                </a:lnTo>
                <a:lnTo>
                  <a:pt x="48907" y="4838"/>
                </a:lnTo>
                <a:lnTo>
                  <a:pt x="57861" y="5575"/>
                </a:lnTo>
                <a:lnTo>
                  <a:pt x="59524" y="6781"/>
                </a:lnTo>
                <a:lnTo>
                  <a:pt x="59524" y="39204"/>
                </a:lnTo>
                <a:lnTo>
                  <a:pt x="22948" y="39204"/>
                </a:lnTo>
                <a:lnTo>
                  <a:pt x="22948" y="7137"/>
                </a:lnTo>
                <a:lnTo>
                  <a:pt x="24409" y="5575"/>
                </a:lnTo>
                <a:lnTo>
                  <a:pt x="33578" y="4838"/>
                </a:lnTo>
                <a:lnTo>
                  <a:pt x="33578" y="2540"/>
                </a:lnTo>
                <a:lnTo>
                  <a:pt x="0" y="2540"/>
                </a:lnTo>
                <a:lnTo>
                  <a:pt x="0" y="4838"/>
                </a:lnTo>
                <a:lnTo>
                  <a:pt x="8940" y="5575"/>
                </a:lnTo>
                <a:lnTo>
                  <a:pt x="10629" y="6781"/>
                </a:lnTo>
                <a:lnTo>
                  <a:pt x="10629" y="77203"/>
                </a:lnTo>
                <a:lnTo>
                  <a:pt x="10134" y="79844"/>
                </a:lnTo>
                <a:lnTo>
                  <a:pt x="0" y="80340"/>
                </a:lnTo>
                <a:lnTo>
                  <a:pt x="0" y="82638"/>
                </a:lnTo>
                <a:lnTo>
                  <a:pt x="33578" y="82638"/>
                </a:lnTo>
                <a:lnTo>
                  <a:pt x="33578" y="80340"/>
                </a:lnTo>
                <a:lnTo>
                  <a:pt x="24155" y="79743"/>
                </a:lnTo>
                <a:lnTo>
                  <a:pt x="22948" y="77444"/>
                </a:lnTo>
                <a:lnTo>
                  <a:pt x="22948" y="44526"/>
                </a:lnTo>
                <a:lnTo>
                  <a:pt x="59524" y="44526"/>
                </a:lnTo>
                <a:lnTo>
                  <a:pt x="59524" y="77203"/>
                </a:lnTo>
                <a:lnTo>
                  <a:pt x="59055" y="79844"/>
                </a:lnTo>
                <a:lnTo>
                  <a:pt x="48907" y="80340"/>
                </a:lnTo>
                <a:lnTo>
                  <a:pt x="48907" y="82638"/>
                </a:lnTo>
                <a:lnTo>
                  <a:pt x="82473" y="82638"/>
                </a:lnTo>
                <a:lnTo>
                  <a:pt x="82473" y="80340"/>
                </a:lnTo>
                <a:lnTo>
                  <a:pt x="73063" y="79743"/>
                </a:lnTo>
                <a:lnTo>
                  <a:pt x="71869" y="77444"/>
                </a:lnTo>
                <a:lnTo>
                  <a:pt x="71869" y="7137"/>
                </a:lnTo>
                <a:lnTo>
                  <a:pt x="73304" y="5575"/>
                </a:lnTo>
                <a:lnTo>
                  <a:pt x="82473" y="4838"/>
                </a:lnTo>
                <a:lnTo>
                  <a:pt x="82473" y="2540"/>
                </a:lnTo>
                <a:close/>
              </a:path>
              <a:path w="518795" h="109220">
                <a:moveTo>
                  <a:pt x="136080" y="63652"/>
                </a:moveTo>
                <a:lnTo>
                  <a:pt x="134175" y="62788"/>
                </a:lnTo>
                <a:lnTo>
                  <a:pt x="130784" y="68224"/>
                </a:lnTo>
                <a:lnTo>
                  <a:pt x="126199" y="75501"/>
                </a:lnTo>
                <a:lnTo>
                  <a:pt x="115443" y="75501"/>
                </a:lnTo>
                <a:lnTo>
                  <a:pt x="109283" y="74396"/>
                </a:lnTo>
                <a:lnTo>
                  <a:pt x="103390" y="70345"/>
                </a:lnTo>
                <a:lnTo>
                  <a:pt x="98729" y="62280"/>
                </a:lnTo>
                <a:lnTo>
                  <a:pt x="96240" y="49123"/>
                </a:lnTo>
                <a:lnTo>
                  <a:pt x="133794" y="49123"/>
                </a:lnTo>
                <a:lnTo>
                  <a:pt x="132930" y="45250"/>
                </a:lnTo>
                <a:lnTo>
                  <a:pt x="131508" y="38976"/>
                </a:lnTo>
                <a:lnTo>
                  <a:pt x="126923" y="32118"/>
                </a:lnTo>
                <a:lnTo>
                  <a:pt x="125653" y="31343"/>
                </a:lnTo>
                <a:lnTo>
                  <a:pt x="121488" y="28841"/>
                </a:lnTo>
                <a:lnTo>
                  <a:pt x="121488" y="45250"/>
                </a:lnTo>
                <a:lnTo>
                  <a:pt x="96608" y="45250"/>
                </a:lnTo>
                <a:lnTo>
                  <a:pt x="98539" y="34594"/>
                </a:lnTo>
                <a:lnTo>
                  <a:pt x="103251" y="31343"/>
                </a:lnTo>
                <a:lnTo>
                  <a:pt x="119430" y="31343"/>
                </a:lnTo>
                <a:lnTo>
                  <a:pt x="121488" y="45250"/>
                </a:lnTo>
                <a:lnTo>
                  <a:pt x="121488" y="28841"/>
                </a:lnTo>
                <a:lnTo>
                  <a:pt x="120459" y="28219"/>
                </a:lnTo>
                <a:lnTo>
                  <a:pt x="112547" y="26987"/>
                </a:lnTo>
                <a:lnTo>
                  <a:pt x="104622" y="28486"/>
                </a:lnTo>
                <a:lnTo>
                  <a:pt x="96608" y="33477"/>
                </a:lnTo>
                <a:lnTo>
                  <a:pt x="90411" y="42646"/>
                </a:lnTo>
                <a:lnTo>
                  <a:pt x="87922" y="56743"/>
                </a:lnTo>
                <a:lnTo>
                  <a:pt x="89573" y="68224"/>
                </a:lnTo>
                <a:lnTo>
                  <a:pt x="94183" y="76733"/>
                </a:lnTo>
                <a:lnTo>
                  <a:pt x="101320" y="82029"/>
                </a:lnTo>
                <a:lnTo>
                  <a:pt x="110490" y="83858"/>
                </a:lnTo>
                <a:lnTo>
                  <a:pt x="121653" y="81229"/>
                </a:lnTo>
                <a:lnTo>
                  <a:pt x="128905" y="75501"/>
                </a:lnTo>
                <a:lnTo>
                  <a:pt x="129349" y="75158"/>
                </a:lnTo>
                <a:lnTo>
                  <a:pt x="134023" y="68389"/>
                </a:lnTo>
                <a:lnTo>
                  <a:pt x="136080" y="63652"/>
                </a:lnTo>
                <a:close/>
              </a:path>
              <a:path w="518795" h="109220">
                <a:moveTo>
                  <a:pt x="196342" y="80822"/>
                </a:moveTo>
                <a:lnTo>
                  <a:pt x="191046" y="80581"/>
                </a:lnTo>
                <a:lnTo>
                  <a:pt x="170992" y="49847"/>
                </a:lnTo>
                <a:lnTo>
                  <a:pt x="181013" y="35331"/>
                </a:lnTo>
                <a:lnTo>
                  <a:pt x="181978" y="33756"/>
                </a:lnTo>
                <a:lnTo>
                  <a:pt x="185623" y="30137"/>
                </a:lnTo>
                <a:lnTo>
                  <a:pt x="190804" y="30010"/>
                </a:lnTo>
                <a:lnTo>
                  <a:pt x="190804" y="28194"/>
                </a:lnTo>
                <a:lnTo>
                  <a:pt x="171716" y="28194"/>
                </a:lnTo>
                <a:lnTo>
                  <a:pt x="171716" y="30010"/>
                </a:lnTo>
                <a:lnTo>
                  <a:pt x="176555" y="30251"/>
                </a:lnTo>
                <a:lnTo>
                  <a:pt x="176555" y="34124"/>
                </a:lnTo>
                <a:lnTo>
                  <a:pt x="168465" y="45859"/>
                </a:lnTo>
                <a:lnTo>
                  <a:pt x="161201" y="34975"/>
                </a:lnTo>
                <a:lnTo>
                  <a:pt x="161201" y="30251"/>
                </a:lnTo>
                <a:lnTo>
                  <a:pt x="164223" y="30010"/>
                </a:lnTo>
                <a:lnTo>
                  <a:pt x="166395" y="30010"/>
                </a:lnTo>
                <a:lnTo>
                  <a:pt x="166395" y="28194"/>
                </a:lnTo>
                <a:lnTo>
                  <a:pt x="141414" y="28194"/>
                </a:lnTo>
                <a:lnTo>
                  <a:pt x="141414" y="30010"/>
                </a:lnTo>
                <a:lnTo>
                  <a:pt x="146837" y="29895"/>
                </a:lnTo>
                <a:lnTo>
                  <a:pt x="151790" y="37274"/>
                </a:lnTo>
                <a:lnTo>
                  <a:pt x="163131" y="54686"/>
                </a:lnTo>
                <a:lnTo>
                  <a:pt x="145516" y="80225"/>
                </a:lnTo>
                <a:lnTo>
                  <a:pt x="140563" y="80822"/>
                </a:lnTo>
                <a:lnTo>
                  <a:pt x="140563" y="82638"/>
                </a:lnTo>
                <a:lnTo>
                  <a:pt x="158064" y="82638"/>
                </a:lnTo>
                <a:lnTo>
                  <a:pt x="158064" y="80822"/>
                </a:lnTo>
                <a:lnTo>
                  <a:pt x="153479" y="80822"/>
                </a:lnTo>
                <a:lnTo>
                  <a:pt x="153225" y="78651"/>
                </a:lnTo>
                <a:lnTo>
                  <a:pt x="153225" y="77317"/>
                </a:lnTo>
                <a:lnTo>
                  <a:pt x="165188" y="58801"/>
                </a:lnTo>
                <a:lnTo>
                  <a:pt x="175450" y="74409"/>
                </a:lnTo>
                <a:lnTo>
                  <a:pt x="176911" y="75857"/>
                </a:lnTo>
                <a:lnTo>
                  <a:pt x="176911" y="80225"/>
                </a:lnTo>
                <a:lnTo>
                  <a:pt x="175818" y="80708"/>
                </a:lnTo>
                <a:lnTo>
                  <a:pt x="172085" y="80822"/>
                </a:lnTo>
                <a:lnTo>
                  <a:pt x="172085" y="82638"/>
                </a:lnTo>
                <a:lnTo>
                  <a:pt x="196342" y="82638"/>
                </a:lnTo>
                <a:lnTo>
                  <a:pt x="196342" y="80822"/>
                </a:lnTo>
                <a:close/>
              </a:path>
              <a:path w="518795" h="109220">
                <a:moveTo>
                  <a:pt x="252260" y="74663"/>
                </a:moveTo>
                <a:lnTo>
                  <a:pt x="250926" y="75742"/>
                </a:lnTo>
                <a:lnTo>
                  <a:pt x="249364" y="76949"/>
                </a:lnTo>
                <a:lnTo>
                  <a:pt x="243332" y="76949"/>
                </a:lnTo>
                <a:lnTo>
                  <a:pt x="243332" y="75018"/>
                </a:lnTo>
                <a:lnTo>
                  <a:pt x="243332" y="50215"/>
                </a:lnTo>
                <a:lnTo>
                  <a:pt x="243293" y="45745"/>
                </a:lnTo>
                <a:lnTo>
                  <a:pt x="243179" y="43078"/>
                </a:lnTo>
                <a:lnTo>
                  <a:pt x="243141" y="42354"/>
                </a:lnTo>
                <a:lnTo>
                  <a:pt x="243052" y="40259"/>
                </a:lnTo>
                <a:lnTo>
                  <a:pt x="241084" y="33947"/>
                </a:lnTo>
                <a:lnTo>
                  <a:pt x="236715" y="29895"/>
                </a:lnTo>
                <a:lnTo>
                  <a:pt x="235737" y="28994"/>
                </a:lnTo>
                <a:lnTo>
                  <a:pt x="225336" y="26987"/>
                </a:lnTo>
                <a:lnTo>
                  <a:pt x="211328" y="26987"/>
                </a:lnTo>
                <a:lnTo>
                  <a:pt x="205638" y="35560"/>
                </a:lnTo>
                <a:lnTo>
                  <a:pt x="205638" y="42354"/>
                </a:lnTo>
                <a:lnTo>
                  <a:pt x="207098" y="45745"/>
                </a:lnTo>
                <a:lnTo>
                  <a:pt x="213982" y="45745"/>
                </a:lnTo>
                <a:lnTo>
                  <a:pt x="216281" y="43078"/>
                </a:lnTo>
                <a:lnTo>
                  <a:pt x="216281" y="39446"/>
                </a:lnTo>
                <a:lnTo>
                  <a:pt x="215658" y="37617"/>
                </a:lnTo>
                <a:lnTo>
                  <a:pt x="215658" y="32067"/>
                </a:lnTo>
                <a:lnTo>
                  <a:pt x="220268" y="29895"/>
                </a:lnTo>
                <a:lnTo>
                  <a:pt x="227888" y="29895"/>
                </a:lnTo>
                <a:lnTo>
                  <a:pt x="233540" y="31216"/>
                </a:lnTo>
                <a:lnTo>
                  <a:pt x="233540" y="47307"/>
                </a:lnTo>
                <a:lnTo>
                  <a:pt x="233540" y="50215"/>
                </a:lnTo>
                <a:lnTo>
                  <a:pt x="233540" y="71386"/>
                </a:lnTo>
                <a:lnTo>
                  <a:pt x="233184" y="72834"/>
                </a:lnTo>
                <a:lnTo>
                  <a:pt x="229438" y="74663"/>
                </a:lnTo>
                <a:lnTo>
                  <a:pt x="228358" y="75272"/>
                </a:lnTo>
                <a:lnTo>
                  <a:pt x="224307" y="76949"/>
                </a:lnTo>
                <a:lnTo>
                  <a:pt x="217589" y="76949"/>
                </a:lnTo>
                <a:lnTo>
                  <a:pt x="213982" y="73088"/>
                </a:lnTo>
                <a:lnTo>
                  <a:pt x="213982" y="67170"/>
                </a:lnTo>
                <a:lnTo>
                  <a:pt x="214477" y="63627"/>
                </a:lnTo>
                <a:lnTo>
                  <a:pt x="216928" y="59410"/>
                </a:lnTo>
                <a:lnTo>
                  <a:pt x="222796" y="54838"/>
                </a:lnTo>
                <a:lnTo>
                  <a:pt x="233540" y="50215"/>
                </a:lnTo>
                <a:lnTo>
                  <a:pt x="233540" y="47307"/>
                </a:lnTo>
                <a:lnTo>
                  <a:pt x="203339" y="71386"/>
                </a:lnTo>
                <a:lnTo>
                  <a:pt x="203339" y="79375"/>
                </a:lnTo>
                <a:lnTo>
                  <a:pt x="209626" y="83858"/>
                </a:lnTo>
                <a:lnTo>
                  <a:pt x="222808" y="83858"/>
                </a:lnTo>
                <a:lnTo>
                  <a:pt x="229196" y="79006"/>
                </a:lnTo>
                <a:lnTo>
                  <a:pt x="231508" y="76949"/>
                </a:lnTo>
                <a:lnTo>
                  <a:pt x="233654" y="75018"/>
                </a:lnTo>
                <a:lnTo>
                  <a:pt x="234276" y="83858"/>
                </a:lnTo>
                <a:lnTo>
                  <a:pt x="247091" y="83858"/>
                </a:lnTo>
                <a:lnTo>
                  <a:pt x="252260" y="77800"/>
                </a:lnTo>
                <a:lnTo>
                  <a:pt x="252260" y="76949"/>
                </a:lnTo>
                <a:lnTo>
                  <a:pt x="252260" y="74663"/>
                </a:lnTo>
                <a:close/>
              </a:path>
              <a:path w="518795" h="109220">
                <a:moveTo>
                  <a:pt x="309245" y="30975"/>
                </a:moveTo>
                <a:lnTo>
                  <a:pt x="298018" y="30975"/>
                </a:lnTo>
                <a:lnTo>
                  <a:pt x="295859" y="30734"/>
                </a:lnTo>
                <a:lnTo>
                  <a:pt x="294906" y="30378"/>
                </a:lnTo>
                <a:lnTo>
                  <a:pt x="292227" y="29375"/>
                </a:lnTo>
                <a:lnTo>
                  <a:pt x="292227" y="46570"/>
                </a:lnTo>
                <a:lnTo>
                  <a:pt x="292112" y="54203"/>
                </a:lnTo>
                <a:lnTo>
                  <a:pt x="291757" y="59766"/>
                </a:lnTo>
                <a:lnTo>
                  <a:pt x="291630" y="61595"/>
                </a:lnTo>
                <a:lnTo>
                  <a:pt x="273989" y="61595"/>
                </a:lnTo>
                <a:lnTo>
                  <a:pt x="270852" y="50825"/>
                </a:lnTo>
                <a:lnTo>
                  <a:pt x="270852" y="33159"/>
                </a:lnTo>
                <a:lnTo>
                  <a:pt x="275577" y="30378"/>
                </a:lnTo>
                <a:lnTo>
                  <a:pt x="290322" y="30378"/>
                </a:lnTo>
                <a:lnTo>
                  <a:pt x="292227" y="46570"/>
                </a:lnTo>
                <a:lnTo>
                  <a:pt x="292227" y="29375"/>
                </a:lnTo>
                <a:lnTo>
                  <a:pt x="288493" y="27952"/>
                </a:lnTo>
                <a:lnTo>
                  <a:pt x="285826" y="26987"/>
                </a:lnTo>
                <a:lnTo>
                  <a:pt x="281609" y="26987"/>
                </a:lnTo>
                <a:lnTo>
                  <a:pt x="274485" y="28117"/>
                </a:lnTo>
                <a:lnTo>
                  <a:pt x="267779" y="31686"/>
                </a:lnTo>
                <a:lnTo>
                  <a:pt x="262775" y="37960"/>
                </a:lnTo>
                <a:lnTo>
                  <a:pt x="260959" y="46570"/>
                </a:lnTo>
                <a:lnTo>
                  <a:pt x="260896" y="46824"/>
                </a:lnTo>
                <a:lnTo>
                  <a:pt x="260819" y="54203"/>
                </a:lnTo>
                <a:lnTo>
                  <a:pt x="264934" y="59766"/>
                </a:lnTo>
                <a:lnTo>
                  <a:pt x="272059" y="62915"/>
                </a:lnTo>
                <a:lnTo>
                  <a:pt x="261315" y="72478"/>
                </a:lnTo>
                <a:lnTo>
                  <a:pt x="261315" y="79502"/>
                </a:lnTo>
                <a:lnTo>
                  <a:pt x="264464" y="80937"/>
                </a:lnTo>
                <a:lnTo>
                  <a:pt x="267703" y="82524"/>
                </a:lnTo>
                <a:lnTo>
                  <a:pt x="261569" y="86880"/>
                </a:lnTo>
                <a:lnTo>
                  <a:pt x="255879" y="91833"/>
                </a:lnTo>
                <a:lnTo>
                  <a:pt x="255879" y="103695"/>
                </a:lnTo>
                <a:lnTo>
                  <a:pt x="264934" y="109016"/>
                </a:lnTo>
                <a:lnTo>
                  <a:pt x="277266" y="109016"/>
                </a:lnTo>
                <a:lnTo>
                  <a:pt x="286664" y="107746"/>
                </a:lnTo>
                <a:lnTo>
                  <a:pt x="296786" y="103924"/>
                </a:lnTo>
                <a:lnTo>
                  <a:pt x="299072" y="102108"/>
                </a:lnTo>
                <a:lnTo>
                  <a:pt x="304863" y="97536"/>
                </a:lnTo>
                <a:lnTo>
                  <a:pt x="308165" y="88569"/>
                </a:lnTo>
                <a:lnTo>
                  <a:pt x="308076" y="84696"/>
                </a:lnTo>
                <a:lnTo>
                  <a:pt x="307733" y="82867"/>
                </a:lnTo>
                <a:lnTo>
                  <a:pt x="306489" y="76238"/>
                </a:lnTo>
                <a:lnTo>
                  <a:pt x="304800" y="76161"/>
                </a:lnTo>
                <a:lnTo>
                  <a:pt x="304800" y="84924"/>
                </a:lnTo>
                <a:lnTo>
                  <a:pt x="304800" y="96799"/>
                </a:lnTo>
                <a:lnTo>
                  <a:pt x="296583" y="102108"/>
                </a:lnTo>
                <a:lnTo>
                  <a:pt x="268693" y="102108"/>
                </a:lnTo>
                <a:lnTo>
                  <a:pt x="264337" y="97282"/>
                </a:lnTo>
                <a:lnTo>
                  <a:pt x="264337" y="89903"/>
                </a:lnTo>
                <a:lnTo>
                  <a:pt x="266509" y="87376"/>
                </a:lnTo>
                <a:lnTo>
                  <a:pt x="270256" y="82867"/>
                </a:lnTo>
                <a:lnTo>
                  <a:pt x="275920" y="84099"/>
                </a:lnTo>
                <a:lnTo>
                  <a:pt x="278587" y="84099"/>
                </a:lnTo>
                <a:lnTo>
                  <a:pt x="298881" y="84696"/>
                </a:lnTo>
                <a:lnTo>
                  <a:pt x="304800" y="84924"/>
                </a:lnTo>
                <a:lnTo>
                  <a:pt x="304800" y="76161"/>
                </a:lnTo>
                <a:lnTo>
                  <a:pt x="277977" y="74891"/>
                </a:lnTo>
                <a:lnTo>
                  <a:pt x="276085" y="74891"/>
                </a:lnTo>
                <a:lnTo>
                  <a:pt x="268566" y="74409"/>
                </a:lnTo>
                <a:lnTo>
                  <a:pt x="268566" y="69227"/>
                </a:lnTo>
                <a:lnTo>
                  <a:pt x="273392" y="64249"/>
                </a:lnTo>
                <a:lnTo>
                  <a:pt x="275805" y="64008"/>
                </a:lnTo>
                <a:lnTo>
                  <a:pt x="276542" y="64008"/>
                </a:lnTo>
                <a:lnTo>
                  <a:pt x="280873" y="64617"/>
                </a:lnTo>
                <a:lnTo>
                  <a:pt x="282333" y="64617"/>
                </a:lnTo>
                <a:lnTo>
                  <a:pt x="286092" y="64008"/>
                </a:lnTo>
                <a:lnTo>
                  <a:pt x="288175" y="63677"/>
                </a:lnTo>
                <a:lnTo>
                  <a:pt x="292468" y="61595"/>
                </a:lnTo>
                <a:lnTo>
                  <a:pt x="294462" y="60617"/>
                </a:lnTo>
                <a:lnTo>
                  <a:pt x="299478" y="55118"/>
                </a:lnTo>
                <a:lnTo>
                  <a:pt x="301447" y="47193"/>
                </a:lnTo>
                <a:lnTo>
                  <a:pt x="301536" y="40779"/>
                </a:lnTo>
                <a:lnTo>
                  <a:pt x="300443" y="38481"/>
                </a:lnTo>
                <a:lnTo>
                  <a:pt x="299224" y="35699"/>
                </a:lnTo>
                <a:lnTo>
                  <a:pt x="309245" y="35699"/>
                </a:lnTo>
                <a:lnTo>
                  <a:pt x="309245" y="30975"/>
                </a:lnTo>
                <a:close/>
              </a:path>
              <a:path w="518795" h="109220">
                <a:moveTo>
                  <a:pt x="369633" y="55067"/>
                </a:moveTo>
                <a:lnTo>
                  <a:pt x="367614" y="43268"/>
                </a:lnTo>
                <a:lnTo>
                  <a:pt x="361975" y="34442"/>
                </a:lnTo>
                <a:lnTo>
                  <a:pt x="358775" y="32385"/>
                </a:lnTo>
                <a:lnTo>
                  <a:pt x="358775" y="58559"/>
                </a:lnTo>
                <a:lnTo>
                  <a:pt x="357416" y="69278"/>
                </a:lnTo>
                <a:lnTo>
                  <a:pt x="353961" y="75996"/>
                </a:lnTo>
                <a:lnTo>
                  <a:pt x="349351" y="79476"/>
                </a:lnTo>
                <a:lnTo>
                  <a:pt x="344512" y="80467"/>
                </a:lnTo>
                <a:lnTo>
                  <a:pt x="335699" y="76847"/>
                </a:lnTo>
                <a:lnTo>
                  <a:pt x="330454" y="68211"/>
                </a:lnTo>
                <a:lnTo>
                  <a:pt x="327901" y="57899"/>
                </a:lnTo>
                <a:lnTo>
                  <a:pt x="327240" y="49250"/>
                </a:lnTo>
                <a:lnTo>
                  <a:pt x="327240" y="36664"/>
                </a:lnTo>
                <a:lnTo>
                  <a:pt x="333895" y="30378"/>
                </a:lnTo>
                <a:lnTo>
                  <a:pt x="341490" y="30378"/>
                </a:lnTo>
                <a:lnTo>
                  <a:pt x="348881" y="32664"/>
                </a:lnTo>
                <a:lnTo>
                  <a:pt x="354304" y="38836"/>
                </a:lnTo>
                <a:lnTo>
                  <a:pt x="357632" y="47828"/>
                </a:lnTo>
                <a:lnTo>
                  <a:pt x="358698" y="57899"/>
                </a:lnTo>
                <a:lnTo>
                  <a:pt x="358775" y="58559"/>
                </a:lnTo>
                <a:lnTo>
                  <a:pt x="358775" y="32385"/>
                </a:lnTo>
                <a:lnTo>
                  <a:pt x="355663" y="30378"/>
                </a:lnTo>
                <a:lnTo>
                  <a:pt x="353377" y="28905"/>
                </a:lnTo>
                <a:lnTo>
                  <a:pt x="342455" y="26987"/>
                </a:lnTo>
                <a:lnTo>
                  <a:pt x="331558" y="29273"/>
                </a:lnTo>
                <a:lnTo>
                  <a:pt x="323354" y="35445"/>
                </a:lnTo>
                <a:lnTo>
                  <a:pt x="318173" y="44399"/>
                </a:lnTo>
                <a:lnTo>
                  <a:pt x="316369" y="55067"/>
                </a:lnTo>
                <a:lnTo>
                  <a:pt x="318312" y="66446"/>
                </a:lnTo>
                <a:lnTo>
                  <a:pt x="323761" y="75577"/>
                </a:lnTo>
                <a:lnTo>
                  <a:pt x="332117" y="81648"/>
                </a:lnTo>
                <a:lnTo>
                  <a:pt x="342836" y="83858"/>
                </a:lnTo>
                <a:lnTo>
                  <a:pt x="354761" y="81038"/>
                </a:lnTo>
                <a:lnTo>
                  <a:pt x="355434" y="80467"/>
                </a:lnTo>
                <a:lnTo>
                  <a:pt x="363118" y="73952"/>
                </a:lnTo>
                <a:lnTo>
                  <a:pt x="368020" y="64617"/>
                </a:lnTo>
                <a:lnTo>
                  <a:pt x="369633" y="55067"/>
                </a:lnTo>
                <a:close/>
              </a:path>
              <a:path w="518795" h="109220">
                <a:moveTo>
                  <a:pt x="431825" y="80822"/>
                </a:moveTo>
                <a:lnTo>
                  <a:pt x="425907" y="80340"/>
                </a:lnTo>
                <a:lnTo>
                  <a:pt x="424472" y="78524"/>
                </a:lnTo>
                <a:lnTo>
                  <a:pt x="424472" y="30251"/>
                </a:lnTo>
                <a:lnTo>
                  <a:pt x="415874" y="26987"/>
                </a:lnTo>
                <a:lnTo>
                  <a:pt x="403212" y="26987"/>
                </a:lnTo>
                <a:lnTo>
                  <a:pt x="392696" y="36791"/>
                </a:lnTo>
                <a:lnTo>
                  <a:pt x="392696" y="27228"/>
                </a:lnTo>
                <a:lnTo>
                  <a:pt x="391845" y="26987"/>
                </a:lnTo>
                <a:lnTo>
                  <a:pt x="386308" y="29044"/>
                </a:lnTo>
                <a:lnTo>
                  <a:pt x="380619" y="30873"/>
                </a:lnTo>
                <a:lnTo>
                  <a:pt x="375196" y="32435"/>
                </a:lnTo>
                <a:lnTo>
                  <a:pt x="375196" y="34480"/>
                </a:lnTo>
                <a:lnTo>
                  <a:pt x="375666" y="34251"/>
                </a:lnTo>
                <a:lnTo>
                  <a:pt x="377012" y="33997"/>
                </a:lnTo>
                <a:lnTo>
                  <a:pt x="382930" y="34124"/>
                </a:lnTo>
                <a:lnTo>
                  <a:pt x="382930" y="41744"/>
                </a:lnTo>
                <a:lnTo>
                  <a:pt x="382930" y="78879"/>
                </a:lnTo>
                <a:lnTo>
                  <a:pt x="381114" y="80467"/>
                </a:lnTo>
                <a:lnTo>
                  <a:pt x="375424" y="80822"/>
                </a:lnTo>
                <a:lnTo>
                  <a:pt x="375424" y="82638"/>
                </a:lnTo>
                <a:lnTo>
                  <a:pt x="401040" y="82638"/>
                </a:lnTo>
                <a:lnTo>
                  <a:pt x="401040" y="80822"/>
                </a:lnTo>
                <a:lnTo>
                  <a:pt x="394741" y="80467"/>
                </a:lnTo>
                <a:lnTo>
                  <a:pt x="393065" y="78524"/>
                </a:lnTo>
                <a:lnTo>
                  <a:pt x="393065" y="40525"/>
                </a:lnTo>
                <a:lnTo>
                  <a:pt x="397649" y="36055"/>
                </a:lnTo>
                <a:lnTo>
                  <a:pt x="401396" y="33642"/>
                </a:lnTo>
                <a:lnTo>
                  <a:pt x="412153" y="33642"/>
                </a:lnTo>
                <a:lnTo>
                  <a:pt x="414324" y="37998"/>
                </a:lnTo>
                <a:lnTo>
                  <a:pt x="414324" y="79844"/>
                </a:lnTo>
                <a:lnTo>
                  <a:pt x="411187" y="80467"/>
                </a:lnTo>
                <a:lnTo>
                  <a:pt x="406704" y="80822"/>
                </a:lnTo>
                <a:lnTo>
                  <a:pt x="406704" y="82638"/>
                </a:lnTo>
                <a:lnTo>
                  <a:pt x="431825" y="82638"/>
                </a:lnTo>
                <a:lnTo>
                  <a:pt x="431825" y="80822"/>
                </a:lnTo>
                <a:close/>
              </a:path>
              <a:path w="518795" h="109220">
                <a:moveTo>
                  <a:pt x="487019" y="74663"/>
                </a:moveTo>
                <a:lnTo>
                  <a:pt x="485686" y="75742"/>
                </a:lnTo>
                <a:lnTo>
                  <a:pt x="484111" y="76949"/>
                </a:lnTo>
                <a:lnTo>
                  <a:pt x="478066" y="76949"/>
                </a:lnTo>
                <a:lnTo>
                  <a:pt x="478066" y="75018"/>
                </a:lnTo>
                <a:lnTo>
                  <a:pt x="478066" y="50215"/>
                </a:lnTo>
                <a:lnTo>
                  <a:pt x="478040" y="45745"/>
                </a:lnTo>
                <a:lnTo>
                  <a:pt x="477913" y="43078"/>
                </a:lnTo>
                <a:lnTo>
                  <a:pt x="477888" y="42354"/>
                </a:lnTo>
                <a:lnTo>
                  <a:pt x="460082" y="26987"/>
                </a:lnTo>
                <a:lnTo>
                  <a:pt x="446074" y="26987"/>
                </a:lnTo>
                <a:lnTo>
                  <a:pt x="440410" y="35560"/>
                </a:lnTo>
                <a:lnTo>
                  <a:pt x="440410" y="42354"/>
                </a:lnTo>
                <a:lnTo>
                  <a:pt x="441845" y="45745"/>
                </a:lnTo>
                <a:lnTo>
                  <a:pt x="448741" y="45745"/>
                </a:lnTo>
                <a:lnTo>
                  <a:pt x="451015" y="43078"/>
                </a:lnTo>
                <a:lnTo>
                  <a:pt x="451015" y="39446"/>
                </a:lnTo>
                <a:lnTo>
                  <a:pt x="450430" y="37617"/>
                </a:lnTo>
                <a:lnTo>
                  <a:pt x="450430" y="32067"/>
                </a:lnTo>
                <a:lnTo>
                  <a:pt x="455002" y="29895"/>
                </a:lnTo>
                <a:lnTo>
                  <a:pt x="462622" y="29895"/>
                </a:lnTo>
                <a:lnTo>
                  <a:pt x="468287" y="31216"/>
                </a:lnTo>
                <a:lnTo>
                  <a:pt x="468287" y="47307"/>
                </a:lnTo>
                <a:lnTo>
                  <a:pt x="468287" y="50215"/>
                </a:lnTo>
                <a:lnTo>
                  <a:pt x="468287" y="71386"/>
                </a:lnTo>
                <a:lnTo>
                  <a:pt x="467944" y="72834"/>
                </a:lnTo>
                <a:lnTo>
                  <a:pt x="464185" y="74663"/>
                </a:lnTo>
                <a:lnTo>
                  <a:pt x="463092" y="75272"/>
                </a:lnTo>
                <a:lnTo>
                  <a:pt x="459092" y="76949"/>
                </a:lnTo>
                <a:lnTo>
                  <a:pt x="452335" y="76949"/>
                </a:lnTo>
                <a:lnTo>
                  <a:pt x="448741" y="73088"/>
                </a:lnTo>
                <a:lnTo>
                  <a:pt x="448741" y="67170"/>
                </a:lnTo>
                <a:lnTo>
                  <a:pt x="449224" y="63627"/>
                </a:lnTo>
                <a:lnTo>
                  <a:pt x="451675" y="59410"/>
                </a:lnTo>
                <a:lnTo>
                  <a:pt x="457542" y="54838"/>
                </a:lnTo>
                <a:lnTo>
                  <a:pt x="468287" y="50215"/>
                </a:lnTo>
                <a:lnTo>
                  <a:pt x="468287" y="47307"/>
                </a:lnTo>
                <a:lnTo>
                  <a:pt x="438099" y="71386"/>
                </a:lnTo>
                <a:lnTo>
                  <a:pt x="438099" y="79375"/>
                </a:lnTo>
                <a:lnTo>
                  <a:pt x="444385" y="83858"/>
                </a:lnTo>
                <a:lnTo>
                  <a:pt x="457555" y="83858"/>
                </a:lnTo>
                <a:lnTo>
                  <a:pt x="463943" y="79006"/>
                </a:lnTo>
                <a:lnTo>
                  <a:pt x="466267" y="76949"/>
                </a:lnTo>
                <a:lnTo>
                  <a:pt x="468439" y="75018"/>
                </a:lnTo>
                <a:lnTo>
                  <a:pt x="469023" y="83858"/>
                </a:lnTo>
                <a:lnTo>
                  <a:pt x="481838" y="83858"/>
                </a:lnTo>
                <a:lnTo>
                  <a:pt x="487019" y="77800"/>
                </a:lnTo>
                <a:lnTo>
                  <a:pt x="487019" y="76949"/>
                </a:lnTo>
                <a:lnTo>
                  <a:pt x="487019" y="74663"/>
                </a:lnTo>
                <a:close/>
              </a:path>
              <a:path w="518795" h="109220">
                <a:moveTo>
                  <a:pt x="518287" y="80822"/>
                </a:moveTo>
                <a:lnTo>
                  <a:pt x="511276" y="80467"/>
                </a:lnTo>
                <a:lnTo>
                  <a:pt x="509231" y="79502"/>
                </a:lnTo>
                <a:lnTo>
                  <a:pt x="509231" y="228"/>
                </a:lnTo>
                <a:lnTo>
                  <a:pt x="508762" y="0"/>
                </a:lnTo>
                <a:lnTo>
                  <a:pt x="502348" y="2057"/>
                </a:lnTo>
                <a:lnTo>
                  <a:pt x="489546" y="5321"/>
                </a:lnTo>
                <a:lnTo>
                  <a:pt x="489546" y="7251"/>
                </a:lnTo>
                <a:lnTo>
                  <a:pt x="492086" y="7023"/>
                </a:lnTo>
                <a:lnTo>
                  <a:pt x="498360" y="7023"/>
                </a:lnTo>
                <a:lnTo>
                  <a:pt x="499097" y="8953"/>
                </a:lnTo>
                <a:lnTo>
                  <a:pt x="499097" y="78765"/>
                </a:lnTo>
                <a:lnTo>
                  <a:pt x="496925" y="80340"/>
                </a:lnTo>
                <a:lnTo>
                  <a:pt x="489800" y="80822"/>
                </a:lnTo>
                <a:lnTo>
                  <a:pt x="489800" y="82638"/>
                </a:lnTo>
                <a:lnTo>
                  <a:pt x="518287" y="82638"/>
                </a:lnTo>
                <a:lnTo>
                  <a:pt x="518287" y="8082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5" name="object 25" descr=""/>
          <p:cNvGrpSpPr/>
          <p:nvPr/>
        </p:nvGrpSpPr>
        <p:grpSpPr>
          <a:xfrm>
            <a:off x="5076942" y="4641980"/>
            <a:ext cx="880110" cy="833755"/>
            <a:chOff x="5076942" y="4641980"/>
            <a:chExt cx="880110" cy="833755"/>
          </a:xfrm>
        </p:grpSpPr>
        <p:pic>
          <p:nvPicPr>
            <p:cNvPr id="26" name="object 2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20652" y="5196620"/>
              <a:ext cx="213500" cy="83484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5791555" y="4934305"/>
              <a:ext cx="165735" cy="485140"/>
            </a:xfrm>
            <a:custGeom>
              <a:avLst/>
              <a:gdLst/>
              <a:ahLst/>
              <a:cxnLst/>
              <a:rect l="l" t="t" r="r" b="b"/>
              <a:pathLst>
                <a:path w="165735" h="485139">
                  <a:moveTo>
                    <a:pt x="55346" y="471246"/>
                  </a:moveTo>
                  <a:lnTo>
                    <a:pt x="53886" y="470027"/>
                  </a:lnTo>
                  <a:lnTo>
                    <a:pt x="48450" y="475386"/>
                  </a:lnTo>
                  <a:lnTo>
                    <a:pt x="46062" y="478383"/>
                  </a:lnTo>
                  <a:lnTo>
                    <a:pt x="43268" y="478383"/>
                  </a:lnTo>
                  <a:lnTo>
                    <a:pt x="42532" y="477647"/>
                  </a:lnTo>
                  <a:lnTo>
                    <a:pt x="42583" y="476567"/>
                  </a:lnTo>
                  <a:lnTo>
                    <a:pt x="44272" y="468160"/>
                  </a:lnTo>
                  <a:lnTo>
                    <a:pt x="44691" y="466521"/>
                  </a:lnTo>
                  <a:lnTo>
                    <a:pt x="44742" y="466293"/>
                  </a:lnTo>
                  <a:lnTo>
                    <a:pt x="48133" y="452716"/>
                  </a:lnTo>
                  <a:lnTo>
                    <a:pt x="52260" y="436968"/>
                  </a:lnTo>
                  <a:lnTo>
                    <a:pt x="52387" y="436511"/>
                  </a:lnTo>
                  <a:lnTo>
                    <a:pt x="54025" y="430339"/>
                  </a:lnTo>
                  <a:lnTo>
                    <a:pt x="53174" y="429996"/>
                  </a:lnTo>
                  <a:lnTo>
                    <a:pt x="45796" y="430834"/>
                  </a:lnTo>
                  <a:lnTo>
                    <a:pt x="45440" y="431190"/>
                  </a:lnTo>
                  <a:lnTo>
                    <a:pt x="44234" y="436511"/>
                  </a:lnTo>
                  <a:lnTo>
                    <a:pt x="44005" y="436511"/>
                  </a:lnTo>
                  <a:lnTo>
                    <a:pt x="43700" y="433806"/>
                  </a:lnTo>
                  <a:lnTo>
                    <a:pt x="43624" y="433120"/>
                  </a:lnTo>
                  <a:lnTo>
                    <a:pt x="43002" y="432638"/>
                  </a:lnTo>
                  <a:lnTo>
                    <a:pt x="41948" y="431812"/>
                  </a:lnTo>
                  <a:lnTo>
                    <a:pt x="41948" y="434949"/>
                  </a:lnTo>
                  <a:lnTo>
                    <a:pt x="41948" y="440753"/>
                  </a:lnTo>
                  <a:lnTo>
                    <a:pt x="39903" y="451688"/>
                  </a:lnTo>
                  <a:lnTo>
                    <a:pt x="34429" y="464185"/>
                  </a:lnTo>
                  <a:lnTo>
                    <a:pt x="26555" y="474472"/>
                  </a:lnTo>
                  <a:lnTo>
                    <a:pt x="17310" y="478739"/>
                  </a:lnTo>
                  <a:lnTo>
                    <a:pt x="14046" y="478739"/>
                  </a:lnTo>
                  <a:lnTo>
                    <a:pt x="10058" y="476567"/>
                  </a:lnTo>
                  <a:lnTo>
                    <a:pt x="10083" y="470027"/>
                  </a:lnTo>
                  <a:lnTo>
                    <a:pt x="11976" y="459701"/>
                  </a:lnTo>
                  <a:lnTo>
                    <a:pt x="17259" y="447319"/>
                  </a:lnTo>
                  <a:lnTo>
                    <a:pt x="25196" y="436968"/>
                  </a:lnTo>
                  <a:lnTo>
                    <a:pt x="35052" y="432638"/>
                  </a:lnTo>
                  <a:lnTo>
                    <a:pt x="38544" y="432638"/>
                  </a:lnTo>
                  <a:lnTo>
                    <a:pt x="41948" y="434949"/>
                  </a:lnTo>
                  <a:lnTo>
                    <a:pt x="41948" y="431812"/>
                  </a:lnTo>
                  <a:lnTo>
                    <a:pt x="39636" y="429996"/>
                  </a:lnTo>
                  <a:lnTo>
                    <a:pt x="34455" y="429996"/>
                  </a:lnTo>
                  <a:lnTo>
                    <a:pt x="22275" y="433806"/>
                  </a:lnTo>
                  <a:lnTo>
                    <a:pt x="11163" y="443522"/>
                  </a:lnTo>
                  <a:lnTo>
                    <a:pt x="3048" y="456577"/>
                  </a:lnTo>
                  <a:lnTo>
                    <a:pt x="0" y="470027"/>
                  </a:lnTo>
                  <a:lnTo>
                    <a:pt x="38" y="477647"/>
                  </a:lnTo>
                  <a:lnTo>
                    <a:pt x="152" y="481012"/>
                  </a:lnTo>
                  <a:lnTo>
                    <a:pt x="266" y="484670"/>
                  </a:lnTo>
                  <a:lnTo>
                    <a:pt x="12344" y="484670"/>
                  </a:lnTo>
                  <a:lnTo>
                    <a:pt x="17691" y="483870"/>
                  </a:lnTo>
                  <a:lnTo>
                    <a:pt x="23139" y="481012"/>
                  </a:lnTo>
                  <a:lnTo>
                    <a:pt x="25552" y="478739"/>
                  </a:lnTo>
                  <a:lnTo>
                    <a:pt x="29108" y="475386"/>
                  </a:lnTo>
                  <a:lnTo>
                    <a:pt x="36029" y="466293"/>
                  </a:lnTo>
                  <a:lnTo>
                    <a:pt x="36271" y="466521"/>
                  </a:lnTo>
                  <a:lnTo>
                    <a:pt x="34328" y="473913"/>
                  </a:lnTo>
                  <a:lnTo>
                    <a:pt x="33718" y="476567"/>
                  </a:lnTo>
                  <a:lnTo>
                    <a:pt x="33718" y="484670"/>
                  </a:lnTo>
                  <a:lnTo>
                    <a:pt x="43891" y="484670"/>
                  </a:lnTo>
                  <a:lnTo>
                    <a:pt x="48094" y="480187"/>
                  </a:lnTo>
                  <a:lnTo>
                    <a:pt x="49555" y="478383"/>
                  </a:lnTo>
                  <a:lnTo>
                    <a:pt x="55346" y="471246"/>
                  </a:lnTo>
                  <a:close/>
                </a:path>
                <a:path w="165735" h="485139">
                  <a:moveTo>
                    <a:pt x="165277" y="6045"/>
                  </a:moveTo>
                  <a:lnTo>
                    <a:pt x="162267" y="0"/>
                  </a:lnTo>
                  <a:lnTo>
                    <a:pt x="152120" y="0"/>
                  </a:lnTo>
                  <a:lnTo>
                    <a:pt x="139179" y="3162"/>
                  </a:lnTo>
                  <a:lnTo>
                    <a:pt x="128130" y="11391"/>
                  </a:lnTo>
                  <a:lnTo>
                    <a:pt x="120446" y="22809"/>
                  </a:lnTo>
                  <a:lnTo>
                    <a:pt x="117563" y="35572"/>
                  </a:lnTo>
                  <a:lnTo>
                    <a:pt x="119253" y="45339"/>
                  </a:lnTo>
                  <a:lnTo>
                    <a:pt x="123558" y="51168"/>
                  </a:lnTo>
                  <a:lnTo>
                    <a:pt x="129336" y="53962"/>
                  </a:lnTo>
                  <a:lnTo>
                    <a:pt x="135445" y="54686"/>
                  </a:lnTo>
                  <a:lnTo>
                    <a:pt x="143916" y="53213"/>
                  </a:lnTo>
                  <a:lnTo>
                    <a:pt x="151853" y="45364"/>
                  </a:lnTo>
                  <a:lnTo>
                    <a:pt x="146189" y="50330"/>
                  </a:lnTo>
                  <a:lnTo>
                    <a:pt x="131584" y="50330"/>
                  </a:lnTo>
                  <a:lnTo>
                    <a:pt x="127965" y="44881"/>
                  </a:lnTo>
                  <a:lnTo>
                    <a:pt x="127965" y="35572"/>
                  </a:lnTo>
                  <a:lnTo>
                    <a:pt x="129514" y="25514"/>
                  </a:lnTo>
                  <a:lnTo>
                    <a:pt x="134086" y="14693"/>
                  </a:lnTo>
                  <a:lnTo>
                    <a:pt x="141605" y="6070"/>
                  </a:lnTo>
                  <a:lnTo>
                    <a:pt x="151980" y="2540"/>
                  </a:lnTo>
                  <a:lnTo>
                    <a:pt x="154178" y="2540"/>
                  </a:lnTo>
                  <a:lnTo>
                    <a:pt x="156578" y="3136"/>
                  </a:lnTo>
                  <a:lnTo>
                    <a:pt x="156578" y="7010"/>
                  </a:lnTo>
                  <a:lnTo>
                    <a:pt x="154749" y="7734"/>
                  </a:lnTo>
                  <a:lnTo>
                    <a:pt x="154749" y="13677"/>
                  </a:lnTo>
                  <a:lnTo>
                    <a:pt x="156578" y="15367"/>
                  </a:lnTo>
                  <a:lnTo>
                    <a:pt x="162610" y="15367"/>
                  </a:lnTo>
                  <a:lnTo>
                    <a:pt x="165277" y="13182"/>
                  </a:lnTo>
                  <a:lnTo>
                    <a:pt x="165277" y="60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363449" y="4645003"/>
              <a:ext cx="503555" cy="622300"/>
            </a:xfrm>
            <a:custGeom>
              <a:avLst/>
              <a:gdLst/>
              <a:ahLst/>
              <a:cxnLst/>
              <a:rect l="l" t="t" r="r" b="b"/>
              <a:pathLst>
                <a:path w="503554" h="622300">
                  <a:moveTo>
                    <a:pt x="503176" y="621828"/>
                  </a:moveTo>
                  <a:lnTo>
                    <a:pt x="0" y="621828"/>
                  </a:lnTo>
                  <a:lnTo>
                    <a:pt x="0" y="0"/>
                  </a:lnTo>
                  <a:lnTo>
                    <a:pt x="503176" y="0"/>
                  </a:lnTo>
                  <a:lnTo>
                    <a:pt x="503176" y="621828"/>
                  </a:lnTo>
                  <a:close/>
                </a:path>
              </a:pathLst>
            </a:custGeom>
            <a:ln w="6042">
              <a:solidFill>
                <a:srgbClr val="48484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086006" y="4810920"/>
              <a:ext cx="537210" cy="655955"/>
            </a:xfrm>
            <a:custGeom>
              <a:avLst/>
              <a:gdLst/>
              <a:ahLst/>
              <a:cxnLst/>
              <a:rect l="l" t="t" r="r" b="b"/>
              <a:pathLst>
                <a:path w="537210" h="655954">
                  <a:moveTo>
                    <a:pt x="536832" y="655561"/>
                  </a:moveTo>
                  <a:lnTo>
                    <a:pt x="0" y="655561"/>
                  </a:lnTo>
                  <a:lnTo>
                    <a:pt x="0" y="0"/>
                  </a:lnTo>
                  <a:lnTo>
                    <a:pt x="536832" y="0"/>
                  </a:lnTo>
                  <a:lnTo>
                    <a:pt x="536832" y="655561"/>
                  </a:lnTo>
                  <a:close/>
                </a:path>
              </a:pathLst>
            </a:custGeom>
            <a:ln w="1812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086006" y="4645003"/>
              <a:ext cx="781050" cy="821690"/>
            </a:xfrm>
            <a:custGeom>
              <a:avLst/>
              <a:gdLst/>
              <a:ahLst/>
              <a:cxnLst/>
              <a:rect l="l" t="t" r="r" b="b"/>
              <a:pathLst>
                <a:path w="781050" h="821689">
                  <a:moveTo>
                    <a:pt x="536832" y="821478"/>
                  </a:moveTo>
                  <a:lnTo>
                    <a:pt x="0" y="821478"/>
                  </a:lnTo>
                  <a:lnTo>
                    <a:pt x="0" y="165916"/>
                  </a:lnTo>
                  <a:lnTo>
                    <a:pt x="536832" y="165916"/>
                  </a:lnTo>
                  <a:lnTo>
                    <a:pt x="536832" y="821478"/>
                  </a:lnTo>
                  <a:close/>
                </a:path>
                <a:path w="781050" h="821689">
                  <a:moveTo>
                    <a:pt x="277442" y="0"/>
                  </a:moveTo>
                  <a:lnTo>
                    <a:pt x="0" y="165916"/>
                  </a:lnTo>
                </a:path>
                <a:path w="781050" h="821689">
                  <a:moveTo>
                    <a:pt x="780619" y="0"/>
                  </a:moveTo>
                  <a:lnTo>
                    <a:pt x="536832" y="165916"/>
                  </a:lnTo>
                </a:path>
                <a:path w="781050" h="821689">
                  <a:moveTo>
                    <a:pt x="780619" y="621828"/>
                  </a:moveTo>
                  <a:lnTo>
                    <a:pt x="536832" y="821478"/>
                  </a:lnTo>
                </a:path>
                <a:path w="781050" h="821689">
                  <a:moveTo>
                    <a:pt x="277442" y="621828"/>
                  </a:moveTo>
                  <a:lnTo>
                    <a:pt x="0" y="821478"/>
                  </a:lnTo>
                </a:path>
              </a:pathLst>
            </a:custGeom>
            <a:ln w="6043">
              <a:solidFill>
                <a:srgbClr val="48484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57834" y="5270304"/>
              <a:ext cx="272008" cy="96128"/>
            </a:xfrm>
            <a:prstGeom prst="rect">
              <a:avLst/>
            </a:prstGeom>
          </p:spPr>
        </p:pic>
      </p:grpSp>
      <p:sp>
        <p:nvSpPr>
          <p:cNvPr id="32" name="object 32" descr=""/>
          <p:cNvSpPr/>
          <p:nvPr/>
        </p:nvSpPr>
        <p:spPr>
          <a:xfrm>
            <a:off x="5320605" y="5536705"/>
            <a:ext cx="55880" cy="55244"/>
          </a:xfrm>
          <a:custGeom>
            <a:avLst/>
            <a:gdLst/>
            <a:ahLst/>
            <a:cxnLst/>
            <a:rect l="l" t="t" r="r" b="b"/>
            <a:pathLst>
              <a:path w="55879" h="55245">
                <a:moveTo>
                  <a:pt x="39631" y="0"/>
                </a:moveTo>
                <a:lnTo>
                  <a:pt x="34451" y="0"/>
                </a:lnTo>
                <a:lnTo>
                  <a:pt x="22274" y="3811"/>
                </a:lnTo>
                <a:lnTo>
                  <a:pt x="11155" y="13531"/>
                </a:lnTo>
                <a:lnTo>
                  <a:pt x="3051" y="26588"/>
                </a:lnTo>
                <a:lnTo>
                  <a:pt x="0" y="40036"/>
                </a:lnTo>
                <a:lnTo>
                  <a:pt x="36" y="47659"/>
                </a:lnTo>
                <a:lnTo>
                  <a:pt x="145" y="51017"/>
                </a:lnTo>
                <a:lnTo>
                  <a:pt x="264" y="54676"/>
                </a:lnTo>
                <a:lnTo>
                  <a:pt x="12340" y="54676"/>
                </a:lnTo>
                <a:lnTo>
                  <a:pt x="17687" y="53878"/>
                </a:lnTo>
                <a:lnTo>
                  <a:pt x="23139" y="51017"/>
                </a:lnTo>
                <a:lnTo>
                  <a:pt x="25548" y="48747"/>
                </a:lnTo>
                <a:lnTo>
                  <a:pt x="14043" y="48747"/>
                </a:lnTo>
                <a:lnTo>
                  <a:pt x="10058" y="46569"/>
                </a:lnTo>
                <a:lnTo>
                  <a:pt x="25188" y="6980"/>
                </a:lnTo>
                <a:lnTo>
                  <a:pt x="35054" y="2649"/>
                </a:lnTo>
                <a:lnTo>
                  <a:pt x="43001" y="2649"/>
                </a:lnTo>
                <a:lnTo>
                  <a:pt x="39631" y="0"/>
                </a:lnTo>
                <a:close/>
              </a:path>
              <a:path w="55879" h="55245">
                <a:moveTo>
                  <a:pt x="44740" y="36297"/>
                </a:moveTo>
                <a:lnTo>
                  <a:pt x="36021" y="36297"/>
                </a:lnTo>
                <a:lnTo>
                  <a:pt x="36262" y="36527"/>
                </a:lnTo>
                <a:lnTo>
                  <a:pt x="34330" y="43920"/>
                </a:lnTo>
                <a:lnTo>
                  <a:pt x="33714" y="46569"/>
                </a:lnTo>
                <a:lnTo>
                  <a:pt x="33714" y="54676"/>
                </a:lnTo>
                <a:lnTo>
                  <a:pt x="43889" y="54676"/>
                </a:lnTo>
                <a:lnTo>
                  <a:pt x="48097" y="50199"/>
                </a:lnTo>
                <a:lnTo>
                  <a:pt x="49557" y="48397"/>
                </a:lnTo>
                <a:lnTo>
                  <a:pt x="43266" y="48397"/>
                </a:lnTo>
                <a:lnTo>
                  <a:pt x="42529" y="47659"/>
                </a:lnTo>
                <a:lnTo>
                  <a:pt x="42578" y="46569"/>
                </a:lnTo>
                <a:lnTo>
                  <a:pt x="44271" y="38174"/>
                </a:lnTo>
                <a:lnTo>
                  <a:pt x="44683" y="36527"/>
                </a:lnTo>
                <a:lnTo>
                  <a:pt x="44740" y="36297"/>
                </a:lnTo>
                <a:close/>
              </a:path>
              <a:path w="55879" h="55245">
                <a:moveTo>
                  <a:pt x="43001" y="2649"/>
                </a:moveTo>
                <a:lnTo>
                  <a:pt x="38544" y="2649"/>
                </a:lnTo>
                <a:lnTo>
                  <a:pt x="41950" y="4960"/>
                </a:lnTo>
                <a:lnTo>
                  <a:pt x="41950" y="10755"/>
                </a:lnTo>
                <a:lnTo>
                  <a:pt x="39899" y="21694"/>
                </a:lnTo>
                <a:lnTo>
                  <a:pt x="34427" y="34198"/>
                </a:lnTo>
                <a:lnTo>
                  <a:pt x="26555" y="44478"/>
                </a:lnTo>
                <a:lnTo>
                  <a:pt x="17303" y="48747"/>
                </a:lnTo>
                <a:lnTo>
                  <a:pt x="25548" y="48747"/>
                </a:lnTo>
                <a:lnTo>
                  <a:pt x="29111" y="45391"/>
                </a:lnTo>
                <a:lnTo>
                  <a:pt x="36021" y="36297"/>
                </a:lnTo>
                <a:lnTo>
                  <a:pt x="44740" y="36297"/>
                </a:lnTo>
                <a:lnTo>
                  <a:pt x="48133" y="22719"/>
                </a:lnTo>
                <a:lnTo>
                  <a:pt x="52257" y="6980"/>
                </a:lnTo>
                <a:lnTo>
                  <a:pt x="52379" y="6521"/>
                </a:lnTo>
                <a:lnTo>
                  <a:pt x="44003" y="6521"/>
                </a:lnTo>
                <a:lnTo>
                  <a:pt x="43694" y="3811"/>
                </a:lnTo>
                <a:lnTo>
                  <a:pt x="43616" y="3133"/>
                </a:lnTo>
                <a:lnTo>
                  <a:pt x="43001" y="2649"/>
                </a:lnTo>
                <a:close/>
              </a:path>
              <a:path w="55879" h="55245">
                <a:moveTo>
                  <a:pt x="53881" y="40036"/>
                </a:moveTo>
                <a:lnTo>
                  <a:pt x="48444" y="45391"/>
                </a:lnTo>
                <a:lnTo>
                  <a:pt x="46055" y="48397"/>
                </a:lnTo>
                <a:lnTo>
                  <a:pt x="49557" y="48397"/>
                </a:lnTo>
                <a:lnTo>
                  <a:pt x="55342" y="41258"/>
                </a:lnTo>
                <a:lnTo>
                  <a:pt x="53881" y="40036"/>
                </a:lnTo>
                <a:close/>
              </a:path>
              <a:path w="55879" h="55245">
                <a:moveTo>
                  <a:pt x="53168" y="0"/>
                </a:moveTo>
                <a:lnTo>
                  <a:pt x="45789" y="847"/>
                </a:lnTo>
                <a:lnTo>
                  <a:pt x="45440" y="1197"/>
                </a:lnTo>
                <a:lnTo>
                  <a:pt x="44232" y="6521"/>
                </a:lnTo>
                <a:lnTo>
                  <a:pt x="52379" y="6521"/>
                </a:lnTo>
                <a:lnTo>
                  <a:pt x="54025" y="350"/>
                </a:lnTo>
                <a:lnTo>
                  <a:pt x="5316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 txBox="1"/>
          <p:nvPr/>
        </p:nvSpPr>
        <p:spPr>
          <a:xfrm>
            <a:off x="3921535" y="3708500"/>
            <a:ext cx="397510" cy="170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1310" algn="l"/>
              </a:tabLst>
            </a:pPr>
            <a:r>
              <a:rPr dirty="0" sz="950" spc="-50" i="1">
                <a:solidFill>
                  <a:srgbClr val="231F20"/>
                </a:solidFill>
                <a:latin typeface="Verdana"/>
                <a:cs typeface="Verdana"/>
              </a:rPr>
              <a:t>β</a:t>
            </a:r>
            <a:r>
              <a:rPr dirty="0" sz="950" i="1">
                <a:solidFill>
                  <a:srgbClr val="231F20"/>
                </a:solidFill>
                <a:latin typeface="Verdana"/>
                <a:cs typeface="Verdana"/>
              </a:rPr>
              <a:t>	</a:t>
            </a:r>
            <a:r>
              <a:rPr dirty="0" sz="950" spc="-50" i="1">
                <a:solidFill>
                  <a:srgbClr val="231F20"/>
                </a:solidFill>
                <a:latin typeface="Verdana"/>
                <a:cs typeface="Verdana"/>
              </a:rPr>
              <a:t>α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266095" y="4074273"/>
            <a:ext cx="3412490" cy="148526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15"/>
              </a:spcBef>
            </a:pPr>
            <a:r>
              <a:rPr dirty="0" sz="2400">
                <a:latin typeface="Calibri"/>
                <a:cs typeface="Calibri"/>
              </a:rPr>
              <a:t>Definition</a:t>
            </a:r>
            <a:r>
              <a:rPr dirty="0" sz="2400" spc="-2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lattice </a:t>
            </a:r>
            <a:r>
              <a:rPr dirty="0" sz="2400" spc="-25">
                <a:latin typeface="Calibri"/>
                <a:cs typeface="Calibri"/>
              </a:rPr>
              <a:t>parameters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and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their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use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in </a:t>
            </a:r>
            <a:r>
              <a:rPr dirty="0" sz="2400">
                <a:latin typeface="Calibri"/>
                <a:cs typeface="Calibri"/>
              </a:rPr>
              <a:t>cubic,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orthorhombic,</a:t>
            </a:r>
            <a:r>
              <a:rPr dirty="0" sz="2400" spc="-19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and </a:t>
            </a:r>
            <a:r>
              <a:rPr dirty="0" sz="2400" spc="-20">
                <a:latin typeface="Calibri"/>
                <a:cs typeface="Calibri"/>
              </a:rPr>
              <a:t>hexagonal</a:t>
            </a:r>
            <a:r>
              <a:rPr dirty="0" sz="2400" spc="-19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crystal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systems.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Lattice</a:t>
            </a:r>
            <a:r>
              <a:rPr dirty="0" spc="-35"/>
              <a:t> </a:t>
            </a:r>
            <a:r>
              <a:rPr dirty="0" spc="-10"/>
              <a:t>Parameters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64844" y="2433636"/>
            <a:ext cx="8496300" cy="223774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50800" marR="431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cubic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system,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only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length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sides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cube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need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be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specified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(it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sometimes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designated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 i="1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baseline="-17094" sz="1950" spc="-3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).</a:t>
            </a:r>
            <a:endParaRPr sz="20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86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length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often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given</a:t>
            </a:r>
            <a:r>
              <a:rPr dirty="0" sz="2000" spc="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nanometers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(nm)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angstrom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(Å)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units,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where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2000">
              <a:latin typeface="Calibri"/>
              <a:cs typeface="Calibri"/>
            </a:endParaRPr>
          </a:p>
          <a:p>
            <a:pPr marL="1519555">
              <a:lnSpc>
                <a:spcPct val="100000"/>
              </a:lnSpc>
              <a:spcBef>
                <a:spcPts val="5"/>
              </a:spcBef>
            </a:pPr>
            <a:r>
              <a:rPr dirty="0" sz="16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r>
              <a:rPr dirty="0" sz="165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55">
                <a:solidFill>
                  <a:srgbClr val="231F20"/>
                </a:solidFill>
                <a:latin typeface="Times New Roman"/>
                <a:cs typeface="Times New Roman"/>
              </a:rPr>
              <a:t>nanometer</a:t>
            </a:r>
            <a:r>
              <a:rPr dirty="0" sz="165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>
                <a:solidFill>
                  <a:srgbClr val="231F20"/>
                </a:solidFill>
                <a:latin typeface="Times New Roman"/>
                <a:cs typeface="Times New Roman"/>
              </a:rPr>
              <a:t>(nm)</a:t>
            </a:r>
            <a:r>
              <a:rPr dirty="0" sz="165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50" spc="-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50" spc="9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5462" sz="1800" spc="142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baseline="25462" sz="1800">
                <a:solidFill>
                  <a:srgbClr val="231F20"/>
                </a:solidFill>
                <a:latin typeface="Times New Roman"/>
                <a:cs typeface="Times New Roman"/>
              </a:rPr>
              <a:t>9</a:t>
            </a:r>
            <a:r>
              <a:rPr dirty="0" baseline="25462" sz="1800" spc="24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60">
                <a:solidFill>
                  <a:srgbClr val="231F20"/>
                </a:solidFill>
                <a:latin typeface="Times New Roman"/>
                <a:cs typeface="Times New Roman"/>
              </a:rPr>
              <a:t>m </a:t>
            </a:r>
            <a:r>
              <a:rPr dirty="0" sz="165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50" spc="-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50" spc="9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5462" sz="1800" spc="142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baseline="25462" sz="1800">
                <a:solidFill>
                  <a:srgbClr val="231F20"/>
                </a:solidFill>
                <a:latin typeface="Times New Roman"/>
                <a:cs typeface="Times New Roman"/>
              </a:rPr>
              <a:t>7</a:t>
            </a:r>
            <a:r>
              <a:rPr dirty="0" baseline="25462" sz="1800" spc="24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r>
              <a:rPr dirty="0" sz="165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50" spc="-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5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sz="165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55">
                <a:solidFill>
                  <a:srgbClr val="231F20"/>
                </a:solidFill>
                <a:latin typeface="Tahoma"/>
                <a:cs typeface="Tahoma"/>
              </a:rPr>
              <a:t>Å</a:t>
            </a:r>
            <a:endParaRPr sz="1650">
              <a:latin typeface="Tahoma"/>
              <a:cs typeface="Tahoma"/>
            </a:endParaRPr>
          </a:p>
          <a:p>
            <a:pPr marL="1499235">
              <a:lnSpc>
                <a:spcPct val="100000"/>
              </a:lnSpc>
              <a:spcBef>
                <a:spcPts val="484"/>
              </a:spcBef>
            </a:pPr>
            <a:r>
              <a:rPr dirty="0" sz="16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r>
              <a:rPr dirty="0" sz="16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45">
                <a:solidFill>
                  <a:srgbClr val="231F20"/>
                </a:solidFill>
                <a:latin typeface="Times New Roman"/>
                <a:cs typeface="Times New Roman"/>
              </a:rPr>
              <a:t>angstrom</a:t>
            </a:r>
            <a:r>
              <a:rPr dirty="0" sz="165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>
                <a:solidFill>
                  <a:srgbClr val="231F20"/>
                </a:solidFill>
                <a:latin typeface="Times New Roman"/>
                <a:cs typeface="Times New Roman"/>
              </a:rPr>
              <a:t>(Å)</a:t>
            </a:r>
            <a:r>
              <a:rPr dirty="0" sz="165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50" spc="-3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50">
                <a:solidFill>
                  <a:srgbClr val="231F20"/>
                </a:solidFill>
                <a:latin typeface="Times New Roman"/>
                <a:cs typeface="Times New Roman"/>
              </a:rPr>
              <a:t>0.1</a:t>
            </a:r>
            <a:r>
              <a:rPr dirty="0" sz="165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70">
                <a:solidFill>
                  <a:srgbClr val="231F20"/>
                </a:solidFill>
                <a:latin typeface="Times New Roman"/>
                <a:cs typeface="Times New Roman"/>
              </a:rPr>
              <a:t>nm</a:t>
            </a:r>
            <a:r>
              <a:rPr dirty="0" sz="165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50" spc="-3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50" spc="9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5462" sz="1800" spc="142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baseline="25462" sz="180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5462" sz="1800" spc="24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60">
                <a:solidFill>
                  <a:srgbClr val="231F20"/>
                </a:solidFill>
                <a:latin typeface="Times New Roman"/>
                <a:cs typeface="Times New Roman"/>
              </a:rPr>
              <a:t>m</a:t>
            </a:r>
            <a:r>
              <a:rPr dirty="0" sz="165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50" spc="-3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50" spc="9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5462" sz="1800" spc="142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baseline="25462" sz="1800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baseline="25462" sz="1800" spc="24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spc="-25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endParaRPr sz="16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Lattice</a:t>
            </a:r>
            <a:r>
              <a:rPr dirty="0" spc="-35"/>
              <a:t> </a:t>
            </a:r>
            <a:r>
              <a:rPr dirty="0" spc="-10"/>
              <a:t>Parameters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5"/>
            <a:ext cx="8177530" cy="308038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360"/>
              </a:spcBef>
            </a:pP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fully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define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cell,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parameters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ratios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axial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lengths,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interaxial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angles, and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coordinates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must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7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specified.</a:t>
            </a:r>
            <a:endParaRPr sz="1700">
              <a:latin typeface="Calibri"/>
              <a:cs typeface="Calibri"/>
            </a:endParaRPr>
          </a:p>
          <a:p>
            <a:pPr marL="2537460" marR="3444240">
              <a:lnSpc>
                <a:spcPct val="124900"/>
              </a:lnSpc>
              <a:spcBef>
                <a:spcPts val="425"/>
              </a:spcBef>
            </a:pPr>
            <a:r>
              <a:rPr dirty="0" sz="1600">
                <a:solidFill>
                  <a:srgbClr val="231F20"/>
                </a:solidFill>
                <a:latin typeface="Times New Roman"/>
                <a:cs typeface="Times New Roman"/>
              </a:rPr>
              <a:t>Axial</a:t>
            </a:r>
            <a:r>
              <a:rPr dirty="0" sz="1600" spc="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31F20"/>
                </a:solidFill>
                <a:latin typeface="Times New Roman"/>
                <a:cs typeface="Times New Roman"/>
              </a:rPr>
              <a:t>lengths:</a:t>
            </a:r>
            <a:r>
              <a:rPr dirty="0" sz="16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sz="1600" spc="12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10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00" spc="4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00" spc="-50" i="1">
                <a:solidFill>
                  <a:srgbClr val="231F20"/>
                </a:solidFill>
                <a:latin typeface="Times New Roman"/>
                <a:cs typeface="Times New Roman"/>
              </a:rPr>
              <a:t>b </a:t>
            </a:r>
            <a:r>
              <a:rPr dirty="0" sz="1600" spc="10">
                <a:solidFill>
                  <a:srgbClr val="231F20"/>
                </a:solidFill>
                <a:latin typeface="Times New Roman"/>
                <a:cs typeface="Times New Roman"/>
              </a:rPr>
              <a:t>Interaxial</a:t>
            </a:r>
            <a:r>
              <a:rPr dirty="0" sz="1600" spc="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10">
                <a:solidFill>
                  <a:srgbClr val="231F20"/>
                </a:solidFill>
                <a:latin typeface="Times New Roman"/>
                <a:cs typeface="Times New Roman"/>
              </a:rPr>
              <a:t>angle:</a:t>
            </a:r>
            <a:r>
              <a:rPr dirty="0" sz="1600" spc="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95" i="1">
                <a:solidFill>
                  <a:srgbClr val="231F20"/>
                </a:solidFill>
                <a:latin typeface="Arial"/>
                <a:cs typeface="Arial"/>
              </a:rPr>
              <a:t>γ </a:t>
            </a:r>
            <a:r>
              <a:rPr dirty="0" sz="1600" spc="10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00" spc="6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00" spc="-25">
                <a:solidFill>
                  <a:srgbClr val="231F20"/>
                </a:solidFill>
                <a:latin typeface="Times New Roman"/>
                <a:cs typeface="Times New Roman"/>
              </a:rPr>
              <a:t>90° </a:t>
            </a:r>
            <a:r>
              <a:rPr dirty="0" sz="1600">
                <a:solidFill>
                  <a:srgbClr val="231F20"/>
                </a:solidFill>
                <a:latin typeface="Times New Roman"/>
                <a:cs typeface="Times New Roman"/>
              </a:rPr>
              <a:t>Atomic</a:t>
            </a:r>
            <a:r>
              <a:rPr dirty="0" sz="1600" spc="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45">
                <a:solidFill>
                  <a:srgbClr val="231F20"/>
                </a:solidFill>
                <a:latin typeface="Times New Roman"/>
                <a:cs typeface="Times New Roman"/>
              </a:rPr>
              <a:t>coordinate:</a:t>
            </a:r>
            <a:r>
              <a:rPr dirty="0" sz="1600" spc="1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31F20"/>
                </a:solidFill>
                <a:latin typeface="Times New Roman"/>
                <a:cs typeface="Times New Roman"/>
              </a:rPr>
              <a:t>(0,</a:t>
            </a:r>
            <a:r>
              <a:rPr dirty="0" sz="1600" spc="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-25">
                <a:solidFill>
                  <a:srgbClr val="231F20"/>
                </a:solidFill>
                <a:latin typeface="Times New Roman"/>
                <a:cs typeface="Times New Roman"/>
              </a:rPr>
              <a:t>0)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95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cubic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each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corner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fully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specified</a:t>
            </a:r>
            <a:r>
              <a:rPr dirty="0" sz="17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endParaRPr sz="1700">
              <a:latin typeface="Calibri"/>
              <a:cs typeface="Calibri"/>
            </a:endParaRPr>
          </a:p>
          <a:p>
            <a:pPr marL="2479040" marR="2806700">
              <a:lnSpc>
                <a:spcPct val="124000"/>
              </a:lnSpc>
              <a:spcBef>
                <a:spcPts val="875"/>
              </a:spcBef>
            </a:pPr>
            <a:r>
              <a:rPr dirty="0" sz="1600">
                <a:solidFill>
                  <a:srgbClr val="231F20"/>
                </a:solidFill>
                <a:latin typeface="Times New Roman"/>
                <a:cs typeface="Times New Roman"/>
              </a:rPr>
              <a:t>Axial</a:t>
            </a:r>
            <a:r>
              <a:rPr dirty="0" sz="160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31F20"/>
                </a:solidFill>
                <a:latin typeface="Times New Roman"/>
                <a:cs typeface="Times New Roman"/>
              </a:rPr>
              <a:t>lengths:</a:t>
            </a:r>
            <a:r>
              <a:rPr dirty="0" sz="160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sz="1600" spc="9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10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00" spc="1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00" i="1">
                <a:solidFill>
                  <a:srgbClr val="231F20"/>
                </a:solidFill>
                <a:latin typeface="Times New Roman"/>
                <a:cs typeface="Times New Roman"/>
              </a:rPr>
              <a:t>b</a:t>
            </a:r>
            <a:r>
              <a:rPr dirty="0" sz="1600" spc="9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10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00" spc="1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00" spc="-50" i="1">
                <a:solidFill>
                  <a:srgbClr val="231F20"/>
                </a:solidFill>
                <a:latin typeface="Times New Roman"/>
                <a:cs typeface="Times New Roman"/>
              </a:rPr>
              <a:t>c</a:t>
            </a:r>
            <a:r>
              <a:rPr dirty="0" sz="1600" spc="500" i="1">
                <a:solidFill>
                  <a:srgbClr val="231F20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31F20"/>
                </a:solidFill>
                <a:latin typeface="Times New Roman"/>
                <a:cs typeface="Times New Roman"/>
              </a:rPr>
              <a:t>Interaxial</a:t>
            </a:r>
            <a:r>
              <a:rPr dirty="0" sz="16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31F20"/>
                </a:solidFill>
                <a:latin typeface="Times New Roman"/>
                <a:cs typeface="Times New Roman"/>
              </a:rPr>
              <a:t>angles:</a:t>
            </a:r>
            <a:r>
              <a:rPr dirty="0" sz="16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50" i="1">
                <a:solidFill>
                  <a:srgbClr val="231F20"/>
                </a:solidFill>
                <a:latin typeface="Arial"/>
                <a:cs typeface="Arial"/>
              </a:rPr>
              <a:t>α</a:t>
            </a:r>
            <a:r>
              <a:rPr dirty="0" sz="1650" spc="50" i="1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600" spc="10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00" spc="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50" i="1">
                <a:solidFill>
                  <a:srgbClr val="231F20"/>
                </a:solidFill>
                <a:latin typeface="Arial"/>
                <a:cs typeface="Arial"/>
              </a:rPr>
              <a:t>β</a:t>
            </a:r>
            <a:r>
              <a:rPr dirty="0" sz="1650" spc="45" i="1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600" spc="10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00" spc="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50" spc="65" i="1">
                <a:solidFill>
                  <a:srgbClr val="231F20"/>
                </a:solidFill>
                <a:latin typeface="Arial"/>
                <a:cs typeface="Arial"/>
              </a:rPr>
              <a:t>γ</a:t>
            </a:r>
            <a:r>
              <a:rPr dirty="0" sz="1650" spc="50" i="1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600" spc="10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600" spc="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00" spc="-25">
                <a:solidFill>
                  <a:srgbClr val="231F20"/>
                </a:solidFill>
                <a:latin typeface="Times New Roman"/>
                <a:cs typeface="Times New Roman"/>
              </a:rPr>
              <a:t>90° </a:t>
            </a:r>
            <a:r>
              <a:rPr dirty="0" sz="1600" spc="10">
                <a:solidFill>
                  <a:srgbClr val="231F20"/>
                </a:solidFill>
                <a:latin typeface="Times New Roman"/>
                <a:cs typeface="Times New Roman"/>
              </a:rPr>
              <a:t>Atomic</a:t>
            </a:r>
            <a:r>
              <a:rPr dirty="0" sz="16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10">
                <a:solidFill>
                  <a:srgbClr val="231F20"/>
                </a:solidFill>
                <a:latin typeface="Times New Roman"/>
                <a:cs typeface="Times New Roman"/>
              </a:rPr>
              <a:t>coordinate:</a:t>
            </a:r>
            <a:r>
              <a:rPr dirty="0" sz="16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10">
                <a:solidFill>
                  <a:srgbClr val="231F20"/>
                </a:solidFill>
                <a:latin typeface="Times New Roman"/>
                <a:cs typeface="Times New Roman"/>
              </a:rPr>
              <a:t>(0,</a:t>
            </a:r>
            <a:r>
              <a:rPr dirty="0" sz="160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10">
                <a:solidFill>
                  <a:srgbClr val="231F20"/>
                </a:solidFill>
                <a:latin typeface="Times New Roman"/>
                <a:cs typeface="Times New Roman"/>
              </a:rPr>
              <a:t>0,</a:t>
            </a:r>
            <a:r>
              <a:rPr dirty="0" sz="160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-25">
                <a:solidFill>
                  <a:srgbClr val="231F20"/>
                </a:solidFill>
                <a:latin typeface="Times New Roman"/>
                <a:cs typeface="Times New Roman"/>
              </a:rPr>
              <a:t>0)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In</a:t>
            </a:r>
            <a:r>
              <a:rPr dirty="0" spc="100"/>
              <a:t> </a:t>
            </a:r>
            <a:r>
              <a:rPr dirty="0"/>
              <a:t>the</a:t>
            </a:r>
            <a:r>
              <a:rPr dirty="0" spc="100"/>
              <a:t> </a:t>
            </a:r>
            <a:r>
              <a:rPr dirty="0"/>
              <a:t>Previous</a:t>
            </a:r>
            <a:r>
              <a:rPr dirty="0" spc="-105"/>
              <a:t> </a:t>
            </a:r>
            <a:r>
              <a:rPr dirty="0" spc="-10"/>
              <a:t>Lecture…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408670" cy="329311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37465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2000" spc="1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understood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various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levels: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structure, 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long-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­‐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short-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‐range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arrangements,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nanostructure,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microstructure,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and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macrostructure.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primary</a:t>
            </a:r>
            <a:r>
              <a:rPr dirty="0" sz="20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bonding</a:t>
            </a:r>
            <a:r>
              <a:rPr dirty="0" sz="20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secondary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bonding</a:t>
            </a:r>
            <a:r>
              <a:rPr dirty="0" sz="20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considered.</a:t>
            </a:r>
            <a:endParaRPr sz="2000">
              <a:latin typeface="Calibri"/>
              <a:cs typeface="Calibri"/>
            </a:endParaRPr>
          </a:p>
          <a:p>
            <a:pPr marL="12700" marR="424180">
              <a:lnSpc>
                <a:spcPts val="2200"/>
              </a:lnSpc>
              <a:spcBef>
                <a:spcPts val="124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binding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related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strength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bonds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particularly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high</a:t>
            </a:r>
            <a:r>
              <a:rPr dirty="0" sz="2000" spc="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ionically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covalently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bonded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materials.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200"/>
              </a:lnSpc>
              <a:spcBef>
                <a:spcPts val="12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designing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components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materials,</a:t>
            </a:r>
            <a:r>
              <a:rPr dirty="0" sz="20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need</a:t>
            </a:r>
            <a:r>
              <a:rPr dirty="0" sz="2000" spc="1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pay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attention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base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composition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material,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understand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bonding</a:t>
            </a:r>
            <a:r>
              <a:rPr dirty="0" sz="2000" spc="-1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material,</a:t>
            </a:r>
            <a:r>
              <a:rPr dirty="0" sz="20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cost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raw materials,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manufacturing</a:t>
            </a:r>
            <a:r>
              <a:rPr dirty="0" sz="20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costs,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environmental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impact,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factors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affecting durability.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Lattice</a:t>
            </a:r>
            <a:r>
              <a:rPr dirty="0" spc="-35"/>
              <a:t> </a:t>
            </a:r>
            <a:r>
              <a:rPr dirty="0" spc="-10"/>
              <a:t>Parameters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1350590" y="2708891"/>
            <a:ext cx="7978140" cy="0"/>
          </a:xfrm>
          <a:custGeom>
            <a:avLst/>
            <a:gdLst/>
            <a:ahLst/>
            <a:cxnLst/>
            <a:rect l="l" t="t" r="r" b="b"/>
            <a:pathLst>
              <a:path w="7978140" h="0">
                <a:moveTo>
                  <a:pt x="0" y="0"/>
                </a:moveTo>
                <a:lnTo>
                  <a:pt x="7977582" y="0"/>
                </a:lnTo>
              </a:path>
            </a:pathLst>
          </a:custGeom>
          <a:ln w="18048">
            <a:solidFill>
              <a:srgbClr val="CC9E8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350590" y="3015720"/>
            <a:ext cx="7978140" cy="0"/>
          </a:xfrm>
          <a:custGeom>
            <a:avLst/>
            <a:gdLst/>
            <a:ahLst/>
            <a:cxnLst/>
            <a:rect l="l" t="t" r="r" b="b"/>
            <a:pathLst>
              <a:path w="7978140" h="0">
                <a:moveTo>
                  <a:pt x="0" y="0"/>
                </a:moveTo>
                <a:lnTo>
                  <a:pt x="7977582" y="0"/>
                </a:lnTo>
              </a:path>
            </a:pathLst>
          </a:custGeom>
          <a:ln w="18048">
            <a:solidFill>
              <a:srgbClr val="CC9E8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337890" y="2741306"/>
            <a:ext cx="636270" cy="22034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85" b="1">
                <a:solidFill>
                  <a:srgbClr val="0091D0"/>
                </a:solidFill>
                <a:latin typeface="Trebuchet MS"/>
                <a:cs typeface="Trebuchet MS"/>
              </a:rPr>
              <a:t>Structure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694473" y="2741306"/>
            <a:ext cx="339725" cy="22034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50" b="1">
                <a:solidFill>
                  <a:srgbClr val="0091D0"/>
                </a:solidFill>
                <a:latin typeface="Trebuchet MS"/>
                <a:cs typeface="Trebuchet MS"/>
              </a:rPr>
              <a:t>Axes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440043" y="2741306"/>
            <a:ext cx="1435735" cy="22034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40" b="1">
                <a:solidFill>
                  <a:srgbClr val="0091D0"/>
                </a:solidFill>
                <a:latin typeface="Trebuchet MS"/>
                <a:cs typeface="Trebuchet MS"/>
              </a:rPr>
              <a:t>Angles</a:t>
            </a:r>
            <a:r>
              <a:rPr dirty="0" sz="1250" b="1">
                <a:solidFill>
                  <a:srgbClr val="0091D0"/>
                </a:solidFill>
                <a:latin typeface="Trebuchet MS"/>
                <a:cs typeface="Trebuchet MS"/>
              </a:rPr>
              <a:t> </a:t>
            </a:r>
            <a:r>
              <a:rPr dirty="0" sz="1250" spc="-114" b="1">
                <a:solidFill>
                  <a:srgbClr val="0091D0"/>
                </a:solidFill>
                <a:latin typeface="Trebuchet MS"/>
                <a:cs typeface="Trebuchet MS"/>
              </a:rPr>
              <a:t>between</a:t>
            </a:r>
            <a:r>
              <a:rPr dirty="0" sz="1250" b="1">
                <a:solidFill>
                  <a:srgbClr val="0091D0"/>
                </a:solidFill>
                <a:latin typeface="Trebuchet MS"/>
                <a:cs typeface="Trebuchet MS"/>
              </a:rPr>
              <a:t> </a:t>
            </a:r>
            <a:r>
              <a:rPr dirty="0" sz="1250" spc="-35" b="1">
                <a:solidFill>
                  <a:srgbClr val="0091D0"/>
                </a:solidFill>
                <a:latin typeface="Trebuchet MS"/>
                <a:cs typeface="Trebuchet MS"/>
              </a:rPr>
              <a:t>Axes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501866" y="2741306"/>
            <a:ext cx="1556385" cy="22034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105" b="1">
                <a:solidFill>
                  <a:srgbClr val="0091D0"/>
                </a:solidFill>
                <a:latin typeface="Trebuchet MS"/>
                <a:cs typeface="Trebuchet MS"/>
              </a:rPr>
              <a:t>Volume</a:t>
            </a:r>
            <a:r>
              <a:rPr dirty="0" sz="1250" b="1">
                <a:solidFill>
                  <a:srgbClr val="0091D0"/>
                </a:solidFill>
                <a:latin typeface="Trebuchet MS"/>
                <a:cs typeface="Trebuchet MS"/>
              </a:rPr>
              <a:t> </a:t>
            </a:r>
            <a:r>
              <a:rPr dirty="0" sz="1250" spc="-100" b="1">
                <a:solidFill>
                  <a:srgbClr val="0091D0"/>
                </a:solidFill>
                <a:latin typeface="Trebuchet MS"/>
                <a:cs typeface="Trebuchet MS"/>
              </a:rPr>
              <a:t>of</a:t>
            </a:r>
            <a:r>
              <a:rPr dirty="0" sz="1250" spc="5" b="1">
                <a:solidFill>
                  <a:srgbClr val="0091D0"/>
                </a:solidFill>
                <a:latin typeface="Trebuchet MS"/>
                <a:cs typeface="Trebuchet MS"/>
              </a:rPr>
              <a:t> </a:t>
            </a:r>
            <a:r>
              <a:rPr dirty="0" sz="1250" spc="-120" b="1">
                <a:solidFill>
                  <a:srgbClr val="0091D0"/>
                </a:solidFill>
                <a:latin typeface="Trebuchet MS"/>
                <a:cs typeface="Trebuchet MS"/>
              </a:rPr>
              <a:t>the</a:t>
            </a:r>
            <a:r>
              <a:rPr dirty="0" sz="1250" spc="5" b="1">
                <a:solidFill>
                  <a:srgbClr val="0091D0"/>
                </a:solidFill>
                <a:latin typeface="Trebuchet MS"/>
                <a:cs typeface="Trebuchet MS"/>
              </a:rPr>
              <a:t> </a:t>
            </a:r>
            <a:r>
              <a:rPr dirty="0" sz="1250" spc="-100" b="1">
                <a:solidFill>
                  <a:srgbClr val="0091D0"/>
                </a:solidFill>
                <a:latin typeface="Trebuchet MS"/>
                <a:cs typeface="Trebuchet MS"/>
              </a:rPr>
              <a:t>Unit</a:t>
            </a:r>
            <a:r>
              <a:rPr dirty="0" sz="1250" b="1">
                <a:solidFill>
                  <a:srgbClr val="0091D0"/>
                </a:solidFill>
                <a:latin typeface="Trebuchet MS"/>
                <a:cs typeface="Trebuchet MS"/>
              </a:rPr>
              <a:t> </a:t>
            </a:r>
            <a:r>
              <a:rPr dirty="0" sz="1250" spc="-20" b="1">
                <a:solidFill>
                  <a:srgbClr val="0091D0"/>
                </a:solidFill>
                <a:latin typeface="Trebuchet MS"/>
                <a:cs typeface="Trebuchet MS"/>
              </a:rPr>
              <a:t>Cell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37890" y="3042721"/>
            <a:ext cx="916305" cy="8197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8600"/>
              </a:lnSpc>
              <a:spcBef>
                <a:spcPts val="95"/>
              </a:spcBef>
            </a:pP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Cubic Tetragonal </a:t>
            </a:r>
            <a:r>
              <a:rPr dirty="0" sz="1200" spc="-45">
                <a:solidFill>
                  <a:srgbClr val="231F20"/>
                </a:solidFill>
                <a:latin typeface="Trebuchet MS"/>
                <a:cs typeface="Trebuchet MS"/>
              </a:rPr>
              <a:t>Orthorhombic </a:t>
            </a: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Hexagonal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523747" y="3043459"/>
            <a:ext cx="687705" cy="8197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08600"/>
              </a:lnSpc>
              <a:spcBef>
                <a:spcPts val="90"/>
              </a:spcBef>
            </a:pP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40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8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200" spc="-3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8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i="1">
                <a:solidFill>
                  <a:srgbClr val="231F20"/>
                </a:solidFill>
                <a:latin typeface="Trebuchet MS"/>
                <a:cs typeface="Trebuchet MS"/>
              </a:rPr>
              <a:t>c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40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8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200" spc="-3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335">
                <a:solidFill>
                  <a:srgbClr val="231F20"/>
                </a:solidFill>
                <a:latin typeface="Arial MT"/>
                <a:cs typeface="Arial MT"/>
              </a:rPr>
              <a:t>?</a:t>
            </a:r>
            <a:r>
              <a:rPr dirty="0" sz="1200" spc="-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-50" i="1">
                <a:solidFill>
                  <a:srgbClr val="231F20"/>
                </a:solidFill>
                <a:latin typeface="Trebuchet MS"/>
                <a:cs typeface="Trebuchet MS"/>
              </a:rPr>
              <a:t>c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3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335">
                <a:solidFill>
                  <a:srgbClr val="231F20"/>
                </a:solidFill>
                <a:latin typeface="Arial MT"/>
                <a:cs typeface="Arial MT"/>
              </a:rPr>
              <a:t>?</a:t>
            </a:r>
            <a:r>
              <a:rPr dirty="0" sz="1200" spc="-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200" spc="-3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335">
                <a:solidFill>
                  <a:srgbClr val="231F20"/>
                </a:solidFill>
                <a:latin typeface="Arial MT"/>
                <a:cs typeface="Arial MT"/>
              </a:rPr>
              <a:t>?</a:t>
            </a:r>
            <a:r>
              <a:rPr dirty="0" sz="1200" spc="-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-50" i="1">
                <a:solidFill>
                  <a:srgbClr val="231F20"/>
                </a:solidFill>
                <a:latin typeface="Trebuchet MS"/>
                <a:cs typeface="Trebuchet MS"/>
              </a:rPr>
              <a:t>c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40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8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200" spc="-3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335">
                <a:solidFill>
                  <a:srgbClr val="231F20"/>
                </a:solidFill>
                <a:latin typeface="Arial MT"/>
                <a:cs typeface="Arial MT"/>
              </a:rPr>
              <a:t>?</a:t>
            </a:r>
            <a:r>
              <a:rPr dirty="0" sz="1200" spc="-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-50" i="1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440091" y="3042721"/>
            <a:ext cx="1588770" cy="28054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146050">
              <a:lnSpc>
                <a:spcPct val="108600"/>
              </a:lnSpc>
              <a:spcBef>
                <a:spcPts val="95"/>
              </a:spcBef>
            </a:pPr>
            <a:r>
              <a:rPr dirty="0" sz="1200" spc="-6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angles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equal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90°. </a:t>
            </a:r>
            <a:r>
              <a:rPr dirty="0" sz="1200" spc="-6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angles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equal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90°. </a:t>
            </a:r>
            <a:r>
              <a:rPr dirty="0" sz="1200" spc="-6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angles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equal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90°. </a:t>
            </a:r>
            <a:r>
              <a:rPr dirty="0" sz="1200" spc="-105">
                <a:solidFill>
                  <a:srgbClr val="231F20"/>
                </a:solidFill>
                <a:latin typeface="Trebuchet MS"/>
                <a:cs typeface="Trebuchet MS"/>
              </a:rPr>
              <a:t>Two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angles</a:t>
            </a:r>
            <a:r>
              <a:rPr dirty="0" sz="1200" spc="-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equal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90°.</a:t>
            </a:r>
            <a:endParaRPr sz="1200">
              <a:latin typeface="Trebuchet MS"/>
              <a:cs typeface="Trebuchet MS"/>
            </a:endParaRPr>
          </a:p>
          <a:p>
            <a:pPr algn="just" marL="182245">
              <a:lnSpc>
                <a:spcPct val="100000"/>
              </a:lnSpc>
              <a:spcBef>
                <a:spcPts val="125"/>
              </a:spcBef>
            </a:pP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5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angle</a:t>
            </a:r>
            <a:r>
              <a:rPr dirty="0" sz="1200" spc="-5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between</a:t>
            </a:r>
            <a:endParaRPr sz="1200">
              <a:latin typeface="Trebuchet MS"/>
              <a:cs typeface="Trebuchet MS"/>
            </a:endParaRPr>
          </a:p>
          <a:p>
            <a:pPr algn="just" marL="182245">
              <a:lnSpc>
                <a:spcPct val="100000"/>
              </a:lnSpc>
              <a:spcBef>
                <a:spcPts val="125"/>
              </a:spcBef>
            </a:pP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4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dirty="0" sz="1200" spc="-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200" spc="-40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equals</a:t>
            </a:r>
            <a:r>
              <a:rPr dirty="0" sz="1200" spc="-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120°.</a:t>
            </a:r>
            <a:endParaRPr sz="1200">
              <a:latin typeface="Trebuchet MS"/>
              <a:cs typeface="Trebuchet MS"/>
            </a:endParaRPr>
          </a:p>
          <a:p>
            <a:pPr algn="just"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6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angles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5">
                <a:solidFill>
                  <a:srgbClr val="231F20"/>
                </a:solidFill>
                <a:latin typeface="Trebuchet MS"/>
                <a:cs typeface="Trebuchet MS"/>
              </a:rPr>
              <a:t>are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equal</a:t>
            </a:r>
            <a:endParaRPr sz="1200">
              <a:latin typeface="Trebuchet MS"/>
              <a:cs typeface="Trebuchet MS"/>
            </a:endParaRPr>
          </a:p>
          <a:p>
            <a:pPr algn="just" marL="182245"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dirty="0" sz="1200" spc="-4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none</a:t>
            </a:r>
            <a:r>
              <a:rPr dirty="0" sz="1200" spc="-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equals</a:t>
            </a:r>
            <a:r>
              <a:rPr dirty="0" sz="1200" spc="-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90°.</a:t>
            </a:r>
            <a:endParaRPr sz="1200">
              <a:latin typeface="Trebuchet MS"/>
              <a:cs typeface="Trebuchet MS"/>
            </a:endParaRPr>
          </a:p>
          <a:p>
            <a:pPr algn="just"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5">
                <a:solidFill>
                  <a:srgbClr val="231F20"/>
                </a:solidFill>
                <a:latin typeface="Trebuchet MS"/>
                <a:cs typeface="Trebuchet MS"/>
              </a:rPr>
              <a:t>Two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angles</a:t>
            </a:r>
            <a:r>
              <a:rPr dirty="0" sz="1200" spc="-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equal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90°.</a:t>
            </a:r>
            <a:endParaRPr sz="1200">
              <a:latin typeface="Trebuchet MS"/>
              <a:cs typeface="Trebuchet MS"/>
            </a:endParaRPr>
          </a:p>
          <a:p>
            <a:pPr algn="just" marL="182245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231F20"/>
                </a:solidFill>
                <a:latin typeface="Trebuchet MS"/>
                <a:cs typeface="Trebuchet MS"/>
              </a:rPr>
              <a:t>One</a:t>
            </a:r>
            <a:r>
              <a:rPr dirty="0" sz="1200" spc="-7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angle</a:t>
            </a:r>
            <a:r>
              <a:rPr dirty="0" sz="1200" spc="-6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5">
                <a:solidFill>
                  <a:srgbClr val="231F20"/>
                </a:solidFill>
                <a:latin typeface="Trebuchet MS"/>
                <a:cs typeface="Trebuchet MS"/>
              </a:rPr>
              <a:t>(</a:t>
            </a:r>
            <a:r>
              <a:rPr dirty="0" sz="1200" spc="-25" i="1">
                <a:solidFill>
                  <a:srgbClr val="231F20"/>
                </a:solidFill>
                <a:latin typeface="Arial"/>
                <a:cs typeface="Arial"/>
              </a:rPr>
              <a:t>β</a:t>
            </a:r>
            <a:r>
              <a:rPr dirty="0" sz="1200" spc="-25">
                <a:solidFill>
                  <a:srgbClr val="231F20"/>
                </a:solidFill>
                <a:latin typeface="Trebuchet MS"/>
                <a:cs typeface="Trebuchet MS"/>
              </a:rPr>
              <a:t>)</a:t>
            </a:r>
            <a:endParaRPr sz="1200">
              <a:latin typeface="Trebuchet MS"/>
              <a:cs typeface="Trebuchet MS"/>
            </a:endParaRPr>
          </a:p>
          <a:p>
            <a:pPr algn="just" marL="182245"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solidFill>
                  <a:srgbClr val="231F20"/>
                </a:solidFill>
                <a:latin typeface="Trebuchet MS"/>
                <a:cs typeface="Trebuchet MS"/>
              </a:rPr>
              <a:t>is</a:t>
            </a:r>
            <a:r>
              <a:rPr dirty="0" sz="1200" spc="-5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Trebuchet MS"/>
                <a:cs typeface="Trebuchet MS"/>
              </a:rPr>
              <a:t>not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 equal</a:t>
            </a:r>
            <a:r>
              <a:rPr dirty="0" sz="1200" spc="-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5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rebuchet MS"/>
                <a:cs typeface="Trebuchet MS"/>
              </a:rPr>
              <a:t>90°.</a:t>
            </a:r>
            <a:endParaRPr sz="1200">
              <a:latin typeface="Trebuchet MS"/>
              <a:cs typeface="Trebuchet MS"/>
            </a:endParaRPr>
          </a:p>
          <a:p>
            <a:pPr marL="182245" marR="259079" indent="-170180">
              <a:lnSpc>
                <a:spcPct val="108600"/>
              </a:lnSpc>
            </a:pPr>
            <a:r>
              <a:rPr dirty="0" sz="1200">
                <a:solidFill>
                  <a:srgbClr val="231F20"/>
                </a:solidFill>
                <a:latin typeface="Tahoma"/>
                <a:cs typeface="Tahoma"/>
              </a:rPr>
              <a:t>All</a:t>
            </a:r>
            <a:r>
              <a:rPr dirty="0" sz="1200" spc="-2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231F20"/>
                </a:solidFill>
                <a:latin typeface="Tahoma"/>
                <a:cs typeface="Tahoma"/>
              </a:rPr>
              <a:t>angles</a:t>
            </a:r>
            <a:r>
              <a:rPr dirty="0" sz="1200" spc="-2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231F20"/>
                </a:solidFill>
                <a:latin typeface="Tahoma"/>
                <a:cs typeface="Tahoma"/>
              </a:rPr>
              <a:t>are </a:t>
            </a:r>
            <a:r>
              <a:rPr dirty="0" sz="1200" spc="-10">
                <a:solidFill>
                  <a:srgbClr val="231F20"/>
                </a:solidFill>
                <a:latin typeface="Tahoma"/>
                <a:cs typeface="Tahoma"/>
              </a:rPr>
              <a:t>different</a:t>
            </a:r>
            <a:r>
              <a:rPr dirty="0" sz="1200" spc="-80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231F20"/>
                </a:solidFill>
                <a:latin typeface="Tahoma"/>
                <a:cs typeface="Tahoma"/>
              </a:rPr>
              <a:t>and </a:t>
            </a:r>
            <a:r>
              <a:rPr dirty="0" sz="1200">
                <a:solidFill>
                  <a:srgbClr val="231F20"/>
                </a:solidFill>
                <a:latin typeface="Tahoma"/>
                <a:cs typeface="Tahoma"/>
              </a:rPr>
              <a:t>none</a:t>
            </a:r>
            <a:r>
              <a:rPr dirty="0" sz="1200" spc="-3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200">
                <a:solidFill>
                  <a:srgbClr val="231F20"/>
                </a:solidFill>
                <a:latin typeface="Tahoma"/>
                <a:cs typeface="Tahoma"/>
              </a:rPr>
              <a:t>equals</a:t>
            </a:r>
            <a:r>
              <a:rPr dirty="0" sz="1200" spc="-35">
                <a:solidFill>
                  <a:srgbClr val="231F20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Tahoma"/>
                <a:cs typeface="Tahoma"/>
              </a:rPr>
              <a:t>90°.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942463" y="2942205"/>
            <a:ext cx="675005" cy="921385"/>
          </a:xfrm>
          <a:prstGeom prst="rect">
            <a:avLst/>
          </a:prstGeom>
        </p:spPr>
        <p:txBody>
          <a:bodyPr wrap="square" lIns="0" tIns="7810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615"/>
              </a:spcBef>
            </a:pPr>
            <a:r>
              <a:rPr dirty="0" baseline="-18518" sz="1800" spc="-37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900" spc="-25">
                <a:solidFill>
                  <a:srgbClr val="231F20"/>
                </a:solidFill>
                <a:latin typeface="Trebuchet MS"/>
                <a:cs typeface="Trebuchet MS"/>
              </a:rPr>
              <a:t>3</a:t>
            </a:r>
            <a:endParaRPr sz="900">
              <a:latin typeface="Trebuchet MS"/>
              <a:cs typeface="Trebuchet MS"/>
            </a:endParaRPr>
          </a:p>
          <a:p>
            <a:pPr algn="ctr" marL="218440" marR="210820" indent="-635">
              <a:lnSpc>
                <a:spcPct val="108600"/>
              </a:lnSpc>
              <a:spcBef>
                <a:spcPts val="395"/>
              </a:spcBef>
            </a:pPr>
            <a:r>
              <a:rPr dirty="0" sz="1200" spc="-25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baseline="24691" sz="1350" spc="-37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r>
              <a:rPr dirty="0" sz="1200" spc="-25" i="1">
                <a:solidFill>
                  <a:srgbClr val="231F20"/>
                </a:solidFill>
                <a:latin typeface="Trebuchet MS"/>
                <a:cs typeface="Trebuchet MS"/>
              </a:rPr>
              <a:t>c abc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0.866</a:t>
            </a:r>
            <a:r>
              <a:rPr dirty="0" sz="1200" spc="-10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baseline="24691" sz="1350" spc="-15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r>
              <a:rPr dirty="0" sz="1200" spc="-10" i="1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337845" y="4233923"/>
            <a:ext cx="984250" cy="6210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82245" marR="5080" indent="-170180">
              <a:lnSpc>
                <a:spcPct val="108600"/>
              </a:lnSpc>
              <a:spcBef>
                <a:spcPts val="95"/>
              </a:spcBef>
            </a:pPr>
            <a:r>
              <a:rPr dirty="0" sz="1200" spc="-25">
                <a:solidFill>
                  <a:srgbClr val="231F20"/>
                </a:solidFill>
                <a:latin typeface="Trebuchet MS"/>
                <a:cs typeface="Trebuchet MS"/>
              </a:rPr>
              <a:t>Rhombohedral </a:t>
            </a:r>
            <a:r>
              <a:rPr dirty="0" sz="1200" spc="-60">
                <a:solidFill>
                  <a:srgbClr val="231F20"/>
                </a:solidFill>
                <a:latin typeface="Trebuchet MS"/>
                <a:cs typeface="Trebuchet MS"/>
              </a:rPr>
              <a:t>or</a:t>
            </a:r>
            <a:r>
              <a:rPr dirty="0" sz="1200" spc="-3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trigonal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Monoclinic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2523747" y="4244688"/>
            <a:ext cx="613410" cy="2139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40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8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200" spc="-3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8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i="1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2523747" y="4641762"/>
            <a:ext cx="687705" cy="2139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3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335">
                <a:solidFill>
                  <a:srgbClr val="231F20"/>
                </a:solidFill>
                <a:latin typeface="Arial MT"/>
                <a:cs typeface="Arial MT"/>
              </a:rPr>
              <a:t>?</a:t>
            </a:r>
            <a:r>
              <a:rPr dirty="0" sz="1200" spc="-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dirty="0" sz="1200" spc="-3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335">
                <a:solidFill>
                  <a:srgbClr val="231F20"/>
                </a:solidFill>
                <a:latin typeface="Arial MT"/>
                <a:cs typeface="Arial MT"/>
              </a:rPr>
              <a:t>?</a:t>
            </a:r>
            <a:r>
              <a:rPr dirty="0" sz="1200" spc="-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-50" i="1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353766" y="4248386"/>
            <a:ext cx="1852295" cy="6076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200" spc="-10" i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baseline="30864" sz="1350" spc="-15">
                <a:solidFill>
                  <a:srgbClr val="231F20"/>
                </a:solidFill>
                <a:latin typeface="Trebuchet MS"/>
                <a:cs typeface="Trebuchet MS"/>
              </a:rPr>
              <a:t>3</a:t>
            </a:r>
            <a:r>
              <a:rPr dirty="0" baseline="30864" sz="1350" spc="-2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320">
                <a:solidFill>
                  <a:srgbClr val="231F20"/>
                </a:solidFill>
                <a:latin typeface="Arial MT"/>
                <a:cs typeface="Arial MT"/>
              </a:rPr>
              <a:t>2</a:t>
            </a:r>
            <a:r>
              <a:rPr dirty="0" sz="1200" spc="320">
                <a:solidFill>
                  <a:srgbClr val="231F20"/>
                </a:solidFill>
                <a:latin typeface="Trebuchet MS"/>
                <a:cs typeface="Trebuchet MS"/>
              </a:rPr>
              <a:t>1</a:t>
            </a:r>
            <a:r>
              <a:rPr dirty="0" sz="1200" spc="20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27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200" spc="20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>
                <a:solidFill>
                  <a:srgbClr val="231F20"/>
                </a:solidFill>
                <a:latin typeface="Trebuchet MS"/>
                <a:cs typeface="Trebuchet MS"/>
              </a:rPr>
              <a:t>3cos</a:t>
            </a:r>
            <a:r>
              <a:rPr dirty="0" baseline="30864" sz="1350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r>
              <a:rPr dirty="0" sz="1200">
                <a:solidFill>
                  <a:srgbClr val="231F20"/>
                </a:solidFill>
                <a:latin typeface="Arial MT"/>
                <a:cs typeface="Arial MT"/>
              </a:rPr>
              <a:t>a</a:t>
            </a:r>
            <a:r>
              <a:rPr dirty="0" sz="1200" spc="23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80">
                <a:solidFill>
                  <a:srgbClr val="231F20"/>
                </a:solidFill>
                <a:latin typeface="Trebuchet MS"/>
                <a:cs typeface="Trebuchet MS"/>
              </a:rPr>
              <a:t>+</a:t>
            </a:r>
            <a:r>
              <a:rPr dirty="0" sz="1200" spc="20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2cos</a:t>
            </a:r>
            <a:r>
              <a:rPr dirty="0" baseline="30864" sz="1350" spc="-15">
                <a:solidFill>
                  <a:srgbClr val="231F20"/>
                </a:solidFill>
                <a:latin typeface="Trebuchet MS"/>
                <a:cs typeface="Trebuchet MS"/>
              </a:rPr>
              <a:t>3</a:t>
            </a:r>
            <a:r>
              <a:rPr dirty="0" sz="1200" spc="-10">
                <a:solidFill>
                  <a:srgbClr val="231F20"/>
                </a:solidFill>
                <a:latin typeface="Arial MT"/>
                <a:cs typeface="Arial MT"/>
              </a:rPr>
              <a:t>a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12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abc</a:t>
            </a:r>
            <a:r>
              <a:rPr dirty="0" sz="1200" spc="-35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>
                <a:solidFill>
                  <a:srgbClr val="231F20"/>
                </a:solidFill>
                <a:latin typeface="Trebuchet MS"/>
                <a:cs typeface="Trebuchet MS"/>
              </a:rPr>
              <a:t>sin</a:t>
            </a:r>
            <a:r>
              <a:rPr dirty="0" sz="1200" spc="-3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i="1">
                <a:solidFill>
                  <a:srgbClr val="231F20"/>
                </a:solidFill>
                <a:latin typeface="Arial"/>
                <a:cs typeface="Arial"/>
              </a:rPr>
              <a:t>β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453528" y="5028016"/>
            <a:ext cx="3653154" cy="422909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451484">
              <a:lnSpc>
                <a:spcPct val="100000"/>
              </a:lnSpc>
              <a:spcBef>
                <a:spcPts val="220"/>
              </a:spcBef>
              <a:tabLst>
                <a:tab pos="3614420" algn="l"/>
              </a:tabLst>
            </a:pPr>
            <a:r>
              <a:rPr dirty="0" u="sng" sz="120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rebuchet MS"/>
                <a:cs typeface="Trebuchet MS"/>
              </a:rPr>
              <a:t>	</a:t>
            </a:r>
            <a:endParaRPr sz="120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dirty="0" sz="1200" i="1">
                <a:solidFill>
                  <a:srgbClr val="231F20"/>
                </a:solidFill>
                <a:latin typeface="Trebuchet MS"/>
                <a:cs typeface="Trebuchet MS"/>
              </a:rPr>
              <a:t>abc</a:t>
            </a:r>
            <a:r>
              <a:rPr dirty="0" sz="1200" spc="-240" i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320">
                <a:solidFill>
                  <a:srgbClr val="231F20"/>
                </a:solidFill>
                <a:latin typeface="Arial MT"/>
                <a:cs typeface="Arial MT"/>
              </a:rPr>
              <a:t>2</a:t>
            </a:r>
            <a:r>
              <a:rPr dirty="0" sz="1200" spc="320">
                <a:solidFill>
                  <a:srgbClr val="231F20"/>
                </a:solidFill>
                <a:latin typeface="Trebuchet MS"/>
                <a:cs typeface="Trebuchet MS"/>
              </a:rPr>
              <a:t>1</a:t>
            </a:r>
            <a:r>
              <a:rPr dirty="0" sz="1200" spc="19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27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200" spc="20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>
                <a:solidFill>
                  <a:srgbClr val="231F20"/>
                </a:solidFill>
                <a:latin typeface="Trebuchet MS"/>
                <a:cs typeface="Trebuchet MS"/>
              </a:rPr>
              <a:t>cos</a:t>
            </a:r>
            <a:r>
              <a:rPr dirty="0" baseline="30864" sz="1350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r>
              <a:rPr dirty="0" sz="1200">
                <a:solidFill>
                  <a:srgbClr val="231F20"/>
                </a:solidFill>
                <a:latin typeface="Arial MT"/>
                <a:cs typeface="Arial MT"/>
              </a:rPr>
              <a:t>a</a:t>
            </a:r>
            <a:r>
              <a:rPr dirty="0" sz="1200" spc="22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27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200" spc="20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>
                <a:solidFill>
                  <a:srgbClr val="231F20"/>
                </a:solidFill>
                <a:latin typeface="Trebuchet MS"/>
                <a:cs typeface="Trebuchet MS"/>
              </a:rPr>
              <a:t>cos</a:t>
            </a:r>
            <a:r>
              <a:rPr dirty="0" baseline="30864" sz="1350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r>
              <a:rPr dirty="0" sz="1200">
                <a:solidFill>
                  <a:srgbClr val="231F20"/>
                </a:solidFill>
                <a:latin typeface="Arial MT"/>
                <a:cs typeface="Arial MT"/>
              </a:rPr>
              <a:t>b</a:t>
            </a:r>
            <a:r>
              <a:rPr dirty="0" sz="1200" spc="290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27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200" spc="20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>
                <a:solidFill>
                  <a:srgbClr val="231F20"/>
                </a:solidFill>
                <a:latin typeface="Trebuchet MS"/>
                <a:cs typeface="Trebuchet MS"/>
              </a:rPr>
              <a:t>cos</a:t>
            </a:r>
            <a:r>
              <a:rPr dirty="0" baseline="30864" sz="1350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r>
              <a:rPr dirty="0" sz="1200">
                <a:solidFill>
                  <a:srgbClr val="231F20"/>
                </a:solidFill>
                <a:latin typeface="Arial MT"/>
                <a:cs typeface="Arial MT"/>
              </a:rPr>
              <a:t>g</a:t>
            </a:r>
            <a:r>
              <a:rPr dirty="0" sz="1200" spc="229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80">
                <a:solidFill>
                  <a:srgbClr val="231F20"/>
                </a:solidFill>
                <a:latin typeface="Trebuchet MS"/>
                <a:cs typeface="Trebuchet MS"/>
              </a:rPr>
              <a:t>+</a:t>
            </a:r>
            <a:r>
              <a:rPr dirty="0" sz="1200" spc="19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2cos</a:t>
            </a:r>
            <a:r>
              <a:rPr dirty="0" sz="1200" spc="-10">
                <a:solidFill>
                  <a:srgbClr val="231F20"/>
                </a:solidFill>
                <a:latin typeface="Arial MT"/>
                <a:cs typeface="Arial MT"/>
              </a:rPr>
              <a:t>a</a:t>
            </a: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cos</a:t>
            </a:r>
            <a:r>
              <a:rPr dirty="0" sz="1200" spc="-10">
                <a:solidFill>
                  <a:srgbClr val="231F20"/>
                </a:solidFill>
                <a:latin typeface="Arial MT"/>
                <a:cs typeface="Arial MT"/>
              </a:rPr>
              <a:t>b</a:t>
            </a:r>
            <a:r>
              <a:rPr dirty="0" sz="1200" spc="-10">
                <a:solidFill>
                  <a:srgbClr val="231F20"/>
                </a:solidFill>
                <a:latin typeface="Trebuchet MS"/>
                <a:cs typeface="Trebuchet MS"/>
              </a:rPr>
              <a:t>cos</a:t>
            </a:r>
            <a:r>
              <a:rPr dirty="0" sz="1200" spc="-10">
                <a:solidFill>
                  <a:srgbClr val="231F20"/>
                </a:solidFill>
                <a:latin typeface="Arial MT"/>
                <a:cs typeface="Arial MT"/>
              </a:rPr>
              <a:t>g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337817" y="5241028"/>
            <a:ext cx="516890" cy="209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200" spc="-20">
                <a:solidFill>
                  <a:srgbClr val="231F20"/>
                </a:solidFill>
                <a:latin typeface="Tahoma"/>
                <a:cs typeface="Tahoma"/>
              </a:rPr>
              <a:t>Triclinic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523719" y="5241028"/>
            <a:ext cx="687705" cy="209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200" spc="-140" i="1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dirty="0" sz="1200" spc="-85" i="1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335">
                <a:solidFill>
                  <a:srgbClr val="231F20"/>
                </a:solidFill>
                <a:latin typeface="Arial MT"/>
                <a:cs typeface="Arial MT"/>
              </a:rPr>
              <a:t>?</a:t>
            </a:r>
            <a:r>
              <a:rPr dirty="0" sz="1200" spc="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-90" i="1">
                <a:solidFill>
                  <a:srgbClr val="231F20"/>
                </a:solidFill>
                <a:latin typeface="Verdana"/>
                <a:cs typeface="Verdana"/>
              </a:rPr>
              <a:t>b</a:t>
            </a:r>
            <a:r>
              <a:rPr dirty="0" sz="1200" spc="-85" i="1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335">
                <a:solidFill>
                  <a:srgbClr val="231F20"/>
                </a:solidFill>
                <a:latin typeface="Arial MT"/>
                <a:cs typeface="Arial MT"/>
              </a:rPr>
              <a:t>?</a:t>
            </a:r>
            <a:r>
              <a:rPr dirty="0" sz="1200" spc="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200" spc="-50" i="1">
                <a:solidFill>
                  <a:srgbClr val="231F20"/>
                </a:solidFill>
                <a:latin typeface="Verdana"/>
                <a:cs typeface="Verdana"/>
              </a:rPr>
              <a:t>c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1350590" y="5934209"/>
            <a:ext cx="7978140" cy="0"/>
          </a:xfrm>
          <a:custGeom>
            <a:avLst/>
            <a:gdLst/>
            <a:ahLst/>
            <a:cxnLst/>
            <a:rect l="l" t="t" r="r" b="b"/>
            <a:pathLst>
              <a:path w="7978140" h="0">
                <a:moveTo>
                  <a:pt x="0" y="0"/>
                </a:moveTo>
                <a:lnTo>
                  <a:pt x="7977582" y="0"/>
                </a:lnTo>
              </a:path>
            </a:pathLst>
          </a:custGeom>
          <a:ln w="36097">
            <a:solidFill>
              <a:srgbClr val="CC9E8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6707986" y="4254191"/>
            <a:ext cx="1460500" cy="0"/>
          </a:xfrm>
          <a:custGeom>
            <a:avLst/>
            <a:gdLst/>
            <a:ahLst/>
            <a:cxnLst/>
            <a:rect l="l" t="t" r="r" b="b"/>
            <a:pathLst>
              <a:path w="1460500" h="0">
                <a:moveTo>
                  <a:pt x="0" y="0"/>
                </a:moveTo>
                <a:lnTo>
                  <a:pt x="1459897" y="0"/>
                </a:lnTo>
              </a:path>
            </a:pathLst>
          </a:custGeom>
          <a:ln w="5378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65"/>
              <a:t>Number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30"/>
              <a:t> </a:t>
            </a:r>
            <a:r>
              <a:rPr dirty="0"/>
              <a:t>Atoms</a:t>
            </a:r>
            <a:r>
              <a:rPr dirty="0" spc="-25"/>
              <a:t> </a:t>
            </a:r>
            <a:r>
              <a:rPr dirty="0"/>
              <a:t>per</a:t>
            </a:r>
            <a:r>
              <a:rPr dirty="0" spc="45"/>
              <a:t> </a:t>
            </a:r>
            <a:r>
              <a:rPr dirty="0"/>
              <a:t>Unit</a:t>
            </a:r>
            <a:r>
              <a:rPr dirty="0" spc="5"/>
              <a:t> </a:t>
            </a:r>
            <a:r>
              <a:rPr dirty="0" spc="-20"/>
              <a:t>Cell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dirty="0"/>
              <a:t>Each</a:t>
            </a:r>
            <a:r>
              <a:rPr dirty="0" spc="50"/>
              <a:t> </a:t>
            </a:r>
            <a:r>
              <a:rPr dirty="0"/>
              <a:t>unit</a:t>
            </a:r>
            <a:r>
              <a:rPr dirty="0" spc="25"/>
              <a:t> </a:t>
            </a:r>
            <a:r>
              <a:rPr dirty="0"/>
              <a:t>cell</a:t>
            </a:r>
            <a:r>
              <a:rPr dirty="0" spc="40"/>
              <a:t> </a:t>
            </a:r>
            <a:r>
              <a:rPr dirty="0"/>
              <a:t>contains</a:t>
            </a:r>
            <a:r>
              <a:rPr dirty="0" spc="-95"/>
              <a:t> </a:t>
            </a:r>
            <a:r>
              <a:rPr dirty="0"/>
              <a:t>a</a:t>
            </a:r>
            <a:r>
              <a:rPr dirty="0" spc="35"/>
              <a:t> </a:t>
            </a:r>
            <a:r>
              <a:rPr dirty="0"/>
              <a:t>specific</a:t>
            </a:r>
            <a:r>
              <a:rPr dirty="0" spc="55"/>
              <a:t> </a:t>
            </a:r>
            <a:r>
              <a:rPr dirty="0"/>
              <a:t>number of</a:t>
            </a:r>
            <a:r>
              <a:rPr dirty="0" spc="95"/>
              <a:t> </a:t>
            </a:r>
            <a:r>
              <a:rPr dirty="0"/>
              <a:t>lattice</a:t>
            </a:r>
            <a:r>
              <a:rPr dirty="0" spc="-110"/>
              <a:t> </a:t>
            </a:r>
            <a:r>
              <a:rPr dirty="0" spc="-10"/>
              <a:t>points.</a:t>
            </a:r>
          </a:p>
          <a:p>
            <a:pPr marL="12700" marR="5080">
              <a:lnSpc>
                <a:spcPts val="2200"/>
              </a:lnSpc>
              <a:spcBef>
                <a:spcPts val="1145"/>
              </a:spcBef>
            </a:pPr>
            <a:r>
              <a:rPr dirty="0"/>
              <a:t>When</a:t>
            </a:r>
            <a:r>
              <a:rPr dirty="0" spc="75"/>
              <a:t> </a:t>
            </a:r>
            <a:r>
              <a:rPr dirty="0"/>
              <a:t>counting</a:t>
            </a:r>
            <a:r>
              <a:rPr dirty="0" spc="-30"/>
              <a:t> </a:t>
            </a:r>
            <a:r>
              <a:rPr dirty="0"/>
              <a:t>the</a:t>
            </a:r>
            <a:r>
              <a:rPr dirty="0" spc="20"/>
              <a:t> </a:t>
            </a:r>
            <a:r>
              <a:rPr dirty="0"/>
              <a:t>number</a:t>
            </a:r>
            <a:r>
              <a:rPr dirty="0" spc="25"/>
              <a:t> </a:t>
            </a:r>
            <a:r>
              <a:rPr dirty="0"/>
              <a:t>of</a:t>
            </a:r>
            <a:r>
              <a:rPr dirty="0" spc="120"/>
              <a:t> </a:t>
            </a:r>
            <a:r>
              <a:rPr dirty="0"/>
              <a:t>lattice</a:t>
            </a:r>
            <a:r>
              <a:rPr dirty="0" spc="-95"/>
              <a:t> </a:t>
            </a:r>
            <a:r>
              <a:rPr dirty="0"/>
              <a:t>points</a:t>
            </a:r>
            <a:r>
              <a:rPr dirty="0" spc="-75"/>
              <a:t> </a:t>
            </a:r>
            <a:r>
              <a:rPr dirty="0"/>
              <a:t>belonging</a:t>
            </a:r>
            <a:r>
              <a:rPr dirty="0" spc="-30"/>
              <a:t> </a:t>
            </a:r>
            <a:r>
              <a:rPr dirty="0"/>
              <a:t>to</a:t>
            </a:r>
            <a:r>
              <a:rPr dirty="0" spc="70"/>
              <a:t> </a:t>
            </a:r>
            <a:r>
              <a:rPr dirty="0"/>
              <a:t>each</a:t>
            </a:r>
            <a:r>
              <a:rPr dirty="0" spc="75"/>
              <a:t> </a:t>
            </a:r>
            <a:r>
              <a:rPr dirty="0"/>
              <a:t>unit</a:t>
            </a:r>
            <a:r>
              <a:rPr dirty="0" spc="50"/>
              <a:t> </a:t>
            </a:r>
            <a:r>
              <a:rPr dirty="0"/>
              <a:t>cell,</a:t>
            </a:r>
            <a:r>
              <a:rPr dirty="0" spc="20"/>
              <a:t> </a:t>
            </a:r>
            <a:r>
              <a:rPr dirty="0"/>
              <a:t>we</a:t>
            </a:r>
            <a:r>
              <a:rPr dirty="0" spc="140"/>
              <a:t> </a:t>
            </a:r>
            <a:r>
              <a:rPr dirty="0" spc="-20"/>
              <a:t>must </a:t>
            </a:r>
            <a:r>
              <a:rPr dirty="0"/>
              <a:t>recognize</a:t>
            </a:r>
            <a:r>
              <a:rPr dirty="0" spc="5"/>
              <a:t> </a:t>
            </a:r>
            <a:r>
              <a:rPr dirty="0"/>
              <a:t>that,</a:t>
            </a:r>
            <a:r>
              <a:rPr dirty="0" spc="5"/>
              <a:t> </a:t>
            </a:r>
            <a:r>
              <a:rPr dirty="0"/>
              <a:t>like</a:t>
            </a:r>
            <a:r>
              <a:rPr dirty="0" spc="10"/>
              <a:t> </a:t>
            </a:r>
            <a:r>
              <a:rPr dirty="0"/>
              <a:t>atoms, lattice</a:t>
            </a:r>
            <a:r>
              <a:rPr dirty="0" spc="-105"/>
              <a:t> </a:t>
            </a:r>
            <a:r>
              <a:rPr dirty="0"/>
              <a:t>points</a:t>
            </a:r>
            <a:r>
              <a:rPr dirty="0" spc="-85"/>
              <a:t> </a:t>
            </a:r>
            <a:r>
              <a:rPr dirty="0"/>
              <a:t>may</a:t>
            </a:r>
            <a:r>
              <a:rPr dirty="0" spc="110"/>
              <a:t> </a:t>
            </a:r>
            <a:r>
              <a:rPr dirty="0"/>
              <a:t>be</a:t>
            </a:r>
            <a:r>
              <a:rPr dirty="0" spc="10"/>
              <a:t> </a:t>
            </a:r>
            <a:r>
              <a:rPr dirty="0"/>
              <a:t>shared</a:t>
            </a:r>
            <a:r>
              <a:rPr dirty="0" spc="60"/>
              <a:t> </a:t>
            </a:r>
            <a:r>
              <a:rPr dirty="0"/>
              <a:t>by</a:t>
            </a:r>
            <a:r>
              <a:rPr dirty="0" spc="-5"/>
              <a:t> </a:t>
            </a:r>
            <a:r>
              <a:rPr dirty="0"/>
              <a:t>more</a:t>
            </a:r>
            <a:r>
              <a:rPr dirty="0" spc="125"/>
              <a:t> </a:t>
            </a:r>
            <a:r>
              <a:rPr dirty="0"/>
              <a:t>than</a:t>
            </a:r>
            <a:r>
              <a:rPr dirty="0" spc="-55"/>
              <a:t> </a:t>
            </a:r>
            <a:r>
              <a:rPr dirty="0"/>
              <a:t>one</a:t>
            </a:r>
            <a:r>
              <a:rPr dirty="0" spc="10"/>
              <a:t> </a:t>
            </a:r>
            <a:r>
              <a:rPr dirty="0" spc="-20"/>
              <a:t>unit </a:t>
            </a:r>
            <a:r>
              <a:rPr dirty="0" spc="-10"/>
              <a:t>cell.</a:t>
            </a:r>
          </a:p>
          <a:p>
            <a:pPr marL="12700" marR="225425">
              <a:lnSpc>
                <a:spcPts val="2200"/>
              </a:lnSpc>
              <a:spcBef>
                <a:spcPts val="1210"/>
              </a:spcBef>
            </a:pPr>
            <a:r>
              <a:rPr dirty="0"/>
              <a:t>A</a:t>
            </a:r>
            <a:r>
              <a:rPr dirty="0" spc="40"/>
              <a:t> </a:t>
            </a:r>
            <a:r>
              <a:rPr dirty="0"/>
              <a:t>lattice</a:t>
            </a:r>
            <a:r>
              <a:rPr dirty="0" spc="-5"/>
              <a:t> </a:t>
            </a:r>
            <a:r>
              <a:rPr dirty="0"/>
              <a:t>point</a:t>
            </a:r>
            <a:r>
              <a:rPr dirty="0" spc="-90"/>
              <a:t> </a:t>
            </a:r>
            <a:r>
              <a:rPr dirty="0"/>
              <a:t>at</a:t>
            </a:r>
            <a:r>
              <a:rPr dirty="0" spc="25"/>
              <a:t> </a:t>
            </a:r>
            <a:r>
              <a:rPr dirty="0"/>
              <a:t>a</a:t>
            </a:r>
            <a:r>
              <a:rPr dirty="0" spc="35"/>
              <a:t> </a:t>
            </a:r>
            <a:r>
              <a:rPr dirty="0"/>
              <a:t>corner</a:t>
            </a:r>
            <a:r>
              <a:rPr dirty="0" spc="105"/>
              <a:t> </a:t>
            </a:r>
            <a:r>
              <a:rPr dirty="0"/>
              <a:t>of</a:t>
            </a:r>
            <a:r>
              <a:rPr dirty="0" spc="-20"/>
              <a:t> </a:t>
            </a:r>
            <a:r>
              <a:rPr dirty="0"/>
              <a:t>one</a:t>
            </a:r>
            <a:r>
              <a:rPr dirty="0" spc="-5"/>
              <a:t> </a:t>
            </a:r>
            <a:r>
              <a:rPr dirty="0"/>
              <a:t>unit</a:t>
            </a:r>
            <a:r>
              <a:rPr dirty="0" spc="25"/>
              <a:t> </a:t>
            </a:r>
            <a:r>
              <a:rPr dirty="0"/>
              <a:t>cell</a:t>
            </a:r>
            <a:r>
              <a:rPr dirty="0" spc="35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shared</a:t>
            </a:r>
            <a:r>
              <a:rPr dirty="0" spc="45"/>
              <a:t> </a:t>
            </a:r>
            <a:r>
              <a:rPr dirty="0"/>
              <a:t>by</a:t>
            </a:r>
            <a:r>
              <a:rPr dirty="0" spc="-15"/>
              <a:t> </a:t>
            </a:r>
            <a:r>
              <a:rPr dirty="0"/>
              <a:t>seven</a:t>
            </a:r>
            <a:r>
              <a:rPr dirty="0" spc="160"/>
              <a:t> </a:t>
            </a:r>
            <a:r>
              <a:rPr dirty="0"/>
              <a:t>adjacent</a:t>
            </a:r>
            <a:r>
              <a:rPr dirty="0" spc="-90"/>
              <a:t> </a:t>
            </a:r>
            <a:r>
              <a:rPr dirty="0"/>
              <a:t>unit</a:t>
            </a:r>
            <a:r>
              <a:rPr dirty="0" spc="25"/>
              <a:t> </a:t>
            </a:r>
            <a:r>
              <a:rPr dirty="0" spc="-10"/>
              <a:t>cells </a:t>
            </a:r>
            <a:r>
              <a:rPr dirty="0"/>
              <a:t>(thus</a:t>
            </a:r>
            <a:r>
              <a:rPr dirty="0" spc="5"/>
              <a:t> </a:t>
            </a:r>
            <a:r>
              <a:rPr dirty="0"/>
              <a:t>a</a:t>
            </a:r>
            <a:r>
              <a:rPr dirty="0" spc="30"/>
              <a:t> </a:t>
            </a:r>
            <a:r>
              <a:rPr dirty="0"/>
              <a:t>total</a:t>
            </a:r>
            <a:r>
              <a:rPr dirty="0" spc="-80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eight</a:t>
            </a:r>
            <a:r>
              <a:rPr dirty="0" spc="130"/>
              <a:t> </a:t>
            </a:r>
            <a:r>
              <a:rPr dirty="0"/>
              <a:t>cells);</a:t>
            </a:r>
            <a:r>
              <a:rPr dirty="0" spc="60"/>
              <a:t> </a:t>
            </a:r>
            <a:r>
              <a:rPr dirty="0"/>
              <a:t>only</a:t>
            </a:r>
            <a:r>
              <a:rPr dirty="0" spc="-20"/>
              <a:t> </a:t>
            </a:r>
            <a:r>
              <a:rPr dirty="0" spc="-90"/>
              <a:t>one-</a:t>
            </a:r>
            <a:r>
              <a:rPr dirty="0" spc="-415"/>
              <a:t>­</a:t>
            </a:r>
            <a:r>
              <a:rPr dirty="0" spc="-60"/>
              <a:t>‐eighth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90"/>
              <a:t> </a:t>
            </a:r>
            <a:r>
              <a:rPr dirty="0"/>
              <a:t>each</a:t>
            </a:r>
            <a:r>
              <a:rPr dirty="0" spc="40"/>
              <a:t> </a:t>
            </a:r>
            <a:r>
              <a:rPr dirty="0"/>
              <a:t>corner</a:t>
            </a:r>
            <a:r>
              <a:rPr dirty="0" spc="100"/>
              <a:t> </a:t>
            </a:r>
            <a:r>
              <a:rPr dirty="0"/>
              <a:t>belongs</a:t>
            </a:r>
            <a:r>
              <a:rPr dirty="0" spc="10"/>
              <a:t> </a:t>
            </a:r>
            <a:r>
              <a:rPr dirty="0"/>
              <a:t>to</a:t>
            </a:r>
            <a:r>
              <a:rPr dirty="0" spc="35"/>
              <a:t> </a:t>
            </a:r>
            <a:r>
              <a:rPr dirty="0" spc="-25"/>
              <a:t>one </a:t>
            </a:r>
            <a:r>
              <a:rPr dirty="0"/>
              <a:t>particular</a:t>
            </a:r>
            <a:r>
              <a:rPr dirty="0" spc="5"/>
              <a:t> </a:t>
            </a:r>
            <a:r>
              <a:rPr dirty="0" spc="-20"/>
              <a:t>cell.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25549" y="2355850"/>
            <a:ext cx="8388985" cy="0"/>
          </a:xfrm>
          <a:custGeom>
            <a:avLst/>
            <a:gdLst/>
            <a:ahLst/>
            <a:cxnLst/>
            <a:rect l="l" t="t" r="r" b="b"/>
            <a:pathLst>
              <a:path w="8388985" h="0">
                <a:moveTo>
                  <a:pt x="0" y="0"/>
                </a:moveTo>
                <a:lnTo>
                  <a:pt x="8388858" y="0"/>
                </a:lnTo>
              </a:path>
            </a:pathLst>
          </a:custGeom>
          <a:ln w="12713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65"/>
              <a:t>Number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30"/>
              <a:t> </a:t>
            </a:r>
            <a:r>
              <a:rPr dirty="0"/>
              <a:t>Atoms</a:t>
            </a:r>
            <a:r>
              <a:rPr dirty="0" spc="-25"/>
              <a:t> </a:t>
            </a:r>
            <a:r>
              <a:rPr dirty="0"/>
              <a:t>per</a:t>
            </a:r>
            <a:r>
              <a:rPr dirty="0" spc="45"/>
              <a:t> </a:t>
            </a:r>
            <a:r>
              <a:rPr dirty="0"/>
              <a:t>Unit</a:t>
            </a:r>
            <a:r>
              <a:rPr dirty="0" spc="5"/>
              <a:t> </a:t>
            </a:r>
            <a:r>
              <a:rPr dirty="0" spc="-20"/>
              <a:t>Cell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202944" y="2433636"/>
            <a:ext cx="7830184" cy="61087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Corners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contribute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1/8 of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point,</a:t>
            </a:r>
            <a:r>
              <a:rPr dirty="0" sz="20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faces</a:t>
            </a:r>
            <a:r>
              <a:rPr dirty="0" sz="2000" spc="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contribute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1/2,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body-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‐centered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positions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contribute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whole</a:t>
            </a:r>
            <a:r>
              <a:rPr dirty="0" sz="2000" spc="2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point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1059708" y="3696553"/>
            <a:ext cx="2118360" cy="1795780"/>
            <a:chOff x="1059708" y="3696553"/>
            <a:chExt cx="2118360" cy="1795780"/>
          </a:xfrm>
        </p:grpSpPr>
        <p:sp>
          <p:nvSpPr>
            <p:cNvPr id="6" name="object 6" descr=""/>
            <p:cNvSpPr/>
            <p:nvPr/>
          </p:nvSpPr>
          <p:spPr>
            <a:xfrm>
              <a:off x="1669034" y="3736115"/>
              <a:ext cx="1155065" cy="1753235"/>
            </a:xfrm>
            <a:custGeom>
              <a:avLst/>
              <a:gdLst/>
              <a:ahLst/>
              <a:cxnLst/>
              <a:rect l="l" t="t" r="r" b="b"/>
              <a:pathLst>
                <a:path w="1155064" h="1753235">
                  <a:moveTo>
                    <a:pt x="821564" y="1029685"/>
                  </a:moveTo>
                  <a:lnTo>
                    <a:pt x="1346" y="1029685"/>
                  </a:lnTo>
                  <a:lnTo>
                    <a:pt x="1346" y="331318"/>
                  </a:lnTo>
                  <a:lnTo>
                    <a:pt x="821564" y="331318"/>
                  </a:lnTo>
                  <a:lnTo>
                    <a:pt x="821564" y="1029685"/>
                  </a:lnTo>
                </a:path>
                <a:path w="1155064" h="1753235">
                  <a:moveTo>
                    <a:pt x="1154885" y="698367"/>
                  </a:moveTo>
                  <a:lnTo>
                    <a:pt x="334654" y="698367"/>
                  </a:lnTo>
                  <a:lnTo>
                    <a:pt x="334654" y="0"/>
                  </a:lnTo>
                  <a:lnTo>
                    <a:pt x="1154885" y="0"/>
                  </a:lnTo>
                  <a:lnTo>
                    <a:pt x="1154885" y="698367"/>
                  </a:lnTo>
                </a:path>
                <a:path w="1155064" h="1753235">
                  <a:moveTo>
                    <a:pt x="1154885" y="0"/>
                  </a:moveTo>
                  <a:lnTo>
                    <a:pt x="821564" y="331318"/>
                  </a:lnTo>
                </a:path>
                <a:path w="1155064" h="1753235">
                  <a:moveTo>
                    <a:pt x="821564" y="1029659"/>
                  </a:moveTo>
                  <a:lnTo>
                    <a:pt x="1154885" y="698328"/>
                  </a:lnTo>
                </a:path>
                <a:path w="1155064" h="1753235">
                  <a:moveTo>
                    <a:pt x="333321" y="0"/>
                  </a:moveTo>
                  <a:lnTo>
                    <a:pt x="0" y="331318"/>
                  </a:lnTo>
                </a:path>
                <a:path w="1155064" h="1753235">
                  <a:moveTo>
                    <a:pt x="1424" y="1029659"/>
                  </a:moveTo>
                  <a:lnTo>
                    <a:pt x="334549" y="698328"/>
                  </a:lnTo>
                </a:path>
                <a:path w="1155064" h="1753235">
                  <a:moveTo>
                    <a:pt x="821564" y="1029685"/>
                  </a:moveTo>
                  <a:lnTo>
                    <a:pt x="821564" y="1752946"/>
                  </a:lnTo>
                  <a:lnTo>
                    <a:pt x="1333" y="1752946"/>
                  </a:lnTo>
                  <a:lnTo>
                    <a:pt x="1333" y="1029685"/>
                  </a:lnTo>
                </a:path>
                <a:path w="1155064" h="1753235">
                  <a:moveTo>
                    <a:pt x="1154885" y="698328"/>
                  </a:moveTo>
                  <a:lnTo>
                    <a:pt x="1154885" y="1421628"/>
                  </a:lnTo>
                  <a:lnTo>
                    <a:pt x="334654" y="1421628"/>
                  </a:lnTo>
                  <a:lnTo>
                    <a:pt x="334654" y="698328"/>
                  </a:lnTo>
                </a:path>
                <a:path w="1155064" h="1753235">
                  <a:moveTo>
                    <a:pt x="1154885" y="1421602"/>
                  </a:moveTo>
                  <a:lnTo>
                    <a:pt x="821564" y="1752920"/>
                  </a:lnTo>
                </a:path>
                <a:path w="1155064" h="1753235">
                  <a:moveTo>
                    <a:pt x="333321" y="1421602"/>
                  </a:moveTo>
                  <a:lnTo>
                    <a:pt x="0" y="1752920"/>
                  </a:lnTo>
                </a:path>
              </a:pathLst>
            </a:custGeom>
            <a:ln w="65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4951" y="4474371"/>
              <a:ext cx="185783" cy="18466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1692" y="4471113"/>
              <a:ext cx="192300" cy="19118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9651" y="4992046"/>
              <a:ext cx="198372" cy="197154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79651" y="3738220"/>
              <a:ext cx="198372" cy="197154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1579246" y="3827287"/>
              <a:ext cx="1400175" cy="1221740"/>
            </a:xfrm>
            <a:custGeom>
              <a:avLst/>
              <a:gdLst/>
              <a:ahLst/>
              <a:cxnLst/>
              <a:rect l="l" t="t" r="r" b="b"/>
              <a:pathLst>
                <a:path w="1400175" h="1221739">
                  <a:moveTo>
                    <a:pt x="1208661" y="1124260"/>
                  </a:moveTo>
                  <a:lnTo>
                    <a:pt x="1393713" y="1221694"/>
                  </a:lnTo>
                </a:path>
                <a:path w="1400175" h="1221739">
                  <a:moveTo>
                    <a:pt x="0" y="0"/>
                  </a:moveTo>
                  <a:lnTo>
                    <a:pt x="555927" y="704071"/>
                  </a:lnTo>
                </a:path>
                <a:path w="1400175" h="1221739">
                  <a:moveTo>
                    <a:pt x="1261495" y="126329"/>
                  </a:moveTo>
                  <a:lnTo>
                    <a:pt x="1399948" y="33638"/>
                  </a:lnTo>
                </a:path>
              </a:pathLst>
            </a:custGeom>
            <a:ln w="65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9708" y="3710066"/>
              <a:ext cx="190450" cy="77047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7936" y="3696553"/>
              <a:ext cx="202345" cy="9004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6096" y="3696553"/>
              <a:ext cx="230959" cy="90040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3534441" y="3467202"/>
            <a:ext cx="2079625" cy="1986280"/>
            <a:chOff x="3534441" y="3467202"/>
            <a:chExt cx="2079625" cy="1986280"/>
          </a:xfrm>
        </p:grpSpPr>
        <p:sp>
          <p:nvSpPr>
            <p:cNvPr id="16" name="object 16" descr=""/>
            <p:cNvSpPr/>
            <p:nvPr/>
          </p:nvSpPr>
          <p:spPr>
            <a:xfrm>
              <a:off x="3875070" y="3741131"/>
              <a:ext cx="1398905" cy="1284605"/>
            </a:xfrm>
            <a:custGeom>
              <a:avLst/>
              <a:gdLst/>
              <a:ahLst/>
              <a:cxnLst/>
              <a:rect l="l" t="t" r="r" b="b"/>
              <a:pathLst>
                <a:path w="1398904" h="1284604">
                  <a:moveTo>
                    <a:pt x="0" y="340101"/>
                  </a:moveTo>
                  <a:lnTo>
                    <a:pt x="535823" y="340101"/>
                  </a:lnTo>
                  <a:lnTo>
                    <a:pt x="535823" y="812002"/>
                  </a:lnTo>
                  <a:lnTo>
                    <a:pt x="0" y="812002"/>
                  </a:lnTo>
                </a:path>
                <a:path w="1398904" h="1284604">
                  <a:moveTo>
                    <a:pt x="535784" y="340101"/>
                  </a:moveTo>
                  <a:lnTo>
                    <a:pt x="1059816" y="340101"/>
                  </a:lnTo>
                </a:path>
                <a:path w="1398904" h="1284604">
                  <a:moveTo>
                    <a:pt x="1059816" y="812002"/>
                  </a:moveTo>
                  <a:lnTo>
                    <a:pt x="535784" y="812002"/>
                  </a:lnTo>
                </a:path>
                <a:path w="1398904" h="1284604">
                  <a:moveTo>
                    <a:pt x="535823" y="812522"/>
                  </a:moveTo>
                  <a:lnTo>
                    <a:pt x="535823" y="1284436"/>
                  </a:lnTo>
                  <a:lnTo>
                    <a:pt x="0" y="1284436"/>
                  </a:lnTo>
                </a:path>
                <a:path w="1398904" h="1284604">
                  <a:moveTo>
                    <a:pt x="1059816" y="1284436"/>
                  </a:moveTo>
                  <a:lnTo>
                    <a:pt x="535784" y="1284436"/>
                  </a:lnTo>
                  <a:lnTo>
                    <a:pt x="535784" y="812522"/>
                  </a:lnTo>
                </a:path>
                <a:path w="1398904" h="1284604">
                  <a:moveTo>
                    <a:pt x="338863" y="0"/>
                  </a:moveTo>
                  <a:lnTo>
                    <a:pt x="874686" y="0"/>
                  </a:lnTo>
                  <a:lnTo>
                    <a:pt x="874686" y="471888"/>
                  </a:lnTo>
                  <a:lnTo>
                    <a:pt x="338863" y="471888"/>
                  </a:lnTo>
                </a:path>
                <a:path w="1398904" h="1284604">
                  <a:moveTo>
                    <a:pt x="874647" y="0"/>
                  </a:moveTo>
                  <a:lnTo>
                    <a:pt x="1398680" y="0"/>
                  </a:lnTo>
                </a:path>
                <a:path w="1398904" h="1284604">
                  <a:moveTo>
                    <a:pt x="1398680" y="471888"/>
                  </a:moveTo>
                  <a:lnTo>
                    <a:pt x="874647" y="471888"/>
                  </a:lnTo>
                </a:path>
              </a:pathLst>
            </a:custGeom>
            <a:ln w="65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213933" y="4685466"/>
              <a:ext cx="535940" cy="0"/>
            </a:xfrm>
            <a:custGeom>
              <a:avLst/>
              <a:gdLst/>
              <a:ahLst/>
              <a:cxnLst/>
              <a:rect l="l" t="t" r="r" b="b"/>
              <a:pathLst>
                <a:path w="535939" h="0">
                  <a:moveTo>
                    <a:pt x="535823" y="0"/>
                  </a:moveTo>
                  <a:lnTo>
                    <a:pt x="0" y="0"/>
                  </a:lnTo>
                </a:path>
              </a:pathLst>
            </a:custGeom>
            <a:ln w="6496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875331" y="3741482"/>
              <a:ext cx="1402080" cy="1284605"/>
            </a:xfrm>
            <a:custGeom>
              <a:avLst/>
              <a:gdLst/>
              <a:ahLst/>
              <a:cxnLst/>
              <a:rect l="l" t="t" r="r" b="b"/>
              <a:pathLst>
                <a:path w="1402079" h="1284604">
                  <a:moveTo>
                    <a:pt x="338601" y="472070"/>
                  </a:moveTo>
                  <a:lnTo>
                    <a:pt x="874425" y="472070"/>
                  </a:lnTo>
                  <a:lnTo>
                    <a:pt x="874425" y="943984"/>
                  </a:lnTo>
                </a:path>
                <a:path w="1402079" h="1284604">
                  <a:moveTo>
                    <a:pt x="874385" y="472070"/>
                  </a:moveTo>
                  <a:lnTo>
                    <a:pt x="1398418" y="472070"/>
                  </a:lnTo>
                </a:path>
                <a:path w="1402079" h="1284604">
                  <a:moveTo>
                    <a:pt x="1398418" y="943984"/>
                  </a:moveTo>
                  <a:lnTo>
                    <a:pt x="874385" y="943984"/>
                  </a:lnTo>
                </a:path>
                <a:path w="1402079" h="1284604">
                  <a:moveTo>
                    <a:pt x="1236398" y="164164"/>
                  </a:moveTo>
                  <a:lnTo>
                    <a:pt x="1059555" y="339750"/>
                  </a:lnTo>
                  <a:lnTo>
                    <a:pt x="1059555" y="811651"/>
                  </a:lnTo>
                </a:path>
                <a:path w="1402079" h="1284604">
                  <a:moveTo>
                    <a:pt x="1237653" y="634831"/>
                  </a:moveTo>
                  <a:lnTo>
                    <a:pt x="1059555" y="812171"/>
                  </a:lnTo>
                  <a:lnTo>
                    <a:pt x="1059555" y="1284085"/>
                  </a:lnTo>
                  <a:lnTo>
                    <a:pt x="1237653" y="1107252"/>
                  </a:lnTo>
                </a:path>
                <a:path w="1402079" h="1284604">
                  <a:moveTo>
                    <a:pt x="1236398" y="636079"/>
                  </a:moveTo>
                  <a:lnTo>
                    <a:pt x="1401699" y="471901"/>
                  </a:lnTo>
                  <a:lnTo>
                    <a:pt x="1401699" y="0"/>
                  </a:lnTo>
                  <a:lnTo>
                    <a:pt x="1236398" y="164164"/>
                  </a:lnTo>
                  <a:lnTo>
                    <a:pt x="1236398" y="636079"/>
                  </a:lnTo>
                  <a:close/>
                </a:path>
                <a:path w="1402079" h="1284604">
                  <a:moveTo>
                    <a:pt x="1236398" y="636598"/>
                  </a:moveTo>
                  <a:lnTo>
                    <a:pt x="1236398" y="1108500"/>
                  </a:lnTo>
                  <a:lnTo>
                    <a:pt x="1401699" y="944322"/>
                  </a:lnTo>
                  <a:lnTo>
                    <a:pt x="1401699" y="472420"/>
                  </a:lnTo>
                </a:path>
                <a:path w="1402079" h="1284604">
                  <a:moveTo>
                    <a:pt x="532673" y="811651"/>
                  </a:moveTo>
                  <a:lnTo>
                    <a:pt x="697947" y="647473"/>
                  </a:lnTo>
                </a:path>
                <a:path w="1402079" h="1284604">
                  <a:moveTo>
                    <a:pt x="709516" y="164164"/>
                  </a:moveTo>
                  <a:lnTo>
                    <a:pt x="535561" y="339750"/>
                  </a:lnTo>
                </a:path>
                <a:path w="1402079" h="1284604">
                  <a:moveTo>
                    <a:pt x="532673" y="1284085"/>
                  </a:moveTo>
                  <a:lnTo>
                    <a:pt x="713698" y="1104342"/>
                  </a:lnTo>
                </a:path>
                <a:path w="1402079" h="1284604">
                  <a:moveTo>
                    <a:pt x="874804" y="0"/>
                  </a:moveTo>
                  <a:lnTo>
                    <a:pt x="709516" y="164164"/>
                  </a:lnTo>
                </a:path>
                <a:path w="1402079" h="1284604">
                  <a:moveTo>
                    <a:pt x="709516" y="636079"/>
                  </a:moveTo>
                  <a:lnTo>
                    <a:pt x="874804" y="471901"/>
                  </a:lnTo>
                </a:path>
                <a:path w="1402079" h="1284604">
                  <a:moveTo>
                    <a:pt x="709516" y="636598"/>
                  </a:moveTo>
                  <a:lnTo>
                    <a:pt x="709516" y="1108500"/>
                  </a:lnTo>
                  <a:lnTo>
                    <a:pt x="874804" y="944322"/>
                  </a:lnTo>
                </a:path>
                <a:path w="1402079" h="1284604">
                  <a:moveTo>
                    <a:pt x="176856" y="164164"/>
                  </a:moveTo>
                  <a:lnTo>
                    <a:pt x="0" y="339750"/>
                  </a:lnTo>
                  <a:lnTo>
                    <a:pt x="0" y="811651"/>
                  </a:lnTo>
                  <a:lnTo>
                    <a:pt x="165287" y="647473"/>
                  </a:lnTo>
                </a:path>
                <a:path w="1402079" h="1284604">
                  <a:moveTo>
                    <a:pt x="176699" y="635754"/>
                  </a:moveTo>
                  <a:lnTo>
                    <a:pt x="0" y="812171"/>
                  </a:lnTo>
                  <a:lnTo>
                    <a:pt x="0" y="1284085"/>
                  </a:lnTo>
                  <a:lnTo>
                    <a:pt x="176856" y="1108500"/>
                  </a:lnTo>
                </a:path>
                <a:path w="1402079" h="1284604">
                  <a:moveTo>
                    <a:pt x="176856" y="636079"/>
                  </a:moveTo>
                  <a:lnTo>
                    <a:pt x="342130" y="471901"/>
                  </a:lnTo>
                  <a:lnTo>
                    <a:pt x="342130" y="0"/>
                  </a:lnTo>
                  <a:lnTo>
                    <a:pt x="176856" y="164164"/>
                  </a:lnTo>
                  <a:lnTo>
                    <a:pt x="176856" y="636079"/>
                  </a:lnTo>
                  <a:close/>
                </a:path>
              </a:pathLst>
            </a:custGeom>
            <a:ln w="65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217461" y="4213903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w="0" h="472439">
                  <a:moveTo>
                    <a:pt x="0" y="471901"/>
                  </a:moveTo>
                  <a:lnTo>
                    <a:pt x="0" y="0"/>
                  </a:lnTo>
                </a:path>
              </a:pathLst>
            </a:custGeom>
            <a:ln w="6535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052029" y="3905335"/>
              <a:ext cx="1060450" cy="944880"/>
            </a:xfrm>
            <a:custGeom>
              <a:avLst/>
              <a:gdLst/>
              <a:ahLst/>
              <a:cxnLst/>
              <a:rect l="l" t="t" r="r" b="b"/>
              <a:pathLst>
                <a:path w="1060450" h="944879">
                  <a:moveTo>
                    <a:pt x="165431" y="308567"/>
                  </a:moveTo>
                  <a:lnTo>
                    <a:pt x="156" y="472745"/>
                  </a:lnTo>
                  <a:lnTo>
                    <a:pt x="156" y="944646"/>
                  </a:lnTo>
                  <a:lnTo>
                    <a:pt x="165431" y="780469"/>
                  </a:lnTo>
                </a:path>
                <a:path w="1060450" h="944879">
                  <a:moveTo>
                    <a:pt x="0" y="0"/>
                  </a:moveTo>
                  <a:lnTo>
                    <a:pt x="535823" y="0"/>
                  </a:lnTo>
                  <a:lnTo>
                    <a:pt x="535823" y="471901"/>
                  </a:lnTo>
                  <a:lnTo>
                    <a:pt x="0" y="471901"/>
                  </a:lnTo>
                </a:path>
                <a:path w="1060450" h="944879">
                  <a:moveTo>
                    <a:pt x="535797" y="0"/>
                  </a:moveTo>
                  <a:lnTo>
                    <a:pt x="1059830" y="0"/>
                  </a:lnTo>
                  <a:lnTo>
                    <a:pt x="1059830" y="471901"/>
                  </a:lnTo>
                  <a:lnTo>
                    <a:pt x="535797" y="471901"/>
                  </a:lnTo>
                </a:path>
                <a:path w="1060450" h="944879">
                  <a:moveTo>
                    <a:pt x="535823" y="944335"/>
                  </a:moveTo>
                  <a:lnTo>
                    <a:pt x="0" y="944335"/>
                  </a:lnTo>
                  <a:lnTo>
                    <a:pt x="0" y="472420"/>
                  </a:lnTo>
                  <a:lnTo>
                    <a:pt x="535823" y="472420"/>
                  </a:lnTo>
                </a:path>
                <a:path w="1060450" h="944879">
                  <a:moveTo>
                    <a:pt x="535797" y="472420"/>
                  </a:moveTo>
                  <a:lnTo>
                    <a:pt x="1059830" y="472420"/>
                  </a:lnTo>
                  <a:lnTo>
                    <a:pt x="1059830" y="944335"/>
                  </a:lnTo>
                  <a:lnTo>
                    <a:pt x="535797" y="944335"/>
                  </a:lnTo>
                </a:path>
              </a:pathLst>
            </a:custGeom>
            <a:ln w="65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21110" y="4313896"/>
              <a:ext cx="126335" cy="12557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17853" y="4310638"/>
              <a:ext cx="132851" cy="132092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98933" y="5182262"/>
              <a:ext cx="198358" cy="19715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05433" y="5078319"/>
              <a:ext cx="198358" cy="197153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15679" y="4604078"/>
              <a:ext cx="198371" cy="197154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5415673" y="4191558"/>
              <a:ext cx="198755" cy="197485"/>
            </a:xfrm>
            <a:custGeom>
              <a:avLst/>
              <a:gdLst/>
              <a:ahLst/>
              <a:cxnLst/>
              <a:rect l="l" t="t" r="r" b="b"/>
              <a:pathLst>
                <a:path w="198754" h="197485">
                  <a:moveTo>
                    <a:pt x="124675" y="123278"/>
                  </a:moveTo>
                  <a:lnTo>
                    <a:pt x="123977" y="116878"/>
                  </a:lnTo>
                  <a:lnTo>
                    <a:pt x="121119" y="110337"/>
                  </a:lnTo>
                  <a:lnTo>
                    <a:pt x="114985" y="103085"/>
                  </a:lnTo>
                  <a:lnTo>
                    <a:pt x="114757" y="102908"/>
                  </a:lnTo>
                  <a:lnTo>
                    <a:pt x="114757" y="126415"/>
                  </a:lnTo>
                  <a:lnTo>
                    <a:pt x="114757" y="135496"/>
                  </a:lnTo>
                  <a:lnTo>
                    <a:pt x="108597" y="140944"/>
                  </a:lnTo>
                  <a:lnTo>
                    <a:pt x="89789" y="140944"/>
                  </a:lnTo>
                  <a:lnTo>
                    <a:pt x="83769" y="132499"/>
                  </a:lnTo>
                  <a:lnTo>
                    <a:pt x="83769" y="110794"/>
                  </a:lnTo>
                  <a:lnTo>
                    <a:pt x="83629" y="110794"/>
                  </a:lnTo>
                  <a:lnTo>
                    <a:pt x="94221" y="102235"/>
                  </a:lnTo>
                  <a:lnTo>
                    <a:pt x="103771" y="109156"/>
                  </a:lnTo>
                  <a:lnTo>
                    <a:pt x="110121" y="114706"/>
                  </a:lnTo>
                  <a:lnTo>
                    <a:pt x="113665" y="120065"/>
                  </a:lnTo>
                  <a:lnTo>
                    <a:pt x="114757" y="126415"/>
                  </a:lnTo>
                  <a:lnTo>
                    <a:pt x="114757" y="102908"/>
                  </a:lnTo>
                  <a:lnTo>
                    <a:pt x="113919" y="102235"/>
                  </a:lnTo>
                  <a:lnTo>
                    <a:pt x="104432" y="94564"/>
                  </a:lnTo>
                  <a:lnTo>
                    <a:pt x="108585" y="92227"/>
                  </a:lnTo>
                  <a:lnTo>
                    <a:pt x="110147" y="91351"/>
                  </a:lnTo>
                  <a:lnTo>
                    <a:pt x="115836" y="87045"/>
                  </a:lnTo>
                  <a:lnTo>
                    <a:pt x="120192" y="81216"/>
                  </a:lnTo>
                  <a:lnTo>
                    <a:pt x="121945" y="73393"/>
                  </a:lnTo>
                  <a:lnTo>
                    <a:pt x="120459" y="66395"/>
                  </a:lnTo>
                  <a:lnTo>
                    <a:pt x="119875" y="65595"/>
                  </a:lnTo>
                  <a:lnTo>
                    <a:pt x="116039" y="60464"/>
                  </a:lnTo>
                  <a:lnTo>
                    <a:pt x="112915" y="58712"/>
                  </a:lnTo>
                  <a:lnTo>
                    <a:pt x="112915" y="84188"/>
                  </a:lnTo>
                  <a:lnTo>
                    <a:pt x="100634" y="92227"/>
                  </a:lnTo>
                  <a:lnTo>
                    <a:pt x="96088" y="89179"/>
                  </a:lnTo>
                  <a:lnTo>
                    <a:pt x="90703" y="84645"/>
                  </a:lnTo>
                  <a:lnTo>
                    <a:pt x="86182" y="78765"/>
                  </a:lnTo>
                  <a:lnTo>
                    <a:pt x="84302" y="71704"/>
                  </a:lnTo>
                  <a:lnTo>
                    <a:pt x="84302" y="65455"/>
                  </a:lnTo>
                  <a:lnTo>
                    <a:pt x="88468" y="58572"/>
                  </a:lnTo>
                  <a:lnTo>
                    <a:pt x="108331" y="58572"/>
                  </a:lnTo>
                  <a:lnTo>
                    <a:pt x="112826" y="65455"/>
                  </a:lnTo>
                  <a:lnTo>
                    <a:pt x="112915" y="84188"/>
                  </a:lnTo>
                  <a:lnTo>
                    <a:pt x="112915" y="58712"/>
                  </a:lnTo>
                  <a:lnTo>
                    <a:pt x="112674" y="58572"/>
                  </a:lnTo>
                  <a:lnTo>
                    <a:pt x="108864" y="56438"/>
                  </a:lnTo>
                  <a:lnTo>
                    <a:pt x="99072" y="54952"/>
                  </a:lnTo>
                  <a:lnTo>
                    <a:pt x="90500" y="56248"/>
                  </a:lnTo>
                  <a:lnTo>
                    <a:pt x="82613" y="60096"/>
                  </a:lnTo>
                  <a:lnTo>
                    <a:pt x="76847" y="66395"/>
                  </a:lnTo>
                  <a:lnTo>
                    <a:pt x="74612" y="75069"/>
                  </a:lnTo>
                  <a:lnTo>
                    <a:pt x="75488" y="81216"/>
                  </a:lnTo>
                  <a:lnTo>
                    <a:pt x="75603" y="82003"/>
                  </a:lnTo>
                  <a:lnTo>
                    <a:pt x="78600" y="87706"/>
                  </a:lnTo>
                  <a:lnTo>
                    <a:pt x="83654" y="93230"/>
                  </a:lnTo>
                  <a:lnTo>
                    <a:pt x="90830" y="99644"/>
                  </a:lnTo>
                  <a:lnTo>
                    <a:pt x="83261" y="105549"/>
                  </a:lnTo>
                  <a:lnTo>
                    <a:pt x="77965" y="110794"/>
                  </a:lnTo>
                  <a:lnTo>
                    <a:pt x="74841" y="116497"/>
                  </a:lnTo>
                  <a:lnTo>
                    <a:pt x="73901" y="123278"/>
                  </a:lnTo>
                  <a:lnTo>
                    <a:pt x="73825" y="123799"/>
                  </a:lnTo>
                  <a:lnTo>
                    <a:pt x="75425" y="131330"/>
                  </a:lnTo>
                  <a:lnTo>
                    <a:pt x="80162" y="137998"/>
                  </a:lnTo>
                  <a:lnTo>
                    <a:pt x="87947" y="142773"/>
                  </a:lnTo>
                  <a:lnTo>
                    <a:pt x="98666" y="144602"/>
                  </a:lnTo>
                  <a:lnTo>
                    <a:pt x="111887" y="142214"/>
                  </a:lnTo>
                  <a:lnTo>
                    <a:pt x="113626" y="140944"/>
                  </a:lnTo>
                  <a:lnTo>
                    <a:pt x="119811" y="136474"/>
                  </a:lnTo>
                  <a:lnTo>
                    <a:pt x="123659" y="129463"/>
                  </a:lnTo>
                  <a:lnTo>
                    <a:pt x="124587" y="123799"/>
                  </a:lnTo>
                  <a:lnTo>
                    <a:pt x="124675" y="123278"/>
                  </a:lnTo>
                  <a:close/>
                </a:path>
                <a:path w="198754" h="197485">
                  <a:moveTo>
                    <a:pt x="198374" y="98590"/>
                  </a:moveTo>
                  <a:lnTo>
                    <a:pt x="190563" y="60248"/>
                  </a:lnTo>
                  <a:lnTo>
                    <a:pt x="185305" y="52514"/>
                  </a:lnTo>
                  <a:lnTo>
                    <a:pt x="185305" y="98590"/>
                  </a:lnTo>
                  <a:lnTo>
                    <a:pt x="178523" y="131864"/>
                  </a:lnTo>
                  <a:lnTo>
                    <a:pt x="160045" y="159067"/>
                  </a:lnTo>
                  <a:lnTo>
                    <a:pt x="132676" y="177431"/>
                  </a:lnTo>
                  <a:lnTo>
                    <a:pt x="99187" y="184162"/>
                  </a:lnTo>
                  <a:lnTo>
                    <a:pt x="65697" y="177431"/>
                  </a:lnTo>
                  <a:lnTo>
                    <a:pt x="38315" y="159067"/>
                  </a:lnTo>
                  <a:lnTo>
                    <a:pt x="19850" y="131864"/>
                  </a:lnTo>
                  <a:lnTo>
                    <a:pt x="13068" y="98590"/>
                  </a:lnTo>
                  <a:lnTo>
                    <a:pt x="19850" y="65303"/>
                  </a:lnTo>
                  <a:lnTo>
                    <a:pt x="38315" y="38087"/>
                  </a:lnTo>
                  <a:lnTo>
                    <a:pt x="65697" y="19735"/>
                  </a:lnTo>
                  <a:lnTo>
                    <a:pt x="99187" y="12992"/>
                  </a:lnTo>
                  <a:lnTo>
                    <a:pt x="132676" y="19735"/>
                  </a:lnTo>
                  <a:lnTo>
                    <a:pt x="160045" y="38087"/>
                  </a:lnTo>
                  <a:lnTo>
                    <a:pt x="178523" y="65303"/>
                  </a:lnTo>
                  <a:lnTo>
                    <a:pt x="185305" y="98590"/>
                  </a:lnTo>
                  <a:lnTo>
                    <a:pt x="185305" y="52514"/>
                  </a:lnTo>
                  <a:lnTo>
                    <a:pt x="169291" y="28917"/>
                  </a:lnTo>
                  <a:lnTo>
                    <a:pt x="145554" y="12992"/>
                  </a:lnTo>
                  <a:lnTo>
                    <a:pt x="137756" y="7759"/>
                  </a:lnTo>
                  <a:lnTo>
                    <a:pt x="99187" y="0"/>
                  </a:lnTo>
                  <a:lnTo>
                    <a:pt x="60617" y="7759"/>
                  </a:lnTo>
                  <a:lnTo>
                    <a:pt x="29083" y="28917"/>
                  </a:lnTo>
                  <a:lnTo>
                    <a:pt x="7810" y="60248"/>
                  </a:lnTo>
                  <a:lnTo>
                    <a:pt x="0" y="98590"/>
                  </a:lnTo>
                  <a:lnTo>
                    <a:pt x="7810" y="136918"/>
                  </a:lnTo>
                  <a:lnTo>
                    <a:pt x="29083" y="168262"/>
                  </a:lnTo>
                  <a:lnTo>
                    <a:pt x="60617" y="189395"/>
                  </a:lnTo>
                  <a:lnTo>
                    <a:pt x="99187" y="197154"/>
                  </a:lnTo>
                  <a:lnTo>
                    <a:pt x="137756" y="189395"/>
                  </a:lnTo>
                  <a:lnTo>
                    <a:pt x="145567" y="184162"/>
                  </a:lnTo>
                  <a:lnTo>
                    <a:pt x="169291" y="168262"/>
                  </a:lnTo>
                  <a:lnTo>
                    <a:pt x="190563" y="136918"/>
                  </a:lnTo>
                  <a:lnTo>
                    <a:pt x="198374" y="9859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15679" y="3779032"/>
              <a:ext cx="198371" cy="197153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56433" y="3467202"/>
              <a:ext cx="198358" cy="197153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34441" y="3610124"/>
              <a:ext cx="198371" cy="197153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34441" y="4155824"/>
              <a:ext cx="198371" cy="197154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3738316" y="3613580"/>
              <a:ext cx="1664335" cy="1557020"/>
            </a:xfrm>
            <a:custGeom>
              <a:avLst/>
              <a:gdLst/>
              <a:ahLst/>
              <a:cxnLst/>
              <a:rect l="l" t="t" r="r" b="b"/>
              <a:pathLst>
                <a:path w="1664335" h="1557020">
                  <a:moveTo>
                    <a:pt x="1654853" y="286817"/>
                  </a:moveTo>
                  <a:lnTo>
                    <a:pt x="1552099" y="357953"/>
                  </a:lnTo>
                </a:path>
                <a:path w="1664335" h="1557020">
                  <a:moveTo>
                    <a:pt x="1493055" y="762681"/>
                  </a:moveTo>
                  <a:lnTo>
                    <a:pt x="1663755" y="688531"/>
                  </a:lnTo>
                </a:path>
                <a:path w="1664335" h="1557020">
                  <a:moveTo>
                    <a:pt x="1203981" y="827568"/>
                  </a:moveTo>
                  <a:lnTo>
                    <a:pt x="1662553" y="1051656"/>
                  </a:lnTo>
                </a:path>
                <a:path w="1664335" h="1557020">
                  <a:moveTo>
                    <a:pt x="1122036" y="1425162"/>
                  </a:moveTo>
                  <a:lnTo>
                    <a:pt x="1264868" y="1515073"/>
                  </a:lnTo>
                </a:path>
                <a:path w="1664335" h="1557020">
                  <a:moveTo>
                    <a:pt x="358548" y="1556611"/>
                  </a:moveTo>
                  <a:lnTo>
                    <a:pt x="377188" y="1414586"/>
                  </a:lnTo>
                </a:path>
                <a:path w="1664335" h="1557020">
                  <a:moveTo>
                    <a:pt x="11555" y="665417"/>
                  </a:moveTo>
                  <a:lnTo>
                    <a:pt x="131629" y="703979"/>
                  </a:lnTo>
                </a:path>
                <a:path w="1664335" h="1557020">
                  <a:moveTo>
                    <a:pt x="0" y="152965"/>
                  </a:moveTo>
                  <a:lnTo>
                    <a:pt x="616526" y="707072"/>
                  </a:lnTo>
                </a:path>
                <a:path w="1664335" h="1557020">
                  <a:moveTo>
                    <a:pt x="560580" y="113869"/>
                  </a:moveTo>
                  <a:lnTo>
                    <a:pt x="708405" y="0"/>
                  </a:lnTo>
                </a:path>
              </a:pathLst>
            </a:custGeom>
            <a:ln w="65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04504" y="5363071"/>
              <a:ext cx="1034850" cy="90040"/>
            </a:xfrm>
            <a:prstGeom prst="rect">
              <a:avLst/>
            </a:prstGeom>
          </p:spPr>
        </p:pic>
      </p:grpSp>
      <p:pic>
        <p:nvPicPr>
          <p:cNvPr id="33" name="object 33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59578" y="3387453"/>
            <a:ext cx="890934" cy="87311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64676" y="3540638"/>
            <a:ext cx="800741" cy="90561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309210" y="5518985"/>
            <a:ext cx="1323337" cy="267666"/>
          </a:xfrm>
          <a:prstGeom prst="rect">
            <a:avLst/>
          </a:prstGeom>
        </p:spPr>
      </p:pic>
      <p:grpSp>
        <p:nvGrpSpPr>
          <p:cNvPr id="36" name="object 36" descr=""/>
          <p:cNvGrpSpPr/>
          <p:nvPr/>
        </p:nvGrpSpPr>
        <p:grpSpPr>
          <a:xfrm>
            <a:off x="9173159" y="4063211"/>
            <a:ext cx="917575" cy="889635"/>
            <a:chOff x="9173159" y="4063211"/>
            <a:chExt cx="917575" cy="889635"/>
          </a:xfrm>
        </p:grpSpPr>
        <p:pic>
          <p:nvPicPr>
            <p:cNvPr id="37" name="object 3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340500" y="4067309"/>
              <a:ext cx="305047" cy="307836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9340501" y="4067309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305046" y="153893"/>
                  </a:moveTo>
                  <a:lnTo>
                    <a:pt x="297272" y="202546"/>
                  </a:lnTo>
                  <a:lnTo>
                    <a:pt x="275624" y="244805"/>
                  </a:lnTo>
                  <a:lnTo>
                    <a:pt x="242614" y="278131"/>
                  </a:lnTo>
                  <a:lnTo>
                    <a:pt x="200754" y="299987"/>
                  </a:lnTo>
                  <a:lnTo>
                    <a:pt x="152555" y="307836"/>
                  </a:lnTo>
                  <a:lnTo>
                    <a:pt x="104338" y="299987"/>
                  </a:lnTo>
                  <a:lnTo>
                    <a:pt x="62460" y="278131"/>
                  </a:lnTo>
                  <a:lnTo>
                    <a:pt x="29435" y="244805"/>
                  </a:lnTo>
                  <a:lnTo>
                    <a:pt x="7777" y="202546"/>
                  </a:lnTo>
                  <a:lnTo>
                    <a:pt x="0" y="153893"/>
                  </a:lnTo>
                  <a:lnTo>
                    <a:pt x="7777" y="105245"/>
                  </a:lnTo>
                  <a:lnTo>
                    <a:pt x="29435" y="62999"/>
                  </a:lnTo>
                  <a:lnTo>
                    <a:pt x="62460" y="29688"/>
                  </a:lnTo>
                  <a:lnTo>
                    <a:pt x="104338" y="7844"/>
                  </a:lnTo>
                  <a:lnTo>
                    <a:pt x="152555" y="0"/>
                  </a:lnTo>
                  <a:lnTo>
                    <a:pt x="200754" y="7844"/>
                  </a:lnTo>
                  <a:lnTo>
                    <a:pt x="242614" y="29688"/>
                  </a:lnTo>
                  <a:lnTo>
                    <a:pt x="275624" y="62999"/>
                  </a:lnTo>
                  <a:lnTo>
                    <a:pt x="297272" y="105245"/>
                  </a:lnTo>
                  <a:lnTo>
                    <a:pt x="305046" y="153893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781360" y="4070751"/>
              <a:ext cx="305046" cy="307836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9781360" y="4070751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305046" y="153926"/>
                  </a:moveTo>
                  <a:lnTo>
                    <a:pt x="297270" y="202576"/>
                  </a:lnTo>
                  <a:lnTo>
                    <a:pt x="275615" y="244826"/>
                  </a:lnTo>
                  <a:lnTo>
                    <a:pt x="242592" y="278142"/>
                  </a:lnTo>
                  <a:lnTo>
                    <a:pt x="200714" y="299990"/>
                  </a:lnTo>
                  <a:lnTo>
                    <a:pt x="152490" y="307836"/>
                  </a:lnTo>
                  <a:lnTo>
                    <a:pt x="104311" y="299990"/>
                  </a:lnTo>
                  <a:lnTo>
                    <a:pt x="62453" y="278142"/>
                  </a:lnTo>
                  <a:lnTo>
                    <a:pt x="29436" y="244826"/>
                  </a:lnTo>
                  <a:lnTo>
                    <a:pt x="7778" y="202576"/>
                  </a:lnTo>
                  <a:lnTo>
                    <a:pt x="0" y="153926"/>
                  </a:lnTo>
                  <a:lnTo>
                    <a:pt x="7778" y="105262"/>
                  </a:lnTo>
                  <a:lnTo>
                    <a:pt x="29436" y="63006"/>
                  </a:lnTo>
                  <a:lnTo>
                    <a:pt x="62453" y="29690"/>
                  </a:lnTo>
                  <a:lnTo>
                    <a:pt x="104311" y="7844"/>
                  </a:lnTo>
                  <a:lnTo>
                    <a:pt x="152490" y="0"/>
                  </a:lnTo>
                  <a:lnTo>
                    <a:pt x="200714" y="7844"/>
                  </a:lnTo>
                  <a:lnTo>
                    <a:pt x="242592" y="29690"/>
                  </a:lnTo>
                  <a:lnTo>
                    <a:pt x="275615" y="63006"/>
                  </a:lnTo>
                  <a:lnTo>
                    <a:pt x="297270" y="105262"/>
                  </a:lnTo>
                  <a:lnTo>
                    <a:pt x="305046" y="153926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554054" y="4281031"/>
              <a:ext cx="305079" cy="307836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9554054" y="4281031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305078" y="153910"/>
                  </a:moveTo>
                  <a:lnTo>
                    <a:pt x="297299" y="202561"/>
                  </a:lnTo>
                  <a:lnTo>
                    <a:pt x="275640" y="244815"/>
                  </a:lnTo>
                  <a:lnTo>
                    <a:pt x="242618" y="278136"/>
                  </a:lnTo>
                  <a:lnTo>
                    <a:pt x="200751" y="299988"/>
                  </a:lnTo>
                  <a:lnTo>
                    <a:pt x="152555" y="307836"/>
                  </a:lnTo>
                  <a:lnTo>
                    <a:pt x="104338" y="299988"/>
                  </a:lnTo>
                  <a:lnTo>
                    <a:pt x="62460" y="278136"/>
                  </a:lnTo>
                  <a:lnTo>
                    <a:pt x="29435" y="244815"/>
                  </a:lnTo>
                  <a:lnTo>
                    <a:pt x="7777" y="202561"/>
                  </a:lnTo>
                  <a:lnTo>
                    <a:pt x="0" y="153910"/>
                  </a:lnTo>
                  <a:lnTo>
                    <a:pt x="7777" y="105260"/>
                  </a:lnTo>
                  <a:lnTo>
                    <a:pt x="29435" y="63010"/>
                  </a:lnTo>
                  <a:lnTo>
                    <a:pt x="62460" y="29694"/>
                  </a:lnTo>
                  <a:lnTo>
                    <a:pt x="104338" y="7845"/>
                  </a:lnTo>
                  <a:lnTo>
                    <a:pt x="152555" y="0"/>
                  </a:lnTo>
                  <a:lnTo>
                    <a:pt x="200751" y="7845"/>
                  </a:lnTo>
                  <a:lnTo>
                    <a:pt x="242618" y="29694"/>
                  </a:lnTo>
                  <a:lnTo>
                    <a:pt x="275640" y="63010"/>
                  </a:lnTo>
                  <a:lnTo>
                    <a:pt x="297299" y="105260"/>
                  </a:lnTo>
                  <a:lnTo>
                    <a:pt x="305078" y="153910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340500" y="4507697"/>
              <a:ext cx="305047" cy="307886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9340501" y="4507697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305046" y="153926"/>
                  </a:moveTo>
                  <a:lnTo>
                    <a:pt x="297272" y="202587"/>
                  </a:lnTo>
                  <a:lnTo>
                    <a:pt x="275624" y="244850"/>
                  </a:lnTo>
                  <a:lnTo>
                    <a:pt x="242614" y="278179"/>
                  </a:lnTo>
                  <a:lnTo>
                    <a:pt x="200754" y="300036"/>
                  </a:lnTo>
                  <a:lnTo>
                    <a:pt x="152555" y="307885"/>
                  </a:lnTo>
                  <a:lnTo>
                    <a:pt x="104338" y="300036"/>
                  </a:lnTo>
                  <a:lnTo>
                    <a:pt x="62460" y="278179"/>
                  </a:lnTo>
                  <a:lnTo>
                    <a:pt x="29435" y="244850"/>
                  </a:lnTo>
                  <a:lnTo>
                    <a:pt x="7777" y="202587"/>
                  </a:lnTo>
                  <a:lnTo>
                    <a:pt x="0" y="153926"/>
                  </a:lnTo>
                  <a:lnTo>
                    <a:pt x="7777" y="105275"/>
                  </a:lnTo>
                  <a:lnTo>
                    <a:pt x="29435" y="63020"/>
                  </a:lnTo>
                  <a:lnTo>
                    <a:pt x="62460" y="29699"/>
                  </a:lnTo>
                  <a:lnTo>
                    <a:pt x="104338" y="7847"/>
                  </a:lnTo>
                  <a:lnTo>
                    <a:pt x="152555" y="0"/>
                  </a:lnTo>
                  <a:lnTo>
                    <a:pt x="200754" y="7847"/>
                  </a:lnTo>
                  <a:lnTo>
                    <a:pt x="242614" y="29699"/>
                  </a:lnTo>
                  <a:lnTo>
                    <a:pt x="275624" y="63020"/>
                  </a:lnTo>
                  <a:lnTo>
                    <a:pt x="297272" y="105275"/>
                  </a:lnTo>
                  <a:lnTo>
                    <a:pt x="305046" y="153926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781361" y="4503580"/>
              <a:ext cx="305046" cy="307853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9781360" y="4503579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305046" y="153893"/>
                  </a:moveTo>
                  <a:lnTo>
                    <a:pt x="297270" y="202554"/>
                  </a:lnTo>
                  <a:lnTo>
                    <a:pt x="275615" y="244817"/>
                  </a:lnTo>
                  <a:lnTo>
                    <a:pt x="242592" y="278146"/>
                  </a:lnTo>
                  <a:lnTo>
                    <a:pt x="200714" y="300003"/>
                  </a:lnTo>
                  <a:lnTo>
                    <a:pt x="152490" y="307852"/>
                  </a:lnTo>
                  <a:lnTo>
                    <a:pt x="104311" y="300003"/>
                  </a:lnTo>
                  <a:lnTo>
                    <a:pt x="62453" y="278146"/>
                  </a:lnTo>
                  <a:lnTo>
                    <a:pt x="29436" y="244817"/>
                  </a:lnTo>
                  <a:lnTo>
                    <a:pt x="7778" y="202554"/>
                  </a:lnTo>
                  <a:lnTo>
                    <a:pt x="0" y="153893"/>
                  </a:lnTo>
                  <a:lnTo>
                    <a:pt x="7778" y="105245"/>
                  </a:lnTo>
                  <a:lnTo>
                    <a:pt x="29436" y="62999"/>
                  </a:lnTo>
                  <a:lnTo>
                    <a:pt x="62453" y="29688"/>
                  </a:lnTo>
                  <a:lnTo>
                    <a:pt x="104311" y="7844"/>
                  </a:lnTo>
                  <a:lnTo>
                    <a:pt x="152490" y="0"/>
                  </a:lnTo>
                  <a:lnTo>
                    <a:pt x="200714" y="7844"/>
                  </a:lnTo>
                  <a:lnTo>
                    <a:pt x="242592" y="29688"/>
                  </a:lnTo>
                  <a:lnTo>
                    <a:pt x="275615" y="62999"/>
                  </a:lnTo>
                  <a:lnTo>
                    <a:pt x="297270" y="105245"/>
                  </a:lnTo>
                  <a:lnTo>
                    <a:pt x="305046" y="153893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256502" y="4338708"/>
              <a:ext cx="313342" cy="316245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9256503" y="4338707"/>
              <a:ext cx="313690" cy="316865"/>
            </a:xfrm>
            <a:custGeom>
              <a:avLst/>
              <a:gdLst/>
              <a:ahLst/>
              <a:cxnLst/>
              <a:rect l="l" t="t" r="r" b="b"/>
              <a:pathLst>
                <a:path w="313690" h="316864">
                  <a:moveTo>
                    <a:pt x="268766" y="44985"/>
                  </a:moveTo>
                  <a:lnTo>
                    <a:pt x="298483" y="86518"/>
                  </a:lnTo>
                  <a:lnTo>
                    <a:pt x="313341" y="133637"/>
                  </a:lnTo>
                  <a:lnTo>
                    <a:pt x="313341" y="182619"/>
                  </a:lnTo>
                  <a:lnTo>
                    <a:pt x="298483" y="229739"/>
                  </a:lnTo>
                  <a:lnTo>
                    <a:pt x="268766" y="271272"/>
                  </a:lnTo>
                  <a:lnTo>
                    <a:pt x="227621" y="301254"/>
                  </a:lnTo>
                  <a:lnTo>
                    <a:pt x="180940" y="316245"/>
                  </a:lnTo>
                  <a:lnTo>
                    <a:pt x="132412" y="316245"/>
                  </a:lnTo>
                  <a:lnTo>
                    <a:pt x="85727" y="301254"/>
                  </a:lnTo>
                  <a:lnTo>
                    <a:pt x="44575" y="271272"/>
                  </a:lnTo>
                  <a:lnTo>
                    <a:pt x="14858" y="229736"/>
                  </a:lnTo>
                  <a:lnTo>
                    <a:pt x="0" y="182610"/>
                  </a:lnTo>
                  <a:lnTo>
                    <a:pt x="0" y="133623"/>
                  </a:lnTo>
                  <a:lnTo>
                    <a:pt x="14858" y="86505"/>
                  </a:lnTo>
                  <a:lnTo>
                    <a:pt x="44575" y="44985"/>
                  </a:lnTo>
                  <a:lnTo>
                    <a:pt x="85727" y="14995"/>
                  </a:lnTo>
                  <a:lnTo>
                    <a:pt x="132412" y="0"/>
                  </a:lnTo>
                  <a:lnTo>
                    <a:pt x="180940" y="0"/>
                  </a:lnTo>
                  <a:lnTo>
                    <a:pt x="227621" y="14995"/>
                  </a:lnTo>
                  <a:lnTo>
                    <a:pt x="268766" y="44985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488156" y="4104913"/>
              <a:ext cx="313352" cy="316222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9488155" y="4104908"/>
              <a:ext cx="313690" cy="316230"/>
            </a:xfrm>
            <a:custGeom>
              <a:avLst/>
              <a:gdLst/>
              <a:ahLst/>
              <a:cxnLst/>
              <a:rect l="l" t="t" r="r" b="b"/>
              <a:pathLst>
                <a:path w="313690" h="316229">
                  <a:moveTo>
                    <a:pt x="268777" y="44987"/>
                  </a:moveTo>
                  <a:lnTo>
                    <a:pt x="298494" y="86520"/>
                  </a:lnTo>
                  <a:lnTo>
                    <a:pt x="313353" y="133638"/>
                  </a:lnTo>
                  <a:lnTo>
                    <a:pt x="313353" y="182615"/>
                  </a:lnTo>
                  <a:lnTo>
                    <a:pt x="298494" y="229725"/>
                  </a:lnTo>
                  <a:lnTo>
                    <a:pt x="268777" y="271241"/>
                  </a:lnTo>
                  <a:lnTo>
                    <a:pt x="227639" y="301232"/>
                  </a:lnTo>
                  <a:lnTo>
                    <a:pt x="180957" y="316227"/>
                  </a:lnTo>
                  <a:lnTo>
                    <a:pt x="132421" y="316227"/>
                  </a:lnTo>
                  <a:lnTo>
                    <a:pt x="85723" y="301232"/>
                  </a:lnTo>
                  <a:lnTo>
                    <a:pt x="44553" y="271241"/>
                  </a:lnTo>
                  <a:lnTo>
                    <a:pt x="14848" y="229725"/>
                  </a:lnTo>
                  <a:lnTo>
                    <a:pt x="0" y="182615"/>
                  </a:lnTo>
                  <a:lnTo>
                    <a:pt x="4" y="133638"/>
                  </a:lnTo>
                  <a:lnTo>
                    <a:pt x="14857" y="86520"/>
                  </a:lnTo>
                  <a:lnTo>
                    <a:pt x="44553" y="44987"/>
                  </a:lnTo>
                  <a:lnTo>
                    <a:pt x="85723" y="14992"/>
                  </a:lnTo>
                  <a:lnTo>
                    <a:pt x="132421" y="0"/>
                  </a:lnTo>
                  <a:lnTo>
                    <a:pt x="180957" y="4"/>
                  </a:lnTo>
                  <a:lnTo>
                    <a:pt x="227639" y="15002"/>
                  </a:lnTo>
                  <a:lnTo>
                    <a:pt x="268777" y="44987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486312" y="4570643"/>
              <a:ext cx="313357" cy="316262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9486311" y="4570642"/>
              <a:ext cx="313690" cy="316865"/>
            </a:xfrm>
            <a:custGeom>
              <a:avLst/>
              <a:gdLst/>
              <a:ahLst/>
              <a:cxnLst/>
              <a:rect l="l" t="t" r="r" b="b"/>
              <a:pathLst>
                <a:path w="313690" h="316864">
                  <a:moveTo>
                    <a:pt x="268794" y="44985"/>
                  </a:moveTo>
                  <a:lnTo>
                    <a:pt x="298503" y="86519"/>
                  </a:lnTo>
                  <a:lnTo>
                    <a:pt x="313357" y="133643"/>
                  </a:lnTo>
                  <a:lnTo>
                    <a:pt x="313357" y="182630"/>
                  </a:lnTo>
                  <a:lnTo>
                    <a:pt x="298503" y="229754"/>
                  </a:lnTo>
                  <a:lnTo>
                    <a:pt x="268794" y="271288"/>
                  </a:lnTo>
                  <a:lnTo>
                    <a:pt x="227638" y="301271"/>
                  </a:lnTo>
                  <a:lnTo>
                    <a:pt x="180946" y="316262"/>
                  </a:lnTo>
                  <a:lnTo>
                    <a:pt x="132411" y="316262"/>
                  </a:lnTo>
                  <a:lnTo>
                    <a:pt x="85726" y="301271"/>
                  </a:lnTo>
                  <a:lnTo>
                    <a:pt x="44587" y="271288"/>
                  </a:lnTo>
                  <a:lnTo>
                    <a:pt x="14862" y="229751"/>
                  </a:lnTo>
                  <a:lnTo>
                    <a:pt x="0" y="182621"/>
                  </a:lnTo>
                  <a:lnTo>
                    <a:pt x="0" y="133629"/>
                  </a:lnTo>
                  <a:lnTo>
                    <a:pt x="14862" y="86507"/>
                  </a:lnTo>
                  <a:lnTo>
                    <a:pt x="44587" y="44985"/>
                  </a:lnTo>
                  <a:lnTo>
                    <a:pt x="85726" y="14995"/>
                  </a:lnTo>
                  <a:lnTo>
                    <a:pt x="132411" y="0"/>
                  </a:lnTo>
                  <a:lnTo>
                    <a:pt x="180946" y="0"/>
                  </a:lnTo>
                  <a:lnTo>
                    <a:pt x="227638" y="14995"/>
                  </a:lnTo>
                  <a:lnTo>
                    <a:pt x="268794" y="44985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693495" y="4328615"/>
              <a:ext cx="313359" cy="316226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9693495" y="4328610"/>
              <a:ext cx="313690" cy="316230"/>
            </a:xfrm>
            <a:custGeom>
              <a:avLst/>
              <a:gdLst/>
              <a:ahLst/>
              <a:cxnLst/>
              <a:rect l="l" t="t" r="r" b="b"/>
              <a:pathLst>
                <a:path w="313690" h="316229">
                  <a:moveTo>
                    <a:pt x="268799" y="44987"/>
                  </a:moveTo>
                  <a:lnTo>
                    <a:pt x="298507" y="86520"/>
                  </a:lnTo>
                  <a:lnTo>
                    <a:pt x="313359" y="133639"/>
                  </a:lnTo>
                  <a:lnTo>
                    <a:pt x="313352" y="182618"/>
                  </a:lnTo>
                  <a:lnTo>
                    <a:pt x="298483" y="229733"/>
                  </a:lnTo>
                  <a:lnTo>
                    <a:pt x="268750" y="271258"/>
                  </a:lnTo>
                  <a:lnTo>
                    <a:pt x="227624" y="301240"/>
                  </a:lnTo>
                  <a:lnTo>
                    <a:pt x="180946" y="316231"/>
                  </a:lnTo>
                  <a:lnTo>
                    <a:pt x="132413" y="316231"/>
                  </a:lnTo>
                  <a:lnTo>
                    <a:pt x="85723" y="301240"/>
                  </a:lnTo>
                  <a:lnTo>
                    <a:pt x="44574" y="271258"/>
                  </a:lnTo>
                  <a:lnTo>
                    <a:pt x="14858" y="229733"/>
                  </a:lnTo>
                  <a:lnTo>
                    <a:pt x="0" y="182618"/>
                  </a:lnTo>
                  <a:lnTo>
                    <a:pt x="0" y="133639"/>
                  </a:lnTo>
                  <a:lnTo>
                    <a:pt x="14858" y="86520"/>
                  </a:lnTo>
                  <a:lnTo>
                    <a:pt x="44574" y="44987"/>
                  </a:lnTo>
                  <a:lnTo>
                    <a:pt x="85724" y="14992"/>
                  </a:lnTo>
                  <a:lnTo>
                    <a:pt x="132416" y="0"/>
                  </a:lnTo>
                  <a:lnTo>
                    <a:pt x="180956" y="4"/>
                  </a:lnTo>
                  <a:lnTo>
                    <a:pt x="227649" y="15002"/>
                  </a:lnTo>
                  <a:lnTo>
                    <a:pt x="268799" y="44987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177257" y="4152186"/>
              <a:ext cx="317056" cy="319972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9177257" y="4152186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56" y="159986"/>
                  </a:moveTo>
                  <a:lnTo>
                    <a:pt x="308977" y="210551"/>
                  </a:lnTo>
                  <a:lnTo>
                    <a:pt x="286478" y="254469"/>
                  </a:lnTo>
                  <a:lnTo>
                    <a:pt x="252167" y="289103"/>
                  </a:lnTo>
                  <a:lnTo>
                    <a:pt x="208653" y="311816"/>
                  </a:lnTo>
                  <a:lnTo>
                    <a:pt x="158544" y="319973"/>
                  </a:lnTo>
                  <a:lnTo>
                    <a:pt x="108438" y="311816"/>
                  </a:lnTo>
                  <a:lnTo>
                    <a:pt x="64917" y="289103"/>
                  </a:lnTo>
                  <a:lnTo>
                    <a:pt x="30594" y="254469"/>
                  </a:lnTo>
                  <a:lnTo>
                    <a:pt x="8084" y="210551"/>
                  </a:lnTo>
                  <a:lnTo>
                    <a:pt x="0" y="159986"/>
                  </a:lnTo>
                  <a:lnTo>
                    <a:pt x="8084" y="109408"/>
                  </a:lnTo>
                  <a:lnTo>
                    <a:pt x="30594" y="65489"/>
                  </a:lnTo>
                  <a:lnTo>
                    <a:pt x="64917" y="30860"/>
                  </a:lnTo>
                  <a:lnTo>
                    <a:pt x="108438" y="8153"/>
                  </a:lnTo>
                  <a:lnTo>
                    <a:pt x="158544" y="0"/>
                  </a:lnTo>
                  <a:lnTo>
                    <a:pt x="208653" y="8153"/>
                  </a:lnTo>
                  <a:lnTo>
                    <a:pt x="252167" y="30860"/>
                  </a:lnTo>
                  <a:lnTo>
                    <a:pt x="286478" y="65489"/>
                  </a:lnTo>
                  <a:lnTo>
                    <a:pt x="308977" y="109408"/>
                  </a:lnTo>
                  <a:lnTo>
                    <a:pt x="317056" y="159986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631269" y="4155759"/>
              <a:ext cx="317073" cy="319989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9631270" y="4155759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72" y="159986"/>
                  </a:moveTo>
                  <a:lnTo>
                    <a:pt x="308990" y="210566"/>
                  </a:lnTo>
                  <a:lnTo>
                    <a:pt x="286481" y="254489"/>
                  </a:lnTo>
                  <a:lnTo>
                    <a:pt x="252159" y="289123"/>
                  </a:lnTo>
                  <a:lnTo>
                    <a:pt x="208632" y="311834"/>
                  </a:lnTo>
                  <a:lnTo>
                    <a:pt x="158511" y="319989"/>
                  </a:lnTo>
                  <a:lnTo>
                    <a:pt x="108421" y="311834"/>
                  </a:lnTo>
                  <a:lnTo>
                    <a:pt x="64910" y="289123"/>
                  </a:lnTo>
                  <a:lnTo>
                    <a:pt x="30592" y="254489"/>
                  </a:lnTo>
                  <a:lnTo>
                    <a:pt x="8084" y="210566"/>
                  </a:lnTo>
                  <a:lnTo>
                    <a:pt x="0" y="159986"/>
                  </a:lnTo>
                  <a:lnTo>
                    <a:pt x="8084" y="109414"/>
                  </a:lnTo>
                  <a:lnTo>
                    <a:pt x="30592" y="65496"/>
                  </a:lnTo>
                  <a:lnTo>
                    <a:pt x="64910" y="30865"/>
                  </a:lnTo>
                  <a:lnTo>
                    <a:pt x="108421" y="8155"/>
                  </a:lnTo>
                  <a:lnTo>
                    <a:pt x="158511" y="0"/>
                  </a:lnTo>
                  <a:lnTo>
                    <a:pt x="208632" y="8155"/>
                  </a:lnTo>
                  <a:lnTo>
                    <a:pt x="252159" y="30865"/>
                  </a:lnTo>
                  <a:lnTo>
                    <a:pt x="286481" y="65496"/>
                  </a:lnTo>
                  <a:lnTo>
                    <a:pt x="308990" y="109414"/>
                  </a:lnTo>
                  <a:lnTo>
                    <a:pt x="317072" y="159986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402558" y="4389423"/>
              <a:ext cx="317056" cy="319973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9402558" y="4389423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56" y="159986"/>
                  </a:moveTo>
                  <a:lnTo>
                    <a:pt x="308973" y="210552"/>
                  </a:lnTo>
                  <a:lnTo>
                    <a:pt x="286466" y="254469"/>
                  </a:lnTo>
                  <a:lnTo>
                    <a:pt x="252146" y="289103"/>
                  </a:lnTo>
                  <a:lnTo>
                    <a:pt x="208624" y="311816"/>
                  </a:lnTo>
                  <a:lnTo>
                    <a:pt x="158512" y="319973"/>
                  </a:lnTo>
                  <a:lnTo>
                    <a:pt x="108409" y="311816"/>
                  </a:lnTo>
                  <a:lnTo>
                    <a:pt x="64896" y="289103"/>
                  </a:lnTo>
                  <a:lnTo>
                    <a:pt x="30583" y="254469"/>
                  </a:lnTo>
                  <a:lnTo>
                    <a:pt x="8080" y="210552"/>
                  </a:lnTo>
                  <a:lnTo>
                    <a:pt x="0" y="159986"/>
                  </a:lnTo>
                  <a:lnTo>
                    <a:pt x="8080" y="109408"/>
                  </a:lnTo>
                  <a:lnTo>
                    <a:pt x="30583" y="65489"/>
                  </a:lnTo>
                  <a:lnTo>
                    <a:pt x="64896" y="30860"/>
                  </a:lnTo>
                  <a:lnTo>
                    <a:pt x="108409" y="8153"/>
                  </a:lnTo>
                  <a:lnTo>
                    <a:pt x="158512" y="0"/>
                  </a:lnTo>
                  <a:lnTo>
                    <a:pt x="208624" y="8153"/>
                  </a:lnTo>
                  <a:lnTo>
                    <a:pt x="252146" y="30860"/>
                  </a:lnTo>
                  <a:lnTo>
                    <a:pt x="286466" y="65489"/>
                  </a:lnTo>
                  <a:lnTo>
                    <a:pt x="308973" y="109408"/>
                  </a:lnTo>
                  <a:lnTo>
                    <a:pt x="317056" y="159986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177257" y="4628507"/>
              <a:ext cx="317056" cy="319972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9177257" y="4628506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56" y="160003"/>
                  </a:moveTo>
                  <a:lnTo>
                    <a:pt x="308977" y="210579"/>
                  </a:lnTo>
                  <a:lnTo>
                    <a:pt x="286478" y="254494"/>
                  </a:lnTo>
                  <a:lnTo>
                    <a:pt x="252167" y="289118"/>
                  </a:lnTo>
                  <a:lnTo>
                    <a:pt x="208653" y="311821"/>
                  </a:lnTo>
                  <a:lnTo>
                    <a:pt x="158544" y="319973"/>
                  </a:lnTo>
                  <a:lnTo>
                    <a:pt x="108438" y="311821"/>
                  </a:lnTo>
                  <a:lnTo>
                    <a:pt x="64917" y="289118"/>
                  </a:lnTo>
                  <a:lnTo>
                    <a:pt x="30594" y="254494"/>
                  </a:lnTo>
                  <a:lnTo>
                    <a:pt x="8084" y="210579"/>
                  </a:lnTo>
                  <a:lnTo>
                    <a:pt x="0" y="160003"/>
                  </a:lnTo>
                  <a:lnTo>
                    <a:pt x="8084" y="109423"/>
                  </a:lnTo>
                  <a:lnTo>
                    <a:pt x="30594" y="65500"/>
                  </a:lnTo>
                  <a:lnTo>
                    <a:pt x="64917" y="30866"/>
                  </a:lnTo>
                  <a:lnTo>
                    <a:pt x="108438" y="8155"/>
                  </a:lnTo>
                  <a:lnTo>
                    <a:pt x="158544" y="0"/>
                  </a:lnTo>
                  <a:lnTo>
                    <a:pt x="208653" y="8155"/>
                  </a:lnTo>
                  <a:lnTo>
                    <a:pt x="252167" y="30866"/>
                  </a:lnTo>
                  <a:lnTo>
                    <a:pt x="286478" y="65500"/>
                  </a:lnTo>
                  <a:lnTo>
                    <a:pt x="308977" y="109423"/>
                  </a:lnTo>
                  <a:lnTo>
                    <a:pt x="317056" y="160003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631269" y="4624191"/>
              <a:ext cx="317073" cy="320023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9631269" y="4624191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72" y="160036"/>
                  </a:moveTo>
                  <a:lnTo>
                    <a:pt x="308990" y="210601"/>
                  </a:lnTo>
                  <a:lnTo>
                    <a:pt x="286481" y="254519"/>
                  </a:lnTo>
                  <a:lnTo>
                    <a:pt x="252159" y="289152"/>
                  </a:lnTo>
                  <a:lnTo>
                    <a:pt x="208632" y="311866"/>
                  </a:lnTo>
                  <a:lnTo>
                    <a:pt x="158511" y="320022"/>
                  </a:lnTo>
                  <a:lnTo>
                    <a:pt x="108421" y="311866"/>
                  </a:lnTo>
                  <a:lnTo>
                    <a:pt x="64910" y="289152"/>
                  </a:lnTo>
                  <a:lnTo>
                    <a:pt x="30592" y="254519"/>
                  </a:lnTo>
                  <a:lnTo>
                    <a:pt x="8084" y="210601"/>
                  </a:lnTo>
                  <a:lnTo>
                    <a:pt x="0" y="160036"/>
                  </a:lnTo>
                  <a:lnTo>
                    <a:pt x="8084" y="109446"/>
                  </a:lnTo>
                  <a:lnTo>
                    <a:pt x="30592" y="65514"/>
                  </a:lnTo>
                  <a:lnTo>
                    <a:pt x="64910" y="30873"/>
                  </a:lnTo>
                  <a:lnTo>
                    <a:pt x="108421" y="8157"/>
                  </a:lnTo>
                  <a:lnTo>
                    <a:pt x="158511" y="0"/>
                  </a:lnTo>
                  <a:lnTo>
                    <a:pt x="208632" y="8157"/>
                  </a:lnTo>
                  <a:lnTo>
                    <a:pt x="252159" y="30873"/>
                  </a:lnTo>
                  <a:lnTo>
                    <a:pt x="286481" y="65514"/>
                  </a:lnTo>
                  <a:lnTo>
                    <a:pt x="308990" y="109446"/>
                  </a:lnTo>
                  <a:lnTo>
                    <a:pt x="317072" y="160036"/>
                  </a:lnTo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5" name="object 65" descr=""/>
          <p:cNvGrpSpPr/>
          <p:nvPr/>
        </p:nvGrpSpPr>
        <p:grpSpPr>
          <a:xfrm>
            <a:off x="6222592" y="4176543"/>
            <a:ext cx="808355" cy="770255"/>
            <a:chOff x="6222592" y="4176543"/>
            <a:chExt cx="808355" cy="770255"/>
          </a:xfrm>
        </p:grpSpPr>
        <p:pic>
          <p:nvPicPr>
            <p:cNvPr id="66" name="object 66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409892" y="4180642"/>
              <a:ext cx="303283" cy="306075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6409892" y="4180642"/>
              <a:ext cx="303530" cy="306070"/>
            </a:xfrm>
            <a:custGeom>
              <a:avLst/>
              <a:gdLst/>
              <a:ahLst/>
              <a:cxnLst/>
              <a:rect l="l" t="t" r="r" b="b"/>
              <a:pathLst>
                <a:path w="303529" h="306070">
                  <a:moveTo>
                    <a:pt x="303284" y="153037"/>
                  </a:moveTo>
                  <a:lnTo>
                    <a:pt x="295554" y="201412"/>
                  </a:lnTo>
                  <a:lnTo>
                    <a:pt x="274027" y="243423"/>
                  </a:lnTo>
                  <a:lnTo>
                    <a:pt x="241200" y="276550"/>
                  </a:lnTo>
                  <a:lnTo>
                    <a:pt x="199568" y="298273"/>
                  </a:lnTo>
                  <a:lnTo>
                    <a:pt x="151626" y="306074"/>
                  </a:lnTo>
                  <a:lnTo>
                    <a:pt x="103699" y="298273"/>
                  </a:lnTo>
                  <a:lnTo>
                    <a:pt x="62076" y="276550"/>
                  </a:lnTo>
                  <a:lnTo>
                    <a:pt x="29254" y="243423"/>
                  </a:lnTo>
                  <a:lnTo>
                    <a:pt x="7729" y="201412"/>
                  </a:lnTo>
                  <a:lnTo>
                    <a:pt x="0" y="153037"/>
                  </a:lnTo>
                  <a:lnTo>
                    <a:pt x="7729" y="104668"/>
                  </a:lnTo>
                  <a:lnTo>
                    <a:pt x="29254" y="62658"/>
                  </a:lnTo>
                  <a:lnTo>
                    <a:pt x="62076" y="29529"/>
                  </a:lnTo>
                  <a:lnTo>
                    <a:pt x="103699" y="7802"/>
                  </a:lnTo>
                  <a:lnTo>
                    <a:pt x="151626" y="0"/>
                  </a:lnTo>
                  <a:lnTo>
                    <a:pt x="199568" y="7802"/>
                  </a:lnTo>
                  <a:lnTo>
                    <a:pt x="241200" y="29529"/>
                  </a:lnTo>
                  <a:lnTo>
                    <a:pt x="274027" y="62658"/>
                  </a:lnTo>
                  <a:lnTo>
                    <a:pt x="295554" y="104668"/>
                  </a:lnTo>
                  <a:lnTo>
                    <a:pt x="303284" y="153037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723260" y="4180642"/>
              <a:ext cx="303284" cy="306075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6723261" y="4180642"/>
              <a:ext cx="303530" cy="306070"/>
            </a:xfrm>
            <a:custGeom>
              <a:avLst/>
              <a:gdLst/>
              <a:ahLst/>
              <a:cxnLst/>
              <a:rect l="l" t="t" r="r" b="b"/>
              <a:pathLst>
                <a:path w="303529" h="306070">
                  <a:moveTo>
                    <a:pt x="303283" y="153037"/>
                  </a:moveTo>
                  <a:lnTo>
                    <a:pt x="295553" y="201412"/>
                  </a:lnTo>
                  <a:lnTo>
                    <a:pt x="274028" y="243423"/>
                  </a:lnTo>
                  <a:lnTo>
                    <a:pt x="241203" y="276550"/>
                  </a:lnTo>
                  <a:lnTo>
                    <a:pt x="199576" y="298273"/>
                  </a:lnTo>
                  <a:lnTo>
                    <a:pt x="151641" y="306074"/>
                  </a:lnTo>
                  <a:lnTo>
                    <a:pt x="103719" y="298273"/>
                  </a:lnTo>
                  <a:lnTo>
                    <a:pt x="62093" y="276550"/>
                  </a:lnTo>
                  <a:lnTo>
                    <a:pt x="29264" y="243423"/>
                  </a:lnTo>
                  <a:lnTo>
                    <a:pt x="7732" y="201412"/>
                  </a:lnTo>
                  <a:lnTo>
                    <a:pt x="0" y="153037"/>
                  </a:lnTo>
                  <a:lnTo>
                    <a:pt x="7732" y="104668"/>
                  </a:lnTo>
                  <a:lnTo>
                    <a:pt x="29264" y="62658"/>
                  </a:lnTo>
                  <a:lnTo>
                    <a:pt x="62093" y="29529"/>
                  </a:lnTo>
                  <a:lnTo>
                    <a:pt x="103719" y="7802"/>
                  </a:lnTo>
                  <a:lnTo>
                    <a:pt x="151641" y="0"/>
                  </a:lnTo>
                  <a:lnTo>
                    <a:pt x="199576" y="7802"/>
                  </a:lnTo>
                  <a:lnTo>
                    <a:pt x="241203" y="29529"/>
                  </a:lnTo>
                  <a:lnTo>
                    <a:pt x="274028" y="62658"/>
                  </a:lnTo>
                  <a:lnTo>
                    <a:pt x="295553" y="104668"/>
                  </a:lnTo>
                  <a:lnTo>
                    <a:pt x="303283" y="153037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409892" y="4494408"/>
              <a:ext cx="303283" cy="306090"/>
            </a:xfrm>
            <a:prstGeom prst="rect">
              <a:avLst/>
            </a:prstGeom>
          </p:spPr>
        </p:pic>
        <p:sp>
          <p:nvSpPr>
            <p:cNvPr id="71" name="object 71" descr=""/>
            <p:cNvSpPr/>
            <p:nvPr/>
          </p:nvSpPr>
          <p:spPr>
            <a:xfrm>
              <a:off x="6409892" y="4494407"/>
              <a:ext cx="303530" cy="306705"/>
            </a:xfrm>
            <a:custGeom>
              <a:avLst/>
              <a:gdLst/>
              <a:ahLst/>
              <a:cxnLst/>
              <a:rect l="l" t="t" r="r" b="b"/>
              <a:pathLst>
                <a:path w="303529" h="306704">
                  <a:moveTo>
                    <a:pt x="303284" y="153037"/>
                  </a:moveTo>
                  <a:lnTo>
                    <a:pt x="295554" y="201414"/>
                  </a:lnTo>
                  <a:lnTo>
                    <a:pt x="274027" y="243429"/>
                  </a:lnTo>
                  <a:lnTo>
                    <a:pt x="241200" y="276560"/>
                  </a:lnTo>
                  <a:lnTo>
                    <a:pt x="199568" y="298288"/>
                  </a:lnTo>
                  <a:lnTo>
                    <a:pt x="151626" y="306090"/>
                  </a:lnTo>
                  <a:lnTo>
                    <a:pt x="103699" y="298288"/>
                  </a:lnTo>
                  <a:lnTo>
                    <a:pt x="62076" y="276560"/>
                  </a:lnTo>
                  <a:lnTo>
                    <a:pt x="29254" y="243429"/>
                  </a:lnTo>
                  <a:lnTo>
                    <a:pt x="7729" y="201414"/>
                  </a:lnTo>
                  <a:lnTo>
                    <a:pt x="0" y="153037"/>
                  </a:lnTo>
                  <a:lnTo>
                    <a:pt x="7729" y="104661"/>
                  </a:lnTo>
                  <a:lnTo>
                    <a:pt x="29254" y="62651"/>
                  </a:lnTo>
                  <a:lnTo>
                    <a:pt x="62076" y="29524"/>
                  </a:lnTo>
                  <a:lnTo>
                    <a:pt x="103699" y="7800"/>
                  </a:lnTo>
                  <a:lnTo>
                    <a:pt x="151626" y="0"/>
                  </a:lnTo>
                  <a:lnTo>
                    <a:pt x="199568" y="7800"/>
                  </a:lnTo>
                  <a:lnTo>
                    <a:pt x="241200" y="29524"/>
                  </a:lnTo>
                  <a:lnTo>
                    <a:pt x="274027" y="62651"/>
                  </a:lnTo>
                  <a:lnTo>
                    <a:pt x="295554" y="104661"/>
                  </a:lnTo>
                  <a:lnTo>
                    <a:pt x="303284" y="153037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723260" y="4494408"/>
              <a:ext cx="303284" cy="306090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6723261" y="4494407"/>
              <a:ext cx="303530" cy="306705"/>
            </a:xfrm>
            <a:custGeom>
              <a:avLst/>
              <a:gdLst/>
              <a:ahLst/>
              <a:cxnLst/>
              <a:rect l="l" t="t" r="r" b="b"/>
              <a:pathLst>
                <a:path w="303529" h="306704">
                  <a:moveTo>
                    <a:pt x="303283" y="153037"/>
                  </a:moveTo>
                  <a:lnTo>
                    <a:pt x="295553" y="201414"/>
                  </a:lnTo>
                  <a:lnTo>
                    <a:pt x="274028" y="243429"/>
                  </a:lnTo>
                  <a:lnTo>
                    <a:pt x="241203" y="276560"/>
                  </a:lnTo>
                  <a:lnTo>
                    <a:pt x="199576" y="298288"/>
                  </a:lnTo>
                  <a:lnTo>
                    <a:pt x="151641" y="306090"/>
                  </a:lnTo>
                  <a:lnTo>
                    <a:pt x="103719" y="298288"/>
                  </a:lnTo>
                  <a:lnTo>
                    <a:pt x="62093" y="276560"/>
                  </a:lnTo>
                  <a:lnTo>
                    <a:pt x="29264" y="243429"/>
                  </a:lnTo>
                  <a:lnTo>
                    <a:pt x="7732" y="201414"/>
                  </a:lnTo>
                  <a:lnTo>
                    <a:pt x="0" y="153037"/>
                  </a:lnTo>
                  <a:lnTo>
                    <a:pt x="7732" y="104661"/>
                  </a:lnTo>
                  <a:lnTo>
                    <a:pt x="29264" y="62651"/>
                  </a:lnTo>
                  <a:lnTo>
                    <a:pt x="62093" y="29524"/>
                  </a:lnTo>
                  <a:lnTo>
                    <a:pt x="103719" y="7800"/>
                  </a:lnTo>
                  <a:lnTo>
                    <a:pt x="151641" y="0"/>
                  </a:lnTo>
                  <a:lnTo>
                    <a:pt x="199576" y="7800"/>
                  </a:lnTo>
                  <a:lnTo>
                    <a:pt x="241203" y="29524"/>
                  </a:lnTo>
                  <a:lnTo>
                    <a:pt x="274028" y="62651"/>
                  </a:lnTo>
                  <a:lnTo>
                    <a:pt x="295553" y="104661"/>
                  </a:lnTo>
                  <a:lnTo>
                    <a:pt x="303283" y="153037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226691" y="4294123"/>
              <a:ext cx="317055" cy="320005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6226690" y="4294124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56" y="160019"/>
                  </a:moveTo>
                  <a:lnTo>
                    <a:pt x="308975" y="210584"/>
                  </a:lnTo>
                  <a:lnTo>
                    <a:pt x="286472" y="254502"/>
                  </a:lnTo>
                  <a:lnTo>
                    <a:pt x="252156" y="289136"/>
                  </a:lnTo>
                  <a:lnTo>
                    <a:pt x="208638" y="311849"/>
                  </a:lnTo>
                  <a:lnTo>
                    <a:pt x="158527" y="320006"/>
                  </a:lnTo>
                  <a:lnTo>
                    <a:pt x="108417" y="311849"/>
                  </a:lnTo>
                  <a:lnTo>
                    <a:pt x="64899" y="289136"/>
                  </a:lnTo>
                  <a:lnTo>
                    <a:pt x="30584" y="254502"/>
                  </a:lnTo>
                  <a:lnTo>
                    <a:pt x="8080" y="210584"/>
                  </a:lnTo>
                  <a:lnTo>
                    <a:pt x="0" y="160019"/>
                  </a:lnTo>
                  <a:lnTo>
                    <a:pt x="8080" y="109438"/>
                  </a:lnTo>
                  <a:lnTo>
                    <a:pt x="30584" y="65510"/>
                  </a:lnTo>
                  <a:lnTo>
                    <a:pt x="64899" y="30872"/>
                  </a:lnTo>
                  <a:lnTo>
                    <a:pt x="108417" y="8157"/>
                  </a:lnTo>
                  <a:lnTo>
                    <a:pt x="158527" y="0"/>
                  </a:lnTo>
                  <a:lnTo>
                    <a:pt x="208638" y="8157"/>
                  </a:lnTo>
                  <a:lnTo>
                    <a:pt x="252156" y="30872"/>
                  </a:lnTo>
                  <a:lnTo>
                    <a:pt x="286472" y="65510"/>
                  </a:lnTo>
                  <a:lnTo>
                    <a:pt x="308975" y="109438"/>
                  </a:lnTo>
                  <a:lnTo>
                    <a:pt x="317056" y="160019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554305" y="4294123"/>
              <a:ext cx="317072" cy="320005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6554305" y="4294124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72" y="160019"/>
                  </a:moveTo>
                  <a:lnTo>
                    <a:pt x="308990" y="210584"/>
                  </a:lnTo>
                  <a:lnTo>
                    <a:pt x="286483" y="254502"/>
                  </a:lnTo>
                  <a:lnTo>
                    <a:pt x="252162" y="289136"/>
                  </a:lnTo>
                  <a:lnTo>
                    <a:pt x="208640" y="311849"/>
                  </a:lnTo>
                  <a:lnTo>
                    <a:pt x="158528" y="320006"/>
                  </a:lnTo>
                  <a:lnTo>
                    <a:pt x="108424" y="311849"/>
                  </a:lnTo>
                  <a:lnTo>
                    <a:pt x="64906" y="289136"/>
                  </a:lnTo>
                  <a:lnTo>
                    <a:pt x="30588" y="254502"/>
                  </a:lnTo>
                  <a:lnTo>
                    <a:pt x="8082" y="210584"/>
                  </a:lnTo>
                  <a:lnTo>
                    <a:pt x="0" y="160019"/>
                  </a:lnTo>
                  <a:lnTo>
                    <a:pt x="8082" y="109438"/>
                  </a:lnTo>
                  <a:lnTo>
                    <a:pt x="30588" y="65510"/>
                  </a:lnTo>
                  <a:lnTo>
                    <a:pt x="64906" y="30872"/>
                  </a:lnTo>
                  <a:lnTo>
                    <a:pt x="108424" y="8157"/>
                  </a:lnTo>
                  <a:lnTo>
                    <a:pt x="158528" y="0"/>
                  </a:lnTo>
                  <a:lnTo>
                    <a:pt x="208640" y="8157"/>
                  </a:lnTo>
                  <a:lnTo>
                    <a:pt x="252162" y="30872"/>
                  </a:lnTo>
                  <a:lnTo>
                    <a:pt x="286483" y="65510"/>
                  </a:lnTo>
                  <a:lnTo>
                    <a:pt x="308990" y="109438"/>
                  </a:lnTo>
                  <a:lnTo>
                    <a:pt x="317072" y="160019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226691" y="4622166"/>
              <a:ext cx="317055" cy="319990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6226690" y="4622166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56" y="160003"/>
                  </a:moveTo>
                  <a:lnTo>
                    <a:pt x="308975" y="210568"/>
                  </a:lnTo>
                  <a:lnTo>
                    <a:pt x="286472" y="254486"/>
                  </a:lnTo>
                  <a:lnTo>
                    <a:pt x="252156" y="289119"/>
                  </a:lnTo>
                  <a:lnTo>
                    <a:pt x="208638" y="311833"/>
                  </a:lnTo>
                  <a:lnTo>
                    <a:pt x="158527" y="319990"/>
                  </a:lnTo>
                  <a:lnTo>
                    <a:pt x="108417" y="311833"/>
                  </a:lnTo>
                  <a:lnTo>
                    <a:pt x="64899" y="289119"/>
                  </a:lnTo>
                  <a:lnTo>
                    <a:pt x="30584" y="254486"/>
                  </a:lnTo>
                  <a:lnTo>
                    <a:pt x="8080" y="210568"/>
                  </a:lnTo>
                  <a:lnTo>
                    <a:pt x="0" y="160003"/>
                  </a:lnTo>
                  <a:lnTo>
                    <a:pt x="8080" y="109417"/>
                  </a:lnTo>
                  <a:lnTo>
                    <a:pt x="30584" y="65493"/>
                  </a:lnTo>
                  <a:lnTo>
                    <a:pt x="64899" y="30861"/>
                  </a:lnTo>
                  <a:lnTo>
                    <a:pt x="108417" y="8153"/>
                  </a:lnTo>
                  <a:lnTo>
                    <a:pt x="158527" y="0"/>
                  </a:lnTo>
                  <a:lnTo>
                    <a:pt x="208638" y="8153"/>
                  </a:lnTo>
                  <a:lnTo>
                    <a:pt x="252156" y="30861"/>
                  </a:lnTo>
                  <a:lnTo>
                    <a:pt x="286472" y="65493"/>
                  </a:lnTo>
                  <a:lnTo>
                    <a:pt x="308975" y="109417"/>
                  </a:lnTo>
                  <a:lnTo>
                    <a:pt x="317056" y="160003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554305" y="4622166"/>
              <a:ext cx="317072" cy="319990"/>
            </a:xfrm>
            <a:prstGeom prst="rect">
              <a:avLst/>
            </a:prstGeom>
          </p:spPr>
        </p:pic>
        <p:sp>
          <p:nvSpPr>
            <p:cNvPr id="81" name="object 81" descr=""/>
            <p:cNvSpPr/>
            <p:nvPr/>
          </p:nvSpPr>
          <p:spPr>
            <a:xfrm>
              <a:off x="6554305" y="4622166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72" y="160003"/>
                  </a:moveTo>
                  <a:lnTo>
                    <a:pt x="308990" y="210568"/>
                  </a:lnTo>
                  <a:lnTo>
                    <a:pt x="286483" y="254486"/>
                  </a:lnTo>
                  <a:lnTo>
                    <a:pt x="252162" y="289119"/>
                  </a:lnTo>
                  <a:lnTo>
                    <a:pt x="208640" y="311833"/>
                  </a:lnTo>
                  <a:lnTo>
                    <a:pt x="158528" y="319990"/>
                  </a:lnTo>
                  <a:lnTo>
                    <a:pt x="108424" y="311833"/>
                  </a:lnTo>
                  <a:lnTo>
                    <a:pt x="64906" y="289119"/>
                  </a:lnTo>
                  <a:lnTo>
                    <a:pt x="30588" y="254486"/>
                  </a:lnTo>
                  <a:lnTo>
                    <a:pt x="8082" y="210568"/>
                  </a:lnTo>
                  <a:lnTo>
                    <a:pt x="0" y="160003"/>
                  </a:lnTo>
                  <a:lnTo>
                    <a:pt x="8082" y="109417"/>
                  </a:lnTo>
                  <a:lnTo>
                    <a:pt x="30588" y="65493"/>
                  </a:lnTo>
                  <a:lnTo>
                    <a:pt x="64906" y="30861"/>
                  </a:lnTo>
                  <a:lnTo>
                    <a:pt x="108424" y="8153"/>
                  </a:lnTo>
                  <a:lnTo>
                    <a:pt x="158528" y="0"/>
                  </a:lnTo>
                  <a:lnTo>
                    <a:pt x="208640" y="8153"/>
                  </a:lnTo>
                  <a:lnTo>
                    <a:pt x="252162" y="30861"/>
                  </a:lnTo>
                  <a:lnTo>
                    <a:pt x="286483" y="65493"/>
                  </a:lnTo>
                  <a:lnTo>
                    <a:pt x="308990" y="109417"/>
                  </a:lnTo>
                  <a:lnTo>
                    <a:pt x="317072" y="160003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2" name="object 82" descr=""/>
          <p:cNvGrpSpPr/>
          <p:nvPr/>
        </p:nvGrpSpPr>
        <p:grpSpPr>
          <a:xfrm>
            <a:off x="7672061" y="4146671"/>
            <a:ext cx="855980" cy="800100"/>
            <a:chOff x="7672061" y="4146671"/>
            <a:chExt cx="855980" cy="800100"/>
          </a:xfrm>
        </p:grpSpPr>
        <p:pic>
          <p:nvPicPr>
            <p:cNvPr id="83" name="object 83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855737" y="4150770"/>
              <a:ext cx="307721" cy="310536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7855737" y="4150769"/>
              <a:ext cx="307975" cy="311150"/>
            </a:xfrm>
            <a:custGeom>
              <a:avLst/>
              <a:gdLst/>
              <a:ahLst/>
              <a:cxnLst/>
              <a:rect l="l" t="t" r="r" b="b"/>
              <a:pathLst>
                <a:path w="307975" h="311150">
                  <a:moveTo>
                    <a:pt x="307722" y="155260"/>
                  </a:moveTo>
                  <a:lnTo>
                    <a:pt x="299879" y="204349"/>
                  </a:lnTo>
                  <a:lnTo>
                    <a:pt x="278038" y="246975"/>
                  </a:lnTo>
                  <a:lnTo>
                    <a:pt x="244733" y="280585"/>
                  </a:lnTo>
                  <a:lnTo>
                    <a:pt x="202496" y="302623"/>
                  </a:lnTo>
                  <a:lnTo>
                    <a:pt x="153861" y="310537"/>
                  </a:lnTo>
                  <a:lnTo>
                    <a:pt x="105225" y="302623"/>
                  </a:lnTo>
                  <a:lnTo>
                    <a:pt x="62988" y="280585"/>
                  </a:lnTo>
                  <a:lnTo>
                    <a:pt x="29683" y="246975"/>
                  </a:lnTo>
                  <a:lnTo>
                    <a:pt x="7843" y="204349"/>
                  </a:lnTo>
                  <a:lnTo>
                    <a:pt x="0" y="155260"/>
                  </a:lnTo>
                  <a:lnTo>
                    <a:pt x="7843" y="106185"/>
                  </a:lnTo>
                  <a:lnTo>
                    <a:pt x="29683" y="63565"/>
                  </a:lnTo>
                  <a:lnTo>
                    <a:pt x="62988" y="29956"/>
                  </a:lnTo>
                  <a:lnTo>
                    <a:pt x="105225" y="7915"/>
                  </a:lnTo>
                  <a:lnTo>
                    <a:pt x="153861" y="0"/>
                  </a:lnTo>
                  <a:lnTo>
                    <a:pt x="202496" y="7915"/>
                  </a:lnTo>
                  <a:lnTo>
                    <a:pt x="244733" y="29956"/>
                  </a:lnTo>
                  <a:lnTo>
                    <a:pt x="278038" y="63565"/>
                  </a:lnTo>
                  <a:lnTo>
                    <a:pt x="299879" y="106185"/>
                  </a:lnTo>
                  <a:lnTo>
                    <a:pt x="307722" y="155260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215937" y="4150770"/>
              <a:ext cx="307705" cy="310536"/>
            </a:xfrm>
            <a:prstGeom prst="rect">
              <a:avLst/>
            </a:prstGeom>
          </p:spPr>
        </p:pic>
        <p:sp>
          <p:nvSpPr>
            <p:cNvPr id="86" name="object 86" descr=""/>
            <p:cNvSpPr/>
            <p:nvPr/>
          </p:nvSpPr>
          <p:spPr>
            <a:xfrm>
              <a:off x="8215938" y="4150769"/>
              <a:ext cx="307975" cy="311150"/>
            </a:xfrm>
            <a:custGeom>
              <a:avLst/>
              <a:gdLst/>
              <a:ahLst/>
              <a:cxnLst/>
              <a:rect l="l" t="t" r="r" b="b"/>
              <a:pathLst>
                <a:path w="307975" h="311150">
                  <a:moveTo>
                    <a:pt x="307705" y="155260"/>
                  </a:moveTo>
                  <a:lnTo>
                    <a:pt x="299864" y="204349"/>
                  </a:lnTo>
                  <a:lnTo>
                    <a:pt x="278027" y="246975"/>
                  </a:lnTo>
                  <a:lnTo>
                    <a:pt x="244727" y="280585"/>
                  </a:lnTo>
                  <a:lnTo>
                    <a:pt x="202494" y="302623"/>
                  </a:lnTo>
                  <a:lnTo>
                    <a:pt x="153861" y="310537"/>
                  </a:lnTo>
                  <a:lnTo>
                    <a:pt x="105232" y="302623"/>
                  </a:lnTo>
                  <a:lnTo>
                    <a:pt x="62996" y="280585"/>
                  </a:lnTo>
                  <a:lnTo>
                    <a:pt x="29688" y="246975"/>
                  </a:lnTo>
                  <a:lnTo>
                    <a:pt x="7844" y="204349"/>
                  </a:lnTo>
                  <a:lnTo>
                    <a:pt x="0" y="155260"/>
                  </a:lnTo>
                  <a:lnTo>
                    <a:pt x="7844" y="106185"/>
                  </a:lnTo>
                  <a:lnTo>
                    <a:pt x="29688" y="63565"/>
                  </a:lnTo>
                  <a:lnTo>
                    <a:pt x="62996" y="29956"/>
                  </a:lnTo>
                  <a:lnTo>
                    <a:pt x="105232" y="7915"/>
                  </a:lnTo>
                  <a:lnTo>
                    <a:pt x="153861" y="0"/>
                  </a:lnTo>
                  <a:lnTo>
                    <a:pt x="202494" y="7915"/>
                  </a:lnTo>
                  <a:lnTo>
                    <a:pt x="244727" y="29956"/>
                  </a:lnTo>
                  <a:lnTo>
                    <a:pt x="278027" y="63565"/>
                  </a:lnTo>
                  <a:lnTo>
                    <a:pt x="299864" y="106185"/>
                  </a:lnTo>
                  <a:lnTo>
                    <a:pt x="307705" y="155260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855737" y="4494094"/>
              <a:ext cx="307721" cy="310554"/>
            </a:xfrm>
            <a:prstGeom prst="rect">
              <a:avLst/>
            </a:prstGeom>
          </p:spPr>
        </p:pic>
        <p:sp>
          <p:nvSpPr>
            <p:cNvPr id="88" name="object 88" descr=""/>
            <p:cNvSpPr/>
            <p:nvPr/>
          </p:nvSpPr>
          <p:spPr>
            <a:xfrm>
              <a:off x="7855737" y="4494095"/>
              <a:ext cx="307975" cy="311150"/>
            </a:xfrm>
            <a:custGeom>
              <a:avLst/>
              <a:gdLst/>
              <a:ahLst/>
              <a:cxnLst/>
              <a:rect l="l" t="t" r="r" b="b"/>
              <a:pathLst>
                <a:path w="307975" h="311150">
                  <a:moveTo>
                    <a:pt x="307722" y="155244"/>
                  </a:moveTo>
                  <a:lnTo>
                    <a:pt x="299879" y="204336"/>
                  </a:lnTo>
                  <a:lnTo>
                    <a:pt x="278038" y="246970"/>
                  </a:lnTo>
                  <a:lnTo>
                    <a:pt x="244733" y="280590"/>
                  </a:lnTo>
                  <a:lnTo>
                    <a:pt x="202496" y="302636"/>
                  </a:lnTo>
                  <a:lnTo>
                    <a:pt x="153861" y="310553"/>
                  </a:lnTo>
                  <a:lnTo>
                    <a:pt x="105225" y="302636"/>
                  </a:lnTo>
                  <a:lnTo>
                    <a:pt x="62988" y="280590"/>
                  </a:lnTo>
                  <a:lnTo>
                    <a:pt x="29683" y="246970"/>
                  </a:lnTo>
                  <a:lnTo>
                    <a:pt x="7843" y="204336"/>
                  </a:lnTo>
                  <a:lnTo>
                    <a:pt x="0" y="155244"/>
                  </a:lnTo>
                  <a:lnTo>
                    <a:pt x="7843" y="106171"/>
                  </a:lnTo>
                  <a:lnTo>
                    <a:pt x="29683" y="63554"/>
                  </a:lnTo>
                  <a:lnTo>
                    <a:pt x="62988" y="29950"/>
                  </a:lnTo>
                  <a:lnTo>
                    <a:pt x="105225" y="7913"/>
                  </a:lnTo>
                  <a:lnTo>
                    <a:pt x="153861" y="0"/>
                  </a:lnTo>
                  <a:lnTo>
                    <a:pt x="202496" y="7913"/>
                  </a:lnTo>
                  <a:lnTo>
                    <a:pt x="244733" y="29950"/>
                  </a:lnTo>
                  <a:lnTo>
                    <a:pt x="278038" y="63554"/>
                  </a:lnTo>
                  <a:lnTo>
                    <a:pt x="299879" y="106171"/>
                  </a:lnTo>
                  <a:lnTo>
                    <a:pt x="307722" y="155244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215937" y="4494094"/>
              <a:ext cx="307705" cy="310554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8215938" y="4494095"/>
              <a:ext cx="307975" cy="311150"/>
            </a:xfrm>
            <a:custGeom>
              <a:avLst/>
              <a:gdLst/>
              <a:ahLst/>
              <a:cxnLst/>
              <a:rect l="l" t="t" r="r" b="b"/>
              <a:pathLst>
                <a:path w="307975" h="311150">
                  <a:moveTo>
                    <a:pt x="307705" y="155244"/>
                  </a:moveTo>
                  <a:lnTo>
                    <a:pt x="299864" y="204336"/>
                  </a:lnTo>
                  <a:lnTo>
                    <a:pt x="278027" y="246970"/>
                  </a:lnTo>
                  <a:lnTo>
                    <a:pt x="244727" y="280590"/>
                  </a:lnTo>
                  <a:lnTo>
                    <a:pt x="202494" y="302636"/>
                  </a:lnTo>
                  <a:lnTo>
                    <a:pt x="153861" y="310553"/>
                  </a:lnTo>
                  <a:lnTo>
                    <a:pt x="105232" y="302636"/>
                  </a:lnTo>
                  <a:lnTo>
                    <a:pt x="62996" y="280590"/>
                  </a:lnTo>
                  <a:lnTo>
                    <a:pt x="29688" y="246970"/>
                  </a:lnTo>
                  <a:lnTo>
                    <a:pt x="7844" y="204336"/>
                  </a:lnTo>
                  <a:lnTo>
                    <a:pt x="0" y="155244"/>
                  </a:lnTo>
                  <a:lnTo>
                    <a:pt x="7844" y="106171"/>
                  </a:lnTo>
                  <a:lnTo>
                    <a:pt x="29688" y="63554"/>
                  </a:lnTo>
                  <a:lnTo>
                    <a:pt x="62996" y="29950"/>
                  </a:lnTo>
                  <a:lnTo>
                    <a:pt x="105232" y="7913"/>
                  </a:lnTo>
                  <a:lnTo>
                    <a:pt x="153861" y="0"/>
                  </a:lnTo>
                  <a:lnTo>
                    <a:pt x="202494" y="7913"/>
                  </a:lnTo>
                  <a:lnTo>
                    <a:pt x="244727" y="29950"/>
                  </a:lnTo>
                  <a:lnTo>
                    <a:pt x="278027" y="63554"/>
                  </a:lnTo>
                  <a:lnTo>
                    <a:pt x="299864" y="106171"/>
                  </a:lnTo>
                  <a:lnTo>
                    <a:pt x="307705" y="155244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917744" y="4403091"/>
              <a:ext cx="315148" cy="318047"/>
            </a:xfrm>
            <a:prstGeom prst="rect">
              <a:avLst/>
            </a:prstGeom>
          </p:spPr>
        </p:pic>
        <p:sp>
          <p:nvSpPr>
            <p:cNvPr id="92" name="object 92" descr=""/>
            <p:cNvSpPr/>
            <p:nvPr/>
          </p:nvSpPr>
          <p:spPr>
            <a:xfrm>
              <a:off x="7917744" y="4403092"/>
              <a:ext cx="315595" cy="318135"/>
            </a:xfrm>
            <a:custGeom>
              <a:avLst/>
              <a:gdLst/>
              <a:ahLst/>
              <a:cxnLst/>
              <a:rect l="l" t="t" r="r" b="b"/>
              <a:pathLst>
                <a:path w="315595" h="318135">
                  <a:moveTo>
                    <a:pt x="295093" y="79409"/>
                  </a:moveTo>
                  <a:lnTo>
                    <a:pt x="313016" y="127338"/>
                  </a:lnTo>
                  <a:lnTo>
                    <a:pt x="315148" y="176739"/>
                  </a:lnTo>
                  <a:lnTo>
                    <a:pt x="302456" y="224014"/>
                  </a:lnTo>
                  <a:lnTo>
                    <a:pt x="275905" y="265569"/>
                  </a:lnTo>
                  <a:lnTo>
                    <a:pt x="236463" y="297808"/>
                  </a:lnTo>
                  <a:lnTo>
                    <a:pt x="188977" y="315896"/>
                  </a:lnTo>
                  <a:lnTo>
                    <a:pt x="140028" y="318047"/>
                  </a:lnTo>
                  <a:lnTo>
                    <a:pt x="93181" y="305235"/>
                  </a:lnTo>
                  <a:lnTo>
                    <a:pt x="52002" y="278435"/>
                  </a:lnTo>
                  <a:lnTo>
                    <a:pt x="20055" y="238622"/>
                  </a:lnTo>
                  <a:lnTo>
                    <a:pt x="2132" y="190701"/>
                  </a:lnTo>
                  <a:lnTo>
                    <a:pt x="0" y="141305"/>
                  </a:lnTo>
                  <a:lnTo>
                    <a:pt x="12692" y="94032"/>
                  </a:lnTo>
                  <a:lnTo>
                    <a:pt x="39243" y="52478"/>
                  </a:lnTo>
                  <a:lnTo>
                    <a:pt x="78685" y="20240"/>
                  </a:lnTo>
                  <a:lnTo>
                    <a:pt x="126171" y="2151"/>
                  </a:lnTo>
                  <a:lnTo>
                    <a:pt x="175121" y="0"/>
                  </a:lnTo>
                  <a:lnTo>
                    <a:pt x="221968" y="12809"/>
                  </a:lnTo>
                  <a:lnTo>
                    <a:pt x="263147" y="39604"/>
                  </a:lnTo>
                  <a:lnTo>
                    <a:pt x="295093" y="79409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676159" y="4268400"/>
              <a:ext cx="317072" cy="319990"/>
            </a:xfrm>
            <a:prstGeom prst="rect">
              <a:avLst/>
            </a:prstGeom>
          </p:spPr>
        </p:pic>
        <p:sp>
          <p:nvSpPr>
            <p:cNvPr id="94" name="object 94" descr=""/>
            <p:cNvSpPr/>
            <p:nvPr/>
          </p:nvSpPr>
          <p:spPr>
            <a:xfrm>
              <a:off x="7676159" y="4268400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72" y="160003"/>
                  </a:moveTo>
                  <a:lnTo>
                    <a:pt x="308990" y="210574"/>
                  </a:lnTo>
                  <a:lnTo>
                    <a:pt x="286483" y="254493"/>
                  </a:lnTo>
                  <a:lnTo>
                    <a:pt x="252162" y="289124"/>
                  </a:lnTo>
                  <a:lnTo>
                    <a:pt x="208640" y="311834"/>
                  </a:lnTo>
                  <a:lnTo>
                    <a:pt x="158528" y="319989"/>
                  </a:lnTo>
                  <a:lnTo>
                    <a:pt x="108417" y="311834"/>
                  </a:lnTo>
                  <a:lnTo>
                    <a:pt x="64899" y="289124"/>
                  </a:lnTo>
                  <a:lnTo>
                    <a:pt x="30584" y="254493"/>
                  </a:lnTo>
                  <a:lnTo>
                    <a:pt x="8081" y="210574"/>
                  </a:lnTo>
                  <a:lnTo>
                    <a:pt x="0" y="160003"/>
                  </a:lnTo>
                  <a:lnTo>
                    <a:pt x="8081" y="109423"/>
                  </a:lnTo>
                  <a:lnTo>
                    <a:pt x="30584" y="65500"/>
                  </a:lnTo>
                  <a:lnTo>
                    <a:pt x="64899" y="30866"/>
                  </a:lnTo>
                  <a:lnTo>
                    <a:pt x="108417" y="8155"/>
                  </a:lnTo>
                  <a:lnTo>
                    <a:pt x="158528" y="0"/>
                  </a:lnTo>
                  <a:lnTo>
                    <a:pt x="208640" y="8155"/>
                  </a:lnTo>
                  <a:lnTo>
                    <a:pt x="252162" y="30866"/>
                  </a:lnTo>
                  <a:lnTo>
                    <a:pt x="286483" y="65500"/>
                  </a:lnTo>
                  <a:lnTo>
                    <a:pt x="308990" y="109423"/>
                  </a:lnTo>
                  <a:lnTo>
                    <a:pt x="317072" y="160003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064231" y="4268400"/>
              <a:ext cx="317073" cy="319990"/>
            </a:xfrm>
            <a:prstGeom prst="rect">
              <a:avLst/>
            </a:prstGeom>
          </p:spPr>
        </p:pic>
        <p:sp>
          <p:nvSpPr>
            <p:cNvPr id="96" name="object 96" descr=""/>
            <p:cNvSpPr/>
            <p:nvPr/>
          </p:nvSpPr>
          <p:spPr>
            <a:xfrm>
              <a:off x="8064232" y="4268400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72" y="160003"/>
                  </a:moveTo>
                  <a:lnTo>
                    <a:pt x="308990" y="210574"/>
                  </a:lnTo>
                  <a:lnTo>
                    <a:pt x="286483" y="254493"/>
                  </a:lnTo>
                  <a:lnTo>
                    <a:pt x="252162" y="289124"/>
                  </a:lnTo>
                  <a:lnTo>
                    <a:pt x="208640" y="311834"/>
                  </a:lnTo>
                  <a:lnTo>
                    <a:pt x="158528" y="319989"/>
                  </a:lnTo>
                  <a:lnTo>
                    <a:pt x="108424" y="311834"/>
                  </a:lnTo>
                  <a:lnTo>
                    <a:pt x="64906" y="289124"/>
                  </a:lnTo>
                  <a:lnTo>
                    <a:pt x="30588" y="254493"/>
                  </a:lnTo>
                  <a:lnTo>
                    <a:pt x="8082" y="210574"/>
                  </a:lnTo>
                  <a:lnTo>
                    <a:pt x="0" y="160003"/>
                  </a:lnTo>
                  <a:lnTo>
                    <a:pt x="8082" y="109423"/>
                  </a:lnTo>
                  <a:lnTo>
                    <a:pt x="30588" y="65500"/>
                  </a:lnTo>
                  <a:lnTo>
                    <a:pt x="64906" y="30866"/>
                  </a:lnTo>
                  <a:lnTo>
                    <a:pt x="108424" y="8155"/>
                  </a:lnTo>
                  <a:lnTo>
                    <a:pt x="158528" y="0"/>
                  </a:lnTo>
                  <a:lnTo>
                    <a:pt x="208640" y="8155"/>
                  </a:lnTo>
                  <a:lnTo>
                    <a:pt x="252162" y="30866"/>
                  </a:lnTo>
                  <a:lnTo>
                    <a:pt x="286483" y="65500"/>
                  </a:lnTo>
                  <a:lnTo>
                    <a:pt x="308990" y="109423"/>
                  </a:lnTo>
                  <a:lnTo>
                    <a:pt x="317072" y="160003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7" name="object 97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676159" y="4622166"/>
              <a:ext cx="317072" cy="319990"/>
            </a:xfrm>
            <a:prstGeom prst="rect">
              <a:avLst/>
            </a:prstGeom>
          </p:spPr>
        </p:pic>
        <p:sp>
          <p:nvSpPr>
            <p:cNvPr id="98" name="object 98" descr=""/>
            <p:cNvSpPr/>
            <p:nvPr/>
          </p:nvSpPr>
          <p:spPr>
            <a:xfrm>
              <a:off x="7676159" y="4622166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72" y="160003"/>
                  </a:moveTo>
                  <a:lnTo>
                    <a:pt x="308990" y="210568"/>
                  </a:lnTo>
                  <a:lnTo>
                    <a:pt x="286483" y="254486"/>
                  </a:lnTo>
                  <a:lnTo>
                    <a:pt x="252162" y="289119"/>
                  </a:lnTo>
                  <a:lnTo>
                    <a:pt x="208640" y="311833"/>
                  </a:lnTo>
                  <a:lnTo>
                    <a:pt x="158528" y="319990"/>
                  </a:lnTo>
                  <a:lnTo>
                    <a:pt x="108417" y="311833"/>
                  </a:lnTo>
                  <a:lnTo>
                    <a:pt x="64899" y="289119"/>
                  </a:lnTo>
                  <a:lnTo>
                    <a:pt x="30584" y="254486"/>
                  </a:lnTo>
                  <a:lnTo>
                    <a:pt x="8081" y="210568"/>
                  </a:lnTo>
                  <a:lnTo>
                    <a:pt x="0" y="160003"/>
                  </a:lnTo>
                  <a:lnTo>
                    <a:pt x="8081" y="109417"/>
                  </a:lnTo>
                  <a:lnTo>
                    <a:pt x="30584" y="65493"/>
                  </a:lnTo>
                  <a:lnTo>
                    <a:pt x="64899" y="30861"/>
                  </a:lnTo>
                  <a:lnTo>
                    <a:pt x="108417" y="8153"/>
                  </a:lnTo>
                  <a:lnTo>
                    <a:pt x="158528" y="0"/>
                  </a:lnTo>
                  <a:lnTo>
                    <a:pt x="208640" y="8153"/>
                  </a:lnTo>
                  <a:lnTo>
                    <a:pt x="252162" y="30861"/>
                  </a:lnTo>
                  <a:lnTo>
                    <a:pt x="286483" y="65493"/>
                  </a:lnTo>
                  <a:lnTo>
                    <a:pt x="308990" y="109417"/>
                  </a:lnTo>
                  <a:lnTo>
                    <a:pt x="317072" y="160003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064231" y="4622166"/>
              <a:ext cx="317073" cy="319990"/>
            </a:xfrm>
            <a:prstGeom prst="rect">
              <a:avLst/>
            </a:prstGeom>
          </p:spPr>
        </p:pic>
        <p:sp>
          <p:nvSpPr>
            <p:cNvPr id="100" name="object 100" descr=""/>
            <p:cNvSpPr/>
            <p:nvPr/>
          </p:nvSpPr>
          <p:spPr>
            <a:xfrm>
              <a:off x="8064232" y="4622166"/>
              <a:ext cx="317500" cy="320040"/>
            </a:xfrm>
            <a:custGeom>
              <a:avLst/>
              <a:gdLst/>
              <a:ahLst/>
              <a:cxnLst/>
              <a:rect l="l" t="t" r="r" b="b"/>
              <a:pathLst>
                <a:path w="317500" h="320039">
                  <a:moveTo>
                    <a:pt x="317072" y="160003"/>
                  </a:moveTo>
                  <a:lnTo>
                    <a:pt x="308990" y="210568"/>
                  </a:lnTo>
                  <a:lnTo>
                    <a:pt x="286483" y="254486"/>
                  </a:lnTo>
                  <a:lnTo>
                    <a:pt x="252162" y="289119"/>
                  </a:lnTo>
                  <a:lnTo>
                    <a:pt x="208640" y="311833"/>
                  </a:lnTo>
                  <a:lnTo>
                    <a:pt x="158528" y="319990"/>
                  </a:lnTo>
                  <a:lnTo>
                    <a:pt x="108424" y="311833"/>
                  </a:lnTo>
                  <a:lnTo>
                    <a:pt x="64906" y="289119"/>
                  </a:lnTo>
                  <a:lnTo>
                    <a:pt x="30588" y="254486"/>
                  </a:lnTo>
                  <a:lnTo>
                    <a:pt x="8082" y="210568"/>
                  </a:lnTo>
                  <a:lnTo>
                    <a:pt x="0" y="160003"/>
                  </a:lnTo>
                  <a:lnTo>
                    <a:pt x="8082" y="109417"/>
                  </a:lnTo>
                  <a:lnTo>
                    <a:pt x="30588" y="65493"/>
                  </a:lnTo>
                  <a:lnTo>
                    <a:pt x="64906" y="30861"/>
                  </a:lnTo>
                  <a:lnTo>
                    <a:pt x="108424" y="8153"/>
                  </a:lnTo>
                  <a:lnTo>
                    <a:pt x="158528" y="0"/>
                  </a:lnTo>
                  <a:lnTo>
                    <a:pt x="208640" y="8153"/>
                  </a:lnTo>
                  <a:lnTo>
                    <a:pt x="252162" y="30861"/>
                  </a:lnTo>
                  <a:lnTo>
                    <a:pt x="286483" y="65493"/>
                  </a:lnTo>
                  <a:lnTo>
                    <a:pt x="308990" y="109417"/>
                  </a:lnTo>
                  <a:lnTo>
                    <a:pt x="317072" y="160003"/>
                  </a:lnTo>
                  <a:close/>
                </a:path>
              </a:pathLst>
            </a:custGeom>
            <a:ln w="81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1" name="object 101" descr="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6206408" y="5080816"/>
            <a:ext cx="452332" cy="148212"/>
          </a:xfrm>
          <a:prstGeom prst="rect">
            <a:avLst/>
          </a:prstGeom>
        </p:spPr>
      </p:pic>
      <p:pic>
        <p:nvPicPr>
          <p:cNvPr id="102" name="object 102" descr="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6706862" y="5080816"/>
            <a:ext cx="344143" cy="114106"/>
          </a:xfrm>
          <a:prstGeom prst="rect">
            <a:avLst/>
          </a:prstGeom>
        </p:spPr>
      </p:pic>
      <p:pic>
        <p:nvPicPr>
          <p:cNvPr id="103" name="object 103" descr="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7595516" y="5080816"/>
            <a:ext cx="956374" cy="311724"/>
          </a:xfrm>
          <a:prstGeom prst="rect">
            <a:avLst/>
          </a:prstGeom>
        </p:spPr>
      </p:pic>
      <p:pic>
        <p:nvPicPr>
          <p:cNvPr id="104" name="object 104" descr="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9162735" y="5080816"/>
            <a:ext cx="911663" cy="114106"/>
          </a:xfrm>
          <a:prstGeom prst="rect">
            <a:avLst/>
          </a:prstGeom>
        </p:spPr>
      </p:pic>
      <p:pic>
        <p:nvPicPr>
          <p:cNvPr id="105" name="object 105" descr="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9445669" y="5278432"/>
            <a:ext cx="344144" cy="1141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095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Number</a:t>
            </a:r>
            <a:r>
              <a:rPr dirty="0" sz="4000" spc="-165"/>
              <a:t> </a:t>
            </a:r>
            <a:r>
              <a:rPr dirty="0" sz="4000"/>
              <a:t>of</a:t>
            </a:r>
            <a:r>
              <a:rPr dirty="0" sz="4000" spc="-75"/>
              <a:t> </a:t>
            </a:r>
            <a:r>
              <a:rPr dirty="0" sz="4000"/>
              <a:t>Atoms</a:t>
            </a:r>
            <a:r>
              <a:rPr dirty="0" sz="4000" spc="-130"/>
              <a:t> </a:t>
            </a:r>
            <a:r>
              <a:rPr dirty="0" sz="4000"/>
              <a:t>per</a:t>
            </a:r>
            <a:r>
              <a:rPr dirty="0" sz="4000" spc="-60"/>
              <a:t> </a:t>
            </a:r>
            <a:r>
              <a:rPr dirty="0" sz="4000" spc="-20"/>
              <a:t>unit</a:t>
            </a:r>
            <a:endParaRPr sz="4000"/>
          </a:p>
        </p:txBody>
      </p:sp>
      <p:grpSp>
        <p:nvGrpSpPr>
          <p:cNvPr id="3" name="object 3" descr=""/>
          <p:cNvGrpSpPr/>
          <p:nvPr/>
        </p:nvGrpSpPr>
        <p:grpSpPr>
          <a:xfrm>
            <a:off x="5972776" y="2436475"/>
            <a:ext cx="917575" cy="882650"/>
            <a:chOff x="5972776" y="2436475"/>
            <a:chExt cx="917575" cy="88265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0101" y="2440556"/>
              <a:ext cx="305046" cy="305353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140101" y="2440557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305046" y="152652"/>
                  </a:moveTo>
                  <a:lnTo>
                    <a:pt x="297272" y="200913"/>
                  </a:lnTo>
                  <a:lnTo>
                    <a:pt x="275624" y="242830"/>
                  </a:lnTo>
                  <a:lnTo>
                    <a:pt x="242614" y="275887"/>
                  </a:lnTo>
                  <a:lnTo>
                    <a:pt x="200754" y="297567"/>
                  </a:lnTo>
                  <a:lnTo>
                    <a:pt x="152555" y="305353"/>
                  </a:lnTo>
                  <a:lnTo>
                    <a:pt x="104338" y="297567"/>
                  </a:lnTo>
                  <a:lnTo>
                    <a:pt x="62460" y="275887"/>
                  </a:lnTo>
                  <a:lnTo>
                    <a:pt x="29435" y="242830"/>
                  </a:lnTo>
                  <a:lnTo>
                    <a:pt x="7777" y="200913"/>
                  </a:lnTo>
                  <a:lnTo>
                    <a:pt x="0" y="152652"/>
                  </a:lnTo>
                  <a:lnTo>
                    <a:pt x="7777" y="104396"/>
                  </a:lnTo>
                  <a:lnTo>
                    <a:pt x="29435" y="62491"/>
                  </a:lnTo>
                  <a:lnTo>
                    <a:pt x="62460" y="29448"/>
                  </a:lnTo>
                  <a:lnTo>
                    <a:pt x="104338" y="7780"/>
                  </a:lnTo>
                  <a:lnTo>
                    <a:pt x="152555" y="0"/>
                  </a:lnTo>
                  <a:lnTo>
                    <a:pt x="200754" y="7780"/>
                  </a:lnTo>
                  <a:lnTo>
                    <a:pt x="242614" y="29448"/>
                  </a:lnTo>
                  <a:lnTo>
                    <a:pt x="275624" y="62491"/>
                  </a:lnTo>
                  <a:lnTo>
                    <a:pt x="297272" y="104396"/>
                  </a:lnTo>
                  <a:lnTo>
                    <a:pt x="305046" y="15265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0962" y="2443970"/>
              <a:ext cx="305046" cy="305354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6580962" y="2443970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305046" y="152685"/>
                  </a:moveTo>
                  <a:lnTo>
                    <a:pt x="297270" y="200942"/>
                  </a:lnTo>
                  <a:lnTo>
                    <a:pt x="275615" y="242851"/>
                  </a:lnTo>
                  <a:lnTo>
                    <a:pt x="242592" y="275899"/>
                  </a:lnTo>
                  <a:lnTo>
                    <a:pt x="200714" y="297571"/>
                  </a:lnTo>
                  <a:lnTo>
                    <a:pt x="152490" y="305354"/>
                  </a:lnTo>
                  <a:lnTo>
                    <a:pt x="104311" y="297571"/>
                  </a:lnTo>
                  <a:lnTo>
                    <a:pt x="62453" y="275899"/>
                  </a:lnTo>
                  <a:lnTo>
                    <a:pt x="29436" y="242851"/>
                  </a:lnTo>
                  <a:lnTo>
                    <a:pt x="7778" y="200942"/>
                  </a:lnTo>
                  <a:lnTo>
                    <a:pt x="0" y="152685"/>
                  </a:lnTo>
                  <a:lnTo>
                    <a:pt x="7778" y="104413"/>
                  </a:lnTo>
                  <a:lnTo>
                    <a:pt x="29436" y="62498"/>
                  </a:lnTo>
                  <a:lnTo>
                    <a:pt x="62453" y="29450"/>
                  </a:lnTo>
                  <a:lnTo>
                    <a:pt x="104311" y="7781"/>
                  </a:lnTo>
                  <a:lnTo>
                    <a:pt x="152490" y="0"/>
                  </a:lnTo>
                  <a:lnTo>
                    <a:pt x="200714" y="7781"/>
                  </a:lnTo>
                  <a:lnTo>
                    <a:pt x="242592" y="29450"/>
                  </a:lnTo>
                  <a:lnTo>
                    <a:pt x="275615" y="62498"/>
                  </a:lnTo>
                  <a:lnTo>
                    <a:pt x="297270" y="104413"/>
                  </a:lnTo>
                  <a:lnTo>
                    <a:pt x="305046" y="152685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3653" y="2652554"/>
              <a:ext cx="305079" cy="305353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6353654" y="2652555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305079" y="152668"/>
                  </a:moveTo>
                  <a:lnTo>
                    <a:pt x="297299" y="200928"/>
                  </a:lnTo>
                  <a:lnTo>
                    <a:pt x="275640" y="242841"/>
                  </a:lnTo>
                  <a:lnTo>
                    <a:pt x="242618" y="275893"/>
                  </a:lnTo>
                  <a:lnTo>
                    <a:pt x="200751" y="297569"/>
                  </a:lnTo>
                  <a:lnTo>
                    <a:pt x="152555" y="305354"/>
                  </a:lnTo>
                  <a:lnTo>
                    <a:pt x="104338" y="297569"/>
                  </a:lnTo>
                  <a:lnTo>
                    <a:pt x="62460" y="275893"/>
                  </a:lnTo>
                  <a:lnTo>
                    <a:pt x="29435" y="242841"/>
                  </a:lnTo>
                  <a:lnTo>
                    <a:pt x="7777" y="200928"/>
                  </a:lnTo>
                  <a:lnTo>
                    <a:pt x="0" y="152668"/>
                  </a:lnTo>
                  <a:lnTo>
                    <a:pt x="7777" y="104411"/>
                  </a:lnTo>
                  <a:lnTo>
                    <a:pt x="29435" y="62502"/>
                  </a:lnTo>
                  <a:lnTo>
                    <a:pt x="62460" y="29454"/>
                  </a:lnTo>
                  <a:lnTo>
                    <a:pt x="104338" y="7782"/>
                  </a:lnTo>
                  <a:lnTo>
                    <a:pt x="152555" y="0"/>
                  </a:lnTo>
                  <a:lnTo>
                    <a:pt x="200751" y="7782"/>
                  </a:lnTo>
                  <a:lnTo>
                    <a:pt x="242618" y="29454"/>
                  </a:lnTo>
                  <a:lnTo>
                    <a:pt x="275640" y="62502"/>
                  </a:lnTo>
                  <a:lnTo>
                    <a:pt x="297299" y="104411"/>
                  </a:lnTo>
                  <a:lnTo>
                    <a:pt x="305079" y="152668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40102" y="2877392"/>
              <a:ext cx="305046" cy="305403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6140101" y="2877392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305046" y="152685"/>
                  </a:moveTo>
                  <a:lnTo>
                    <a:pt x="297272" y="200953"/>
                  </a:lnTo>
                  <a:lnTo>
                    <a:pt x="275624" y="242876"/>
                  </a:lnTo>
                  <a:lnTo>
                    <a:pt x="242614" y="275935"/>
                  </a:lnTo>
                  <a:lnTo>
                    <a:pt x="200754" y="297616"/>
                  </a:lnTo>
                  <a:lnTo>
                    <a:pt x="152555" y="305403"/>
                  </a:lnTo>
                  <a:lnTo>
                    <a:pt x="104338" y="297616"/>
                  </a:lnTo>
                  <a:lnTo>
                    <a:pt x="62460" y="275935"/>
                  </a:lnTo>
                  <a:lnTo>
                    <a:pt x="29435" y="242876"/>
                  </a:lnTo>
                  <a:lnTo>
                    <a:pt x="7777" y="200953"/>
                  </a:lnTo>
                  <a:lnTo>
                    <a:pt x="0" y="152685"/>
                  </a:lnTo>
                  <a:lnTo>
                    <a:pt x="7777" y="104426"/>
                  </a:lnTo>
                  <a:lnTo>
                    <a:pt x="29435" y="62512"/>
                  </a:lnTo>
                  <a:lnTo>
                    <a:pt x="62460" y="29460"/>
                  </a:lnTo>
                  <a:lnTo>
                    <a:pt x="104338" y="7784"/>
                  </a:lnTo>
                  <a:lnTo>
                    <a:pt x="152555" y="0"/>
                  </a:lnTo>
                  <a:lnTo>
                    <a:pt x="200754" y="7784"/>
                  </a:lnTo>
                  <a:lnTo>
                    <a:pt x="242614" y="29460"/>
                  </a:lnTo>
                  <a:lnTo>
                    <a:pt x="275624" y="62512"/>
                  </a:lnTo>
                  <a:lnTo>
                    <a:pt x="297272" y="104426"/>
                  </a:lnTo>
                  <a:lnTo>
                    <a:pt x="305046" y="152685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80962" y="2873309"/>
              <a:ext cx="305046" cy="305370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6580962" y="2873309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305046" y="152652"/>
                  </a:moveTo>
                  <a:lnTo>
                    <a:pt x="297270" y="200920"/>
                  </a:lnTo>
                  <a:lnTo>
                    <a:pt x="275615" y="242843"/>
                  </a:lnTo>
                  <a:lnTo>
                    <a:pt x="242592" y="275902"/>
                  </a:lnTo>
                  <a:lnTo>
                    <a:pt x="200714" y="297583"/>
                  </a:lnTo>
                  <a:lnTo>
                    <a:pt x="152490" y="305370"/>
                  </a:lnTo>
                  <a:lnTo>
                    <a:pt x="104311" y="297583"/>
                  </a:lnTo>
                  <a:lnTo>
                    <a:pt x="62453" y="275902"/>
                  </a:lnTo>
                  <a:lnTo>
                    <a:pt x="29436" y="242843"/>
                  </a:lnTo>
                  <a:lnTo>
                    <a:pt x="7778" y="200920"/>
                  </a:lnTo>
                  <a:lnTo>
                    <a:pt x="0" y="152652"/>
                  </a:lnTo>
                  <a:lnTo>
                    <a:pt x="7778" y="104396"/>
                  </a:lnTo>
                  <a:lnTo>
                    <a:pt x="29436" y="62491"/>
                  </a:lnTo>
                  <a:lnTo>
                    <a:pt x="62453" y="29448"/>
                  </a:lnTo>
                  <a:lnTo>
                    <a:pt x="104311" y="7780"/>
                  </a:lnTo>
                  <a:lnTo>
                    <a:pt x="152490" y="0"/>
                  </a:lnTo>
                  <a:lnTo>
                    <a:pt x="200714" y="7780"/>
                  </a:lnTo>
                  <a:lnTo>
                    <a:pt x="242592" y="29448"/>
                  </a:lnTo>
                  <a:lnTo>
                    <a:pt x="275615" y="62491"/>
                  </a:lnTo>
                  <a:lnTo>
                    <a:pt x="297270" y="104396"/>
                  </a:lnTo>
                  <a:lnTo>
                    <a:pt x="305046" y="15265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102" y="2709766"/>
              <a:ext cx="313342" cy="313695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6056102" y="2709766"/>
              <a:ext cx="313690" cy="313690"/>
            </a:xfrm>
            <a:custGeom>
              <a:avLst/>
              <a:gdLst/>
              <a:ahLst/>
              <a:cxnLst/>
              <a:rect l="l" t="t" r="r" b="b"/>
              <a:pathLst>
                <a:path w="313689" h="313689">
                  <a:moveTo>
                    <a:pt x="268766" y="44622"/>
                  </a:moveTo>
                  <a:lnTo>
                    <a:pt x="298483" y="85820"/>
                  </a:lnTo>
                  <a:lnTo>
                    <a:pt x="313341" y="132559"/>
                  </a:lnTo>
                  <a:lnTo>
                    <a:pt x="313341" y="181146"/>
                  </a:lnTo>
                  <a:lnTo>
                    <a:pt x="298483" y="227886"/>
                  </a:lnTo>
                  <a:lnTo>
                    <a:pt x="268766" y="269084"/>
                  </a:lnTo>
                  <a:lnTo>
                    <a:pt x="227622" y="298824"/>
                  </a:lnTo>
                  <a:lnTo>
                    <a:pt x="180940" y="313695"/>
                  </a:lnTo>
                  <a:lnTo>
                    <a:pt x="132412" y="313695"/>
                  </a:lnTo>
                  <a:lnTo>
                    <a:pt x="85727" y="298824"/>
                  </a:lnTo>
                  <a:lnTo>
                    <a:pt x="44575" y="269084"/>
                  </a:lnTo>
                  <a:lnTo>
                    <a:pt x="14858" y="227883"/>
                  </a:lnTo>
                  <a:lnTo>
                    <a:pt x="0" y="181137"/>
                  </a:lnTo>
                  <a:lnTo>
                    <a:pt x="0" y="132545"/>
                  </a:lnTo>
                  <a:lnTo>
                    <a:pt x="14858" y="85807"/>
                  </a:lnTo>
                  <a:lnTo>
                    <a:pt x="44575" y="44622"/>
                  </a:lnTo>
                  <a:lnTo>
                    <a:pt x="85727" y="14874"/>
                  </a:lnTo>
                  <a:lnTo>
                    <a:pt x="132412" y="0"/>
                  </a:lnTo>
                  <a:lnTo>
                    <a:pt x="180940" y="0"/>
                  </a:lnTo>
                  <a:lnTo>
                    <a:pt x="227622" y="14874"/>
                  </a:lnTo>
                  <a:lnTo>
                    <a:pt x="268766" y="4462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87756" y="2477857"/>
              <a:ext cx="313352" cy="313672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287755" y="2477853"/>
              <a:ext cx="313690" cy="313690"/>
            </a:xfrm>
            <a:custGeom>
              <a:avLst/>
              <a:gdLst/>
              <a:ahLst/>
              <a:cxnLst/>
              <a:rect l="l" t="t" r="r" b="b"/>
              <a:pathLst>
                <a:path w="313690" h="313689">
                  <a:moveTo>
                    <a:pt x="268778" y="44624"/>
                  </a:moveTo>
                  <a:lnTo>
                    <a:pt x="298494" y="85822"/>
                  </a:lnTo>
                  <a:lnTo>
                    <a:pt x="313353" y="132560"/>
                  </a:lnTo>
                  <a:lnTo>
                    <a:pt x="313353" y="181142"/>
                  </a:lnTo>
                  <a:lnTo>
                    <a:pt x="298494" y="227872"/>
                  </a:lnTo>
                  <a:lnTo>
                    <a:pt x="268778" y="269054"/>
                  </a:lnTo>
                  <a:lnTo>
                    <a:pt x="227639" y="298802"/>
                  </a:lnTo>
                  <a:lnTo>
                    <a:pt x="180957" y="313676"/>
                  </a:lnTo>
                  <a:lnTo>
                    <a:pt x="132421" y="313676"/>
                  </a:lnTo>
                  <a:lnTo>
                    <a:pt x="85723" y="298802"/>
                  </a:lnTo>
                  <a:lnTo>
                    <a:pt x="44554" y="269054"/>
                  </a:lnTo>
                  <a:lnTo>
                    <a:pt x="14848" y="227872"/>
                  </a:lnTo>
                  <a:lnTo>
                    <a:pt x="0" y="181142"/>
                  </a:lnTo>
                  <a:lnTo>
                    <a:pt x="4" y="132560"/>
                  </a:lnTo>
                  <a:lnTo>
                    <a:pt x="14857" y="85822"/>
                  </a:lnTo>
                  <a:lnTo>
                    <a:pt x="44554" y="44624"/>
                  </a:lnTo>
                  <a:lnTo>
                    <a:pt x="85723" y="14871"/>
                  </a:lnTo>
                  <a:lnTo>
                    <a:pt x="132421" y="0"/>
                  </a:lnTo>
                  <a:lnTo>
                    <a:pt x="180957" y="4"/>
                  </a:lnTo>
                  <a:lnTo>
                    <a:pt x="227639" y="14881"/>
                  </a:lnTo>
                  <a:lnTo>
                    <a:pt x="268778" y="44624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85911" y="2939831"/>
              <a:ext cx="313357" cy="313711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6285912" y="2939830"/>
              <a:ext cx="313690" cy="314325"/>
            </a:xfrm>
            <a:custGeom>
              <a:avLst/>
              <a:gdLst/>
              <a:ahLst/>
              <a:cxnLst/>
              <a:rect l="l" t="t" r="r" b="b"/>
              <a:pathLst>
                <a:path w="313690" h="314325">
                  <a:moveTo>
                    <a:pt x="268794" y="44622"/>
                  </a:moveTo>
                  <a:lnTo>
                    <a:pt x="298503" y="85821"/>
                  </a:lnTo>
                  <a:lnTo>
                    <a:pt x="313358" y="132565"/>
                  </a:lnTo>
                  <a:lnTo>
                    <a:pt x="313358" y="181157"/>
                  </a:lnTo>
                  <a:lnTo>
                    <a:pt x="298503" y="227901"/>
                  </a:lnTo>
                  <a:lnTo>
                    <a:pt x="268794" y="269100"/>
                  </a:lnTo>
                  <a:lnTo>
                    <a:pt x="227639" y="298841"/>
                  </a:lnTo>
                  <a:lnTo>
                    <a:pt x="180946" y="313711"/>
                  </a:lnTo>
                  <a:lnTo>
                    <a:pt x="132411" y="313711"/>
                  </a:lnTo>
                  <a:lnTo>
                    <a:pt x="85726" y="298841"/>
                  </a:lnTo>
                  <a:lnTo>
                    <a:pt x="44587" y="269100"/>
                  </a:lnTo>
                  <a:lnTo>
                    <a:pt x="14862" y="227898"/>
                  </a:lnTo>
                  <a:lnTo>
                    <a:pt x="0" y="181148"/>
                  </a:lnTo>
                  <a:lnTo>
                    <a:pt x="0" y="132551"/>
                  </a:lnTo>
                  <a:lnTo>
                    <a:pt x="14862" y="85809"/>
                  </a:lnTo>
                  <a:lnTo>
                    <a:pt x="44587" y="44622"/>
                  </a:lnTo>
                  <a:lnTo>
                    <a:pt x="85726" y="14874"/>
                  </a:lnTo>
                  <a:lnTo>
                    <a:pt x="132411" y="0"/>
                  </a:lnTo>
                  <a:lnTo>
                    <a:pt x="180946" y="0"/>
                  </a:lnTo>
                  <a:lnTo>
                    <a:pt x="227639" y="14874"/>
                  </a:lnTo>
                  <a:lnTo>
                    <a:pt x="268794" y="4462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93095" y="2699755"/>
              <a:ext cx="313359" cy="313676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6493094" y="2699750"/>
              <a:ext cx="313690" cy="313690"/>
            </a:xfrm>
            <a:custGeom>
              <a:avLst/>
              <a:gdLst/>
              <a:ahLst/>
              <a:cxnLst/>
              <a:rect l="l" t="t" r="r" b="b"/>
              <a:pathLst>
                <a:path w="313690" h="313689">
                  <a:moveTo>
                    <a:pt x="268799" y="44624"/>
                  </a:moveTo>
                  <a:lnTo>
                    <a:pt x="298507" y="85822"/>
                  </a:lnTo>
                  <a:lnTo>
                    <a:pt x="313359" y="132561"/>
                  </a:lnTo>
                  <a:lnTo>
                    <a:pt x="313352" y="181145"/>
                  </a:lnTo>
                  <a:lnTo>
                    <a:pt x="298483" y="227880"/>
                  </a:lnTo>
                  <a:lnTo>
                    <a:pt x="268750" y="269070"/>
                  </a:lnTo>
                  <a:lnTo>
                    <a:pt x="227624" y="298810"/>
                  </a:lnTo>
                  <a:lnTo>
                    <a:pt x="180946" y="313681"/>
                  </a:lnTo>
                  <a:lnTo>
                    <a:pt x="132413" y="313681"/>
                  </a:lnTo>
                  <a:lnTo>
                    <a:pt x="85724" y="298810"/>
                  </a:lnTo>
                  <a:lnTo>
                    <a:pt x="44574" y="269070"/>
                  </a:lnTo>
                  <a:lnTo>
                    <a:pt x="14858" y="227880"/>
                  </a:lnTo>
                  <a:lnTo>
                    <a:pt x="0" y="181145"/>
                  </a:lnTo>
                  <a:lnTo>
                    <a:pt x="0" y="132561"/>
                  </a:lnTo>
                  <a:lnTo>
                    <a:pt x="14858" y="85822"/>
                  </a:lnTo>
                  <a:lnTo>
                    <a:pt x="44574" y="44624"/>
                  </a:lnTo>
                  <a:lnTo>
                    <a:pt x="85724" y="14871"/>
                  </a:lnTo>
                  <a:lnTo>
                    <a:pt x="132417" y="0"/>
                  </a:lnTo>
                  <a:lnTo>
                    <a:pt x="180957" y="4"/>
                  </a:lnTo>
                  <a:lnTo>
                    <a:pt x="227649" y="14881"/>
                  </a:lnTo>
                  <a:lnTo>
                    <a:pt x="268799" y="44624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76857" y="2524748"/>
              <a:ext cx="317056" cy="317393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5976858" y="2524749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696"/>
                  </a:moveTo>
                  <a:lnTo>
                    <a:pt x="308976" y="208854"/>
                  </a:lnTo>
                  <a:lnTo>
                    <a:pt x="286477" y="252417"/>
                  </a:lnTo>
                  <a:lnTo>
                    <a:pt x="252166" y="286771"/>
                  </a:lnTo>
                  <a:lnTo>
                    <a:pt x="208653" y="309301"/>
                  </a:lnTo>
                  <a:lnTo>
                    <a:pt x="158544" y="317392"/>
                  </a:lnTo>
                  <a:lnTo>
                    <a:pt x="108438" y="309301"/>
                  </a:lnTo>
                  <a:lnTo>
                    <a:pt x="64916" y="286771"/>
                  </a:lnTo>
                  <a:lnTo>
                    <a:pt x="30594" y="252417"/>
                  </a:lnTo>
                  <a:lnTo>
                    <a:pt x="8084" y="208854"/>
                  </a:lnTo>
                  <a:lnTo>
                    <a:pt x="0" y="158696"/>
                  </a:lnTo>
                  <a:lnTo>
                    <a:pt x="8084" y="108526"/>
                  </a:lnTo>
                  <a:lnTo>
                    <a:pt x="30594" y="64961"/>
                  </a:lnTo>
                  <a:lnTo>
                    <a:pt x="64916" y="30611"/>
                  </a:lnTo>
                  <a:lnTo>
                    <a:pt x="108438" y="8088"/>
                  </a:lnTo>
                  <a:lnTo>
                    <a:pt x="158544" y="0"/>
                  </a:lnTo>
                  <a:lnTo>
                    <a:pt x="208653" y="8088"/>
                  </a:lnTo>
                  <a:lnTo>
                    <a:pt x="252166" y="30611"/>
                  </a:lnTo>
                  <a:lnTo>
                    <a:pt x="286477" y="64961"/>
                  </a:lnTo>
                  <a:lnTo>
                    <a:pt x="308976" y="108526"/>
                  </a:lnTo>
                  <a:lnTo>
                    <a:pt x="317056" y="158696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30871" y="2528293"/>
              <a:ext cx="317072" cy="31740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6430870" y="2528293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696"/>
                  </a:moveTo>
                  <a:lnTo>
                    <a:pt x="308990" y="208868"/>
                  </a:lnTo>
                  <a:lnTo>
                    <a:pt x="286482" y="252437"/>
                  </a:lnTo>
                  <a:lnTo>
                    <a:pt x="252159" y="286791"/>
                  </a:lnTo>
                  <a:lnTo>
                    <a:pt x="208632" y="309319"/>
                  </a:lnTo>
                  <a:lnTo>
                    <a:pt x="158512" y="317409"/>
                  </a:lnTo>
                  <a:lnTo>
                    <a:pt x="108421" y="309319"/>
                  </a:lnTo>
                  <a:lnTo>
                    <a:pt x="64910" y="286791"/>
                  </a:lnTo>
                  <a:lnTo>
                    <a:pt x="30592" y="252437"/>
                  </a:lnTo>
                  <a:lnTo>
                    <a:pt x="8084" y="208868"/>
                  </a:lnTo>
                  <a:lnTo>
                    <a:pt x="0" y="158696"/>
                  </a:lnTo>
                  <a:lnTo>
                    <a:pt x="8084" y="108532"/>
                  </a:lnTo>
                  <a:lnTo>
                    <a:pt x="30592" y="64968"/>
                  </a:lnTo>
                  <a:lnTo>
                    <a:pt x="64910" y="30616"/>
                  </a:lnTo>
                  <a:lnTo>
                    <a:pt x="108421" y="8089"/>
                  </a:lnTo>
                  <a:lnTo>
                    <a:pt x="158512" y="0"/>
                  </a:lnTo>
                  <a:lnTo>
                    <a:pt x="208632" y="8089"/>
                  </a:lnTo>
                  <a:lnTo>
                    <a:pt x="252159" y="30616"/>
                  </a:lnTo>
                  <a:lnTo>
                    <a:pt x="286482" y="64968"/>
                  </a:lnTo>
                  <a:lnTo>
                    <a:pt x="308990" y="108532"/>
                  </a:lnTo>
                  <a:lnTo>
                    <a:pt x="317072" y="158696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02158" y="2760073"/>
              <a:ext cx="317056" cy="317393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6202158" y="2760073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696"/>
                  </a:moveTo>
                  <a:lnTo>
                    <a:pt x="308973" y="208854"/>
                  </a:lnTo>
                  <a:lnTo>
                    <a:pt x="286466" y="252417"/>
                  </a:lnTo>
                  <a:lnTo>
                    <a:pt x="252145" y="286771"/>
                  </a:lnTo>
                  <a:lnTo>
                    <a:pt x="208623" y="309301"/>
                  </a:lnTo>
                  <a:lnTo>
                    <a:pt x="158511" y="317392"/>
                  </a:lnTo>
                  <a:lnTo>
                    <a:pt x="108409" y="309301"/>
                  </a:lnTo>
                  <a:lnTo>
                    <a:pt x="64895" y="286771"/>
                  </a:lnTo>
                  <a:lnTo>
                    <a:pt x="30583" y="252417"/>
                  </a:lnTo>
                  <a:lnTo>
                    <a:pt x="8080" y="208854"/>
                  </a:lnTo>
                  <a:lnTo>
                    <a:pt x="0" y="158696"/>
                  </a:lnTo>
                  <a:lnTo>
                    <a:pt x="8080" y="108526"/>
                  </a:lnTo>
                  <a:lnTo>
                    <a:pt x="30583" y="64961"/>
                  </a:lnTo>
                  <a:lnTo>
                    <a:pt x="64895" y="30611"/>
                  </a:lnTo>
                  <a:lnTo>
                    <a:pt x="108409" y="8088"/>
                  </a:lnTo>
                  <a:lnTo>
                    <a:pt x="158511" y="0"/>
                  </a:lnTo>
                  <a:lnTo>
                    <a:pt x="208623" y="8088"/>
                  </a:lnTo>
                  <a:lnTo>
                    <a:pt x="252145" y="30611"/>
                  </a:lnTo>
                  <a:lnTo>
                    <a:pt x="286466" y="64961"/>
                  </a:lnTo>
                  <a:lnTo>
                    <a:pt x="308973" y="108526"/>
                  </a:lnTo>
                  <a:lnTo>
                    <a:pt x="317056" y="158696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76857" y="2997227"/>
              <a:ext cx="317056" cy="317392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5976858" y="2997228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712"/>
                  </a:moveTo>
                  <a:lnTo>
                    <a:pt x="308976" y="208881"/>
                  </a:lnTo>
                  <a:lnTo>
                    <a:pt x="286477" y="252442"/>
                  </a:lnTo>
                  <a:lnTo>
                    <a:pt x="252166" y="286786"/>
                  </a:lnTo>
                  <a:lnTo>
                    <a:pt x="208653" y="309306"/>
                  </a:lnTo>
                  <a:lnTo>
                    <a:pt x="158544" y="317392"/>
                  </a:lnTo>
                  <a:lnTo>
                    <a:pt x="108438" y="309306"/>
                  </a:lnTo>
                  <a:lnTo>
                    <a:pt x="64916" y="286786"/>
                  </a:lnTo>
                  <a:lnTo>
                    <a:pt x="30594" y="252442"/>
                  </a:lnTo>
                  <a:lnTo>
                    <a:pt x="8084" y="208881"/>
                  </a:lnTo>
                  <a:lnTo>
                    <a:pt x="0" y="158712"/>
                  </a:lnTo>
                  <a:lnTo>
                    <a:pt x="8084" y="108540"/>
                  </a:lnTo>
                  <a:lnTo>
                    <a:pt x="30594" y="64972"/>
                  </a:lnTo>
                  <a:lnTo>
                    <a:pt x="64916" y="30617"/>
                  </a:lnTo>
                  <a:lnTo>
                    <a:pt x="108438" y="8089"/>
                  </a:lnTo>
                  <a:lnTo>
                    <a:pt x="158544" y="0"/>
                  </a:lnTo>
                  <a:lnTo>
                    <a:pt x="208653" y="8089"/>
                  </a:lnTo>
                  <a:lnTo>
                    <a:pt x="252166" y="30617"/>
                  </a:lnTo>
                  <a:lnTo>
                    <a:pt x="286477" y="64972"/>
                  </a:lnTo>
                  <a:lnTo>
                    <a:pt x="308976" y="108540"/>
                  </a:lnTo>
                  <a:lnTo>
                    <a:pt x="317056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30871" y="2992948"/>
              <a:ext cx="317072" cy="317441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6430870" y="299294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45"/>
                  </a:moveTo>
                  <a:lnTo>
                    <a:pt x="308990" y="208902"/>
                  </a:lnTo>
                  <a:lnTo>
                    <a:pt x="286482" y="252466"/>
                  </a:lnTo>
                  <a:lnTo>
                    <a:pt x="252159" y="286820"/>
                  </a:lnTo>
                  <a:lnTo>
                    <a:pt x="208632" y="309350"/>
                  </a:lnTo>
                  <a:lnTo>
                    <a:pt x="158512" y="317441"/>
                  </a:lnTo>
                  <a:lnTo>
                    <a:pt x="108421" y="309350"/>
                  </a:lnTo>
                  <a:lnTo>
                    <a:pt x="64910" y="286820"/>
                  </a:lnTo>
                  <a:lnTo>
                    <a:pt x="30592" y="252466"/>
                  </a:lnTo>
                  <a:lnTo>
                    <a:pt x="8084" y="208902"/>
                  </a:lnTo>
                  <a:lnTo>
                    <a:pt x="0" y="158745"/>
                  </a:lnTo>
                  <a:lnTo>
                    <a:pt x="8084" y="108563"/>
                  </a:lnTo>
                  <a:lnTo>
                    <a:pt x="30592" y="64986"/>
                  </a:lnTo>
                  <a:lnTo>
                    <a:pt x="64910" y="30624"/>
                  </a:lnTo>
                  <a:lnTo>
                    <a:pt x="108421" y="8091"/>
                  </a:lnTo>
                  <a:lnTo>
                    <a:pt x="158512" y="0"/>
                  </a:lnTo>
                  <a:lnTo>
                    <a:pt x="208632" y="8091"/>
                  </a:lnTo>
                  <a:lnTo>
                    <a:pt x="252159" y="30624"/>
                  </a:lnTo>
                  <a:lnTo>
                    <a:pt x="286482" y="64986"/>
                  </a:lnTo>
                  <a:lnTo>
                    <a:pt x="308990" y="108563"/>
                  </a:lnTo>
                  <a:lnTo>
                    <a:pt x="317072" y="158745"/>
                  </a:lnTo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2" name="object 32" descr=""/>
          <p:cNvGrpSpPr/>
          <p:nvPr/>
        </p:nvGrpSpPr>
        <p:grpSpPr>
          <a:xfrm>
            <a:off x="3022209" y="2548893"/>
            <a:ext cx="808355" cy="763905"/>
            <a:chOff x="3022209" y="2548893"/>
            <a:chExt cx="808355" cy="763905"/>
          </a:xfrm>
        </p:grpSpPr>
        <p:pic>
          <p:nvPicPr>
            <p:cNvPr id="33" name="object 3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09493" y="2552975"/>
              <a:ext cx="303283" cy="303606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3209492" y="2552975"/>
              <a:ext cx="303530" cy="304165"/>
            </a:xfrm>
            <a:custGeom>
              <a:avLst/>
              <a:gdLst/>
              <a:ahLst/>
              <a:cxnLst/>
              <a:rect l="l" t="t" r="r" b="b"/>
              <a:pathLst>
                <a:path w="303529" h="304164">
                  <a:moveTo>
                    <a:pt x="303283" y="151803"/>
                  </a:moveTo>
                  <a:lnTo>
                    <a:pt x="295554" y="199788"/>
                  </a:lnTo>
                  <a:lnTo>
                    <a:pt x="274027" y="241460"/>
                  </a:lnTo>
                  <a:lnTo>
                    <a:pt x="241200" y="274319"/>
                  </a:lnTo>
                  <a:lnTo>
                    <a:pt x="199568" y="295868"/>
                  </a:lnTo>
                  <a:lnTo>
                    <a:pt x="151625" y="303606"/>
                  </a:lnTo>
                  <a:lnTo>
                    <a:pt x="103699" y="295868"/>
                  </a:lnTo>
                  <a:lnTo>
                    <a:pt x="62076" y="274319"/>
                  </a:lnTo>
                  <a:lnTo>
                    <a:pt x="29254" y="241460"/>
                  </a:lnTo>
                  <a:lnTo>
                    <a:pt x="7729" y="199788"/>
                  </a:lnTo>
                  <a:lnTo>
                    <a:pt x="0" y="151803"/>
                  </a:lnTo>
                  <a:lnTo>
                    <a:pt x="7729" y="103824"/>
                  </a:lnTo>
                  <a:lnTo>
                    <a:pt x="29254" y="62152"/>
                  </a:lnTo>
                  <a:lnTo>
                    <a:pt x="62076" y="29291"/>
                  </a:lnTo>
                  <a:lnTo>
                    <a:pt x="103699" y="7739"/>
                  </a:lnTo>
                  <a:lnTo>
                    <a:pt x="151625" y="0"/>
                  </a:lnTo>
                  <a:lnTo>
                    <a:pt x="199568" y="7739"/>
                  </a:lnTo>
                  <a:lnTo>
                    <a:pt x="241200" y="29291"/>
                  </a:lnTo>
                  <a:lnTo>
                    <a:pt x="274027" y="62152"/>
                  </a:lnTo>
                  <a:lnTo>
                    <a:pt x="295554" y="103824"/>
                  </a:lnTo>
                  <a:lnTo>
                    <a:pt x="303283" y="151803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22860" y="2552975"/>
              <a:ext cx="303284" cy="303606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3522861" y="2552975"/>
              <a:ext cx="303530" cy="304165"/>
            </a:xfrm>
            <a:custGeom>
              <a:avLst/>
              <a:gdLst/>
              <a:ahLst/>
              <a:cxnLst/>
              <a:rect l="l" t="t" r="r" b="b"/>
              <a:pathLst>
                <a:path w="303529" h="304164">
                  <a:moveTo>
                    <a:pt x="303284" y="151803"/>
                  </a:moveTo>
                  <a:lnTo>
                    <a:pt x="295554" y="199788"/>
                  </a:lnTo>
                  <a:lnTo>
                    <a:pt x="274028" y="241460"/>
                  </a:lnTo>
                  <a:lnTo>
                    <a:pt x="241204" y="274319"/>
                  </a:lnTo>
                  <a:lnTo>
                    <a:pt x="199576" y="295868"/>
                  </a:lnTo>
                  <a:lnTo>
                    <a:pt x="151642" y="303606"/>
                  </a:lnTo>
                  <a:lnTo>
                    <a:pt x="103720" y="295868"/>
                  </a:lnTo>
                  <a:lnTo>
                    <a:pt x="62094" y="274319"/>
                  </a:lnTo>
                  <a:lnTo>
                    <a:pt x="29264" y="241460"/>
                  </a:lnTo>
                  <a:lnTo>
                    <a:pt x="7732" y="199788"/>
                  </a:lnTo>
                  <a:lnTo>
                    <a:pt x="0" y="151803"/>
                  </a:lnTo>
                  <a:lnTo>
                    <a:pt x="7732" y="103824"/>
                  </a:lnTo>
                  <a:lnTo>
                    <a:pt x="29264" y="62152"/>
                  </a:lnTo>
                  <a:lnTo>
                    <a:pt x="62094" y="29291"/>
                  </a:lnTo>
                  <a:lnTo>
                    <a:pt x="103720" y="7739"/>
                  </a:lnTo>
                  <a:lnTo>
                    <a:pt x="151642" y="0"/>
                  </a:lnTo>
                  <a:lnTo>
                    <a:pt x="199576" y="7739"/>
                  </a:lnTo>
                  <a:lnTo>
                    <a:pt x="241204" y="29291"/>
                  </a:lnTo>
                  <a:lnTo>
                    <a:pt x="274028" y="62152"/>
                  </a:lnTo>
                  <a:lnTo>
                    <a:pt x="295554" y="103824"/>
                  </a:lnTo>
                  <a:lnTo>
                    <a:pt x="303284" y="151803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09493" y="2864210"/>
              <a:ext cx="303283" cy="303621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3209492" y="2864210"/>
              <a:ext cx="303530" cy="304165"/>
            </a:xfrm>
            <a:custGeom>
              <a:avLst/>
              <a:gdLst/>
              <a:ahLst/>
              <a:cxnLst/>
              <a:rect l="l" t="t" r="r" b="b"/>
              <a:pathLst>
                <a:path w="303529" h="304164">
                  <a:moveTo>
                    <a:pt x="303283" y="151803"/>
                  </a:moveTo>
                  <a:lnTo>
                    <a:pt x="295554" y="199790"/>
                  </a:lnTo>
                  <a:lnTo>
                    <a:pt x="274027" y="241466"/>
                  </a:lnTo>
                  <a:lnTo>
                    <a:pt x="241200" y="274330"/>
                  </a:lnTo>
                  <a:lnTo>
                    <a:pt x="199568" y="295882"/>
                  </a:lnTo>
                  <a:lnTo>
                    <a:pt x="151625" y="303622"/>
                  </a:lnTo>
                  <a:lnTo>
                    <a:pt x="103699" y="295882"/>
                  </a:lnTo>
                  <a:lnTo>
                    <a:pt x="62076" y="274330"/>
                  </a:lnTo>
                  <a:lnTo>
                    <a:pt x="29254" y="241466"/>
                  </a:lnTo>
                  <a:lnTo>
                    <a:pt x="7729" y="199790"/>
                  </a:lnTo>
                  <a:lnTo>
                    <a:pt x="0" y="151803"/>
                  </a:lnTo>
                  <a:lnTo>
                    <a:pt x="7729" y="103817"/>
                  </a:lnTo>
                  <a:lnTo>
                    <a:pt x="29254" y="62145"/>
                  </a:lnTo>
                  <a:lnTo>
                    <a:pt x="62076" y="29286"/>
                  </a:lnTo>
                  <a:lnTo>
                    <a:pt x="103699" y="7738"/>
                  </a:lnTo>
                  <a:lnTo>
                    <a:pt x="151625" y="0"/>
                  </a:lnTo>
                  <a:lnTo>
                    <a:pt x="199568" y="7738"/>
                  </a:lnTo>
                  <a:lnTo>
                    <a:pt x="241200" y="29286"/>
                  </a:lnTo>
                  <a:lnTo>
                    <a:pt x="274027" y="62145"/>
                  </a:lnTo>
                  <a:lnTo>
                    <a:pt x="295554" y="103817"/>
                  </a:lnTo>
                  <a:lnTo>
                    <a:pt x="303283" y="151803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22860" y="2864210"/>
              <a:ext cx="303284" cy="303621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3522861" y="2864210"/>
              <a:ext cx="303530" cy="304165"/>
            </a:xfrm>
            <a:custGeom>
              <a:avLst/>
              <a:gdLst/>
              <a:ahLst/>
              <a:cxnLst/>
              <a:rect l="l" t="t" r="r" b="b"/>
              <a:pathLst>
                <a:path w="303529" h="304164">
                  <a:moveTo>
                    <a:pt x="303284" y="151803"/>
                  </a:moveTo>
                  <a:lnTo>
                    <a:pt x="295554" y="199790"/>
                  </a:lnTo>
                  <a:lnTo>
                    <a:pt x="274028" y="241466"/>
                  </a:lnTo>
                  <a:lnTo>
                    <a:pt x="241204" y="274330"/>
                  </a:lnTo>
                  <a:lnTo>
                    <a:pt x="199576" y="295882"/>
                  </a:lnTo>
                  <a:lnTo>
                    <a:pt x="151642" y="303622"/>
                  </a:lnTo>
                  <a:lnTo>
                    <a:pt x="103720" y="295882"/>
                  </a:lnTo>
                  <a:lnTo>
                    <a:pt x="62094" y="274330"/>
                  </a:lnTo>
                  <a:lnTo>
                    <a:pt x="29264" y="241466"/>
                  </a:lnTo>
                  <a:lnTo>
                    <a:pt x="7732" y="199790"/>
                  </a:lnTo>
                  <a:lnTo>
                    <a:pt x="0" y="151803"/>
                  </a:lnTo>
                  <a:lnTo>
                    <a:pt x="7732" y="103817"/>
                  </a:lnTo>
                  <a:lnTo>
                    <a:pt x="29264" y="62145"/>
                  </a:lnTo>
                  <a:lnTo>
                    <a:pt x="62094" y="29286"/>
                  </a:lnTo>
                  <a:lnTo>
                    <a:pt x="103720" y="7738"/>
                  </a:lnTo>
                  <a:lnTo>
                    <a:pt x="151642" y="0"/>
                  </a:lnTo>
                  <a:lnTo>
                    <a:pt x="199576" y="7738"/>
                  </a:lnTo>
                  <a:lnTo>
                    <a:pt x="241204" y="29286"/>
                  </a:lnTo>
                  <a:lnTo>
                    <a:pt x="274028" y="62145"/>
                  </a:lnTo>
                  <a:lnTo>
                    <a:pt x="295554" y="103817"/>
                  </a:lnTo>
                  <a:lnTo>
                    <a:pt x="303284" y="151803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26291" y="2665541"/>
              <a:ext cx="317055" cy="317425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3026291" y="2665541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729"/>
                  </a:moveTo>
                  <a:lnTo>
                    <a:pt x="308975" y="208886"/>
                  </a:lnTo>
                  <a:lnTo>
                    <a:pt x="286472" y="252450"/>
                  </a:lnTo>
                  <a:lnTo>
                    <a:pt x="252156" y="286804"/>
                  </a:lnTo>
                  <a:lnTo>
                    <a:pt x="208638" y="309334"/>
                  </a:lnTo>
                  <a:lnTo>
                    <a:pt x="158528" y="317425"/>
                  </a:lnTo>
                  <a:lnTo>
                    <a:pt x="108417" y="309334"/>
                  </a:lnTo>
                  <a:lnTo>
                    <a:pt x="64899" y="286804"/>
                  </a:lnTo>
                  <a:lnTo>
                    <a:pt x="30584" y="252450"/>
                  </a:lnTo>
                  <a:lnTo>
                    <a:pt x="8080" y="208886"/>
                  </a:lnTo>
                  <a:lnTo>
                    <a:pt x="0" y="158729"/>
                  </a:lnTo>
                  <a:lnTo>
                    <a:pt x="8080" y="108555"/>
                  </a:lnTo>
                  <a:lnTo>
                    <a:pt x="30584" y="64982"/>
                  </a:lnTo>
                  <a:lnTo>
                    <a:pt x="64899" y="30623"/>
                  </a:lnTo>
                  <a:lnTo>
                    <a:pt x="108417" y="8091"/>
                  </a:lnTo>
                  <a:lnTo>
                    <a:pt x="158528" y="0"/>
                  </a:lnTo>
                  <a:lnTo>
                    <a:pt x="208638" y="8091"/>
                  </a:lnTo>
                  <a:lnTo>
                    <a:pt x="252156" y="30623"/>
                  </a:lnTo>
                  <a:lnTo>
                    <a:pt x="286472" y="64982"/>
                  </a:lnTo>
                  <a:lnTo>
                    <a:pt x="308975" y="108555"/>
                  </a:lnTo>
                  <a:lnTo>
                    <a:pt x="317056" y="158729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53905" y="2665541"/>
              <a:ext cx="317072" cy="317425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3353905" y="2665541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29"/>
                  </a:moveTo>
                  <a:lnTo>
                    <a:pt x="308990" y="208886"/>
                  </a:lnTo>
                  <a:lnTo>
                    <a:pt x="286482" y="252450"/>
                  </a:lnTo>
                  <a:lnTo>
                    <a:pt x="252162" y="286804"/>
                  </a:lnTo>
                  <a:lnTo>
                    <a:pt x="208640" y="309334"/>
                  </a:lnTo>
                  <a:lnTo>
                    <a:pt x="158528" y="317425"/>
                  </a:lnTo>
                  <a:lnTo>
                    <a:pt x="108423" y="309334"/>
                  </a:lnTo>
                  <a:lnTo>
                    <a:pt x="64906" y="286804"/>
                  </a:lnTo>
                  <a:lnTo>
                    <a:pt x="30588" y="252450"/>
                  </a:lnTo>
                  <a:lnTo>
                    <a:pt x="8082" y="208886"/>
                  </a:lnTo>
                  <a:lnTo>
                    <a:pt x="0" y="158729"/>
                  </a:lnTo>
                  <a:lnTo>
                    <a:pt x="8082" y="108555"/>
                  </a:lnTo>
                  <a:lnTo>
                    <a:pt x="30588" y="64982"/>
                  </a:lnTo>
                  <a:lnTo>
                    <a:pt x="64906" y="30623"/>
                  </a:lnTo>
                  <a:lnTo>
                    <a:pt x="108423" y="8091"/>
                  </a:lnTo>
                  <a:lnTo>
                    <a:pt x="158528" y="0"/>
                  </a:lnTo>
                  <a:lnTo>
                    <a:pt x="208640" y="8091"/>
                  </a:lnTo>
                  <a:lnTo>
                    <a:pt x="252162" y="30623"/>
                  </a:lnTo>
                  <a:lnTo>
                    <a:pt x="286482" y="64982"/>
                  </a:lnTo>
                  <a:lnTo>
                    <a:pt x="308990" y="108555"/>
                  </a:lnTo>
                  <a:lnTo>
                    <a:pt x="317072" y="158729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26291" y="2990938"/>
              <a:ext cx="317055" cy="317408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3026291" y="299093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712"/>
                  </a:moveTo>
                  <a:lnTo>
                    <a:pt x="308975" y="208870"/>
                  </a:lnTo>
                  <a:lnTo>
                    <a:pt x="286472" y="252433"/>
                  </a:lnTo>
                  <a:lnTo>
                    <a:pt x="252156" y="286787"/>
                  </a:lnTo>
                  <a:lnTo>
                    <a:pt x="208638" y="309318"/>
                  </a:lnTo>
                  <a:lnTo>
                    <a:pt x="158528" y="317409"/>
                  </a:lnTo>
                  <a:lnTo>
                    <a:pt x="108417" y="309318"/>
                  </a:lnTo>
                  <a:lnTo>
                    <a:pt x="64899" y="286787"/>
                  </a:lnTo>
                  <a:lnTo>
                    <a:pt x="30584" y="252433"/>
                  </a:lnTo>
                  <a:lnTo>
                    <a:pt x="8080" y="208870"/>
                  </a:lnTo>
                  <a:lnTo>
                    <a:pt x="0" y="158712"/>
                  </a:lnTo>
                  <a:lnTo>
                    <a:pt x="8080" y="108534"/>
                  </a:lnTo>
                  <a:lnTo>
                    <a:pt x="30584" y="64964"/>
                  </a:lnTo>
                  <a:lnTo>
                    <a:pt x="64899" y="30612"/>
                  </a:lnTo>
                  <a:lnTo>
                    <a:pt x="108417" y="8088"/>
                  </a:lnTo>
                  <a:lnTo>
                    <a:pt x="158528" y="0"/>
                  </a:lnTo>
                  <a:lnTo>
                    <a:pt x="208638" y="8088"/>
                  </a:lnTo>
                  <a:lnTo>
                    <a:pt x="252156" y="30612"/>
                  </a:lnTo>
                  <a:lnTo>
                    <a:pt x="286472" y="64964"/>
                  </a:lnTo>
                  <a:lnTo>
                    <a:pt x="308975" y="108534"/>
                  </a:lnTo>
                  <a:lnTo>
                    <a:pt x="317056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53905" y="2990938"/>
              <a:ext cx="317072" cy="317408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3353905" y="299093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0"/>
                  </a:lnTo>
                  <a:lnTo>
                    <a:pt x="286482" y="252433"/>
                  </a:lnTo>
                  <a:lnTo>
                    <a:pt x="252162" y="286787"/>
                  </a:lnTo>
                  <a:lnTo>
                    <a:pt x="208640" y="309318"/>
                  </a:lnTo>
                  <a:lnTo>
                    <a:pt x="158528" y="317409"/>
                  </a:lnTo>
                  <a:lnTo>
                    <a:pt x="108423" y="309318"/>
                  </a:lnTo>
                  <a:lnTo>
                    <a:pt x="64906" y="286787"/>
                  </a:lnTo>
                  <a:lnTo>
                    <a:pt x="30588" y="252433"/>
                  </a:lnTo>
                  <a:lnTo>
                    <a:pt x="8082" y="208870"/>
                  </a:lnTo>
                  <a:lnTo>
                    <a:pt x="0" y="158712"/>
                  </a:lnTo>
                  <a:lnTo>
                    <a:pt x="8082" y="108534"/>
                  </a:lnTo>
                  <a:lnTo>
                    <a:pt x="30588" y="64964"/>
                  </a:lnTo>
                  <a:lnTo>
                    <a:pt x="64906" y="30612"/>
                  </a:lnTo>
                  <a:lnTo>
                    <a:pt x="108423" y="8088"/>
                  </a:lnTo>
                  <a:lnTo>
                    <a:pt x="158528" y="0"/>
                  </a:lnTo>
                  <a:lnTo>
                    <a:pt x="208640" y="8088"/>
                  </a:lnTo>
                  <a:lnTo>
                    <a:pt x="252162" y="30612"/>
                  </a:lnTo>
                  <a:lnTo>
                    <a:pt x="286482" y="64964"/>
                  </a:lnTo>
                  <a:lnTo>
                    <a:pt x="308990" y="108534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9" name="object 49" descr=""/>
          <p:cNvGrpSpPr/>
          <p:nvPr/>
        </p:nvGrpSpPr>
        <p:grpSpPr>
          <a:xfrm>
            <a:off x="4471678" y="2519261"/>
            <a:ext cx="855980" cy="793750"/>
            <a:chOff x="4471678" y="2519261"/>
            <a:chExt cx="855980" cy="793750"/>
          </a:xfrm>
        </p:grpSpPr>
        <p:pic>
          <p:nvPicPr>
            <p:cNvPr id="50" name="object 5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55337" y="2523344"/>
              <a:ext cx="307723" cy="308033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4655338" y="2523343"/>
              <a:ext cx="307975" cy="308610"/>
            </a:xfrm>
            <a:custGeom>
              <a:avLst/>
              <a:gdLst/>
              <a:ahLst/>
              <a:cxnLst/>
              <a:rect l="l" t="t" r="r" b="b"/>
              <a:pathLst>
                <a:path w="307975" h="308610">
                  <a:moveTo>
                    <a:pt x="307722" y="154008"/>
                  </a:moveTo>
                  <a:lnTo>
                    <a:pt x="299879" y="202701"/>
                  </a:lnTo>
                  <a:lnTo>
                    <a:pt x="278038" y="244984"/>
                  </a:lnTo>
                  <a:lnTo>
                    <a:pt x="244733" y="278322"/>
                  </a:lnTo>
                  <a:lnTo>
                    <a:pt x="202496" y="300183"/>
                  </a:lnTo>
                  <a:lnTo>
                    <a:pt x="153861" y="308033"/>
                  </a:lnTo>
                  <a:lnTo>
                    <a:pt x="105226" y="300183"/>
                  </a:lnTo>
                  <a:lnTo>
                    <a:pt x="62989" y="278322"/>
                  </a:lnTo>
                  <a:lnTo>
                    <a:pt x="29684" y="244984"/>
                  </a:lnTo>
                  <a:lnTo>
                    <a:pt x="7843" y="202701"/>
                  </a:lnTo>
                  <a:lnTo>
                    <a:pt x="0" y="154008"/>
                  </a:lnTo>
                  <a:lnTo>
                    <a:pt x="7843" y="105329"/>
                  </a:lnTo>
                  <a:lnTo>
                    <a:pt x="29684" y="63052"/>
                  </a:lnTo>
                  <a:lnTo>
                    <a:pt x="62989" y="29714"/>
                  </a:lnTo>
                  <a:lnTo>
                    <a:pt x="105226" y="7851"/>
                  </a:lnTo>
                  <a:lnTo>
                    <a:pt x="153861" y="0"/>
                  </a:lnTo>
                  <a:lnTo>
                    <a:pt x="202496" y="7851"/>
                  </a:lnTo>
                  <a:lnTo>
                    <a:pt x="244733" y="29714"/>
                  </a:lnTo>
                  <a:lnTo>
                    <a:pt x="278038" y="63052"/>
                  </a:lnTo>
                  <a:lnTo>
                    <a:pt x="299879" y="105329"/>
                  </a:lnTo>
                  <a:lnTo>
                    <a:pt x="307722" y="154008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015538" y="2523343"/>
              <a:ext cx="307705" cy="308033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5015538" y="2523343"/>
              <a:ext cx="307975" cy="308610"/>
            </a:xfrm>
            <a:custGeom>
              <a:avLst/>
              <a:gdLst/>
              <a:ahLst/>
              <a:cxnLst/>
              <a:rect l="l" t="t" r="r" b="b"/>
              <a:pathLst>
                <a:path w="307975" h="308610">
                  <a:moveTo>
                    <a:pt x="307706" y="154008"/>
                  </a:moveTo>
                  <a:lnTo>
                    <a:pt x="299864" y="202701"/>
                  </a:lnTo>
                  <a:lnTo>
                    <a:pt x="278028" y="244984"/>
                  </a:lnTo>
                  <a:lnTo>
                    <a:pt x="244727" y="278322"/>
                  </a:lnTo>
                  <a:lnTo>
                    <a:pt x="202494" y="300183"/>
                  </a:lnTo>
                  <a:lnTo>
                    <a:pt x="153861" y="308033"/>
                  </a:lnTo>
                  <a:lnTo>
                    <a:pt x="105232" y="300183"/>
                  </a:lnTo>
                  <a:lnTo>
                    <a:pt x="62996" y="278322"/>
                  </a:lnTo>
                  <a:lnTo>
                    <a:pt x="29688" y="244984"/>
                  </a:lnTo>
                  <a:lnTo>
                    <a:pt x="7844" y="202701"/>
                  </a:lnTo>
                  <a:lnTo>
                    <a:pt x="0" y="154008"/>
                  </a:lnTo>
                  <a:lnTo>
                    <a:pt x="7844" y="105329"/>
                  </a:lnTo>
                  <a:lnTo>
                    <a:pt x="29688" y="63052"/>
                  </a:lnTo>
                  <a:lnTo>
                    <a:pt x="62996" y="29714"/>
                  </a:lnTo>
                  <a:lnTo>
                    <a:pt x="105232" y="7851"/>
                  </a:lnTo>
                  <a:lnTo>
                    <a:pt x="153861" y="0"/>
                  </a:lnTo>
                  <a:lnTo>
                    <a:pt x="202494" y="7851"/>
                  </a:lnTo>
                  <a:lnTo>
                    <a:pt x="244727" y="29714"/>
                  </a:lnTo>
                  <a:lnTo>
                    <a:pt x="278028" y="63052"/>
                  </a:lnTo>
                  <a:lnTo>
                    <a:pt x="299864" y="105329"/>
                  </a:lnTo>
                  <a:lnTo>
                    <a:pt x="307706" y="154008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55337" y="2863899"/>
              <a:ext cx="307723" cy="308049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4655338" y="2863900"/>
              <a:ext cx="307975" cy="308610"/>
            </a:xfrm>
            <a:custGeom>
              <a:avLst/>
              <a:gdLst/>
              <a:ahLst/>
              <a:cxnLst/>
              <a:rect l="l" t="t" r="r" b="b"/>
              <a:pathLst>
                <a:path w="307975" h="308610">
                  <a:moveTo>
                    <a:pt x="307722" y="153991"/>
                  </a:moveTo>
                  <a:lnTo>
                    <a:pt x="299879" y="202688"/>
                  </a:lnTo>
                  <a:lnTo>
                    <a:pt x="278038" y="244978"/>
                  </a:lnTo>
                  <a:lnTo>
                    <a:pt x="244733" y="278326"/>
                  </a:lnTo>
                  <a:lnTo>
                    <a:pt x="202496" y="300195"/>
                  </a:lnTo>
                  <a:lnTo>
                    <a:pt x="153861" y="308048"/>
                  </a:lnTo>
                  <a:lnTo>
                    <a:pt x="105226" y="300195"/>
                  </a:lnTo>
                  <a:lnTo>
                    <a:pt x="62989" y="278326"/>
                  </a:lnTo>
                  <a:lnTo>
                    <a:pt x="29684" y="244978"/>
                  </a:lnTo>
                  <a:lnTo>
                    <a:pt x="7843" y="202688"/>
                  </a:lnTo>
                  <a:lnTo>
                    <a:pt x="0" y="153991"/>
                  </a:lnTo>
                  <a:lnTo>
                    <a:pt x="7843" y="105314"/>
                  </a:lnTo>
                  <a:lnTo>
                    <a:pt x="29684" y="63041"/>
                  </a:lnTo>
                  <a:lnTo>
                    <a:pt x="62989" y="29708"/>
                  </a:lnTo>
                  <a:lnTo>
                    <a:pt x="105226" y="7849"/>
                  </a:lnTo>
                  <a:lnTo>
                    <a:pt x="153861" y="0"/>
                  </a:lnTo>
                  <a:lnTo>
                    <a:pt x="202496" y="7849"/>
                  </a:lnTo>
                  <a:lnTo>
                    <a:pt x="244733" y="29708"/>
                  </a:lnTo>
                  <a:lnTo>
                    <a:pt x="278038" y="63041"/>
                  </a:lnTo>
                  <a:lnTo>
                    <a:pt x="299879" y="105314"/>
                  </a:lnTo>
                  <a:lnTo>
                    <a:pt x="307722" y="153991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15538" y="2863899"/>
              <a:ext cx="307705" cy="308049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5015538" y="2863900"/>
              <a:ext cx="307975" cy="308610"/>
            </a:xfrm>
            <a:custGeom>
              <a:avLst/>
              <a:gdLst/>
              <a:ahLst/>
              <a:cxnLst/>
              <a:rect l="l" t="t" r="r" b="b"/>
              <a:pathLst>
                <a:path w="307975" h="308610">
                  <a:moveTo>
                    <a:pt x="307706" y="153991"/>
                  </a:moveTo>
                  <a:lnTo>
                    <a:pt x="299864" y="202688"/>
                  </a:lnTo>
                  <a:lnTo>
                    <a:pt x="278028" y="244978"/>
                  </a:lnTo>
                  <a:lnTo>
                    <a:pt x="244727" y="278326"/>
                  </a:lnTo>
                  <a:lnTo>
                    <a:pt x="202494" y="300195"/>
                  </a:lnTo>
                  <a:lnTo>
                    <a:pt x="153861" y="308048"/>
                  </a:lnTo>
                  <a:lnTo>
                    <a:pt x="105232" y="300195"/>
                  </a:lnTo>
                  <a:lnTo>
                    <a:pt x="62996" y="278326"/>
                  </a:lnTo>
                  <a:lnTo>
                    <a:pt x="29688" y="244978"/>
                  </a:lnTo>
                  <a:lnTo>
                    <a:pt x="7844" y="202688"/>
                  </a:lnTo>
                  <a:lnTo>
                    <a:pt x="0" y="153991"/>
                  </a:lnTo>
                  <a:lnTo>
                    <a:pt x="7844" y="105314"/>
                  </a:lnTo>
                  <a:lnTo>
                    <a:pt x="29688" y="63041"/>
                  </a:lnTo>
                  <a:lnTo>
                    <a:pt x="62996" y="29708"/>
                  </a:lnTo>
                  <a:lnTo>
                    <a:pt x="105232" y="7849"/>
                  </a:lnTo>
                  <a:lnTo>
                    <a:pt x="153861" y="0"/>
                  </a:lnTo>
                  <a:lnTo>
                    <a:pt x="202494" y="7849"/>
                  </a:lnTo>
                  <a:lnTo>
                    <a:pt x="244727" y="29708"/>
                  </a:lnTo>
                  <a:lnTo>
                    <a:pt x="278028" y="63041"/>
                  </a:lnTo>
                  <a:lnTo>
                    <a:pt x="299864" y="105314"/>
                  </a:lnTo>
                  <a:lnTo>
                    <a:pt x="307706" y="153991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717345" y="2773630"/>
              <a:ext cx="315148" cy="315482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4717345" y="2773630"/>
              <a:ext cx="315595" cy="315595"/>
            </a:xfrm>
            <a:custGeom>
              <a:avLst/>
              <a:gdLst/>
              <a:ahLst/>
              <a:cxnLst/>
              <a:rect l="l" t="t" r="r" b="b"/>
              <a:pathLst>
                <a:path w="315595" h="315594">
                  <a:moveTo>
                    <a:pt x="295093" y="78769"/>
                  </a:moveTo>
                  <a:lnTo>
                    <a:pt x="313016" y="126311"/>
                  </a:lnTo>
                  <a:lnTo>
                    <a:pt x="315148" y="175313"/>
                  </a:lnTo>
                  <a:lnTo>
                    <a:pt x="302456" y="222208"/>
                  </a:lnTo>
                  <a:lnTo>
                    <a:pt x="275905" y="263428"/>
                  </a:lnTo>
                  <a:lnTo>
                    <a:pt x="236463" y="295406"/>
                  </a:lnTo>
                  <a:lnTo>
                    <a:pt x="188977" y="313348"/>
                  </a:lnTo>
                  <a:lnTo>
                    <a:pt x="140027" y="315482"/>
                  </a:lnTo>
                  <a:lnTo>
                    <a:pt x="93180" y="302773"/>
                  </a:lnTo>
                  <a:lnTo>
                    <a:pt x="52001" y="276190"/>
                  </a:lnTo>
                  <a:lnTo>
                    <a:pt x="20055" y="236697"/>
                  </a:lnTo>
                  <a:lnTo>
                    <a:pt x="2132" y="189163"/>
                  </a:lnTo>
                  <a:lnTo>
                    <a:pt x="0" y="140166"/>
                  </a:lnTo>
                  <a:lnTo>
                    <a:pt x="12692" y="93274"/>
                  </a:lnTo>
                  <a:lnTo>
                    <a:pt x="39243" y="52055"/>
                  </a:lnTo>
                  <a:lnTo>
                    <a:pt x="78685" y="20076"/>
                  </a:lnTo>
                  <a:lnTo>
                    <a:pt x="126171" y="2134"/>
                  </a:lnTo>
                  <a:lnTo>
                    <a:pt x="175120" y="0"/>
                  </a:lnTo>
                  <a:lnTo>
                    <a:pt x="221967" y="12706"/>
                  </a:lnTo>
                  <a:lnTo>
                    <a:pt x="263147" y="39284"/>
                  </a:lnTo>
                  <a:lnTo>
                    <a:pt x="295093" y="78769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475759" y="2640025"/>
              <a:ext cx="317073" cy="317409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4475760" y="2640025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6"/>
                  </a:lnTo>
                  <a:lnTo>
                    <a:pt x="286482" y="252440"/>
                  </a:lnTo>
                  <a:lnTo>
                    <a:pt x="252162" y="286792"/>
                  </a:lnTo>
                  <a:lnTo>
                    <a:pt x="208640" y="309319"/>
                  </a:lnTo>
                  <a:lnTo>
                    <a:pt x="158528" y="317409"/>
                  </a:lnTo>
                  <a:lnTo>
                    <a:pt x="108417" y="309319"/>
                  </a:lnTo>
                  <a:lnTo>
                    <a:pt x="64899" y="286792"/>
                  </a:lnTo>
                  <a:lnTo>
                    <a:pt x="30584" y="252440"/>
                  </a:lnTo>
                  <a:lnTo>
                    <a:pt x="8081" y="208876"/>
                  </a:lnTo>
                  <a:lnTo>
                    <a:pt x="0" y="158712"/>
                  </a:lnTo>
                  <a:lnTo>
                    <a:pt x="8081" y="108540"/>
                  </a:lnTo>
                  <a:lnTo>
                    <a:pt x="30584" y="64972"/>
                  </a:lnTo>
                  <a:lnTo>
                    <a:pt x="64899" y="30617"/>
                  </a:lnTo>
                  <a:lnTo>
                    <a:pt x="108417" y="8089"/>
                  </a:lnTo>
                  <a:lnTo>
                    <a:pt x="158528" y="0"/>
                  </a:lnTo>
                  <a:lnTo>
                    <a:pt x="208640" y="8089"/>
                  </a:lnTo>
                  <a:lnTo>
                    <a:pt x="252162" y="30617"/>
                  </a:lnTo>
                  <a:lnTo>
                    <a:pt x="286482" y="64972"/>
                  </a:lnTo>
                  <a:lnTo>
                    <a:pt x="308990" y="108540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863832" y="2640025"/>
              <a:ext cx="317072" cy="317409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4863831" y="2640025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6"/>
                  </a:lnTo>
                  <a:lnTo>
                    <a:pt x="286482" y="252440"/>
                  </a:lnTo>
                  <a:lnTo>
                    <a:pt x="252162" y="286792"/>
                  </a:lnTo>
                  <a:lnTo>
                    <a:pt x="208640" y="309319"/>
                  </a:lnTo>
                  <a:lnTo>
                    <a:pt x="158528" y="317409"/>
                  </a:lnTo>
                  <a:lnTo>
                    <a:pt x="108423" y="309319"/>
                  </a:lnTo>
                  <a:lnTo>
                    <a:pt x="64906" y="286792"/>
                  </a:lnTo>
                  <a:lnTo>
                    <a:pt x="30588" y="252440"/>
                  </a:lnTo>
                  <a:lnTo>
                    <a:pt x="8082" y="208876"/>
                  </a:lnTo>
                  <a:lnTo>
                    <a:pt x="0" y="158712"/>
                  </a:lnTo>
                  <a:lnTo>
                    <a:pt x="8082" y="108540"/>
                  </a:lnTo>
                  <a:lnTo>
                    <a:pt x="30588" y="64972"/>
                  </a:lnTo>
                  <a:lnTo>
                    <a:pt x="64906" y="30617"/>
                  </a:lnTo>
                  <a:lnTo>
                    <a:pt x="108423" y="8089"/>
                  </a:lnTo>
                  <a:lnTo>
                    <a:pt x="158528" y="0"/>
                  </a:lnTo>
                  <a:lnTo>
                    <a:pt x="208640" y="8089"/>
                  </a:lnTo>
                  <a:lnTo>
                    <a:pt x="252162" y="30617"/>
                  </a:lnTo>
                  <a:lnTo>
                    <a:pt x="286482" y="64972"/>
                  </a:lnTo>
                  <a:lnTo>
                    <a:pt x="308990" y="108540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475759" y="2990938"/>
              <a:ext cx="317073" cy="317408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4475760" y="299093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0"/>
                  </a:lnTo>
                  <a:lnTo>
                    <a:pt x="286482" y="252433"/>
                  </a:lnTo>
                  <a:lnTo>
                    <a:pt x="252162" y="286787"/>
                  </a:lnTo>
                  <a:lnTo>
                    <a:pt x="208640" y="309318"/>
                  </a:lnTo>
                  <a:lnTo>
                    <a:pt x="158528" y="317409"/>
                  </a:lnTo>
                  <a:lnTo>
                    <a:pt x="108417" y="309318"/>
                  </a:lnTo>
                  <a:lnTo>
                    <a:pt x="64899" y="286787"/>
                  </a:lnTo>
                  <a:lnTo>
                    <a:pt x="30584" y="252433"/>
                  </a:lnTo>
                  <a:lnTo>
                    <a:pt x="8081" y="208870"/>
                  </a:lnTo>
                  <a:lnTo>
                    <a:pt x="0" y="158712"/>
                  </a:lnTo>
                  <a:lnTo>
                    <a:pt x="8081" y="108534"/>
                  </a:lnTo>
                  <a:lnTo>
                    <a:pt x="30584" y="64964"/>
                  </a:lnTo>
                  <a:lnTo>
                    <a:pt x="64899" y="30612"/>
                  </a:lnTo>
                  <a:lnTo>
                    <a:pt x="108417" y="8088"/>
                  </a:lnTo>
                  <a:lnTo>
                    <a:pt x="158528" y="0"/>
                  </a:lnTo>
                  <a:lnTo>
                    <a:pt x="208640" y="8088"/>
                  </a:lnTo>
                  <a:lnTo>
                    <a:pt x="252162" y="30612"/>
                  </a:lnTo>
                  <a:lnTo>
                    <a:pt x="286482" y="64964"/>
                  </a:lnTo>
                  <a:lnTo>
                    <a:pt x="308990" y="108534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863832" y="2990938"/>
              <a:ext cx="317072" cy="317408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4863831" y="299093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0"/>
                  </a:lnTo>
                  <a:lnTo>
                    <a:pt x="286482" y="252433"/>
                  </a:lnTo>
                  <a:lnTo>
                    <a:pt x="252162" y="286787"/>
                  </a:lnTo>
                  <a:lnTo>
                    <a:pt x="208640" y="309318"/>
                  </a:lnTo>
                  <a:lnTo>
                    <a:pt x="158528" y="317409"/>
                  </a:lnTo>
                  <a:lnTo>
                    <a:pt x="108423" y="309318"/>
                  </a:lnTo>
                  <a:lnTo>
                    <a:pt x="64906" y="286787"/>
                  </a:lnTo>
                  <a:lnTo>
                    <a:pt x="30588" y="252433"/>
                  </a:lnTo>
                  <a:lnTo>
                    <a:pt x="8082" y="208870"/>
                  </a:lnTo>
                  <a:lnTo>
                    <a:pt x="0" y="158712"/>
                  </a:lnTo>
                  <a:lnTo>
                    <a:pt x="8082" y="108534"/>
                  </a:lnTo>
                  <a:lnTo>
                    <a:pt x="30588" y="64964"/>
                  </a:lnTo>
                  <a:lnTo>
                    <a:pt x="64906" y="30612"/>
                  </a:lnTo>
                  <a:lnTo>
                    <a:pt x="108423" y="8088"/>
                  </a:lnTo>
                  <a:lnTo>
                    <a:pt x="158528" y="0"/>
                  </a:lnTo>
                  <a:lnTo>
                    <a:pt x="208640" y="8088"/>
                  </a:lnTo>
                  <a:lnTo>
                    <a:pt x="252162" y="30612"/>
                  </a:lnTo>
                  <a:lnTo>
                    <a:pt x="286482" y="64964"/>
                  </a:lnTo>
                  <a:lnTo>
                    <a:pt x="308990" y="108534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8" name="object 68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006008" y="3445890"/>
            <a:ext cx="452330" cy="147016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506461" y="3445890"/>
            <a:ext cx="344144" cy="113186"/>
          </a:xfrm>
          <a:prstGeom prst="rect">
            <a:avLst/>
          </a:prstGeom>
        </p:spPr>
      </p:pic>
      <p:pic>
        <p:nvPicPr>
          <p:cNvPr id="70" name="object 70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395116" y="3445890"/>
            <a:ext cx="956374" cy="309208"/>
          </a:xfrm>
          <a:prstGeom prst="rect">
            <a:avLst/>
          </a:prstGeom>
        </p:spPr>
      </p:pic>
      <p:pic>
        <p:nvPicPr>
          <p:cNvPr id="71" name="object 71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62334" y="3445890"/>
            <a:ext cx="911663" cy="113186"/>
          </a:xfrm>
          <a:prstGeom prst="rect">
            <a:avLst/>
          </a:prstGeom>
        </p:spPr>
      </p:pic>
      <p:pic>
        <p:nvPicPr>
          <p:cNvPr id="72" name="object 72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245270" y="3641912"/>
            <a:ext cx="344144" cy="113186"/>
          </a:xfrm>
          <a:prstGeom prst="rect">
            <a:avLst/>
          </a:prstGeom>
        </p:spPr>
      </p:pic>
      <p:sp>
        <p:nvSpPr>
          <p:cNvPr id="73" name="object 73" descr=""/>
          <p:cNvSpPr txBox="1"/>
          <p:nvPr/>
        </p:nvSpPr>
        <p:spPr>
          <a:xfrm>
            <a:off x="2514387" y="3987790"/>
            <a:ext cx="5577840" cy="2330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75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13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3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SC</a:t>
            </a:r>
            <a:r>
              <a:rPr dirty="0" sz="13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5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3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cell,</a:t>
            </a:r>
            <a:r>
              <a:rPr dirty="0" sz="13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lattice</a:t>
            </a:r>
            <a:r>
              <a:rPr dirty="0" sz="13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points</a:t>
            </a:r>
            <a:r>
              <a:rPr dirty="0" sz="13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dirty="0" sz="13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located</a:t>
            </a:r>
            <a:r>
              <a:rPr dirty="0" sz="13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only</a:t>
            </a:r>
            <a:r>
              <a:rPr dirty="0" sz="13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60">
                <a:solidFill>
                  <a:srgbClr val="231F20"/>
                </a:solidFill>
                <a:latin typeface="Times New Roman"/>
                <a:cs typeface="Times New Roman"/>
              </a:rPr>
              <a:t>at</a:t>
            </a:r>
            <a:r>
              <a:rPr dirty="0" sz="13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35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corners</a:t>
            </a:r>
            <a:r>
              <a:rPr dirty="0" sz="13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350" spc="3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3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cube: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74" name="object 74" descr=""/>
          <p:cNvSpPr/>
          <p:nvPr/>
        </p:nvSpPr>
        <p:spPr>
          <a:xfrm>
            <a:off x="4176252" y="4547076"/>
            <a:ext cx="1014730" cy="0"/>
          </a:xfrm>
          <a:custGeom>
            <a:avLst/>
            <a:gdLst/>
            <a:ahLst/>
            <a:cxnLst/>
            <a:rect l="l" t="t" r="r" b="b"/>
            <a:pathLst>
              <a:path w="1014729" h="0">
                <a:moveTo>
                  <a:pt x="0" y="0"/>
                </a:moveTo>
                <a:lnTo>
                  <a:pt x="1014193" y="0"/>
                </a:lnTo>
              </a:path>
            </a:pathLst>
          </a:custGeom>
          <a:ln w="6039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 descr=""/>
          <p:cNvSpPr txBox="1"/>
          <p:nvPr/>
        </p:nvSpPr>
        <p:spPr>
          <a:xfrm>
            <a:off x="4398707" y="4539983"/>
            <a:ext cx="613410" cy="2330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5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3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20">
                <a:solidFill>
                  <a:srgbClr val="231F20"/>
                </a:solidFill>
                <a:latin typeface="Times New Roman"/>
                <a:cs typeface="Times New Roman"/>
              </a:rPr>
              <a:t>cell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76" name="object 76" descr=""/>
          <p:cNvSpPr/>
          <p:nvPr/>
        </p:nvSpPr>
        <p:spPr>
          <a:xfrm>
            <a:off x="6361894" y="4547076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 h="0">
                <a:moveTo>
                  <a:pt x="0" y="0"/>
                </a:moveTo>
                <a:lnTo>
                  <a:pt x="104396" y="0"/>
                </a:lnTo>
              </a:path>
            </a:pathLst>
          </a:custGeom>
          <a:ln w="6039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 descr=""/>
          <p:cNvSpPr txBox="1"/>
          <p:nvPr/>
        </p:nvSpPr>
        <p:spPr>
          <a:xfrm>
            <a:off x="4190405" y="4298398"/>
            <a:ext cx="2793365" cy="3536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ts val="1285"/>
              </a:lnSpc>
              <a:spcBef>
                <a:spcPts val="105"/>
              </a:spcBef>
              <a:tabLst>
                <a:tab pos="2179955" algn="l"/>
              </a:tabLst>
            </a:pPr>
            <a:r>
              <a:rPr dirty="0" baseline="2057" sz="2025">
                <a:solidFill>
                  <a:srgbClr val="231F20"/>
                </a:solidFill>
                <a:latin typeface="Times New Roman"/>
                <a:cs typeface="Times New Roman"/>
              </a:rPr>
              <a:t>lattice</a:t>
            </a:r>
            <a:r>
              <a:rPr dirty="0" baseline="2057" sz="2025" spc="35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2057" sz="2025" spc="-15">
                <a:solidFill>
                  <a:srgbClr val="231F20"/>
                </a:solidFill>
                <a:latin typeface="Times New Roman"/>
                <a:cs typeface="Times New Roman"/>
              </a:rPr>
              <a:t>points</a:t>
            </a:r>
            <a:r>
              <a:rPr dirty="0" baseline="2057" sz="2025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350" spc="-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  <a:p>
            <a:pPr marL="1078230">
              <a:lnSpc>
                <a:spcPts val="1285"/>
              </a:lnSpc>
            </a:pPr>
            <a:r>
              <a:rPr dirty="0" sz="1350" spc="9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350" spc="28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(8</a:t>
            </a:r>
            <a:r>
              <a:rPr dirty="0" sz="13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corners)</a:t>
            </a:r>
            <a:r>
              <a:rPr dirty="0" sz="1350" spc="-1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10">
                <a:solidFill>
                  <a:srgbClr val="231F20"/>
                </a:solidFill>
                <a:latin typeface="MingLiU_HKSCS-ExtB"/>
                <a:cs typeface="MingLiU_HKSCS-ExtB"/>
              </a:rPr>
              <a:t>a</a:t>
            </a:r>
            <a:r>
              <a:rPr dirty="0" sz="1350" spc="-450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baseline="-39094" sz="2025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baseline="-39094" sz="2025" spc="-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MingLiU_HKSCS-ExtB"/>
                <a:cs typeface="MingLiU_HKSCS-ExtB"/>
              </a:rPr>
              <a:t>b</a:t>
            </a:r>
            <a:r>
              <a:rPr dirty="0" sz="1350" spc="160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sz="1350" spc="9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350" spc="28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350" spc="-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78" name="object 78" descr=""/>
          <p:cNvSpPr txBox="1"/>
          <p:nvPr/>
        </p:nvSpPr>
        <p:spPr>
          <a:xfrm>
            <a:off x="2521101" y="5044946"/>
            <a:ext cx="5544820" cy="216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" spc="55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BCC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 spc="-20">
                <a:solidFill>
                  <a:srgbClr val="231F20"/>
                </a:solidFill>
                <a:latin typeface="Times New Roman"/>
                <a:cs typeface="Times New Roman"/>
              </a:rPr>
              <a:t>cells,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lattice</a:t>
            </a:r>
            <a:r>
              <a:rPr dirty="0" sz="1250" spc="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points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located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at</a:t>
            </a:r>
            <a:r>
              <a:rPr dirty="0" sz="1250" spc="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corners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 spc="6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50" spc="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center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250" spc="20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 spc="-10">
                <a:solidFill>
                  <a:srgbClr val="231F20"/>
                </a:solidFill>
                <a:latin typeface="Times New Roman"/>
                <a:cs typeface="Times New Roman"/>
              </a:rPr>
              <a:t>cube: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79" name="object 79" descr=""/>
          <p:cNvSpPr/>
          <p:nvPr/>
        </p:nvSpPr>
        <p:spPr>
          <a:xfrm>
            <a:off x="3311993" y="5561530"/>
            <a:ext cx="925194" cy="0"/>
          </a:xfrm>
          <a:custGeom>
            <a:avLst/>
            <a:gdLst/>
            <a:ahLst/>
            <a:cxnLst/>
            <a:rect l="l" t="t" r="r" b="b"/>
            <a:pathLst>
              <a:path w="925195" h="0">
                <a:moveTo>
                  <a:pt x="0" y="0"/>
                </a:moveTo>
                <a:lnTo>
                  <a:pt x="924602" y="0"/>
                </a:lnTo>
              </a:path>
            </a:pathLst>
          </a:custGeom>
          <a:ln w="5567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 descr=""/>
          <p:cNvSpPr txBox="1"/>
          <p:nvPr/>
        </p:nvSpPr>
        <p:spPr>
          <a:xfrm>
            <a:off x="3513674" y="5553998"/>
            <a:ext cx="561340" cy="216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250" spc="1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 spc="-20">
                <a:solidFill>
                  <a:srgbClr val="231F20"/>
                </a:solidFill>
                <a:latin typeface="Times New Roman"/>
                <a:cs typeface="Times New Roman"/>
              </a:rPr>
              <a:t>cell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81" name="object 81" descr=""/>
          <p:cNvSpPr/>
          <p:nvPr/>
        </p:nvSpPr>
        <p:spPr>
          <a:xfrm>
            <a:off x="5304577" y="5561530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174" y="0"/>
                </a:lnTo>
              </a:path>
            </a:pathLst>
          </a:custGeom>
          <a:ln w="5567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 descr=""/>
          <p:cNvSpPr txBox="1"/>
          <p:nvPr/>
        </p:nvSpPr>
        <p:spPr>
          <a:xfrm>
            <a:off x="3321465" y="5331288"/>
            <a:ext cx="4005579" cy="327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ts val="1190"/>
              </a:lnSpc>
              <a:spcBef>
                <a:spcPts val="100"/>
              </a:spcBef>
              <a:tabLst>
                <a:tab pos="1990725" algn="l"/>
              </a:tabLst>
            </a:pPr>
            <a:r>
              <a:rPr dirty="0" baseline="2222" sz="1875">
                <a:solidFill>
                  <a:srgbClr val="231F20"/>
                </a:solidFill>
                <a:latin typeface="Times New Roman"/>
                <a:cs typeface="Times New Roman"/>
              </a:rPr>
              <a:t>lattice</a:t>
            </a:r>
            <a:r>
              <a:rPr dirty="0" baseline="2222" sz="1875" spc="21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2222" sz="1875" spc="-15">
                <a:solidFill>
                  <a:srgbClr val="231F20"/>
                </a:solidFill>
                <a:latin typeface="Times New Roman"/>
                <a:cs typeface="Times New Roman"/>
              </a:rPr>
              <a:t>points</a:t>
            </a:r>
            <a:r>
              <a:rPr dirty="0" baseline="2222" sz="1875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250" spc="-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250">
              <a:latin typeface="Times New Roman"/>
              <a:cs typeface="Times New Roman"/>
            </a:endParaRPr>
          </a:p>
          <a:p>
            <a:pPr marL="986155">
              <a:lnSpc>
                <a:spcPts val="1190"/>
              </a:lnSpc>
            </a:pPr>
            <a:r>
              <a:rPr dirty="0" sz="1250" spc="8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250" spc="27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(8</a:t>
            </a:r>
            <a:r>
              <a:rPr dirty="0" sz="1250" spc="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corners)</a:t>
            </a:r>
            <a:r>
              <a:rPr dirty="0" sz="1250" spc="-1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 spc="-20">
                <a:solidFill>
                  <a:srgbClr val="231F20"/>
                </a:solidFill>
                <a:latin typeface="MingLiU_HKSCS-ExtB"/>
                <a:cs typeface="MingLiU_HKSCS-ExtB"/>
              </a:rPr>
              <a:t>a</a:t>
            </a:r>
            <a:r>
              <a:rPr dirty="0" sz="1250" spc="-409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baseline="-40000" sz="1875" spc="-15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baseline="-40000" sz="1875" spc="-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MingLiU_HKSCS-ExtB"/>
                <a:cs typeface="MingLiU_HKSCS-ExtB"/>
              </a:rPr>
              <a:t>b</a:t>
            </a:r>
            <a:r>
              <a:rPr dirty="0" sz="1250" spc="170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sz="1250" spc="80">
                <a:solidFill>
                  <a:srgbClr val="231F20"/>
                </a:solidFill>
                <a:latin typeface="Trebuchet MS"/>
                <a:cs typeface="Trebuchet MS"/>
              </a:rPr>
              <a:t>+</a:t>
            </a:r>
            <a:r>
              <a:rPr dirty="0" sz="1250" spc="27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(1</a:t>
            </a:r>
            <a:r>
              <a:rPr dirty="0" sz="12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>
                <a:solidFill>
                  <a:srgbClr val="231F20"/>
                </a:solidFill>
                <a:latin typeface="Times New Roman"/>
                <a:cs typeface="Times New Roman"/>
              </a:rPr>
              <a:t>body-center)(1)</a:t>
            </a:r>
            <a:r>
              <a:rPr dirty="0" sz="1250" spc="3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50" spc="8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250" spc="27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50" spc="-5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sz="12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095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Number</a:t>
            </a:r>
            <a:r>
              <a:rPr dirty="0" sz="4000" spc="-165"/>
              <a:t> </a:t>
            </a:r>
            <a:r>
              <a:rPr dirty="0" sz="4000"/>
              <a:t>of</a:t>
            </a:r>
            <a:r>
              <a:rPr dirty="0" sz="4000" spc="-75"/>
              <a:t> </a:t>
            </a:r>
            <a:r>
              <a:rPr dirty="0" sz="4000"/>
              <a:t>Atoms</a:t>
            </a:r>
            <a:r>
              <a:rPr dirty="0" sz="4000" spc="-130"/>
              <a:t> </a:t>
            </a:r>
            <a:r>
              <a:rPr dirty="0" sz="4000"/>
              <a:t>per</a:t>
            </a:r>
            <a:r>
              <a:rPr dirty="0" sz="4000" spc="-60"/>
              <a:t> </a:t>
            </a:r>
            <a:r>
              <a:rPr dirty="0" sz="4000" spc="-20"/>
              <a:t>unit</a:t>
            </a:r>
            <a:endParaRPr sz="4000"/>
          </a:p>
        </p:txBody>
      </p:sp>
      <p:grpSp>
        <p:nvGrpSpPr>
          <p:cNvPr id="3" name="object 3" descr=""/>
          <p:cNvGrpSpPr/>
          <p:nvPr/>
        </p:nvGrpSpPr>
        <p:grpSpPr>
          <a:xfrm>
            <a:off x="5972776" y="2436475"/>
            <a:ext cx="917575" cy="882650"/>
            <a:chOff x="5972776" y="2436475"/>
            <a:chExt cx="917575" cy="88265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0101" y="2440556"/>
              <a:ext cx="305046" cy="305353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140101" y="2440557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305046" y="152652"/>
                  </a:moveTo>
                  <a:lnTo>
                    <a:pt x="297272" y="200913"/>
                  </a:lnTo>
                  <a:lnTo>
                    <a:pt x="275624" y="242830"/>
                  </a:lnTo>
                  <a:lnTo>
                    <a:pt x="242614" y="275887"/>
                  </a:lnTo>
                  <a:lnTo>
                    <a:pt x="200754" y="297567"/>
                  </a:lnTo>
                  <a:lnTo>
                    <a:pt x="152555" y="305353"/>
                  </a:lnTo>
                  <a:lnTo>
                    <a:pt x="104338" y="297567"/>
                  </a:lnTo>
                  <a:lnTo>
                    <a:pt x="62460" y="275887"/>
                  </a:lnTo>
                  <a:lnTo>
                    <a:pt x="29435" y="242830"/>
                  </a:lnTo>
                  <a:lnTo>
                    <a:pt x="7777" y="200913"/>
                  </a:lnTo>
                  <a:lnTo>
                    <a:pt x="0" y="152652"/>
                  </a:lnTo>
                  <a:lnTo>
                    <a:pt x="7777" y="104396"/>
                  </a:lnTo>
                  <a:lnTo>
                    <a:pt x="29435" y="62491"/>
                  </a:lnTo>
                  <a:lnTo>
                    <a:pt x="62460" y="29448"/>
                  </a:lnTo>
                  <a:lnTo>
                    <a:pt x="104338" y="7780"/>
                  </a:lnTo>
                  <a:lnTo>
                    <a:pt x="152555" y="0"/>
                  </a:lnTo>
                  <a:lnTo>
                    <a:pt x="200754" y="7780"/>
                  </a:lnTo>
                  <a:lnTo>
                    <a:pt x="242614" y="29448"/>
                  </a:lnTo>
                  <a:lnTo>
                    <a:pt x="275624" y="62491"/>
                  </a:lnTo>
                  <a:lnTo>
                    <a:pt x="297272" y="104396"/>
                  </a:lnTo>
                  <a:lnTo>
                    <a:pt x="305046" y="15265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0962" y="2443970"/>
              <a:ext cx="305046" cy="305354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6580962" y="2443970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305046" y="152685"/>
                  </a:moveTo>
                  <a:lnTo>
                    <a:pt x="297270" y="200942"/>
                  </a:lnTo>
                  <a:lnTo>
                    <a:pt x="275615" y="242851"/>
                  </a:lnTo>
                  <a:lnTo>
                    <a:pt x="242592" y="275899"/>
                  </a:lnTo>
                  <a:lnTo>
                    <a:pt x="200714" y="297571"/>
                  </a:lnTo>
                  <a:lnTo>
                    <a:pt x="152490" y="305354"/>
                  </a:lnTo>
                  <a:lnTo>
                    <a:pt x="104311" y="297571"/>
                  </a:lnTo>
                  <a:lnTo>
                    <a:pt x="62453" y="275899"/>
                  </a:lnTo>
                  <a:lnTo>
                    <a:pt x="29436" y="242851"/>
                  </a:lnTo>
                  <a:lnTo>
                    <a:pt x="7778" y="200942"/>
                  </a:lnTo>
                  <a:lnTo>
                    <a:pt x="0" y="152685"/>
                  </a:lnTo>
                  <a:lnTo>
                    <a:pt x="7778" y="104413"/>
                  </a:lnTo>
                  <a:lnTo>
                    <a:pt x="29436" y="62498"/>
                  </a:lnTo>
                  <a:lnTo>
                    <a:pt x="62453" y="29450"/>
                  </a:lnTo>
                  <a:lnTo>
                    <a:pt x="104311" y="7781"/>
                  </a:lnTo>
                  <a:lnTo>
                    <a:pt x="152490" y="0"/>
                  </a:lnTo>
                  <a:lnTo>
                    <a:pt x="200714" y="7781"/>
                  </a:lnTo>
                  <a:lnTo>
                    <a:pt x="242592" y="29450"/>
                  </a:lnTo>
                  <a:lnTo>
                    <a:pt x="275615" y="62498"/>
                  </a:lnTo>
                  <a:lnTo>
                    <a:pt x="297270" y="104413"/>
                  </a:lnTo>
                  <a:lnTo>
                    <a:pt x="305046" y="152685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3653" y="2652554"/>
              <a:ext cx="305079" cy="305353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6353654" y="2652555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305079" y="152668"/>
                  </a:moveTo>
                  <a:lnTo>
                    <a:pt x="297299" y="200928"/>
                  </a:lnTo>
                  <a:lnTo>
                    <a:pt x="275640" y="242841"/>
                  </a:lnTo>
                  <a:lnTo>
                    <a:pt x="242618" y="275893"/>
                  </a:lnTo>
                  <a:lnTo>
                    <a:pt x="200751" y="297569"/>
                  </a:lnTo>
                  <a:lnTo>
                    <a:pt x="152555" y="305354"/>
                  </a:lnTo>
                  <a:lnTo>
                    <a:pt x="104338" y="297569"/>
                  </a:lnTo>
                  <a:lnTo>
                    <a:pt x="62460" y="275893"/>
                  </a:lnTo>
                  <a:lnTo>
                    <a:pt x="29435" y="242841"/>
                  </a:lnTo>
                  <a:lnTo>
                    <a:pt x="7777" y="200928"/>
                  </a:lnTo>
                  <a:lnTo>
                    <a:pt x="0" y="152668"/>
                  </a:lnTo>
                  <a:lnTo>
                    <a:pt x="7777" y="104411"/>
                  </a:lnTo>
                  <a:lnTo>
                    <a:pt x="29435" y="62502"/>
                  </a:lnTo>
                  <a:lnTo>
                    <a:pt x="62460" y="29454"/>
                  </a:lnTo>
                  <a:lnTo>
                    <a:pt x="104338" y="7782"/>
                  </a:lnTo>
                  <a:lnTo>
                    <a:pt x="152555" y="0"/>
                  </a:lnTo>
                  <a:lnTo>
                    <a:pt x="200751" y="7782"/>
                  </a:lnTo>
                  <a:lnTo>
                    <a:pt x="242618" y="29454"/>
                  </a:lnTo>
                  <a:lnTo>
                    <a:pt x="275640" y="62502"/>
                  </a:lnTo>
                  <a:lnTo>
                    <a:pt x="297299" y="104411"/>
                  </a:lnTo>
                  <a:lnTo>
                    <a:pt x="305079" y="152668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40102" y="2877392"/>
              <a:ext cx="305046" cy="305403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6140101" y="2877392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305046" y="152685"/>
                  </a:moveTo>
                  <a:lnTo>
                    <a:pt x="297272" y="200953"/>
                  </a:lnTo>
                  <a:lnTo>
                    <a:pt x="275624" y="242876"/>
                  </a:lnTo>
                  <a:lnTo>
                    <a:pt x="242614" y="275935"/>
                  </a:lnTo>
                  <a:lnTo>
                    <a:pt x="200754" y="297616"/>
                  </a:lnTo>
                  <a:lnTo>
                    <a:pt x="152555" y="305403"/>
                  </a:lnTo>
                  <a:lnTo>
                    <a:pt x="104338" y="297616"/>
                  </a:lnTo>
                  <a:lnTo>
                    <a:pt x="62460" y="275935"/>
                  </a:lnTo>
                  <a:lnTo>
                    <a:pt x="29435" y="242876"/>
                  </a:lnTo>
                  <a:lnTo>
                    <a:pt x="7777" y="200953"/>
                  </a:lnTo>
                  <a:lnTo>
                    <a:pt x="0" y="152685"/>
                  </a:lnTo>
                  <a:lnTo>
                    <a:pt x="7777" y="104426"/>
                  </a:lnTo>
                  <a:lnTo>
                    <a:pt x="29435" y="62512"/>
                  </a:lnTo>
                  <a:lnTo>
                    <a:pt x="62460" y="29460"/>
                  </a:lnTo>
                  <a:lnTo>
                    <a:pt x="104338" y="7784"/>
                  </a:lnTo>
                  <a:lnTo>
                    <a:pt x="152555" y="0"/>
                  </a:lnTo>
                  <a:lnTo>
                    <a:pt x="200754" y="7784"/>
                  </a:lnTo>
                  <a:lnTo>
                    <a:pt x="242614" y="29460"/>
                  </a:lnTo>
                  <a:lnTo>
                    <a:pt x="275624" y="62512"/>
                  </a:lnTo>
                  <a:lnTo>
                    <a:pt x="297272" y="104426"/>
                  </a:lnTo>
                  <a:lnTo>
                    <a:pt x="305046" y="152685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80962" y="2873309"/>
              <a:ext cx="305046" cy="305370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6580962" y="2873309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305046" y="152652"/>
                  </a:moveTo>
                  <a:lnTo>
                    <a:pt x="297270" y="200920"/>
                  </a:lnTo>
                  <a:lnTo>
                    <a:pt x="275615" y="242843"/>
                  </a:lnTo>
                  <a:lnTo>
                    <a:pt x="242592" y="275902"/>
                  </a:lnTo>
                  <a:lnTo>
                    <a:pt x="200714" y="297583"/>
                  </a:lnTo>
                  <a:lnTo>
                    <a:pt x="152490" y="305370"/>
                  </a:lnTo>
                  <a:lnTo>
                    <a:pt x="104311" y="297583"/>
                  </a:lnTo>
                  <a:lnTo>
                    <a:pt x="62453" y="275902"/>
                  </a:lnTo>
                  <a:lnTo>
                    <a:pt x="29436" y="242843"/>
                  </a:lnTo>
                  <a:lnTo>
                    <a:pt x="7778" y="200920"/>
                  </a:lnTo>
                  <a:lnTo>
                    <a:pt x="0" y="152652"/>
                  </a:lnTo>
                  <a:lnTo>
                    <a:pt x="7778" y="104396"/>
                  </a:lnTo>
                  <a:lnTo>
                    <a:pt x="29436" y="62491"/>
                  </a:lnTo>
                  <a:lnTo>
                    <a:pt x="62453" y="29448"/>
                  </a:lnTo>
                  <a:lnTo>
                    <a:pt x="104311" y="7780"/>
                  </a:lnTo>
                  <a:lnTo>
                    <a:pt x="152490" y="0"/>
                  </a:lnTo>
                  <a:lnTo>
                    <a:pt x="200714" y="7780"/>
                  </a:lnTo>
                  <a:lnTo>
                    <a:pt x="242592" y="29448"/>
                  </a:lnTo>
                  <a:lnTo>
                    <a:pt x="275615" y="62491"/>
                  </a:lnTo>
                  <a:lnTo>
                    <a:pt x="297270" y="104396"/>
                  </a:lnTo>
                  <a:lnTo>
                    <a:pt x="305046" y="15265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102" y="2709766"/>
              <a:ext cx="313342" cy="313695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6056102" y="2709766"/>
              <a:ext cx="313690" cy="313690"/>
            </a:xfrm>
            <a:custGeom>
              <a:avLst/>
              <a:gdLst/>
              <a:ahLst/>
              <a:cxnLst/>
              <a:rect l="l" t="t" r="r" b="b"/>
              <a:pathLst>
                <a:path w="313689" h="313689">
                  <a:moveTo>
                    <a:pt x="268766" y="44622"/>
                  </a:moveTo>
                  <a:lnTo>
                    <a:pt x="298483" y="85820"/>
                  </a:lnTo>
                  <a:lnTo>
                    <a:pt x="313341" y="132559"/>
                  </a:lnTo>
                  <a:lnTo>
                    <a:pt x="313341" y="181146"/>
                  </a:lnTo>
                  <a:lnTo>
                    <a:pt x="298483" y="227886"/>
                  </a:lnTo>
                  <a:lnTo>
                    <a:pt x="268766" y="269084"/>
                  </a:lnTo>
                  <a:lnTo>
                    <a:pt x="227622" y="298824"/>
                  </a:lnTo>
                  <a:lnTo>
                    <a:pt x="180940" y="313695"/>
                  </a:lnTo>
                  <a:lnTo>
                    <a:pt x="132412" y="313695"/>
                  </a:lnTo>
                  <a:lnTo>
                    <a:pt x="85727" y="298824"/>
                  </a:lnTo>
                  <a:lnTo>
                    <a:pt x="44575" y="269084"/>
                  </a:lnTo>
                  <a:lnTo>
                    <a:pt x="14858" y="227883"/>
                  </a:lnTo>
                  <a:lnTo>
                    <a:pt x="0" y="181137"/>
                  </a:lnTo>
                  <a:lnTo>
                    <a:pt x="0" y="132545"/>
                  </a:lnTo>
                  <a:lnTo>
                    <a:pt x="14858" y="85807"/>
                  </a:lnTo>
                  <a:lnTo>
                    <a:pt x="44575" y="44622"/>
                  </a:lnTo>
                  <a:lnTo>
                    <a:pt x="85727" y="14874"/>
                  </a:lnTo>
                  <a:lnTo>
                    <a:pt x="132412" y="0"/>
                  </a:lnTo>
                  <a:lnTo>
                    <a:pt x="180940" y="0"/>
                  </a:lnTo>
                  <a:lnTo>
                    <a:pt x="227622" y="14874"/>
                  </a:lnTo>
                  <a:lnTo>
                    <a:pt x="268766" y="4462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87756" y="2477857"/>
              <a:ext cx="313352" cy="313672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287755" y="2477853"/>
              <a:ext cx="313690" cy="313690"/>
            </a:xfrm>
            <a:custGeom>
              <a:avLst/>
              <a:gdLst/>
              <a:ahLst/>
              <a:cxnLst/>
              <a:rect l="l" t="t" r="r" b="b"/>
              <a:pathLst>
                <a:path w="313690" h="313689">
                  <a:moveTo>
                    <a:pt x="268778" y="44624"/>
                  </a:moveTo>
                  <a:lnTo>
                    <a:pt x="298494" y="85822"/>
                  </a:lnTo>
                  <a:lnTo>
                    <a:pt x="313353" y="132560"/>
                  </a:lnTo>
                  <a:lnTo>
                    <a:pt x="313353" y="181142"/>
                  </a:lnTo>
                  <a:lnTo>
                    <a:pt x="298494" y="227872"/>
                  </a:lnTo>
                  <a:lnTo>
                    <a:pt x="268778" y="269054"/>
                  </a:lnTo>
                  <a:lnTo>
                    <a:pt x="227639" y="298802"/>
                  </a:lnTo>
                  <a:lnTo>
                    <a:pt x="180957" y="313676"/>
                  </a:lnTo>
                  <a:lnTo>
                    <a:pt x="132421" y="313676"/>
                  </a:lnTo>
                  <a:lnTo>
                    <a:pt x="85723" y="298802"/>
                  </a:lnTo>
                  <a:lnTo>
                    <a:pt x="44554" y="269054"/>
                  </a:lnTo>
                  <a:lnTo>
                    <a:pt x="14848" y="227872"/>
                  </a:lnTo>
                  <a:lnTo>
                    <a:pt x="0" y="181142"/>
                  </a:lnTo>
                  <a:lnTo>
                    <a:pt x="4" y="132560"/>
                  </a:lnTo>
                  <a:lnTo>
                    <a:pt x="14857" y="85822"/>
                  </a:lnTo>
                  <a:lnTo>
                    <a:pt x="44554" y="44624"/>
                  </a:lnTo>
                  <a:lnTo>
                    <a:pt x="85723" y="14871"/>
                  </a:lnTo>
                  <a:lnTo>
                    <a:pt x="132421" y="0"/>
                  </a:lnTo>
                  <a:lnTo>
                    <a:pt x="180957" y="4"/>
                  </a:lnTo>
                  <a:lnTo>
                    <a:pt x="227639" y="14881"/>
                  </a:lnTo>
                  <a:lnTo>
                    <a:pt x="268778" y="44624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85911" y="2939831"/>
              <a:ext cx="313357" cy="313711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6285912" y="2939830"/>
              <a:ext cx="313690" cy="314325"/>
            </a:xfrm>
            <a:custGeom>
              <a:avLst/>
              <a:gdLst/>
              <a:ahLst/>
              <a:cxnLst/>
              <a:rect l="l" t="t" r="r" b="b"/>
              <a:pathLst>
                <a:path w="313690" h="314325">
                  <a:moveTo>
                    <a:pt x="268794" y="44622"/>
                  </a:moveTo>
                  <a:lnTo>
                    <a:pt x="298503" y="85821"/>
                  </a:lnTo>
                  <a:lnTo>
                    <a:pt x="313358" y="132565"/>
                  </a:lnTo>
                  <a:lnTo>
                    <a:pt x="313358" y="181157"/>
                  </a:lnTo>
                  <a:lnTo>
                    <a:pt x="298503" y="227901"/>
                  </a:lnTo>
                  <a:lnTo>
                    <a:pt x="268794" y="269100"/>
                  </a:lnTo>
                  <a:lnTo>
                    <a:pt x="227639" y="298841"/>
                  </a:lnTo>
                  <a:lnTo>
                    <a:pt x="180946" y="313711"/>
                  </a:lnTo>
                  <a:lnTo>
                    <a:pt x="132411" y="313711"/>
                  </a:lnTo>
                  <a:lnTo>
                    <a:pt x="85726" y="298841"/>
                  </a:lnTo>
                  <a:lnTo>
                    <a:pt x="44587" y="269100"/>
                  </a:lnTo>
                  <a:lnTo>
                    <a:pt x="14862" y="227898"/>
                  </a:lnTo>
                  <a:lnTo>
                    <a:pt x="0" y="181148"/>
                  </a:lnTo>
                  <a:lnTo>
                    <a:pt x="0" y="132551"/>
                  </a:lnTo>
                  <a:lnTo>
                    <a:pt x="14862" y="85809"/>
                  </a:lnTo>
                  <a:lnTo>
                    <a:pt x="44587" y="44622"/>
                  </a:lnTo>
                  <a:lnTo>
                    <a:pt x="85726" y="14874"/>
                  </a:lnTo>
                  <a:lnTo>
                    <a:pt x="132411" y="0"/>
                  </a:lnTo>
                  <a:lnTo>
                    <a:pt x="180946" y="0"/>
                  </a:lnTo>
                  <a:lnTo>
                    <a:pt x="227639" y="14874"/>
                  </a:lnTo>
                  <a:lnTo>
                    <a:pt x="268794" y="4462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93095" y="2699755"/>
              <a:ext cx="313359" cy="313676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6493094" y="2699750"/>
              <a:ext cx="313690" cy="313690"/>
            </a:xfrm>
            <a:custGeom>
              <a:avLst/>
              <a:gdLst/>
              <a:ahLst/>
              <a:cxnLst/>
              <a:rect l="l" t="t" r="r" b="b"/>
              <a:pathLst>
                <a:path w="313690" h="313689">
                  <a:moveTo>
                    <a:pt x="268799" y="44624"/>
                  </a:moveTo>
                  <a:lnTo>
                    <a:pt x="298507" y="85822"/>
                  </a:lnTo>
                  <a:lnTo>
                    <a:pt x="313359" y="132561"/>
                  </a:lnTo>
                  <a:lnTo>
                    <a:pt x="313352" y="181145"/>
                  </a:lnTo>
                  <a:lnTo>
                    <a:pt x="298483" y="227880"/>
                  </a:lnTo>
                  <a:lnTo>
                    <a:pt x="268750" y="269070"/>
                  </a:lnTo>
                  <a:lnTo>
                    <a:pt x="227624" y="298810"/>
                  </a:lnTo>
                  <a:lnTo>
                    <a:pt x="180946" y="313681"/>
                  </a:lnTo>
                  <a:lnTo>
                    <a:pt x="132413" y="313681"/>
                  </a:lnTo>
                  <a:lnTo>
                    <a:pt x="85724" y="298810"/>
                  </a:lnTo>
                  <a:lnTo>
                    <a:pt x="44574" y="269070"/>
                  </a:lnTo>
                  <a:lnTo>
                    <a:pt x="14858" y="227880"/>
                  </a:lnTo>
                  <a:lnTo>
                    <a:pt x="0" y="181145"/>
                  </a:lnTo>
                  <a:lnTo>
                    <a:pt x="0" y="132561"/>
                  </a:lnTo>
                  <a:lnTo>
                    <a:pt x="14858" y="85822"/>
                  </a:lnTo>
                  <a:lnTo>
                    <a:pt x="44574" y="44624"/>
                  </a:lnTo>
                  <a:lnTo>
                    <a:pt x="85724" y="14871"/>
                  </a:lnTo>
                  <a:lnTo>
                    <a:pt x="132417" y="0"/>
                  </a:lnTo>
                  <a:lnTo>
                    <a:pt x="180957" y="4"/>
                  </a:lnTo>
                  <a:lnTo>
                    <a:pt x="227649" y="14881"/>
                  </a:lnTo>
                  <a:lnTo>
                    <a:pt x="268799" y="44624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76857" y="2524748"/>
              <a:ext cx="317056" cy="317393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5976858" y="2524749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696"/>
                  </a:moveTo>
                  <a:lnTo>
                    <a:pt x="308976" y="208854"/>
                  </a:lnTo>
                  <a:lnTo>
                    <a:pt x="286477" y="252417"/>
                  </a:lnTo>
                  <a:lnTo>
                    <a:pt x="252166" y="286771"/>
                  </a:lnTo>
                  <a:lnTo>
                    <a:pt x="208653" y="309301"/>
                  </a:lnTo>
                  <a:lnTo>
                    <a:pt x="158544" y="317392"/>
                  </a:lnTo>
                  <a:lnTo>
                    <a:pt x="108438" y="309301"/>
                  </a:lnTo>
                  <a:lnTo>
                    <a:pt x="64916" y="286771"/>
                  </a:lnTo>
                  <a:lnTo>
                    <a:pt x="30594" y="252417"/>
                  </a:lnTo>
                  <a:lnTo>
                    <a:pt x="8084" y="208854"/>
                  </a:lnTo>
                  <a:lnTo>
                    <a:pt x="0" y="158696"/>
                  </a:lnTo>
                  <a:lnTo>
                    <a:pt x="8084" y="108526"/>
                  </a:lnTo>
                  <a:lnTo>
                    <a:pt x="30594" y="64961"/>
                  </a:lnTo>
                  <a:lnTo>
                    <a:pt x="64916" y="30611"/>
                  </a:lnTo>
                  <a:lnTo>
                    <a:pt x="108438" y="8088"/>
                  </a:lnTo>
                  <a:lnTo>
                    <a:pt x="158544" y="0"/>
                  </a:lnTo>
                  <a:lnTo>
                    <a:pt x="208653" y="8088"/>
                  </a:lnTo>
                  <a:lnTo>
                    <a:pt x="252166" y="30611"/>
                  </a:lnTo>
                  <a:lnTo>
                    <a:pt x="286477" y="64961"/>
                  </a:lnTo>
                  <a:lnTo>
                    <a:pt x="308976" y="108526"/>
                  </a:lnTo>
                  <a:lnTo>
                    <a:pt x="317056" y="158696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30871" y="2528293"/>
              <a:ext cx="317072" cy="31740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6430870" y="2528293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696"/>
                  </a:moveTo>
                  <a:lnTo>
                    <a:pt x="308990" y="208868"/>
                  </a:lnTo>
                  <a:lnTo>
                    <a:pt x="286482" y="252437"/>
                  </a:lnTo>
                  <a:lnTo>
                    <a:pt x="252159" y="286791"/>
                  </a:lnTo>
                  <a:lnTo>
                    <a:pt x="208632" y="309319"/>
                  </a:lnTo>
                  <a:lnTo>
                    <a:pt x="158512" y="317409"/>
                  </a:lnTo>
                  <a:lnTo>
                    <a:pt x="108421" y="309319"/>
                  </a:lnTo>
                  <a:lnTo>
                    <a:pt x="64910" y="286791"/>
                  </a:lnTo>
                  <a:lnTo>
                    <a:pt x="30592" y="252437"/>
                  </a:lnTo>
                  <a:lnTo>
                    <a:pt x="8084" y="208868"/>
                  </a:lnTo>
                  <a:lnTo>
                    <a:pt x="0" y="158696"/>
                  </a:lnTo>
                  <a:lnTo>
                    <a:pt x="8084" y="108532"/>
                  </a:lnTo>
                  <a:lnTo>
                    <a:pt x="30592" y="64968"/>
                  </a:lnTo>
                  <a:lnTo>
                    <a:pt x="64910" y="30616"/>
                  </a:lnTo>
                  <a:lnTo>
                    <a:pt x="108421" y="8089"/>
                  </a:lnTo>
                  <a:lnTo>
                    <a:pt x="158512" y="0"/>
                  </a:lnTo>
                  <a:lnTo>
                    <a:pt x="208632" y="8089"/>
                  </a:lnTo>
                  <a:lnTo>
                    <a:pt x="252159" y="30616"/>
                  </a:lnTo>
                  <a:lnTo>
                    <a:pt x="286482" y="64968"/>
                  </a:lnTo>
                  <a:lnTo>
                    <a:pt x="308990" y="108532"/>
                  </a:lnTo>
                  <a:lnTo>
                    <a:pt x="317072" y="158696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02158" y="2760073"/>
              <a:ext cx="317056" cy="317393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6202158" y="2760073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696"/>
                  </a:moveTo>
                  <a:lnTo>
                    <a:pt x="308973" y="208854"/>
                  </a:lnTo>
                  <a:lnTo>
                    <a:pt x="286466" y="252417"/>
                  </a:lnTo>
                  <a:lnTo>
                    <a:pt x="252145" y="286771"/>
                  </a:lnTo>
                  <a:lnTo>
                    <a:pt x="208623" y="309301"/>
                  </a:lnTo>
                  <a:lnTo>
                    <a:pt x="158511" y="317392"/>
                  </a:lnTo>
                  <a:lnTo>
                    <a:pt x="108409" y="309301"/>
                  </a:lnTo>
                  <a:lnTo>
                    <a:pt x="64895" y="286771"/>
                  </a:lnTo>
                  <a:lnTo>
                    <a:pt x="30583" y="252417"/>
                  </a:lnTo>
                  <a:lnTo>
                    <a:pt x="8080" y="208854"/>
                  </a:lnTo>
                  <a:lnTo>
                    <a:pt x="0" y="158696"/>
                  </a:lnTo>
                  <a:lnTo>
                    <a:pt x="8080" y="108526"/>
                  </a:lnTo>
                  <a:lnTo>
                    <a:pt x="30583" y="64961"/>
                  </a:lnTo>
                  <a:lnTo>
                    <a:pt x="64895" y="30611"/>
                  </a:lnTo>
                  <a:lnTo>
                    <a:pt x="108409" y="8088"/>
                  </a:lnTo>
                  <a:lnTo>
                    <a:pt x="158511" y="0"/>
                  </a:lnTo>
                  <a:lnTo>
                    <a:pt x="208623" y="8088"/>
                  </a:lnTo>
                  <a:lnTo>
                    <a:pt x="252145" y="30611"/>
                  </a:lnTo>
                  <a:lnTo>
                    <a:pt x="286466" y="64961"/>
                  </a:lnTo>
                  <a:lnTo>
                    <a:pt x="308973" y="108526"/>
                  </a:lnTo>
                  <a:lnTo>
                    <a:pt x="317056" y="158696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76857" y="2997227"/>
              <a:ext cx="317056" cy="317392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5976858" y="2997228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712"/>
                  </a:moveTo>
                  <a:lnTo>
                    <a:pt x="308976" y="208881"/>
                  </a:lnTo>
                  <a:lnTo>
                    <a:pt x="286477" y="252442"/>
                  </a:lnTo>
                  <a:lnTo>
                    <a:pt x="252166" y="286786"/>
                  </a:lnTo>
                  <a:lnTo>
                    <a:pt x="208653" y="309306"/>
                  </a:lnTo>
                  <a:lnTo>
                    <a:pt x="158544" y="317392"/>
                  </a:lnTo>
                  <a:lnTo>
                    <a:pt x="108438" y="309306"/>
                  </a:lnTo>
                  <a:lnTo>
                    <a:pt x="64916" y="286786"/>
                  </a:lnTo>
                  <a:lnTo>
                    <a:pt x="30594" y="252442"/>
                  </a:lnTo>
                  <a:lnTo>
                    <a:pt x="8084" y="208881"/>
                  </a:lnTo>
                  <a:lnTo>
                    <a:pt x="0" y="158712"/>
                  </a:lnTo>
                  <a:lnTo>
                    <a:pt x="8084" y="108540"/>
                  </a:lnTo>
                  <a:lnTo>
                    <a:pt x="30594" y="64972"/>
                  </a:lnTo>
                  <a:lnTo>
                    <a:pt x="64916" y="30617"/>
                  </a:lnTo>
                  <a:lnTo>
                    <a:pt x="108438" y="8089"/>
                  </a:lnTo>
                  <a:lnTo>
                    <a:pt x="158544" y="0"/>
                  </a:lnTo>
                  <a:lnTo>
                    <a:pt x="208653" y="8089"/>
                  </a:lnTo>
                  <a:lnTo>
                    <a:pt x="252166" y="30617"/>
                  </a:lnTo>
                  <a:lnTo>
                    <a:pt x="286477" y="64972"/>
                  </a:lnTo>
                  <a:lnTo>
                    <a:pt x="308976" y="108540"/>
                  </a:lnTo>
                  <a:lnTo>
                    <a:pt x="317056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30871" y="2992948"/>
              <a:ext cx="317072" cy="317441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6430870" y="299294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45"/>
                  </a:moveTo>
                  <a:lnTo>
                    <a:pt x="308990" y="208902"/>
                  </a:lnTo>
                  <a:lnTo>
                    <a:pt x="286482" y="252466"/>
                  </a:lnTo>
                  <a:lnTo>
                    <a:pt x="252159" y="286820"/>
                  </a:lnTo>
                  <a:lnTo>
                    <a:pt x="208632" y="309350"/>
                  </a:lnTo>
                  <a:lnTo>
                    <a:pt x="158512" y="317441"/>
                  </a:lnTo>
                  <a:lnTo>
                    <a:pt x="108421" y="309350"/>
                  </a:lnTo>
                  <a:lnTo>
                    <a:pt x="64910" y="286820"/>
                  </a:lnTo>
                  <a:lnTo>
                    <a:pt x="30592" y="252466"/>
                  </a:lnTo>
                  <a:lnTo>
                    <a:pt x="8084" y="208902"/>
                  </a:lnTo>
                  <a:lnTo>
                    <a:pt x="0" y="158745"/>
                  </a:lnTo>
                  <a:lnTo>
                    <a:pt x="8084" y="108563"/>
                  </a:lnTo>
                  <a:lnTo>
                    <a:pt x="30592" y="64986"/>
                  </a:lnTo>
                  <a:lnTo>
                    <a:pt x="64910" y="30624"/>
                  </a:lnTo>
                  <a:lnTo>
                    <a:pt x="108421" y="8091"/>
                  </a:lnTo>
                  <a:lnTo>
                    <a:pt x="158512" y="0"/>
                  </a:lnTo>
                  <a:lnTo>
                    <a:pt x="208632" y="8091"/>
                  </a:lnTo>
                  <a:lnTo>
                    <a:pt x="252159" y="30624"/>
                  </a:lnTo>
                  <a:lnTo>
                    <a:pt x="286482" y="64986"/>
                  </a:lnTo>
                  <a:lnTo>
                    <a:pt x="308990" y="108563"/>
                  </a:lnTo>
                  <a:lnTo>
                    <a:pt x="317072" y="158745"/>
                  </a:lnTo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2" name="object 32" descr=""/>
          <p:cNvGrpSpPr/>
          <p:nvPr/>
        </p:nvGrpSpPr>
        <p:grpSpPr>
          <a:xfrm>
            <a:off x="3022209" y="2548893"/>
            <a:ext cx="808355" cy="763905"/>
            <a:chOff x="3022209" y="2548893"/>
            <a:chExt cx="808355" cy="763905"/>
          </a:xfrm>
        </p:grpSpPr>
        <p:pic>
          <p:nvPicPr>
            <p:cNvPr id="33" name="object 3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09493" y="2552975"/>
              <a:ext cx="303283" cy="303606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3209492" y="2552975"/>
              <a:ext cx="303530" cy="304165"/>
            </a:xfrm>
            <a:custGeom>
              <a:avLst/>
              <a:gdLst/>
              <a:ahLst/>
              <a:cxnLst/>
              <a:rect l="l" t="t" r="r" b="b"/>
              <a:pathLst>
                <a:path w="303529" h="304164">
                  <a:moveTo>
                    <a:pt x="303283" y="151803"/>
                  </a:moveTo>
                  <a:lnTo>
                    <a:pt x="295554" y="199788"/>
                  </a:lnTo>
                  <a:lnTo>
                    <a:pt x="274027" y="241460"/>
                  </a:lnTo>
                  <a:lnTo>
                    <a:pt x="241200" y="274319"/>
                  </a:lnTo>
                  <a:lnTo>
                    <a:pt x="199568" y="295868"/>
                  </a:lnTo>
                  <a:lnTo>
                    <a:pt x="151625" y="303606"/>
                  </a:lnTo>
                  <a:lnTo>
                    <a:pt x="103699" y="295868"/>
                  </a:lnTo>
                  <a:lnTo>
                    <a:pt x="62076" y="274319"/>
                  </a:lnTo>
                  <a:lnTo>
                    <a:pt x="29254" y="241460"/>
                  </a:lnTo>
                  <a:lnTo>
                    <a:pt x="7729" y="199788"/>
                  </a:lnTo>
                  <a:lnTo>
                    <a:pt x="0" y="151803"/>
                  </a:lnTo>
                  <a:lnTo>
                    <a:pt x="7729" y="103824"/>
                  </a:lnTo>
                  <a:lnTo>
                    <a:pt x="29254" y="62152"/>
                  </a:lnTo>
                  <a:lnTo>
                    <a:pt x="62076" y="29291"/>
                  </a:lnTo>
                  <a:lnTo>
                    <a:pt x="103699" y="7739"/>
                  </a:lnTo>
                  <a:lnTo>
                    <a:pt x="151625" y="0"/>
                  </a:lnTo>
                  <a:lnTo>
                    <a:pt x="199568" y="7739"/>
                  </a:lnTo>
                  <a:lnTo>
                    <a:pt x="241200" y="29291"/>
                  </a:lnTo>
                  <a:lnTo>
                    <a:pt x="274027" y="62152"/>
                  </a:lnTo>
                  <a:lnTo>
                    <a:pt x="295554" y="103824"/>
                  </a:lnTo>
                  <a:lnTo>
                    <a:pt x="303283" y="151803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22860" y="2552975"/>
              <a:ext cx="303284" cy="303606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3522861" y="2552975"/>
              <a:ext cx="303530" cy="304165"/>
            </a:xfrm>
            <a:custGeom>
              <a:avLst/>
              <a:gdLst/>
              <a:ahLst/>
              <a:cxnLst/>
              <a:rect l="l" t="t" r="r" b="b"/>
              <a:pathLst>
                <a:path w="303529" h="304164">
                  <a:moveTo>
                    <a:pt x="303284" y="151803"/>
                  </a:moveTo>
                  <a:lnTo>
                    <a:pt x="295554" y="199788"/>
                  </a:lnTo>
                  <a:lnTo>
                    <a:pt x="274028" y="241460"/>
                  </a:lnTo>
                  <a:lnTo>
                    <a:pt x="241204" y="274319"/>
                  </a:lnTo>
                  <a:lnTo>
                    <a:pt x="199576" y="295868"/>
                  </a:lnTo>
                  <a:lnTo>
                    <a:pt x="151642" y="303606"/>
                  </a:lnTo>
                  <a:lnTo>
                    <a:pt x="103720" y="295868"/>
                  </a:lnTo>
                  <a:lnTo>
                    <a:pt x="62094" y="274319"/>
                  </a:lnTo>
                  <a:lnTo>
                    <a:pt x="29264" y="241460"/>
                  </a:lnTo>
                  <a:lnTo>
                    <a:pt x="7732" y="199788"/>
                  </a:lnTo>
                  <a:lnTo>
                    <a:pt x="0" y="151803"/>
                  </a:lnTo>
                  <a:lnTo>
                    <a:pt x="7732" y="103824"/>
                  </a:lnTo>
                  <a:lnTo>
                    <a:pt x="29264" y="62152"/>
                  </a:lnTo>
                  <a:lnTo>
                    <a:pt x="62094" y="29291"/>
                  </a:lnTo>
                  <a:lnTo>
                    <a:pt x="103720" y="7739"/>
                  </a:lnTo>
                  <a:lnTo>
                    <a:pt x="151642" y="0"/>
                  </a:lnTo>
                  <a:lnTo>
                    <a:pt x="199576" y="7739"/>
                  </a:lnTo>
                  <a:lnTo>
                    <a:pt x="241204" y="29291"/>
                  </a:lnTo>
                  <a:lnTo>
                    <a:pt x="274028" y="62152"/>
                  </a:lnTo>
                  <a:lnTo>
                    <a:pt x="295554" y="103824"/>
                  </a:lnTo>
                  <a:lnTo>
                    <a:pt x="303284" y="151803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09493" y="2864210"/>
              <a:ext cx="303283" cy="303621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3209492" y="2864210"/>
              <a:ext cx="303530" cy="304165"/>
            </a:xfrm>
            <a:custGeom>
              <a:avLst/>
              <a:gdLst/>
              <a:ahLst/>
              <a:cxnLst/>
              <a:rect l="l" t="t" r="r" b="b"/>
              <a:pathLst>
                <a:path w="303529" h="304164">
                  <a:moveTo>
                    <a:pt x="303283" y="151803"/>
                  </a:moveTo>
                  <a:lnTo>
                    <a:pt x="295554" y="199790"/>
                  </a:lnTo>
                  <a:lnTo>
                    <a:pt x="274027" y="241466"/>
                  </a:lnTo>
                  <a:lnTo>
                    <a:pt x="241200" y="274330"/>
                  </a:lnTo>
                  <a:lnTo>
                    <a:pt x="199568" y="295882"/>
                  </a:lnTo>
                  <a:lnTo>
                    <a:pt x="151625" y="303622"/>
                  </a:lnTo>
                  <a:lnTo>
                    <a:pt x="103699" y="295882"/>
                  </a:lnTo>
                  <a:lnTo>
                    <a:pt x="62076" y="274330"/>
                  </a:lnTo>
                  <a:lnTo>
                    <a:pt x="29254" y="241466"/>
                  </a:lnTo>
                  <a:lnTo>
                    <a:pt x="7729" y="199790"/>
                  </a:lnTo>
                  <a:lnTo>
                    <a:pt x="0" y="151803"/>
                  </a:lnTo>
                  <a:lnTo>
                    <a:pt x="7729" y="103817"/>
                  </a:lnTo>
                  <a:lnTo>
                    <a:pt x="29254" y="62145"/>
                  </a:lnTo>
                  <a:lnTo>
                    <a:pt x="62076" y="29286"/>
                  </a:lnTo>
                  <a:lnTo>
                    <a:pt x="103699" y="7738"/>
                  </a:lnTo>
                  <a:lnTo>
                    <a:pt x="151625" y="0"/>
                  </a:lnTo>
                  <a:lnTo>
                    <a:pt x="199568" y="7738"/>
                  </a:lnTo>
                  <a:lnTo>
                    <a:pt x="241200" y="29286"/>
                  </a:lnTo>
                  <a:lnTo>
                    <a:pt x="274027" y="62145"/>
                  </a:lnTo>
                  <a:lnTo>
                    <a:pt x="295554" y="103817"/>
                  </a:lnTo>
                  <a:lnTo>
                    <a:pt x="303283" y="151803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22860" y="2864210"/>
              <a:ext cx="303284" cy="303621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3522861" y="2864210"/>
              <a:ext cx="303530" cy="304165"/>
            </a:xfrm>
            <a:custGeom>
              <a:avLst/>
              <a:gdLst/>
              <a:ahLst/>
              <a:cxnLst/>
              <a:rect l="l" t="t" r="r" b="b"/>
              <a:pathLst>
                <a:path w="303529" h="304164">
                  <a:moveTo>
                    <a:pt x="303284" y="151803"/>
                  </a:moveTo>
                  <a:lnTo>
                    <a:pt x="295554" y="199790"/>
                  </a:lnTo>
                  <a:lnTo>
                    <a:pt x="274028" y="241466"/>
                  </a:lnTo>
                  <a:lnTo>
                    <a:pt x="241204" y="274330"/>
                  </a:lnTo>
                  <a:lnTo>
                    <a:pt x="199576" y="295882"/>
                  </a:lnTo>
                  <a:lnTo>
                    <a:pt x="151642" y="303622"/>
                  </a:lnTo>
                  <a:lnTo>
                    <a:pt x="103720" y="295882"/>
                  </a:lnTo>
                  <a:lnTo>
                    <a:pt x="62094" y="274330"/>
                  </a:lnTo>
                  <a:lnTo>
                    <a:pt x="29264" y="241466"/>
                  </a:lnTo>
                  <a:lnTo>
                    <a:pt x="7732" y="199790"/>
                  </a:lnTo>
                  <a:lnTo>
                    <a:pt x="0" y="151803"/>
                  </a:lnTo>
                  <a:lnTo>
                    <a:pt x="7732" y="103817"/>
                  </a:lnTo>
                  <a:lnTo>
                    <a:pt x="29264" y="62145"/>
                  </a:lnTo>
                  <a:lnTo>
                    <a:pt x="62094" y="29286"/>
                  </a:lnTo>
                  <a:lnTo>
                    <a:pt x="103720" y="7738"/>
                  </a:lnTo>
                  <a:lnTo>
                    <a:pt x="151642" y="0"/>
                  </a:lnTo>
                  <a:lnTo>
                    <a:pt x="199576" y="7738"/>
                  </a:lnTo>
                  <a:lnTo>
                    <a:pt x="241204" y="29286"/>
                  </a:lnTo>
                  <a:lnTo>
                    <a:pt x="274028" y="62145"/>
                  </a:lnTo>
                  <a:lnTo>
                    <a:pt x="295554" y="103817"/>
                  </a:lnTo>
                  <a:lnTo>
                    <a:pt x="303284" y="151803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26291" y="2665541"/>
              <a:ext cx="317055" cy="317425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3026291" y="2665541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729"/>
                  </a:moveTo>
                  <a:lnTo>
                    <a:pt x="308975" y="208886"/>
                  </a:lnTo>
                  <a:lnTo>
                    <a:pt x="286472" y="252450"/>
                  </a:lnTo>
                  <a:lnTo>
                    <a:pt x="252156" y="286804"/>
                  </a:lnTo>
                  <a:lnTo>
                    <a:pt x="208638" y="309334"/>
                  </a:lnTo>
                  <a:lnTo>
                    <a:pt x="158528" y="317425"/>
                  </a:lnTo>
                  <a:lnTo>
                    <a:pt x="108417" y="309334"/>
                  </a:lnTo>
                  <a:lnTo>
                    <a:pt x="64899" y="286804"/>
                  </a:lnTo>
                  <a:lnTo>
                    <a:pt x="30584" y="252450"/>
                  </a:lnTo>
                  <a:lnTo>
                    <a:pt x="8080" y="208886"/>
                  </a:lnTo>
                  <a:lnTo>
                    <a:pt x="0" y="158729"/>
                  </a:lnTo>
                  <a:lnTo>
                    <a:pt x="8080" y="108555"/>
                  </a:lnTo>
                  <a:lnTo>
                    <a:pt x="30584" y="64982"/>
                  </a:lnTo>
                  <a:lnTo>
                    <a:pt x="64899" y="30623"/>
                  </a:lnTo>
                  <a:lnTo>
                    <a:pt x="108417" y="8091"/>
                  </a:lnTo>
                  <a:lnTo>
                    <a:pt x="158528" y="0"/>
                  </a:lnTo>
                  <a:lnTo>
                    <a:pt x="208638" y="8091"/>
                  </a:lnTo>
                  <a:lnTo>
                    <a:pt x="252156" y="30623"/>
                  </a:lnTo>
                  <a:lnTo>
                    <a:pt x="286472" y="64982"/>
                  </a:lnTo>
                  <a:lnTo>
                    <a:pt x="308975" y="108555"/>
                  </a:lnTo>
                  <a:lnTo>
                    <a:pt x="317056" y="158729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53905" y="2665541"/>
              <a:ext cx="317072" cy="317425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3353905" y="2665541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29"/>
                  </a:moveTo>
                  <a:lnTo>
                    <a:pt x="308990" y="208886"/>
                  </a:lnTo>
                  <a:lnTo>
                    <a:pt x="286482" y="252450"/>
                  </a:lnTo>
                  <a:lnTo>
                    <a:pt x="252162" y="286804"/>
                  </a:lnTo>
                  <a:lnTo>
                    <a:pt x="208640" y="309334"/>
                  </a:lnTo>
                  <a:lnTo>
                    <a:pt x="158528" y="317425"/>
                  </a:lnTo>
                  <a:lnTo>
                    <a:pt x="108423" y="309334"/>
                  </a:lnTo>
                  <a:lnTo>
                    <a:pt x="64906" y="286804"/>
                  </a:lnTo>
                  <a:lnTo>
                    <a:pt x="30588" y="252450"/>
                  </a:lnTo>
                  <a:lnTo>
                    <a:pt x="8082" y="208886"/>
                  </a:lnTo>
                  <a:lnTo>
                    <a:pt x="0" y="158729"/>
                  </a:lnTo>
                  <a:lnTo>
                    <a:pt x="8082" y="108555"/>
                  </a:lnTo>
                  <a:lnTo>
                    <a:pt x="30588" y="64982"/>
                  </a:lnTo>
                  <a:lnTo>
                    <a:pt x="64906" y="30623"/>
                  </a:lnTo>
                  <a:lnTo>
                    <a:pt x="108423" y="8091"/>
                  </a:lnTo>
                  <a:lnTo>
                    <a:pt x="158528" y="0"/>
                  </a:lnTo>
                  <a:lnTo>
                    <a:pt x="208640" y="8091"/>
                  </a:lnTo>
                  <a:lnTo>
                    <a:pt x="252162" y="30623"/>
                  </a:lnTo>
                  <a:lnTo>
                    <a:pt x="286482" y="64982"/>
                  </a:lnTo>
                  <a:lnTo>
                    <a:pt x="308990" y="108555"/>
                  </a:lnTo>
                  <a:lnTo>
                    <a:pt x="317072" y="158729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26291" y="2990938"/>
              <a:ext cx="317055" cy="317408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3026291" y="299093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56" y="158712"/>
                  </a:moveTo>
                  <a:lnTo>
                    <a:pt x="308975" y="208870"/>
                  </a:lnTo>
                  <a:lnTo>
                    <a:pt x="286472" y="252433"/>
                  </a:lnTo>
                  <a:lnTo>
                    <a:pt x="252156" y="286787"/>
                  </a:lnTo>
                  <a:lnTo>
                    <a:pt x="208638" y="309318"/>
                  </a:lnTo>
                  <a:lnTo>
                    <a:pt x="158528" y="317409"/>
                  </a:lnTo>
                  <a:lnTo>
                    <a:pt x="108417" y="309318"/>
                  </a:lnTo>
                  <a:lnTo>
                    <a:pt x="64899" y="286787"/>
                  </a:lnTo>
                  <a:lnTo>
                    <a:pt x="30584" y="252433"/>
                  </a:lnTo>
                  <a:lnTo>
                    <a:pt x="8080" y="208870"/>
                  </a:lnTo>
                  <a:lnTo>
                    <a:pt x="0" y="158712"/>
                  </a:lnTo>
                  <a:lnTo>
                    <a:pt x="8080" y="108534"/>
                  </a:lnTo>
                  <a:lnTo>
                    <a:pt x="30584" y="64964"/>
                  </a:lnTo>
                  <a:lnTo>
                    <a:pt x="64899" y="30612"/>
                  </a:lnTo>
                  <a:lnTo>
                    <a:pt x="108417" y="8088"/>
                  </a:lnTo>
                  <a:lnTo>
                    <a:pt x="158528" y="0"/>
                  </a:lnTo>
                  <a:lnTo>
                    <a:pt x="208638" y="8088"/>
                  </a:lnTo>
                  <a:lnTo>
                    <a:pt x="252156" y="30612"/>
                  </a:lnTo>
                  <a:lnTo>
                    <a:pt x="286472" y="64964"/>
                  </a:lnTo>
                  <a:lnTo>
                    <a:pt x="308975" y="108534"/>
                  </a:lnTo>
                  <a:lnTo>
                    <a:pt x="317056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53905" y="2990938"/>
              <a:ext cx="317072" cy="317408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3353905" y="299093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0"/>
                  </a:lnTo>
                  <a:lnTo>
                    <a:pt x="286482" y="252433"/>
                  </a:lnTo>
                  <a:lnTo>
                    <a:pt x="252162" y="286787"/>
                  </a:lnTo>
                  <a:lnTo>
                    <a:pt x="208640" y="309318"/>
                  </a:lnTo>
                  <a:lnTo>
                    <a:pt x="158528" y="317409"/>
                  </a:lnTo>
                  <a:lnTo>
                    <a:pt x="108423" y="309318"/>
                  </a:lnTo>
                  <a:lnTo>
                    <a:pt x="64906" y="286787"/>
                  </a:lnTo>
                  <a:lnTo>
                    <a:pt x="30588" y="252433"/>
                  </a:lnTo>
                  <a:lnTo>
                    <a:pt x="8082" y="208870"/>
                  </a:lnTo>
                  <a:lnTo>
                    <a:pt x="0" y="158712"/>
                  </a:lnTo>
                  <a:lnTo>
                    <a:pt x="8082" y="108534"/>
                  </a:lnTo>
                  <a:lnTo>
                    <a:pt x="30588" y="64964"/>
                  </a:lnTo>
                  <a:lnTo>
                    <a:pt x="64906" y="30612"/>
                  </a:lnTo>
                  <a:lnTo>
                    <a:pt x="108423" y="8088"/>
                  </a:lnTo>
                  <a:lnTo>
                    <a:pt x="158528" y="0"/>
                  </a:lnTo>
                  <a:lnTo>
                    <a:pt x="208640" y="8088"/>
                  </a:lnTo>
                  <a:lnTo>
                    <a:pt x="252162" y="30612"/>
                  </a:lnTo>
                  <a:lnTo>
                    <a:pt x="286482" y="64964"/>
                  </a:lnTo>
                  <a:lnTo>
                    <a:pt x="308990" y="108534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9" name="object 49" descr=""/>
          <p:cNvGrpSpPr/>
          <p:nvPr/>
        </p:nvGrpSpPr>
        <p:grpSpPr>
          <a:xfrm>
            <a:off x="4471678" y="2519261"/>
            <a:ext cx="855980" cy="793750"/>
            <a:chOff x="4471678" y="2519261"/>
            <a:chExt cx="855980" cy="793750"/>
          </a:xfrm>
        </p:grpSpPr>
        <p:pic>
          <p:nvPicPr>
            <p:cNvPr id="50" name="object 5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55337" y="2523344"/>
              <a:ext cx="307723" cy="308033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4655338" y="2523343"/>
              <a:ext cx="307975" cy="308610"/>
            </a:xfrm>
            <a:custGeom>
              <a:avLst/>
              <a:gdLst/>
              <a:ahLst/>
              <a:cxnLst/>
              <a:rect l="l" t="t" r="r" b="b"/>
              <a:pathLst>
                <a:path w="307975" h="308610">
                  <a:moveTo>
                    <a:pt x="307722" y="154008"/>
                  </a:moveTo>
                  <a:lnTo>
                    <a:pt x="299879" y="202701"/>
                  </a:lnTo>
                  <a:lnTo>
                    <a:pt x="278038" y="244984"/>
                  </a:lnTo>
                  <a:lnTo>
                    <a:pt x="244733" y="278322"/>
                  </a:lnTo>
                  <a:lnTo>
                    <a:pt x="202496" y="300183"/>
                  </a:lnTo>
                  <a:lnTo>
                    <a:pt x="153861" y="308033"/>
                  </a:lnTo>
                  <a:lnTo>
                    <a:pt x="105226" y="300183"/>
                  </a:lnTo>
                  <a:lnTo>
                    <a:pt x="62989" y="278322"/>
                  </a:lnTo>
                  <a:lnTo>
                    <a:pt x="29684" y="244984"/>
                  </a:lnTo>
                  <a:lnTo>
                    <a:pt x="7843" y="202701"/>
                  </a:lnTo>
                  <a:lnTo>
                    <a:pt x="0" y="154008"/>
                  </a:lnTo>
                  <a:lnTo>
                    <a:pt x="7843" y="105329"/>
                  </a:lnTo>
                  <a:lnTo>
                    <a:pt x="29684" y="63052"/>
                  </a:lnTo>
                  <a:lnTo>
                    <a:pt x="62989" y="29714"/>
                  </a:lnTo>
                  <a:lnTo>
                    <a:pt x="105226" y="7851"/>
                  </a:lnTo>
                  <a:lnTo>
                    <a:pt x="153861" y="0"/>
                  </a:lnTo>
                  <a:lnTo>
                    <a:pt x="202496" y="7851"/>
                  </a:lnTo>
                  <a:lnTo>
                    <a:pt x="244733" y="29714"/>
                  </a:lnTo>
                  <a:lnTo>
                    <a:pt x="278038" y="63052"/>
                  </a:lnTo>
                  <a:lnTo>
                    <a:pt x="299879" y="105329"/>
                  </a:lnTo>
                  <a:lnTo>
                    <a:pt x="307722" y="154008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015538" y="2523343"/>
              <a:ext cx="307705" cy="308033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5015538" y="2523343"/>
              <a:ext cx="307975" cy="308610"/>
            </a:xfrm>
            <a:custGeom>
              <a:avLst/>
              <a:gdLst/>
              <a:ahLst/>
              <a:cxnLst/>
              <a:rect l="l" t="t" r="r" b="b"/>
              <a:pathLst>
                <a:path w="307975" h="308610">
                  <a:moveTo>
                    <a:pt x="307706" y="154008"/>
                  </a:moveTo>
                  <a:lnTo>
                    <a:pt x="299864" y="202701"/>
                  </a:lnTo>
                  <a:lnTo>
                    <a:pt x="278028" y="244984"/>
                  </a:lnTo>
                  <a:lnTo>
                    <a:pt x="244727" y="278322"/>
                  </a:lnTo>
                  <a:lnTo>
                    <a:pt x="202494" y="300183"/>
                  </a:lnTo>
                  <a:lnTo>
                    <a:pt x="153861" y="308033"/>
                  </a:lnTo>
                  <a:lnTo>
                    <a:pt x="105232" y="300183"/>
                  </a:lnTo>
                  <a:lnTo>
                    <a:pt x="62996" y="278322"/>
                  </a:lnTo>
                  <a:lnTo>
                    <a:pt x="29688" y="244984"/>
                  </a:lnTo>
                  <a:lnTo>
                    <a:pt x="7844" y="202701"/>
                  </a:lnTo>
                  <a:lnTo>
                    <a:pt x="0" y="154008"/>
                  </a:lnTo>
                  <a:lnTo>
                    <a:pt x="7844" y="105329"/>
                  </a:lnTo>
                  <a:lnTo>
                    <a:pt x="29688" y="63052"/>
                  </a:lnTo>
                  <a:lnTo>
                    <a:pt x="62996" y="29714"/>
                  </a:lnTo>
                  <a:lnTo>
                    <a:pt x="105232" y="7851"/>
                  </a:lnTo>
                  <a:lnTo>
                    <a:pt x="153861" y="0"/>
                  </a:lnTo>
                  <a:lnTo>
                    <a:pt x="202494" y="7851"/>
                  </a:lnTo>
                  <a:lnTo>
                    <a:pt x="244727" y="29714"/>
                  </a:lnTo>
                  <a:lnTo>
                    <a:pt x="278028" y="63052"/>
                  </a:lnTo>
                  <a:lnTo>
                    <a:pt x="299864" y="105329"/>
                  </a:lnTo>
                  <a:lnTo>
                    <a:pt x="307706" y="154008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55337" y="2863899"/>
              <a:ext cx="307723" cy="308049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4655338" y="2863900"/>
              <a:ext cx="307975" cy="308610"/>
            </a:xfrm>
            <a:custGeom>
              <a:avLst/>
              <a:gdLst/>
              <a:ahLst/>
              <a:cxnLst/>
              <a:rect l="l" t="t" r="r" b="b"/>
              <a:pathLst>
                <a:path w="307975" h="308610">
                  <a:moveTo>
                    <a:pt x="307722" y="153991"/>
                  </a:moveTo>
                  <a:lnTo>
                    <a:pt x="299879" y="202688"/>
                  </a:lnTo>
                  <a:lnTo>
                    <a:pt x="278038" y="244978"/>
                  </a:lnTo>
                  <a:lnTo>
                    <a:pt x="244733" y="278326"/>
                  </a:lnTo>
                  <a:lnTo>
                    <a:pt x="202496" y="300195"/>
                  </a:lnTo>
                  <a:lnTo>
                    <a:pt x="153861" y="308048"/>
                  </a:lnTo>
                  <a:lnTo>
                    <a:pt x="105226" y="300195"/>
                  </a:lnTo>
                  <a:lnTo>
                    <a:pt x="62989" y="278326"/>
                  </a:lnTo>
                  <a:lnTo>
                    <a:pt x="29684" y="244978"/>
                  </a:lnTo>
                  <a:lnTo>
                    <a:pt x="7843" y="202688"/>
                  </a:lnTo>
                  <a:lnTo>
                    <a:pt x="0" y="153991"/>
                  </a:lnTo>
                  <a:lnTo>
                    <a:pt x="7843" y="105314"/>
                  </a:lnTo>
                  <a:lnTo>
                    <a:pt x="29684" y="63041"/>
                  </a:lnTo>
                  <a:lnTo>
                    <a:pt x="62989" y="29708"/>
                  </a:lnTo>
                  <a:lnTo>
                    <a:pt x="105226" y="7849"/>
                  </a:lnTo>
                  <a:lnTo>
                    <a:pt x="153861" y="0"/>
                  </a:lnTo>
                  <a:lnTo>
                    <a:pt x="202496" y="7849"/>
                  </a:lnTo>
                  <a:lnTo>
                    <a:pt x="244733" y="29708"/>
                  </a:lnTo>
                  <a:lnTo>
                    <a:pt x="278038" y="63041"/>
                  </a:lnTo>
                  <a:lnTo>
                    <a:pt x="299879" y="105314"/>
                  </a:lnTo>
                  <a:lnTo>
                    <a:pt x="307722" y="153991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15538" y="2863899"/>
              <a:ext cx="307705" cy="308049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5015538" y="2863900"/>
              <a:ext cx="307975" cy="308610"/>
            </a:xfrm>
            <a:custGeom>
              <a:avLst/>
              <a:gdLst/>
              <a:ahLst/>
              <a:cxnLst/>
              <a:rect l="l" t="t" r="r" b="b"/>
              <a:pathLst>
                <a:path w="307975" h="308610">
                  <a:moveTo>
                    <a:pt x="307706" y="153991"/>
                  </a:moveTo>
                  <a:lnTo>
                    <a:pt x="299864" y="202688"/>
                  </a:lnTo>
                  <a:lnTo>
                    <a:pt x="278028" y="244978"/>
                  </a:lnTo>
                  <a:lnTo>
                    <a:pt x="244727" y="278326"/>
                  </a:lnTo>
                  <a:lnTo>
                    <a:pt x="202494" y="300195"/>
                  </a:lnTo>
                  <a:lnTo>
                    <a:pt x="153861" y="308048"/>
                  </a:lnTo>
                  <a:lnTo>
                    <a:pt x="105232" y="300195"/>
                  </a:lnTo>
                  <a:lnTo>
                    <a:pt x="62996" y="278326"/>
                  </a:lnTo>
                  <a:lnTo>
                    <a:pt x="29688" y="244978"/>
                  </a:lnTo>
                  <a:lnTo>
                    <a:pt x="7844" y="202688"/>
                  </a:lnTo>
                  <a:lnTo>
                    <a:pt x="0" y="153991"/>
                  </a:lnTo>
                  <a:lnTo>
                    <a:pt x="7844" y="105314"/>
                  </a:lnTo>
                  <a:lnTo>
                    <a:pt x="29688" y="63041"/>
                  </a:lnTo>
                  <a:lnTo>
                    <a:pt x="62996" y="29708"/>
                  </a:lnTo>
                  <a:lnTo>
                    <a:pt x="105232" y="7849"/>
                  </a:lnTo>
                  <a:lnTo>
                    <a:pt x="153861" y="0"/>
                  </a:lnTo>
                  <a:lnTo>
                    <a:pt x="202494" y="7849"/>
                  </a:lnTo>
                  <a:lnTo>
                    <a:pt x="244727" y="29708"/>
                  </a:lnTo>
                  <a:lnTo>
                    <a:pt x="278028" y="63041"/>
                  </a:lnTo>
                  <a:lnTo>
                    <a:pt x="299864" y="105314"/>
                  </a:lnTo>
                  <a:lnTo>
                    <a:pt x="307706" y="153991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717345" y="2773630"/>
              <a:ext cx="315148" cy="315482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4717345" y="2773630"/>
              <a:ext cx="315595" cy="315595"/>
            </a:xfrm>
            <a:custGeom>
              <a:avLst/>
              <a:gdLst/>
              <a:ahLst/>
              <a:cxnLst/>
              <a:rect l="l" t="t" r="r" b="b"/>
              <a:pathLst>
                <a:path w="315595" h="315594">
                  <a:moveTo>
                    <a:pt x="295093" y="78769"/>
                  </a:moveTo>
                  <a:lnTo>
                    <a:pt x="313016" y="126311"/>
                  </a:lnTo>
                  <a:lnTo>
                    <a:pt x="315148" y="175313"/>
                  </a:lnTo>
                  <a:lnTo>
                    <a:pt x="302456" y="222208"/>
                  </a:lnTo>
                  <a:lnTo>
                    <a:pt x="275905" y="263428"/>
                  </a:lnTo>
                  <a:lnTo>
                    <a:pt x="236463" y="295406"/>
                  </a:lnTo>
                  <a:lnTo>
                    <a:pt x="188977" y="313348"/>
                  </a:lnTo>
                  <a:lnTo>
                    <a:pt x="140027" y="315482"/>
                  </a:lnTo>
                  <a:lnTo>
                    <a:pt x="93180" y="302773"/>
                  </a:lnTo>
                  <a:lnTo>
                    <a:pt x="52001" y="276190"/>
                  </a:lnTo>
                  <a:lnTo>
                    <a:pt x="20055" y="236697"/>
                  </a:lnTo>
                  <a:lnTo>
                    <a:pt x="2132" y="189163"/>
                  </a:lnTo>
                  <a:lnTo>
                    <a:pt x="0" y="140166"/>
                  </a:lnTo>
                  <a:lnTo>
                    <a:pt x="12692" y="93274"/>
                  </a:lnTo>
                  <a:lnTo>
                    <a:pt x="39243" y="52055"/>
                  </a:lnTo>
                  <a:lnTo>
                    <a:pt x="78685" y="20076"/>
                  </a:lnTo>
                  <a:lnTo>
                    <a:pt x="126171" y="2134"/>
                  </a:lnTo>
                  <a:lnTo>
                    <a:pt x="175120" y="0"/>
                  </a:lnTo>
                  <a:lnTo>
                    <a:pt x="221967" y="12706"/>
                  </a:lnTo>
                  <a:lnTo>
                    <a:pt x="263147" y="39284"/>
                  </a:lnTo>
                  <a:lnTo>
                    <a:pt x="295093" y="78769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475759" y="2640025"/>
              <a:ext cx="317073" cy="317409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4475760" y="2640025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6"/>
                  </a:lnTo>
                  <a:lnTo>
                    <a:pt x="286482" y="252440"/>
                  </a:lnTo>
                  <a:lnTo>
                    <a:pt x="252162" y="286792"/>
                  </a:lnTo>
                  <a:lnTo>
                    <a:pt x="208640" y="309319"/>
                  </a:lnTo>
                  <a:lnTo>
                    <a:pt x="158528" y="317409"/>
                  </a:lnTo>
                  <a:lnTo>
                    <a:pt x="108417" y="309319"/>
                  </a:lnTo>
                  <a:lnTo>
                    <a:pt x="64899" y="286792"/>
                  </a:lnTo>
                  <a:lnTo>
                    <a:pt x="30584" y="252440"/>
                  </a:lnTo>
                  <a:lnTo>
                    <a:pt x="8081" y="208876"/>
                  </a:lnTo>
                  <a:lnTo>
                    <a:pt x="0" y="158712"/>
                  </a:lnTo>
                  <a:lnTo>
                    <a:pt x="8081" y="108540"/>
                  </a:lnTo>
                  <a:lnTo>
                    <a:pt x="30584" y="64972"/>
                  </a:lnTo>
                  <a:lnTo>
                    <a:pt x="64899" y="30617"/>
                  </a:lnTo>
                  <a:lnTo>
                    <a:pt x="108417" y="8089"/>
                  </a:lnTo>
                  <a:lnTo>
                    <a:pt x="158528" y="0"/>
                  </a:lnTo>
                  <a:lnTo>
                    <a:pt x="208640" y="8089"/>
                  </a:lnTo>
                  <a:lnTo>
                    <a:pt x="252162" y="30617"/>
                  </a:lnTo>
                  <a:lnTo>
                    <a:pt x="286482" y="64972"/>
                  </a:lnTo>
                  <a:lnTo>
                    <a:pt x="308990" y="108540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863832" y="2640025"/>
              <a:ext cx="317072" cy="317409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4863831" y="2640025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6"/>
                  </a:lnTo>
                  <a:lnTo>
                    <a:pt x="286482" y="252440"/>
                  </a:lnTo>
                  <a:lnTo>
                    <a:pt x="252162" y="286792"/>
                  </a:lnTo>
                  <a:lnTo>
                    <a:pt x="208640" y="309319"/>
                  </a:lnTo>
                  <a:lnTo>
                    <a:pt x="158528" y="317409"/>
                  </a:lnTo>
                  <a:lnTo>
                    <a:pt x="108423" y="309319"/>
                  </a:lnTo>
                  <a:lnTo>
                    <a:pt x="64906" y="286792"/>
                  </a:lnTo>
                  <a:lnTo>
                    <a:pt x="30588" y="252440"/>
                  </a:lnTo>
                  <a:lnTo>
                    <a:pt x="8082" y="208876"/>
                  </a:lnTo>
                  <a:lnTo>
                    <a:pt x="0" y="158712"/>
                  </a:lnTo>
                  <a:lnTo>
                    <a:pt x="8082" y="108540"/>
                  </a:lnTo>
                  <a:lnTo>
                    <a:pt x="30588" y="64972"/>
                  </a:lnTo>
                  <a:lnTo>
                    <a:pt x="64906" y="30617"/>
                  </a:lnTo>
                  <a:lnTo>
                    <a:pt x="108423" y="8089"/>
                  </a:lnTo>
                  <a:lnTo>
                    <a:pt x="158528" y="0"/>
                  </a:lnTo>
                  <a:lnTo>
                    <a:pt x="208640" y="8089"/>
                  </a:lnTo>
                  <a:lnTo>
                    <a:pt x="252162" y="30617"/>
                  </a:lnTo>
                  <a:lnTo>
                    <a:pt x="286482" y="64972"/>
                  </a:lnTo>
                  <a:lnTo>
                    <a:pt x="308990" y="108540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475759" y="2990938"/>
              <a:ext cx="317073" cy="317408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4475760" y="299093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0"/>
                  </a:lnTo>
                  <a:lnTo>
                    <a:pt x="286482" y="252433"/>
                  </a:lnTo>
                  <a:lnTo>
                    <a:pt x="252162" y="286787"/>
                  </a:lnTo>
                  <a:lnTo>
                    <a:pt x="208640" y="309318"/>
                  </a:lnTo>
                  <a:lnTo>
                    <a:pt x="158528" y="317409"/>
                  </a:lnTo>
                  <a:lnTo>
                    <a:pt x="108417" y="309318"/>
                  </a:lnTo>
                  <a:lnTo>
                    <a:pt x="64899" y="286787"/>
                  </a:lnTo>
                  <a:lnTo>
                    <a:pt x="30584" y="252433"/>
                  </a:lnTo>
                  <a:lnTo>
                    <a:pt x="8081" y="208870"/>
                  </a:lnTo>
                  <a:lnTo>
                    <a:pt x="0" y="158712"/>
                  </a:lnTo>
                  <a:lnTo>
                    <a:pt x="8081" y="108534"/>
                  </a:lnTo>
                  <a:lnTo>
                    <a:pt x="30584" y="64964"/>
                  </a:lnTo>
                  <a:lnTo>
                    <a:pt x="64899" y="30612"/>
                  </a:lnTo>
                  <a:lnTo>
                    <a:pt x="108417" y="8088"/>
                  </a:lnTo>
                  <a:lnTo>
                    <a:pt x="158528" y="0"/>
                  </a:lnTo>
                  <a:lnTo>
                    <a:pt x="208640" y="8088"/>
                  </a:lnTo>
                  <a:lnTo>
                    <a:pt x="252162" y="30612"/>
                  </a:lnTo>
                  <a:lnTo>
                    <a:pt x="286482" y="64964"/>
                  </a:lnTo>
                  <a:lnTo>
                    <a:pt x="308990" y="108534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863832" y="2990938"/>
              <a:ext cx="317072" cy="317408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4863831" y="2990937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7072" y="158712"/>
                  </a:moveTo>
                  <a:lnTo>
                    <a:pt x="308990" y="208870"/>
                  </a:lnTo>
                  <a:lnTo>
                    <a:pt x="286482" y="252433"/>
                  </a:lnTo>
                  <a:lnTo>
                    <a:pt x="252162" y="286787"/>
                  </a:lnTo>
                  <a:lnTo>
                    <a:pt x="208640" y="309318"/>
                  </a:lnTo>
                  <a:lnTo>
                    <a:pt x="158528" y="317409"/>
                  </a:lnTo>
                  <a:lnTo>
                    <a:pt x="108423" y="309318"/>
                  </a:lnTo>
                  <a:lnTo>
                    <a:pt x="64906" y="286787"/>
                  </a:lnTo>
                  <a:lnTo>
                    <a:pt x="30588" y="252433"/>
                  </a:lnTo>
                  <a:lnTo>
                    <a:pt x="8082" y="208870"/>
                  </a:lnTo>
                  <a:lnTo>
                    <a:pt x="0" y="158712"/>
                  </a:lnTo>
                  <a:lnTo>
                    <a:pt x="8082" y="108534"/>
                  </a:lnTo>
                  <a:lnTo>
                    <a:pt x="30588" y="64964"/>
                  </a:lnTo>
                  <a:lnTo>
                    <a:pt x="64906" y="30612"/>
                  </a:lnTo>
                  <a:lnTo>
                    <a:pt x="108423" y="8088"/>
                  </a:lnTo>
                  <a:lnTo>
                    <a:pt x="158528" y="0"/>
                  </a:lnTo>
                  <a:lnTo>
                    <a:pt x="208640" y="8088"/>
                  </a:lnTo>
                  <a:lnTo>
                    <a:pt x="252162" y="30612"/>
                  </a:lnTo>
                  <a:lnTo>
                    <a:pt x="286482" y="64964"/>
                  </a:lnTo>
                  <a:lnTo>
                    <a:pt x="308990" y="108534"/>
                  </a:lnTo>
                  <a:lnTo>
                    <a:pt x="317072" y="158712"/>
                  </a:lnTo>
                  <a:close/>
                </a:path>
              </a:pathLst>
            </a:custGeom>
            <a:ln w="816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8" name="object 68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006008" y="3445890"/>
            <a:ext cx="452330" cy="147016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506461" y="3445890"/>
            <a:ext cx="344144" cy="113186"/>
          </a:xfrm>
          <a:prstGeom prst="rect">
            <a:avLst/>
          </a:prstGeom>
        </p:spPr>
      </p:pic>
      <p:pic>
        <p:nvPicPr>
          <p:cNvPr id="70" name="object 70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395116" y="3445890"/>
            <a:ext cx="956374" cy="309208"/>
          </a:xfrm>
          <a:prstGeom prst="rect">
            <a:avLst/>
          </a:prstGeom>
        </p:spPr>
      </p:pic>
      <p:pic>
        <p:nvPicPr>
          <p:cNvPr id="71" name="object 71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62334" y="3445890"/>
            <a:ext cx="911663" cy="113186"/>
          </a:xfrm>
          <a:prstGeom prst="rect">
            <a:avLst/>
          </a:prstGeom>
        </p:spPr>
      </p:pic>
      <p:pic>
        <p:nvPicPr>
          <p:cNvPr id="72" name="object 72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245270" y="3641912"/>
            <a:ext cx="344144" cy="113186"/>
          </a:xfrm>
          <a:prstGeom prst="rect">
            <a:avLst/>
          </a:prstGeom>
        </p:spPr>
      </p:pic>
      <p:sp>
        <p:nvSpPr>
          <p:cNvPr id="73" name="object 73" descr=""/>
          <p:cNvSpPr txBox="1"/>
          <p:nvPr/>
        </p:nvSpPr>
        <p:spPr>
          <a:xfrm>
            <a:off x="2039813" y="3941304"/>
            <a:ext cx="5905500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spc="75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135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110">
                <a:solidFill>
                  <a:srgbClr val="231F20"/>
                </a:solidFill>
                <a:latin typeface="Times New Roman"/>
                <a:cs typeface="Times New Roman"/>
              </a:rPr>
              <a:t>FCC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5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cells,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lattice</a:t>
            </a:r>
            <a:r>
              <a:rPr dirty="0" sz="135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points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located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60">
                <a:solidFill>
                  <a:srgbClr val="231F20"/>
                </a:solidFill>
                <a:latin typeface="Times New Roman"/>
                <a:cs typeface="Times New Roman"/>
              </a:rPr>
              <a:t>at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35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corners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75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faces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350" spc="2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5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350" spc="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cube: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74" name="object 74" descr=""/>
          <p:cNvSpPr/>
          <p:nvPr/>
        </p:nvSpPr>
        <p:spPr>
          <a:xfrm>
            <a:off x="3100257" y="4509128"/>
            <a:ext cx="1020444" cy="0"/>
          </a:xfrm>
          <a:custGeom>
            <a:avLst/>
            <a:gdLst/>
            <a:ahLst/>
            <a:cxnLst/>
            <a:rect l="l" t="t" r="r" b="b"/>
            <a:pathLst>
              <a:path w="1020445" h="0">
                <a:moveTo>
                  <a:pt x="0" y="0"/>
                </a:moveTo>
                <a:lnTo>
                  <a:pt x="1020178" y="0"/>
                </a:lnTo>
              </a:path>
            </a:pathLst>
          </a:custGeom>
          <a:ln w="6133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 descr=""/>
          <p:cNvSpPr txBox="1"/>
          <p:nvPr/>
        </p:nvSpPr>
        <p:spPr>
          <a:xfrm>
            <a:off x="3324097" y="4502123"/>
            <a:ext cx="616585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spc="60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3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20">
                <a:solidFill>
                  <a:srgbClr val="231F20"/>
                </a:solidFill>
                <a:latin typeface="Times New Roman"/>
                <a:cs typeface="Times New Roman"/>
              </a:rPr>
              <a:t>cell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3139993" y="4256765"/>
            <a:ext cx="2268220" cy="35877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ts val="1295"/>
              </a:lnSpc>
              <a:spcBef>
                <a:spcPts val="130"/>
              </a:spcBef>
              <a:tabLst>
                <a:tab pos="2167255" algn="l"/>
              </a:tabLst>
            </a:pPr>
            <a:r>
              <a:rPr dirty="0" baseline="2057" sz="2025">
                <a:solidFill>
                  <a:srgbClr val="231F20"/>
                </a:solidFill>
                <a:latin typeface="Times New Roman"/>
                <a:cs typeface="Times New Roman"/>
              </a:rPr>
              <a:t>lattice</a:t>
            </a:r>
            <a:r>
              <a:rPr dirty="0" baseline="2057" sz="2025" spc="35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2057" sz="2025" spc="67">
                <a:solidFill>
                  <a:srgbClr val="231F20"/>
                </a:solidFill>
                <a:latin typeface="Times New Roman"/>
                <a:cs typeface="Times New Roman"/>
              </a:rPr>
              <a:t>points</a:t>
            </a:r>
            <a:r>
              <a:rPr dirty="0" baseline="2057" sz="2025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350" spc="-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  <a:p>
            <a:pPr marL="1058545">
              <a:lnSpc>
                <a:spcPts val="1295"/>
              </a:lnSpc>
            </a:pPr>
            <a:r>
              <a:rPr dirty="0" sz="1350" spc="9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350" spc="229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(8</a:t>
            </a:r>
            <a:r>
              <a:rPr dirty="0" sz="13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 spc="-10">
                <a:solidFill>
                  <a:srgbClr val="231F20"/>
                </a:solidFill>
                <a:latin typeface="Times New Roman"/>
                <a:cs typeface="Times New Roman"/>
              </a:rPr>
              <a:t>corners)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77" name="object 77" descr=""/>
          <p:cNvSpPr/>
          <p:nvPr/>
        </p:nvSpPr>
        <p:spPr>
          <a:xfrm>
            <a:off x="5298815" y="4509128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 h="0">
                <a:moveTo>
                  <a:pt x="0" y="0"/>
                </a:moveTo>
                <a:lnTo>
                  <a:pt x="105012" y="0"/>
                </a:lnTo>
              </a:path>
            </a:pathLst>
          </a:custGeom>
          <a:ln w="6133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 descr=""/>
          <p:cNvSpPr txBox="1"/>
          <p:nvPr/>
        </p:nvSpPr>
        <p:spPr>
          <a:xfrm>
            <a:off x="6517210" y="4256765"/>
            <a:ext cx="113030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spc="-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79" name="object 79" descr=""/>
          <p:cNvSpPr/>
          <p:nvPr/>
        </p:nvSpPr>
        <p:spPr>
          <a:xfrm>
            <a:off x="6521108" y="4509128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 h="0">
                <a:moveTo>
                  <a:pt x="0" y="0"/>
                </a:moveTo>
                <a:lnTo>
                  <a:pt x="105012" y="0"/>
                </a:lnTo>
              </a:path>
            </a:pathLst>
          </a:custGeom>
          <a:ln w="6133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 descr=""/>
          <p:cNvSpPr txBox="1"/>
          <p:nvPr/>
        </p:nvSpPr>
        <p:spPr>
          <a:xfrm>
            <a:off x="5157068" y="4379444"/>
            <a:ext cx="1976755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z="1350">
                <a:solidFill>
                  <a:srgbClr val="231F20"/>
                </a:solidFill>
                <a:latin typeface="MingLiU_HKSCS-ExtB"/>
                <a:cs typeface="MingLiU_HKSCS-ExtB"/>
              </a:rPr>
              <a:t>a</a:t>
            </a:r>
            <a:r>
              <a:rPr dirty="0" sz="1350" spc="-465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baseline="-39094" sz="2025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baseline="-39094" sz="2025" spc="-18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MingLiU_HKSCS-ExtB"/>
                <a:cs typeface="MingLiU_HKSCS-ExtB"/>
              </a:rPr>
              <a:t>b</a:t>
            </a:r>
            <a:r>
              <a:rPr dirty="0" sz="1350" spc="105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sz="1350" spc="95">
                <a:solidFill>
                  <a:srgbClr val="231F20"/>
                </a:solidFill>
                <a:latin typeface="Trebuchet MS"/>
                <a:cs typeface="Trebuchet MS"/>
              </a:rPr>
              <a:t>+</a:t>
            </a:r>
            <a:r>
              <a:rPr dirty="0" sz="1350" spc="2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(6</a:t>
            </a:r>
            <a:r>
              <a:rPr dirty="0" sz="135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Times New Roman"/>
                <a:cs typeface="Times New Roman"/>
              </a:rPr>
              <a:t>faces)</a:t>
            </a:r>
            <a:r>
              <a:rPr dirty="0" sz="1350" spc="-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MingLiU_HKSCS-ExtB"/>
                <a:cs typeface="MingLiU_HKSCS-ExtB"/>
              </a:rPr>
              <a:t>a</a:t>
            </a:r>
            <a:r>
              <a:rPr dirty="0" sz="1350" spc="-465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baseline="-39094" sz="202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-39094" sz="2025" spc="-18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50">
                <a:solidFill>
                  <a:srgbClr val="231F20"/>
                </a:solidFill>
                <a:latin typeface="MingLiU_HKSCS-ExtB"/>
                <a:cs typeface="MingLiU_HKSCS-ExtB"/>
              </a:rPr>
              <a:t>b</a:t>
            </a:r>
            <a:r>
              <a:rPr dirty="0" sz="1350" spc="110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sz="1350" spc="9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350" spc="24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350" spc="-50">
                <a:solidFill>
                  <a:srgbClr val="231F20"/>
                </a:solidFill>
                <a:latin typeface="Times New Roman"/>
                <a:cs typeface="Times New Roman"/>
              </a:rPr>
              <a:t>4</a:t>
            </a:r>
            <a:endParaRPr sz="13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095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10"/>
              <a:t>Example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472805" cy="1156970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12700" marR="5080">
              <a:lnSpc>
                <a:spcPct val="90400"/>
              </a:lnSpc>
              <a:spcBef>
                <a:spcPts val="33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Cesium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chloride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(CsCl)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ionic,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crystalline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compound.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Chlorine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located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corners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cell,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cesium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cation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located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body-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465">
                <a:solidFill>
                  <a:srgbClr val="404040"/>
                </a:solidFill>
                <a:latin typeface="Calibri"/>
                <a:cs typeface="Calibri"/>
              </a:rPr>
              <a:t>‐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 centered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position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each</a:t>
            </a:r>
            <a:r>
              <a:rPr dirty="0" sz="2000" spc="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cell.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Describe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this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basis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also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fully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define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cell</a:t>
            </a:r>
            <a:r>
              <a:rPr dirty="0" sz="2000" spc="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cesium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chloride.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2890674" y="3407740"/>
            <a:ext cx="2348230" cy="2353310"/>
            <a:chOff x="2890674" y="3407740"/>
            <a:chExt cx="2348230" cy="2353310"/>
          </a:xfrm>
        </p:grpSpPr>
        <p:sp>
          <p:nvSpPr>
            <p:cNvPr id="5" name="object 5" descr=""/>
            <p:cNvSpPr/>
            <p:nvPr/>
          </p:nvSpPr>
          <p:spPr>
            <a:xfrm>
              <a:off x="3625178" y="3482034"/>
              <a:ext cx="0" cy="499109"/>
            </a:xfrm>
            <a:custGeom>
              <a:avLst/>
              <a:gdLst/>
              <a:ahLst/>
              <a:cxnLst/>
              <a:rect l="l" t="t" r="r" b="b"/>
              <a:pathLst>
                <a:path w="0" h="499110">
                  <a:moveTo>
                    <a:pt x="0" y="498520"/>
                  </a:moveTo>
                  <a:lnTo>
                    <a:pt x="0" y="0"/>
                  </a:lnTo>
                </a:path>
              </a:pathLst>
            </a:custGeom>
            <a:ln w="876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597612" y="3407740"/>
              <a:ext cx="55880" cy="93345"/>
            </a:xfrm>
            <a:custGeom>
              <a:avLst/>
              <a:gdLst/>
              <a:ahLst/>
              <a:cxnLst/>
              <a:rect l="l" t="t" r="r" b="b"/>
              <a:pathLst>
                <a:path w="55879" h="93345">
                  <a:moveTo>
                    <a:pt x="27617" y="0"/>
                  </a:moveTo>
                  <a:lnTo>
                    <a:pt x="16332" y="48400"/>
                  </a:lnTo>
                  <a:lnTo>
                    <a:pt x="0" y="92856"/>
                  </a:lnTo>
                  <a:lnTo>
                    <a:pt x="55252" y="92856"/>
                  </a:lnTo>
                  <a:lnTo>
                    <a:pt x="38902" y="48400"/>
                  </a:lnTo>
                  <a:lnTo>
                    <a:pt x="29163" y="9644"/>
                  </a:lnTo>
                  <a:lnTo>
                    <a:pt x="276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943196" y="3974732"/>
              <a:ext cx="1755775" cy="1734185"/>
            </a:xfrm>
            <a:custGeom>
              <a:avLst/>
              <a:gdLst/>
              <a:ahLst/>
              <a:cxnLst/>
              <a:rect l="l" t="t" r="r" b="b"/>
              <a:pathLst>
                <a:path w="1755775" h="1734185">
                  <a:moveTo>
                    <a:pt x="1755328" y="1052565"/>
                  </a:moveTo>
                  <a:lnTo>
                    <a:pt x="680527" y="1052565"/>
                  </a:lnTo>
                  <a:lnTo>
                    <a:pt x="680527" y="0"/>
                  </a:lnTo>
                  <a:lnTo>
                    <a:pt x="1755328" y="0"/>
                  </a:lnTo>
                  <a:lnTo>
                    <a:pt x="1755328" y="1052565"/>
                  </a:lnTo>
                  <a:close/>
                </a:path>
                <a:path w="1755775" h="1734185">
                  <a:moveTo>
                    <a:pt x="1419463" y="1388813"/>
                  </a:moveTo>
                  <a:lnTo>
                    <a:pt x="344662" y="1388813"/>
                  </a:lnTo>
                  <a:lnTo>
                    <a:pt x="344662" y="336230"/>
                  </a:lnTo>
                  <a:lnTo>
                    <a:pt x="1419463" y="336230"/>
                  </a:lnTo>
                  <a:lnTo>
                    <a:pt x="1419463" y="1388813"/>
                  </a:lnTo>
                  <a:close/>
                </a:path>
                <a:path w="1755775" h="1734185">
                  <a:moveTo>
                    <a:pt x="680527" y="1052565"/>
                  </a:moveTo>
                  <a:lnTo>
                    <a:pt x="0" y="1733815"/>
                  </a:lnTo>
                </a:path>
              </a:pathLst>
            </a:custGeom>
            <a:ln w="876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90674" y="5675830"/>
              <a:ext cx="85115" cy="85206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3623722" y="5027297"/>
              <a:ext cx="1541145" cy="0"/>
            </a:xfrm>
            <a:custGeom>
              <a:avLst/>
              <a:gdLst/>
              <a:ahLst/>
              <a:cxnLst/>
              <a:rect l="l" t="t" r="r" b="b"/>
              <a:pathLst>
                <a:path w="1541145" h="0">
                  <a:moveTo>
                    <a:pt x="0" y="0"/>
                  </a:moveTo>
                  <a:lnTo>
                    <a:pt x="1540641" y="0"/>
                  </a:lnTo>
                </a:path>
              </a:pathLst>
            </a:custGeom>
            <a:ln w="877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145825" y="4999702"/>
              <a:ext cx="93345" cy="55880"/>
            </a:xfrm>
            <a:custGeom>
              <a:avLst/>
              <a:gdLst/>
              <a:ahLst/>
              <a:cxnLst/>
              <a:rect l="l" t="t" r="r" b="b"/>
              <a:pathLst>
                <a:path w="93345" h="55879">
                  <a:moveTo>
                    <a:pt x="0" y="0"/>
                  </a:moveTo>
                  <a:lnTo>
                    <a:pt x="0" y="55313"/>
                  </a:lnTo>
                  <a:lnTo>
                    <a:pt x="6588" y="52477"/>
                  </a:lnTo>
                  <a:lnTo>
                    <a:pt x="17365" y="48254"/>
                  </a:lnTo>
                  <a:lnTo>
                    <a:pt x="58534" y="34910"/>
                  </a:lnTo>
                  <a:lnTo>
                    <a:pt x="92754" y="27647"/>
                  </a:lnTo>
                  <a:lnTo>
                    <a:pt x="83120" y="26107"/>
                  </a:lnTo>
                  <a:lnTo>
                    <a:pt x="44405" y="16349"/>
                  </a:lnTo>
                  <a:lnTo>
                    <a:pt x="20861" y="8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287226" y="3974714"/>
              <a:ext cx="1411605" cy="1389380"/>
            </a:xfrm>
            <a:custGeom>
              <a:avLst/>
              <a:gdLst/>
              <a:ahLst/>
              <a:cxnLst/>
              <a:rect l="l" t="t" r="r" b="b"/>
              <a:pathLst>
                <a:path w="1411604" h="1389379">
                  <a:moveTo>
                    <a:pt x="1411296" y="1052583"/>
                  </a:moveTo>
                  <a:lnTo>
                    <a:pt x="1075431" y="1388831"/>
                  </a:lnTo>
                </a:path>
                <a:path w="1411604" h="1389379">
                  <a:moveTo>
                    <a:pt x="1411296" y="0"/>
                  </a:moveTo>
                  <a:lnTo>
                    <a:pt x="1075431" y="336247"/>
                  </a:lnTo>
                </a:path>
                <a:path w="1411604" h="1389379">
                  <a:moveTo>
                    <a:pt x="334919" y="0"/>
                  </a:moveTo>
                  <a:lnTo>
                    <a:pt x="0" y="335317"/>
                  </a:lnTo>
                </a:path>
              </a:pathLst>
            </a:custGeom>
            <a:ln w="876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2606" y="3850002"/>
              <a:ext cx="245446" cy="24572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3761" y="3850002"/>
              <a:ext cx="245446" cy="24572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2606" y="4911358"/>
              <a:ext cx="245446" cy="24572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3761" y="4911358"/>
              <a:ext cx="245446" cy="24572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6956" y="5237360"/>
              <a:ext cx="245446" cy="245720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8113" y="5237360"/>
              <a:ext cx="245446" cy="245720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6956" y="4181865"/>
              <a:ext cx="245446" cy="24572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8113" y="4181865"/>
              <a:ext cx="245446" cy="245720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99356" y="4640967"/>
              <a:ext cx="169409" cy="169584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5791307" y="4222005"/>
            <a:ext cx="192405" cy="5784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250" spc="-25">
                <a:solidFill>
                  <a:srgbClr val="231F20"/>
                </a:solidFill>
                <a:latin typeface="Times New Roman"/>
                <a:cs typeface="Times New Roman"/>
              </a:rPr>
              <a:t>Cs</a:t>
            </a: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dirty="0" sz="1250" spc="-25">
                <a:solidFill>
                  <a:srgbClr val="231F20"/>
                </a:solidFill>
                <a:latin typeface="Times New Roman"/>
                <a:cs typeface="Times New Roman"/>
              </a:rPr>
              <a:t>Cl</a:t>
            </a:r>
            <a:endParaRPr sz="1250">
              <a:latin typeface="Times New Roman"/>
              <a:cs typeface="Times New Roman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91011" y="4584794"/>
            <a:ext cx="245446" cy="245720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29020" y="4259405"/>
            <a:ext cx="169427" cy="16958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02944" y="2433635"/>
            <a:ext cx="8465820" cy="1976120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3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simple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cubic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has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points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only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corners</a:t>
            </a:r>
            <a:r>
              <a:rPr dirty="0" sz="17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cell.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cesium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chloride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dirty="0" sz="17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7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described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simple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cubic</a:t>
            </a:r>
            <a:r>
              <a:rPr dirty="0" sz="17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basis</a:t>
            </a:r>
            <a:r>
              <a:rPr dirty="0" sz="17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two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atoms,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Cl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(0,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0,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0)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Cs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(1/2,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1/2,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1/2).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two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per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 in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CsCl: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44"/>
              </a:spcBef>
            </a:pPr>
            <a:endParaRPr sz="1700">
              <a:latin typeface="Calibri"/>
              <a:cs typeface="Calibri"/>
            </a:endParaRPr>
          </a:p>
          <a:p>
            <a:pPr marL="12700" marR="292735">
              <a:lnSpc>
                <a:spcPts val="1800"/>
              </a:lnSpc>
              <a:spcBef>
                <a:spcPts val="5"/>
              </a:spcBef>
            </a:pP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fully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define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cell,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parameters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ratios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axial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lengths,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interaxial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angles,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coordinates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must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specified.</a:t>
            </a:r>
            <a:r>
              <a:rPr dirty="0" sz="17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CsCl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cubic;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therefore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424184" y="4398205"/>
            <a:ext cx="1816100" cy="1809114"/>
            <a:chOff x="7424184" y="4398205"/>
            <a:chExt cx="1816100" cy="1809114"/>
          </a:xfrm>
        </p:grpSpPr>
        <p:sp>
          <p:nvSpPr>
            <p:cNvPr id="4" name="object 4" descr=""/>
            <p:cNvSpPr/>
            <p:nvPr/>
          </p:nvSpPr>
          <p:spPr>
            <a:xfrm>
              <a:off x="7992233" y="4455301"/>
              <a:ext cx="0" cy="383540"/>
            </a:xfrm>
            <a:custGeom>
              <a:avLst/>
              <a:gdLst/>
              <a:ahLst/>
              <a:cxnLst/>
              <a:rect l="l" t="t" r="r" b="b"/>
              <a:pathLst>
                <a:path w="0" h="383539">
                  <a:moveTo>
                    <a:pt x="0" y="383122"/>
                  </a:moveTo>
                  <a:lnTo>
                    <a:pt x="0" y="0"/>
                  </a:lnTo>
                </a:path>
              </a:pathLst>
            </a:custGeom>
            <a:ln w="677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970916" y="4398205"/>
              <a:ext cx="43180" cy="71755"/>
            </a:xfrm>
            <a:custGeom>
              <a:avLst/>
              <a:gdLst/>
              <a:ahLst/>
              <a:cxnLst/>
              <a:rect l="l" t="t" r="r" b="b"/>
              <a:pathLst>
                <a:path w="43179" h="71754">
                  <a:moveTo>
                    <a:pt x="21358" y="0"/>
                  </a:moveTo>
                  <a:lnTo>
                    <a:pt x="12631" y="37197"/>
                  </a:lnTo>
                  <a:lnTo>
                    <a:pt x="0" y="71361"/>
                  </a:lnTo>
                  <a:lnTo>
                    <a:pt x="42731" y="71361"/>
                  </a:lnTo>
                  <a:lnTo>
                    <a:pt x="26969" y="26326"/>
                  </a:lnTo>
                  <a:lnTo>
                    <a:pt x="22555" y="7412"/>
                  </a:lnTo>
                  <a:lnTo>
                    <a:pt x="2135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7464801" y="4833948"/>
              <a:ext cx="1357630" cy="1332865"/>
            </a:xfrm>
            <a:custGeom>
              <a:avLst/>
              <a:gdLst/>
              <a:ahLst/>
              <a:cxnLst/>
              <a:rect l="l" t="t" r="r" b="b"/>
              <a:pathLst>
                <a:path w="1357629" h="1332864">
                  <a:moveTo>
                    <a:pt x="1357537" y="808916"/>
                  </a:moveTo>
                  <a:lnTo>
                    <a:pt x="526307" y="808916"/>
                  </a:lnTo>
                  <a:lnTo>
                    <a:pt x="526307" y="0"/>
                  </a:lnTo>
                  <a:lnTo>
                    <a:pt x="1357537" y="0"/>
                  </a:lnTo>
                  <a:lnTo>
                    <a:pt x="1357537" y="808916"/>
                  </a:lnTo>
                  <a:close/>
                </a:path>
                <a:path w="1357629" h="1332864">
                  <a:moveTo>
                    <a:pt x="1097786" y="1067329"/>
                  </a:moveTo>
                  <a:lnTo>
                    <a:pt x="266554" y="1067329"/>
                  </a:lnTo>
                  <a:lnTo>
                    <a:pt x="266554" y="258399"/>
                  </a:lnTo>
                  <a:lnTo>
                    <a:pt x="1097786" y="258399"/>
                  </a:lnTo>
                  <a:lnTo>
                    <a:pt x="1097786" y="1067329"/>
                  </a:lnTo>
                  <a:close/>
                </a:path>
                <a:path w="1357629" h="1332864">
                  <a:moveTo>
                    <a:pt x="526307" y="808916"/>
                  </a:moveTo>
                  <a:lnTo>
                    <a:pt x="0" y="1332469"/>
                  </a:lnTo>
                </a:path>
              </a:pathLst>
            </a:custGeom>
            <a:ln w="6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4184" y="6141274"/>
              <a:ext cx="65825" cy="65482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7991110" y="5642865"/>
              <a:ext cx="1191895" cy="0"/>
            </a:xfrm>
            <a:custGeom>
              <a:avLst/>
              <a:gdLst/>
              <a:ahLst/>
              <a:cxnLst/>
              <a:rect l="l" t="t" r="r" b="b"/>
              <a:pathLst>
                <a:path w="1191895" h="0">
                  <a:moveTo>
                    <a:pt x="0" y="0"/>
                  </a:moveTo>
                  <a:lnTo>
                    <a:pt x="1191503" y="0"/>
                  </a:lnTo>
                </a:path>
              </a:pathLst>
            </a:custGeom>
            <a:ln w="67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9168274" y="5621657"/>
              <a:ext cx="71755" cy="42545"/>
            </a:xfrm>
            <a:custGeom>
              <a:avLst/>
              <a:gdLst/>
              <a:ahLst/>
              <a:cxnLst/>
              <a:rect l="l" t="t" r="r" b="b"/>
              <a:pathLst>
                <a:path w="71754" h="42545">
                  <a:moveTo>
                    <a:pt x="0" y="0"/>
                  </a:moveTo>
                  <a:lnTo>
                    <a:pt x="0" y="42509"/>
                  </a:lnTo>
                  <a:lnTo>
                    <a:pt x="5095" y="40329"/>
                  </a:lnTo>
                  <a:lnTo>
                    <a:pt x="13430" y="37084"/>
                  </a:lnTo>
                  <a:lnTo>
                    <a:pt x="55355" y="24315"/>
                  </a:lnTo>
                  <a:lnTo>
                    <a:pt x="71734" y="21248"/>
                  </a:lnTo>
                  <a:lnTo>
                    <a:pt x="64283" y="20064"/>
                  </a:lnTo>
                  <a:lnTo>
                    <a:pt x="24650" y="9459"/>
                  </a:lnTo>
                  <a:lnTo>
                    <a:pt x="16134" y="6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730869" y="4833935"/>
              <a:ext cx="1091565" cy="1067435"/>
            </a:xfrm>
            <a:custGeom>
              <a:avLst/>
              <a:gdLst/>
              <a:ahLst/>
              <a:cxnLst/>
              <a:rect l="l" t="t" r="r" b="b"/>
              <a:pathLst>
                <a:path w="1091565" h="1067435">
                  <a:moveTo>
                    <a:pt x="1091470" y="808930"/>
                  </a:moveTo>
                  <a:lnTo>
                    <a:pt x="831718" y="1067342"/>
                  </a:lnTo>
                </a:path>
                <a:path w="1091565" h="1067435">
                  <a:moveTo>
                    <a:pt x="1091470" y="0"/>
                  </a:moveTo>
                  <a:lnTo>
                    <a:pt x="831718" y="258412"/>
                  </a:lnTo>
                </a:path>
                <a:path w="1091565" h="1067435">
                  <a:moveTo>
                    <a:pt x="259019" y="0"/>
                  </a:moveTo>
                  <a:lnTo>
                    <a:pt x="0" y="257698"/>
                  </a:lnTo>
                </a:path>
              </a:pathLst>
            </a:custGeom>
            <a:ln w="675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9716" y="4738081"/>
              <a:ext cx="189801" cy="18886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18128" y="4738081"/>
              <a:ext cx="189801" cy="18886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9716" y="5553753"/>
              <a:ext cx="189801" cy="188862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18128" y="5553753"/>
              <a:ext cx="189801" cy="18886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7866" y="5804292"/>
              <a:ext cx="189801" cy="188862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66278" y="5804292"/>
              <a:ext cx="189801" cy="18886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37866" y="4993124"/>
              <a:ext cx="189801" cy="188862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66278" y="4993124"/>
              <a:ext cx="189801" cy="188862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04289" y="5345952"/>
              <a:ext cx="130996" cy="130349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9664603" y="5300361"/>
            <a:ext cx="140970" cy="1714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50" spc="-25">
                <a:solidFill>
                  <a:srgbClr val="231F20"/>
                </a:solidFill>
                <a:latin typeface="Times New Roman"/>
                <a:cs typeface="Times New Roman"/>
              </a:rPr>
              <a:t>Cl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9664603" y="5021038"/>
            <a:ext cx="154305" cy="1714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50" spc="-25">
                <a:solidFill>
                  <a:srgbClr val="231F20"/>
                </a:solidFill>
                <a:latin typeface="Times New Roman"/>
                <a:cs typeface="Times New Roman"/>
              </a:rPr>
              <a:t>Cs</a:t>
            </a:r>
            <a:endParaRPr sz="950">
              <a:latin typeface="Times New Roman"/>
              <a:cs typeface="Times New Roman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435245" y="5302782"/>
            <a:ext cx="189801" cy="188862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464642" y="5052716"/>
            <a:ext cx="131010" cy="130349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2398409" y="4618938"/>
            <a:ext cx="2802255" cy="617855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marL="20320">
              <a:lnSpc>
                <a:spcPct val="100000"/>
              </a:lnSpc>
              <a:spcBef>
                <a:spcPts val="540"/>
              </a:spcBef>
            </a:pP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Axial</a:t>
            </a:r>
            <a:r>
              <a:rPr dirty="0" sz="15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lengths:</a:t>
            </a:r>
            <a:r>
              <a:rPr dirty="0" sz="155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sz="1550" spc="8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9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50" spc="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50" i="1">
                <a:solidFill>
                  <a:srgbClr val="231F20"/>
                </a:solidFill>
                <a:latin typeface="Times New Roman"/>
                <a:cs typeface="Times New Roman"/>
              </a:rPr>
              <a:t>b</a:t>
            </a:r>
            <a:r>
              <a:rPr dirty="0" sz="1550" spc="8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9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50" spc="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50" spc="-50" i="1">
                <a:solidFill>
                  <a:srgbClr val="231F20"/>
                </a:solidFill>
                <a:latin typeface="Times New Roman"/>
                <a:cs typeface="Times New Roman"/>
              </a:rPr>
              <a:t>c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dirty="0" sz="1550" spc="10">
                <a:solidFill>
                  <a:srgbClr val="231F20"/>
                </a:solidFill>
                <a:latin typeface="Times New Roman"/>
                <a:cs typeface="Times New Roman"/>
              </a:rPr>
              <a:t>Interaxial</a:t>
            </a:r>
            <a:r>
              <a:rPr dirty="0" sz="1550" spc="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10">
                <a:solidFill>
                  <a:srgbClr val="231F20"/>
                </a:solidFill>
                <a:latin typeface="Times New Roman"/>
                <a:cs typeface="Times New Roman"/>
              </a:rPr>
              <a:t>angles:</a:t>
            </a:r>
            <a:r>
              <a:rPr dirty="0" sz="1550" spc="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10" i="1">
                <a:solidFill>
                  <a:srgbClr val="231F20"/>
                </a:solidFill>
                <a:latin typeface="Arial"/>
                <a:cs typeface="Arial"/>
              </a:rPr>
              <a:t>α</a:t>
            </a:r>
            <a:r>
              <a:rPr dirty="0" sz="1600" spc="25" i="1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50" spc="9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50" spc="-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00" spc="10" i="1">
                <a:solidFill>
                  <a:srgbClr val="231F20"/>
                </a:solidFill>
                <a:latin typeface="Arial"/>
                <a:cs typeface="Arial"/>
              </a:rPr>
              <a:t>β</a:t>
            </a:r>
            <a:r>
              <a:rPr dirty="0" sz="1600" spc="20" i="1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50" spc="9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50" spc="-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600" spc="55" i="1">
                <a:solidFill>
                  <a:srgbClr val="231F20"/>
                </a:solidFill>
                <a:latin typeface="Arial"/>
                <a:cs typeface="Arial"/>
              </a:rPr>
              <a:t>γ</a:t>
            </a:r>
            <a:r>
              <a:rPr dirty="0" sz="1600" spc="25" i="1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1550" spc="9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50" spc="-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50" spc="-25">
                <a:solidFill>
                  <a:srgbClr val="231F20"/>
                </a:solidFill>
                <a:latin typeface="Times New Roman"/>
                <a:cs typeface="Times New Roman"/>
              </a:rPr>
              <a:t>90°</a:t>
            </a:r>
            <a:endParaRPr sz="15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Atomic</a:t>
            </a:r>
            <a:r>
              <a:rPr dirty="0" spc="-10"/>
              <a:t> </a:t>
            </a:r>
            <a:r>
              <a:rPr dirty="0"/>
              <a:t>Radius</a:t>
            </a:r>
            <a:r>
              <a:rPr dirty="0" spc="55"/>
              <a:t> </a:t>
            </a:r>
            <a:r>
              <a:rPr dirty="0"/>
              <a:t>versus</a:t>
            </a:r>
            <a:r>
              <a:rPr dirty="0" spc="60"/>
              <a:t> </a:t>
            </a:r>
            <a:r>
              <a:rPr dirty="0"/>
              <a:t>Lattice</a:t>
            </a:r>
            <a:r>
              <a:rPr dirty="0" spc="25"/>
              <a:t> </a:t>
            </a:r>
            <a:r>
              <a:rPr dirty="0" spc="-10"/>
              <a:t>Parameter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2729283" y="2662406"/>
            <a:ext cx="1096645" cy="1104265"/>
            <a:chOff x="2729283" y="2662406"/>
            <a:chExt cx="1096645" cy="110426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1720" y="2666691"/>
              <a:ext cx="539630" cy="543382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3281720" y="2666691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30" y="271691"/>
                  </a:moveTo>
                  <a:lnTo>
                    <a:pt x="535283" y="320526"/>
                  </a:lnTo>
                  <a:lnTo>
                    <a:pt x="522750" y="366489"/>
                  </a:lnTo>
                  <a:lnTo>
                    <a:pt x="502793" y="408815"/>
                  </a:lnTo>
                  <a:lnTo>
                    <a:pt x="476173" y="446735"/>
                  </a:lnTo>
                  <a:lnTo>
                    <a:pt x="443654" y="479481"/>
                  </a:lnTo>
                  <a:lnTo>
                    <a:pt x="405995" y="506287"/>
                  </a:lnTo>
                  <a:lnTo>
                    <a:pt x="363960" y="526384"/>
                  </a:lnTo>
                  <a:lnTo>
                    <a:pt x="318309" y="539005"/>
                  </a:lnTo>
                  <a:lnTo>
                    <a:pt x="269806" y="543383"/>
                  </a:lnTo>
                  <a:lnTo>
                    <a:pt x="221308" y="539005"/>
                  </a:lnTo>
                  <a:lnTo>
                    <a:pt x="175662" y="526384"/>
                  </a:lnTo>
                  <a:lnTo>
                    <a:pt x="133630" y="506287"/>
                  </a:lnTo>
                  <a:lnTo>
                    <a:pt x="95973" y="479481"/>
                  </a:lnTo>
                  <a:lnTo>
                    <a:pt x="63455" y="446735"/>
                  </a:lnTo>
                  <a:lnTo>
                    <a:pt x="36836" y="408815"/>
                  </a:lnTo>
                  <a:lnTo>
                    <a:pt x="16879" y="366489"/>
                  </a:lnTo>
                  <a:lnTo>
                    <a:pt x="4346" y="320526"/>
                  </a:lnTo>
                  <a:lnTo>
                    <a:pt x="0" y="271691"/>
                  </a:lnTo>
                  <a:lnTo>
                    <a:pt x="4346" y="222852"/>
                  </a:lnTo>
                  <a:lnTo>
                    <a:pt x="16879" y="176886"/>
                  </a:lnTo>
                  <a:lnTo>
                    <a:pt x="36836" y="134560"/>
                  </a:lnTo>
                  <a:lnTo>
                    <a:pt x="63455" y="96641"/>
                  </a:lnTo>
                  <a:lnTo>
                    <a:pt x="95973" y="63895"/>
                  </a:lnTo>
                  <a:lnTo>
                    <a:pt x="133630" y="37092"/>
                  </a:lnTo>
                  <a:lnTo>
                    <a:pt x="175662" y="16996"/>
                  </a:lnTo>
                  <a:lnTo>
                    <a:pt x="221308" y="4377"/>
                  </a:lnTo>
                  <a:lnTo>
                    <a:pt x="269806" y="0"/>
                  </a:lnTo>
                  <a:lnTo>
                    <a:pt x="318309" y="4377"/>
                  </a:lnTo>
                  <a:lnTo>
                    <a:pt x="363960" y="16996"/>
                  </a:lnTo>
                  <a:lnTo>
                    <a:pt x="405995" y="37092"/>
                  </a:lnTo>
                  <a:lnTo>
                    <a:pt x="443654" y="63895"/>
                  </a:lnTo>
                  <a:lnTo>
                    <a:pt x="476173" y="96641"/>
                  </a:lnTo>
                  <a:lnTo>
                    <a:pt x="502793" y="134560"/>
                  </a:lnTo>
                  <a:lnTo>
                    <a:pt x="522750" y="176886"/>
                  </a:lnTo>
                  <a:lnTo>
                    <a:pt x="535283" y="222852"/>
                  </a:lnTo>
                  <a:lnTo>
                    <a:pt x="539630" y="271691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3566" y="2666691"/>
              <a:ext cx="539631" cy="543382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2733568" y="2666691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30" y="271691"/>
                  </a:moveTo>
                  <a:lnTo>
                    <a:pt x="535283" y="320526"/>
                  </a:lnTo>
                  <a:lnTo>
                    <a:pt x="522750" y="366489"/>
                  </a:lnTo>
                  <a:lnTo>
                    <a:pt x="502792" y="408815"/>
                  </a:lnTo>
                  <a:lnTo>
                    <a:pt x="476172" y="446735"/>
                  </a:lnTo>
                  <a:lnTo>
                    <a:pt x="443651" y="479481"/>
                  </a:lnTo>
                  <a:lnTo>
                    <a:pt x="405990" y="506287"/>
                  </a:lnTo>
                  <a:lnTo>
                    <a:pt x="363952" y="526384"/>
                  </a:lnTo>
                  <a:lnTo>
                    <a:pt x="318298" y="539005"/>
                  </a:lnTo>
                  <a:lnTo>
                    <a:pt x="269789" y="543383"/>
                  </a:lnTo>
                  <a:lnTo>
                    <a:pt x="221296" y="539005"/>
                  </a:lnTo>
                  <a:lnTo>
                    <a:pt x="175654" y="526384"/>
                  </a:lnTo>
                  <a:lnTo>
                    <a:pt x="133625" y="506287"/>
                  </a:lnTo>
                  <a:lnTo>
                    <a:pt x="95970" y="479481"/>
                  </a:lnTo>
                  <a:lnTo>
                    <a:pt x="63453" y="446735"/>
                  </a:lnTo>
                  <a:lnTo>
                    <a:pt x="36835" y="408815"/>
                  </a:lnTo>
                  <a:lnTo>
                    <a:pt x="16879" y="366489"/>
                  </a:lnTo>
                  <a:lnTo>
                    <a:pt x="4346" y="320526"/>
                  </a:lnTo>
                  <a:lnTo>
                    <a:pt x="0" y="271691"/>
                  </a:lnTo>
                  <a:lnTo>
                    <a:pt x="4346" y="222852"/>
                  </a:lnTo>
                  <a:lnTo>
                    <a:pt x="16879" y="176886"/>
                  </a:lnTo>
                  <a:lnTo>
                    <a:pt x="36835" y="134560"/>
                  </a:lnTo>
                  <a:lnTo>
                    <a:pt x="63453" y="96641"/>
                  </a:lnTo>
                  <a:lnTo>
                    <a:pt x="95970" y="63895"/>
                  </a:lnTo>
                  <a:lnTo>
                    <a:pt x="133625" y="37092"/>
                  </a:lnTo>
                  <a:lnTo>
                    <a:pt x="175654" y="16996"/>
                  </a:lnTo>
                  <a:lnTo>
                    <a:pt x="221296" y="4377"/>
                  </a:lnTo>
                  <a:lnTo>
                    <a:pt x="269789" y="0"/>
                  </a:lnTo>
                  <a:lnTo>
                    <a:pt x="318298" y="4377"/>
                  </a:lnTo>
                  <a:lnTo>
                    <a:pt x="363952" y="16996"/>
                  </a:lnTo>
                  <a:lnTo>
                    <a:pt x="405990" y="37092"/>
                  </a:lnTo>
                  <a:lnTo>
                    <a:pt x="443651" y="63895"/>
                  </a:lnTo>
                  <a:lnTo>
                    <a:pt x="476172" y="96641"/>
                  </a:lnTo>
                  <a:lnTo>
                    <a:pt x="502792" y="134560"/>
                  </a:lnTo>
                  <a:lnTo>
                    <a:pt x="522750" y="176886"/>
                  </a:lnTo>
                  <a:lnTo>
                    <a:pt x="535283" y="222852"/>
                  </a:lnTo>
                  <a:lnTo>
                    <a:pt x="539630" y="271691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1720" y="3218535"/>
              <a:ext cx="539630" cy="543382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3281720" y="3218535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30" y="271691"/>
                  </a:moveTo>
                  <a:lnTo>
                    <a:pt x="535283" y="320525"/>
                  </a:lnTo>
                  <a:lnTo>
                    <a:pt x="522750" y="366489"/>
                  </a:lnTo>
                  <a:lnTo>
                    <a:pt x="502793" y="408815"/>
                  </a:lnTo>
                  <a:lnTo>
                    <a:pt x="476173" y="446735"/>
                  </a:lnTo>
                  <a:lnTo>
                    <a:pt x="443654" y="479481"/>
                  </a:lnTo>
                  <a:lnTo>
                    <a:pt x="405995" y="506287"/>
                  </a:lnTo>
                  <a:lnTo>
                    <a:pt x="363960" y="526384"/>
                  </a:lnTo>
                  <a:lnTo>
                    <a:pt x="318309" y="539005"/>
                  </a:lnTo>
                  <a:lnTo>
                    <a:pt x="269806" y="543383"/>
                  </a:lnTo>
                  <a:lnTo>
                    <a:pt x="221308" y="539005"/>
                  </a:lnTo>
                  <a:lnTo>
                    <a:pt x="175662" y="526384"/>
                  </a:lnTo>
                  <a:lnTo>
                    <a:pt x="133630" y="506287"/>
                  </a:lnTo>
                  <a:lnTo>
                    <a:pt x="95973" y="479481"/>
                  </a:lnTo>
                  <a:lnTo>
                    <a:pt x="63455" y="446735"/>
                  </a:lnTo>
                  <a:lnTo>
                    <a:pt x="36836" y="408815"/>
                  </a:lnTo>
                  <a:lnTo>
                    <a:pt x="16879" y="366489"/>
                  </a:lnTo>
                  <a:lnTo>
                    <a:pt x="4346" y="320525"/>
                  </a:lnTo>
                  <a:lnTo>
                    <a:pt x="0" y="271691"/>
                  </a:lnTo>
                  <a:lnTo>
                    <a:pt x="4346" y="222848"/>
                  </a:lnTo>
                  <a:lnTo>
                    <a:pt x="16879" y="176879"/>
                  </a:lnTo>
                  <a:lnTo>
                    <a:pt x="36836" y="134552"/>
                  </a:lnTo>
                  <a:lnTo>
                    <a:pt x="63455" y="96633"/>
                  </a:lnTo>
                  <a:lnTo>
                    <a:pt x="95973" y="63890"/>
                  </a:lnTo>
                  <a:lnTo>
                    <a:pt x="133630" y="37088"/>
                  </a:lnTo>
                  <a:lnTo>
                    <a:pt x="175662" y="16994"/>
                  </a:lnTo>
                  <a:lnTo>
                    <a:pt x="221308" y="4376"/>
                  </a:lnTo>
                  <a:lnTo>
                    <a:pt x="269806" y="0"/>
                  </a:lnTo>
                  <a:lnTo>
                    <a:pt x="318309" y="4376"/>
                  </a:lnTo>
                  <a:lnTo>
                    <a:pt x="363960" y="16994"/>
                  </a:lnTo>
                  <a:lnTo>
                    <a:pt x="405995" y="37088"/>
                  </a:lnTo>
                  <a:lnTo>
                    <a:pt x="443654" y="63890"/>
                  </a:lnTo>
                  <a:lnTo>
                    <a:pt x="476173" y="96633"/>
                  </a:lnTo>
                  <a:lnTo>
                    <a:pt x="502793" y="134552"/>
                  </a:lnTo>
                  <a:lnTo>
                    <a:pt x="522750" y="176879"/>
                  </a:lnTo>
                  <a:lnTo>
                    <a:pt x="535283" y="222848"/>
                  </a:lnTo>
                  <a:lnTo>
                    <a:pt x="539630" y="271691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33566" y="3218535"/>
              <a:ext cx="539631" cy="543382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2733568" y="2824179"/>
              <a:ext cx="1001394" cy="937894"/>
            </a:xfrm>
            <a:custGeom>
              <a:avLst/>
              <a:gdLst/>
              <a:ahLst/>
              <a:cxnLst/>
              <a:rect l="l" t="t" r="r" b="b"/>
              <a:pathLst>
                <a:path w="1001395" h="937895">
                  <a:moveTo>
                    <a:pt x="539630" y="666047"/>
                  </a:moveTo>
                  <a:lnTo>
                    <a:pt x="535283" y="714881"/>
                  </a:lnTo>
                  <a:lnTo>
                    <a:pt x="522750" y="760845"/>
                  </a:lnTo>
                  <a:lnTo>
                    <a:pt x="502792" y="803171"/>
                  </a:lnTo>
                  <a:lnTo>
                    <a:pt x="476172" y="841091"/>
                  </a:lnTo>
                  <a:lnTo>
                    <a:pt x="443651" y="873837"/>
                  </a:lnTo>
                  <a:lnTo>
                    <a:pt x="405990" y="900643"/>
                  </a:lnTo>
                  <a:lnTo>
                    <a:pt x="363952" y="920740"/>
                  </a:lnTo>
                  <a:lnTo>
                    <a:pt x="318298" y="933361"/>
                  </a:lnTo>
                  <a:lnTo>
                    <a:pt x="269789" y="937739"/>
                  </a:lnTo>
                  <a:lnTo>
                    <a:pt x="221296" y="933361"/>
                  </a:lnTo>
                  <a:lnTo>
                    <a:pt x="175654" y="920740"/>
                  </a:lnTo>
                  <a:lnTo>
                    <a:pt x="133625" y="900643"/>
                  </a:lnTo>
                  <a:lnTo>
                    <a:pt x="95970" y="873837"/>
                  </a:lnTo>
                  <a:lnTo>
                    <a:pt x="63453" y="841091"/>
                  </a:lnTo>
                  <a:lnTo>
                    <a:pt x="36835" y="803171"/>
                  </a:lnTo>
                  <a:lnTo>
                    <a:pt x="16879" y="760845"/>
                  </a:lnTo>
                  <a:lnTo>
                    <a:pt x="4346" y="714881"/>
                  </a:lnTo>
                  <a:lnTo>
                    <a:pt x="0" y="666047"/>
                  </a:lnTo>
                  <a:lnTo>
                    <a:pt x="4346" y="617203"/>
                  </a:lnTo>
                  <a:lnTo>
                    <a:pt x="16879" y="571235"/>
                  </a:lnTo>
                  <a:lnTo>
                    <a:pt x="36835" y="528908"/>
                  </a:lnTo>
                  <a:lnTo>
                    <a:pt x="63453" y="490989"/>
                  </a:lnTo>
                  <a:lnTo>
                    <a:pt x="95970" y="458246"/>
                  </a:lnTo>
                  <a:lnTo>
                    <a:pt x="133625" y="431444"/>
                  </a:lnTo>
                  <a:lnTo>
                    <a:pt x="175654" y="411350"/>
                  </a:lnTo>
                  <a:lnTo>
                    <a:pt x="221296" y="398732"/>
                  </a:lnTo>
                  <a:lnTo>
                    <a:pt x="269789" y="394355"/>
                  </a:lnTo>
                  <a:lnTo>
                    <a:pt x="318298" y="398732"/>
                  </a:lnTo>
                  <a:lnTo>
                    <a:pt x="363952" y="411350"/>
                  </a:lnTo>
                  <a:lnTo>
                    <a:pt x="405990" y="431444"/>
                  </a:lnTo>
                  <a:lnTo>
                    <a:pt x="443651" y="458246"/>
                  </a:lnTo>
                  <a:lnTo>
                    <a:pt x="476172" y="490989"/>
                  </a:lnTo>
                  <a:lnTo>
                    <a:pt x="502792" y="528908"/>
                  </a:lnTo>
                  <a:lnTo>
                    <a:pt x="522750" y="571235"/>
                  </a:lnTo>
                  <a:lnTo>
                    <a:pt x="535283" y="617203"/>
                  </a:lnTo>
                  <a:lnTo>
                    <a:pt x="539630" y="666047"/>
                  </a:lnTo>
                  <a:close/>
                </a:path>
                <a:path w="1001395" h="937895">
                  <a:moveTo>
                    <a:pt x="817976" y="666133"/>
                  </a:moveTo>
                  <a:lnTo>
                    <a:pt x="269823" y="666133"/>
                  </a:lnTo>
                  <a:lnTo>
                    <a:pt x="269823" y="114203"/>
                  </a:lnTo>
                  <a:lnTo>
                    <a:pt x="817976" y="114203"/>
                  </a:lnTo>
                  <a:lnTo>
                    <a:pt x="817976" y="666133"/>
                  </a:lnTo>
                  <a:close/>
                </a:path>
                <a:path w="1001395" h="937895">
                  <a:moveTo>
                    <a:pt x="269823" y="114203"/>
                  </a:moveTo>
                  <a:lnTo>
                    <a:pt x="453793" y="0"/>
                  </a:lnTo>
                </a:path>
                <a:path w="1001395" h="937895">
                  <a:moveTo>
                    <a:pt x="817976" y="114203"/>
                  </a:moveTo>
                  <a:lnTo>
                    <a:pt x="998274" y="2252"/>
                  </a:lnTo>
                </a:path>
                <a:path w="1001395" h="937895">
                  <a:moveTo>
                    <a:pt x="817976" y="666133"/>
                  </a:moveTo>
                  <a:lnTo>
                    <a:pt x="1000921" y="552548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058020" y="3374859"/>
              <a:ext cx="449580" cy="76200"/>
            </a:xfrm>
            <a:custGeom>
              <a:avLst/>
              <a:gdLst/>
              <a:ahLst/>
              <a:cxnLst/>
              <a:rect l="l" t="t" r="r" b="b"/>
              <a:pathLst>
                <a:path w="449579" h="76200">
                  <a:moveTo>
                    <a:pt x="62674" y="2578"/>
                  </a:moveTo>
                  <a:lnTo>
                    <a:pt x="58407" y="0"/>
                  </a:lnTo>
                  <a:lnTo>
                    <a:pt x="54483" y="0"/>
                  </a:lnTo>
                  <a:lnTo>
                    <a:pt x="25107" y="31470"/>
                  </a:lnTo>
                  <a:lnTo>
                    <a:pt x="23736" y="34925"/>
                  </a:lnTo>
                  <a:lnTo>
                    <a:pt x="23393" y="34582"/>
                  </a:lnTo>
                  <a:lnTo>
                    <a:pt x="31762" y="342"/>
                  </a:lnTo>
                  <a:lnTo>
                    <a:pt x="31254" y="0"/>
                  </a:lnTo>
                  <a:lnTo>
                    <a:pt x="11506" y="3581"/>
                  </a:lnTo>
                  <a:lnTo>
                    <a:pt x="4787" y="4648"/>
                  </a:lnTo>
                  <a:lnTo>
                    <a:pt x="4787" y="7569"/>
                  </a:lnTo>
                  <a:lnTo>
                    <a:pt x="8534" y="6718"/>
                  </a:lnTo>
                  <a:lnTo>
                    <a:pt x="15709" y="6718"/>
                  </a:lnTo>
                  <a:lnTo>
                    <a:pt x="16560" y="9474"/>
                  </a:lnTo>
                  <a:lnTo>
                    <a:pt x="16560" y="13423"/>
                  </a:lnTo>
                  <a:lnTo>
                    <a:pt x="15544" y="19278"/>
                  </a:lnTo>
                  <a:lnTo>
                    <a:pt x="0" y="75831"/>
                  </a:lnTo>
                  <a:lnTo>
                    <a:pt x="12979" y="75831"/>
                  </a:lnTo>
                  <a:lnTo>
                    <a:pt x="28867" y="32842"/>
                  </a:lnTo>
                  <a:lnTo>
                    <a:pt x="45770" y="11176"/>
                  </a:lnTo>
                  <a:lnTo>
                    <a:pt x="49872" y="11176"/>
                  </a:lnTo>
                  <a:lnTo>
                    <a:pt x="47307" y="17386"/>
                  </a:lnTo>
                  <a:lnTo>
                    <a:pt x="62674" y="17386"/>
                  </a:lnTo>
                  <a:lnTo>
                    <a:pt x="62674" y="2578"/>
                  </a:lnTo>
                  <a:close/>
                </a:path>
                <a:path w="449579" h="76200">
                  <a:moveTo>
                    <a:pt x="449008" y="2578"/>
                  </a:moveTo>
                  <a:lnTo>
                    <a:pt x="444741" y="0"/>
                  </a:lnTo>
                  <a:lnTo>
                    <a:pt x="440817" y="0"/>
                  </a:lnTo>
                  <a:lnTo>
                    <a:pt x="411441" y="31470"/>
                  </a:lnTo>
                  <a:lnTo>
                    <a:pt x="410070" y="34925"/>
                  </a:lnTo>
                  <a:lnTo>
                    <a:pt x="409727" y="34582"/>
                  </a:lnTo>
                  <a:lnTo>
                    <a:pt x="418096" y="342"/>
                  </a:lnTo>
                  <a:lnTo>
                    <a:pt x="417588" y="0"/>
                  </a:lnTo>
                  <a:lnTo>
                    <a:pt x="397840" y="3581"/>
                  </a:lnTo>
                  <a:lnTo>
                    <a:pt x="391109" y="4648"/>
                  </a:lnTo>
                  <a:lnTo>
                    <a:pt x="391109" y="7569"/>
                  </a:lnTo>
                  <a:lnTo>
                    <a:pt x="394868" y="6718"/>
                  </a:lnTo>
                  <a:lnTo>
                    <a:pt x="402043" y="6718"/>
                  </a:lnTo>
                  <a:lnTo>
                    <a:pt x="402894" y="9474"/>
                  </a:lnTo>
                  <a:lnTo>
                    <a:pt x="402894" y="13423"/>
                  </a:lnTo>
                  <a:lnTo>
                    <a:pt x="401878" y="19278"/>
                  </a:lnTo>
                  <a:lnTo>
                    <a:pt x="386334" y="75831"/>
                  </a:lnTo>
                  <a:lnTo>
                    <a:pt x="399313" y="75831"/>
                  </a:lnTo>
                  <a:lnTo>
                    <a:pt x="415201" y="32842"/>
                  </a:lnTo>
                  <a:lnTo>
                    <a:pt x="432104" y="11176"/>
                  </a:lnTo>
                  <a:lnTo>
                    <a:pt x="436206" y="11176"/>
                  </a:lnTo>
                  <a:lnTo>
                    <a:pt x="433641" y="17386"/>
                  </a:lnTo>
                  <a:lnTo>
                    <a:pt x="449008" y="17386"/>
                  </a:lnTo>
                  <a:lnTo>
                    <a:pt x="449008" y="257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 descr=""/>
          <p:cNvGrpSpPr/>
          <p:nvPr/>
        </p:nvGrpSpPr>
        <p:grpSpPr>
          <a:xfrm>
            <a:off x="4164819" y="2662406"/>
            <a:ext cx="1495425" cy="1122045"/>
            <a:chOff x="4164819" y="2662406"/>
            <a:chExt cx="1495425" cy="1122045"/>
          </a:xfrm>
        </p:grpSpPr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69103" y="2666691"/>
              <a:ext cx="539630" cy="543382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4169103" y="2666691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30" y="271691"/>
                  </a:moveTo>
                  <a:lnTo>
                    <a:pt x="535283" y="320526"/>
                  </a:lnTo>
                  <a:lnTo>
                    <a:pt x="522750" y="366489"/>
                  </a:lnTo>
                  <a:lnTo>
                    <a:pt x="502792" y="408815"/>
                  </a:lnTo>
                  <a:lnTo>
                    <a:pt x="476172" y="446735"/>
                  </a:lnTo>
                  <a:lnTo>
                    <a:pt x="443651" y="479481"/>
                  </a:lnTo>
                  <a:lnTo>
                    <a:pt x="405990" y="506287"/>
                  </a:lnTo>
                  <a:lnTo>
                    <a:pt x="363952" y="526384"/>
                  </a:lnTo>
                  <a:lnTo>
                    <a:pt x="318298" y="539005"/>
                  </a:lnTo>
                  <a:lnTo>
                    <a:pt x="269789" y="543383"/>
                  </a:lnTo>
                  <a:lnTo>
                    <a:pt x="221296" y="539005"/>
                  </a:lnTo>
                  <a:lnTo>
                    <a:pt x="175654" y="526384"/>
                  </a:lnTo>
                  <a:lnTo>
                    <a:pt x="133625" y="506287"/>
                  </a:lnTo>
                  <a:lnTo>
                    <a:pt x="95970" y="479481"/>
                  </a:lnTo>
                  <a:lnTo>
                    <a:pt x="63453" y="446735"/>
                  </a:lnTo>
                  <a:lnTo>
                    <a:pt x="36835" y="408815"/>
                  </a:lnTo>
                  <a:lnTo>
                    <a:pt x="16879" y="366489"/>
                  </a:lnTo>
                  <a:lnTo>
                    <a:pt x="4346" y="320526"/>
                  </a:lnTo>
                  <a:lnTo>
                    <a:pt x="0" y="271691"/>
                  </a:lnTo>
                  <a:lnTo>
                    <a:pt x="4346" y="222852"/>
                  </a:lnTo>
                  <a:lnTo>
                    <a:pt x="16879" y="176886"/>
                  </a:lnTo>
                  <a:lnTo>
                    <a:pt x="36835" y="134560"/>
                  </a:lnTo>
                  <a:lnTo>
                    <a:pt x="63453" y="96641"/>
                  </a:lnTo>
                  <a:lnTo>
                    <a:pt x="95970" y="63895"/>
                  </a:lnTo>
                  <a:lnTo>
                    <a:pt x="133625" y="37092"/>
                  </a:lnTo>
                  <a:lnTo>
                    <a:pt x="175654" y="16996"/>
                  </a:lnTo>
                  <a:lnTo>
                    <a:pt x="221296" y="4377"/>
                  </a:lnTo>
                  <a:lnTo>
                    <a:pt x="269789" y="0"/>
                  </a:lnTo>
                  <a:lnTo>
                    <a:pt x="318298" y="4377"/>
                  </a:lnTo>
                  <a:lnTo>
                    <a:pt x="363952" y="16996"/>
                  </a:lnTo>
                  <a:lnTo>
                    <a:pt x="405990" y="37092"/>
                  </a:lnTo>
                  <a:lnTo>
                    <a:pt x="443651" y="63895"/>
                  </a:lnTo>
                  <a:lnTo>
                    <a:pt x="476172" y="96641"/>
                  </a:lnTo>
                  <a:lnTo>
                    <a:pt x="502792" y="134560"/>
                  </a:lnTo>
                  <a:lnTo>
                    <a:pt x="522750" y="176886"/>
                  </a:lnTo>
                  <a:lnTo>
                    <a:pt x="535283" y="222852"/>
                  </a:lnTo>
                  <a:lnTo>
                    <a:pt x="539630" y="271691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37089" y="2957351"/>
              <a:ext cx="539630" cy="543365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4637089" y="2957350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30" y="271674"/>
                  </a:moveTo>
                  <a:lnTo>
                    <a:pt x="535283" y="320508"/>
                  </a:lnTo>
                  <a:lnTo>
                    <a:pt x="522748" y="366472"/>
                  </a:lnTo>
                  <a:lnTo>
                    <a:pt x="502789" y="408797"/>
                  </a:lnTo>
                  <a:lnTo>
                    <a:pt x="476167" y="446717"/>
                  </a:lnTo>
                  <a:lnTo>
                    <a:pt x="443644" y="479464"/>
                  </a:lnTo>
                  <a:lnTo>
                    <a:pt x="405982" y="506269"/>
                  </a:lnTo>
                  <a:lnTo>
                    <a:pt x="363945" y="526366"/>
                  </a:lnTo>
                  <a:lnTo>
                    <a:pt x="318293" y="538988"/>
                  </a:lnTo>
                  <a:lnTo>
                    <a:pt x="269789" y="543365"/>
                  </a:lnTo>
                  <a:lnTo>
                    <a:pt x="221296" y="538988"/>
                  </a:lnTo>
                  <a:lnTo>
                    <a:pt x="175654" y="526366"/>
                  </a:lnTo>
                  <a:lnTo>
                    <a:pt x="133625" y="506269"/>
                  </a:lnTo>
                  <a:lnTo>
                    <a:pt x="95970" y="479464"/>
                  </a:lnTo>
                  <a:lnTo>
                    <a:pt x="63453" y="446717"/>
                  </a:lnTo>
                  <a:lnTo>
                    <a:pt x="36835" y="408797"/>
                  </a:lnTo>
                  <a:lnTo>
                    <a:pt x="16879" y="366472"/>
                  </a:lnTo>
                  <a:lnTo>
                    <a:pt x="4346" y="320508"/>
                  </a:lnTo>
                  <a:lnTo>
                    <a:pt x="0" y="271674"/>
                  </a:lnTo>
                  <a:lnTo>
                    <a:pt x="4346" y="222835"/>
                  </a:lnTo>
                  <a:lnTo>
                    <a:pt x="16879" y="176871"/>
                  </a:lnTo>
                  <a:lnTo>
                    <a:pt x="36835" y="134547"/>
                  </a:lnTo>
                  <a:lnTo>
                    <a:pt x="63453" y="96630"/>
                  </a:lnTo>
                  <a:lnTo>
                    <a:pt x="95970" y="63888"/>
                  </a:lnTo>
                  <a:lnTo>
                    <a:pt x="133625" y="37087"/>
                  </a:lnTo>
                  <a:lnTo>
                    <a:pt x="175654" y="16994"/>
                  </a:lnTo>
                  <a:lnTo>
                    <a:pt x="221296" y="4376"/>
                  </a:lnTo>
                  <a:lnTo>
                    <a:pt x="269789" y="0"/>
                  </a:lnTo>
                  <a:lnTo>
                    <a:pt x="318293" y="4376"/>
                  </a:lnTo>
                  <a:lnTo>
                    <a:pt x="363945" y="16994"/>
                  </a:lnTo>
                  <a:lnTo>
                    <a:pt x="405982" y="37087"/>
                  </a:lnTo>
                  <a:lnTo>
                    <a:pt x="443644" y="63888"/>
                  </a:lnTo>
                  <a:lnTo>
                    <a:pt x="476167" y="96630"/>
                  </a:lnTo>
                  <a:lnTo>
                    <a:pt x="502789" y="134547"/>
                  </a:lnTo>
                  <a:lnTo>
                    <a:pt x="522748" y="176871"/>
                  </a:lnTo>
                  <a:lnTo>
                    <a:pt x="535283" y="222835"/>
                  </a:lnTo>
                  <a:lnTo>
                    <a:pt x="539630" y="271674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06375" y="3236574"/>
              <a:ext cx="539647" cy="543382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5106374" y="3236574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47" y="271691"/>
                  </a:moveTo>
                  <a:lnTo>
                    <a:pt x="535299" y="320521"/>
                  </a:lnTo>
                  <a:lnTo>
                    <a:pt x="522763" y="366482"/>
                  </a:lnTo>
                  <a:lnTo>
                    <a:pt x="502801" y="408807"/>
                  </a:lnTo>
                  <a:lnTo>
                    <a:pt x="476176" y="446728"/>
                  </a:lnTo>
                  <a:lnTo>
                    <a:pt x="443651" y="479475"/>
                  </a:lnTo>
                  <a:lnTo>
                    <a:pt x="405987" y="506283"/>
                  </a:lnTo>
                  <a:lnTo>
                    <a:pt x="363947" y="526382"/>
                  </a:lnTo>
                  <a:lnTo>
                    <a:pt x="318294" y="539004"/>
                  </a:lnTo>
                  <a:lnTo>
                    <a:pt x="269789" y="543383"/>
                  </a:lnTo>
                  <a:lnTo>
                    <a:pt x="221296" y="539004"/>
                  </a:lnTo>
                  <a:lnTo>
                    <a:pt x="175654" y="526382"/>
                  </a:lnTo>
                  <a:lnTo>
                    <a:pt x="133625" y="506283"/>
                  </a:lnTo>
                  <a:lnTo>
                    <a:pt x="95970" y="479475"/>
                  </a:lnTo>
                  <a:lnTo>
                    <a:pt x="63453" y="446728"/>
                  </a:lnTo>
                  <a:lnTo>
                    <a:pt x="36835" y="408807"/>
                  </a:lnTo>
                  <a:lnTo>
                    <a:pt x="16879" y="366482"/>
                  </a:lnTo>
                  <a:lnTo>
                    <a:pt x="4346" y="320521"/>
                  </a:lnTo>
                  <a:lnTo>
                    <a:pt x="0" y="271691"/>
                  </a:lnTo>
                  <a:lnTo>
                    <a:pt x="4346" y="222848"/>
                  </a:lnTo>
                  <a:lnTo>
                    <a:pt x="16879" y="176879"/>
                  </a:lnTo>
                  <a:lnTo>
                    <a:pt x="36835" y="134552"/>
                  </a:lnTo>
                  <a:lnTo>
                    <a:pt x="63453" y="96633"/>
                  </a:lnTo>
                  <a:lnTo>
                    <a:pt x="95970" y="63890"/>
                  </a:lnTo>
                  <a:lnTo>
                    <a:pt x="133625" y="37088"/>
                  </a:lnTo>
                  <a:lnTo>
                    <a:pt x="175654" y="16994"/>
                  </a:lnTo>
                  <a:lnTo>
                    <a:pt x="221296" y="4376"/>
                  </a:lnTo>
                  <a:lnTo>
                    <a:pt x="269789" y="0"/>
                  </a:lnTo>
                  <a:lnTo>
                    <a:pt x="318294" y="4376"/>
                  </a:lnTo>
                  <a:lnTo>
                    <a:pt x="363947" y="16994"/>
                  </a:lnTo>
                  <a:lnTo>
                    <a:pt x="405987" y="37088"/>
                  </a:lnTo>
                  <a:lnTo>
                    <a:pt x="443651" y="63890"/>
                  </a:lnTo>
                  <a:lnTo>
                    <a:pt x="476176" y="96633"/>
                  </a:lnTo>
                  <a:lnTo>
                    <a:pt x="502801" y="134552"/>
                  </a:lnTo>
                  <a:lnTo>
                    <a:pt x="522763" y="176879"/>
                  </a:lnTo>
                  <a:lnTo>
                    <a:pt x="535299" y="222848"/>
                  </a:lnTo>
                  <a:lnTo>
                    <a:pt x="539647" y="271691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597229" y="2803319"/>
              <a:ext cx="787400" cy="705485"/>
            </a:xfrm>
            <a:custGeom>
              <a:avLst/>
              <a:gdLst/>
              <a:ahLst/>
              <a:cxnLst/>
              <a:rect l="l" t="t" r="r" b="b"/>
              <a:pathLst>
                <a:path w="787400" h="705485">
                  <a:moveTo>
                    <a:pt x="787406" y="704946"/>
                  </a:moveTo>
                  <a:lnTo>
                    <a:pt x="0" y="704946"/>
                  </a:lnTo>
                  <a:lnTo>
                    <a:pt x="0" y="0"/>
                  </a:lnTo>
                </a:path>
              </a:pathLst>
            </a:custGeom>
            <a:ln w="8572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597229" y="2800705"/>
              <a:ext cx="787400" cy="708025"/>
            </a:xfrm>
            <a:custGeom>
              <a:avLst/>
              <a:gdLst/>
              <a:ahLst/>
              <a:cxnLst/>
              <a:rect l="l" t="t" r="r" b="b"/>
              <a:pathLst>
                <a:path w="787400" h="708025">
                  <a:moveTo>
                    <a:pt x="0" y="0"/>
                  </a:moveTo>
                  <a:lnTo>
                    <a:pt x="787406" y="0"/>
                  </a:lnTo>
                  <a:lnTo>
                    <a:pt x="787406" y="707560"/>
                  </a:lnTo>
                </a:path>
              </a:pathLst>
            </a:custGeom>
            <a:ln w="857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438927" y="2938382"/>
              <a:ext cx="946150" cy="708025"/>
            </a:xfrm>
            <a:custGeom>
              <a:avLst/>
              <a:gdLst/>
              <a:ahLst/>
              <a:cxnLst/>
              <a:rect l="l" t="t" r="r" b="b"/>
              <a:pathLst>
                <a:path w="946150" h="708025">
                  <a:moveTo>
                    <a:pt x="0" y="707577"/>
                  </a:moveTo>
                  <a:lnTo>
                    <a:pt x="158300" y="569883"/>
                  </a:lnTo>
                </a:path>
                <a:path w="946150" h="708025">
                  <a:moveTo>
                    <a:pt x="0" y="0"/>
                  </a:moveTo>
                  <a:lnTo>
                    <a:pt x="945707" y="569883"/>
                  </a:lnTo>
                </a:path>
              </a:pathLst>
            </a:custGeom>
            <a:ln w="8568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470463" y="3036455"/>
              <a:ext cx="882015" cy="382905"/>
            </a:xfrm>
            <a:custGeom>
              <a:avLst/>
              <a:gdLst/>
              <a:ahLst/>
              <a:cxnLst/>
              <a:rect l="l" t="t" r="r" b="b"/>
              <a:pathLst>
                <a:path w="882014" h="382904">
                  <a:moveTo>
                    <a:pt x="62699" y="2603"/>
                  </a:moveTo>
                  <a:lnTo>
                    <a:pt x="58432" y="0"/>
                  </a:lnTo>
                  <a:lnTo>
                    <a:pt x="54495" y="0"/>
                  </a:lnTo>
                  <a:lnTo>
                    <a:pt x="25107" y="31470"/>
                  </a:lnTo>
                  <a:lnTo>
                    <a:pt x="23736" y="34937"/>
                  </a:lnTo>
                  <a:lnTo>
                    <a:pt x="23406" y="34594"/>
                  </a:lnTo>
                  <a:lnTo>
                    <a:pt x="31800" y="368"/>
                  </a:lnTo>
                  <a:lnTo>
                    <a:pt x="31242" y="0"/>
                  </a:lnTo>
                  <a:lnTo>
                    <a:pt x="11518" y="3606"/>
                  </a:lnTo>
                  <a:lnTo>
                    <a:pt x="4800" y="4660"/>
                  </a:lnTo>
                  <a:lnTo>
                    <a:pt x="4800" y="7594"/>
                  </a:lnTo>
                  <a:lnTo>
                    <a:pt x="8547" y="6731"/>
                  </a:lnTo>
                  <a:lnTo>
                    <a:pt x="15735" y="6731"/>
                  </a:lnTo>
                  <a:lnTo>
                    <a:pt x="16573" y="9486"/>
                  </a:lnTo>
                  <a:lnTo>
                    <a:pt x="16573" y="13436"/>
                  </a:lnTo>
                  <a:lnTo>
                    <a:pt x="15544" y="19278"/>
                  </a:lnTo>
                  <a:lnTo>
                    <a:pt x="0" y="75844"/>
                  </a:lnTo>
                  <a:lnTo>
                    <a:pt x="12979" y="75844"/>
                  </a:lnTo>
                  <a:lnTo>
                    <a:pt x="28879" y="32854"/>
                  </a:lnTo>
                  <a:lnTo>
                    <a:pt x="45770" y="11201"/>
                  </a:lnTo>
                  <a:lnTo>
                    <a:pt x="49885" y="11201"/>
                  </a:lnTo>
                  <a:lnTo>
                    <a:pt x="47332" y="17386"/>
                  </a:lnTo>
                  <a:lnTo>
                    <a:pt x="62699" y="17386"/>
                  </a:lnTo>
                  <a:lnTo>
                    <a:pt x="62699" y="2603"/>
                  </a:lnTo>
                  <a:close/>
                </a:path>
                <a:path w="882014" h="382904">
                  <a:moveTo>
                    <a:pt x="881938" y="309524"/>
                  </a:moveTo>
                  <a:lnTo>
                    <a:pt x="877671" y="306946"/>
                  </a:lnTo>
                  <a:lnTo>
                    <a:pt x="873760" y="306946"/>
                  </a:lnTo>
                  <a:lnTo>
                    <a:pt x="844384" y="338416"/>
                  </a:lnTo>
                  <a:lnTo>
                    <a:pt x="843013" y="341858"/>
                  </a:lnTo>
                  <a:lnTo>
                    <a:pt x="842695" y="341528"/>
                  </a:lnTo>
                  <a:lnTo>
                    <a:pt x="851039" y="307289"/>
                  </a:lnTo>
                  <a:lnTo>
                    <a:pt x="850531" y="306946"/>
                  </a:lnTo>
                  <a:lnTo>
                    <a:pt x="830808" y="310527"/>
                  </a:lnTo>
                  <a:lnTo>
                    <a:pt x="824090" y="311594"/>
                  </a:lnTo>
                  <a:lnTo>
                    <a:pt x="824090" y="314515"/>
                  </a:lnTo>
                  <a:lnTo>
                    <a:pt x="825944" y="314172"/>
                  </a:lnTo>
                  <a:lnTo>
                    <a:pt x="827811" y="313651"/>
                  </a:lnTo>
                  <a:lnTo>
                    <a:pt x="834974" y="313651"/>
                  </a:lnTo>
                  <a:lnTo>
                    <a:pt x="835837" y="316407"/>
                  </a:lnTo>
                  <a:lnTo>
                    <a:pt x="835837" y="320370"/>
                  </a:lnTo>
                  <a:lnTo>
                    <a:pt x="834834" y="326212"/>
                  </a:lnTo>
                  <a:lnTo>
                    <a:pt x="819277" y="382790"/>
                  </a:lnTo>
                  <a:lnTo>
                    <a:pt x="832243" y="382790"/>
                  </a:lnTo>
                  <a:lnTo>
                    <a:pt x="848144" y="339801"/>
                  </a:lnTo>
                  <a:lnTo>
                    <a:pt x="865035" y="318122"/>
                  </a:lnTo>
                  <a:lnTo>
                    <a:pt x="869124" y="318122"/>
                  </a:lnTo>
                  <a:lnTo>
                    <a:pt x="866571" y="324332"/>
                  </a:lnTo>
                  <a:lnTo>
                    <a:pt x="881938" y="324332"/>
                  </a:lnTo>
                  <a:lnTo>
                    <a:pt x="881938" y="30952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85075" y="3238191"/>
              <a:ext cx="150633" cy="116232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5476798" y="2989757"/>
              <a:ext cx="183515" cy="164465"/>
            </a:xfrm>
            <a:custGeom>
              <a:avLst/>
              <a:gdLst/>
              <a:ahLst/>
              <a:cxnLst/>
              <a:rect l="l" t="t" r="r" b="b"/>
              <a:pathLst>
                <a:path w="183514" h="164464">
                  <a:moveTo>
                    <a:pt x="165696" y="120548"/>
                  </a:moveTo>
                  <a:lnTo>
                    <a:pt x="163322" y="106438"/>
                  </a:lnTo>
                  <a:lnTo>
                    <a:pt x="157530" y="97294"/>
                  </a:lnTo>
                  <a:lnTo>
                    <a:pt x="150406" y="91833"/>
                  </a:lnTo>
                  <a:lnTo>
                    <a:pt x="143992" y="88747"/>
                  </a:lnTo>
                  <a:lnTo>
                    <a:pt x="151218" y="83159"/>
                  </a:lnTo>
                  <a:lnTo>
                    <a:pt x="156159" y="77406"/>
                  </a:lnTo>
                  <a:lnTo>
                    <a:pt x="158978" y="71297"/>
                  </a:lnTo>
                  <a:lnTo>
                    <a:pt x="159880" y="64655"/>
                  </a:lnTo>
                  <a:lnTo>
                    <a:pt x="158813" y="58064"/>
                  </a:lnTo>
                  <a:lnTo>
                    <a:pt x="154813" y="50419"/>
                  </a:lnTo>
                  <a:lnTo>
                    <a:pt x="146672" y="44094"/>
                  </a:lnTo>
                  <a:lnTo>
                    <a:pt x="133210" y="41452"/>
                  </a:lnTo>
                  <a:lnTo>
                    <a:pt x="124129" y="42646"/>
                  </a:lnTo>
                  <a:lnTo>
                    <a:pt x="114769" y="46939"/>
                  </a:lnTo>
                  <a:lnTo>
                    <a:pt x="106260" y="55448"/>
                  </a:lnTo>
                  <a:lnTo>
                    <a:pt x="99758" y="69316"/>
                  </a:lnTo>
                  <a:lnTo>
                    <a:pt x="102323" y="69989"/>
                  </a:lnTo>
                  <a:lnTo>
                    <a:pt x="105156" y="65112"/>
                  </a:lnTo>
                  <a:lnTo>
                    <a:pt x="110070" y="59067"/>
                  </a:lnTo>
                  <a:lnTo>
                    <a:pt x="117436" y="53936"/>
                  </a:lnTo>
                  <a:lnTo>
                    <a:pt x="127584" y="51765"/>
                  </a:lnTo>
                  <a:lnTo>
                    <a:pt x="135851" y="53327"/>
                  </a:lnTo>
                  <a:lnTo>
                    <a:pt x="141732" y="57416"/>
                  </a:lnTo>
                  <a:lnTo>
                    <a:pt x="145224" y="63144"/>
                  </a:lnTo>
                  <a:lnTo>
                    <a:pt x="146380" y="69646"/>
                  </a:lnTo>
                  <a:lnTo>
                    <a:pt x="144145" y="80162"/>
                  </a:lnTo>
                  <a:lnTo>
                    <a:pt x="138036" y="88239"/>
                  </a:lnTo>
                  <a:lnTo>
                    <a:pt x="129019" y="94297"/>
                  </a:lnTo>
                  <a:lnTo>
                    <a:pt x="118033" y="98704"/>
                  </a:lnTo>
                  <a:lnTo>
                    <a:pt x="118186" y="100965"/>
                  </a:lnTo>
                  <a:lnTo>
                    <a:pt x="152882" y="122872"/>
                  </a:lnTo>
                  <a:lnTo>
                    <a:pt x="153365" y="127444"/>
                  </a:lnTo>
                  <a:lnTo>
                    <a:pt x="152031" y="137020"/>
                  </a:lnTo>
                  <a:lnTo>
                    <a:pt x="147891" y="145516"/>
                  </a:lnTo>
                  <a:lnTo>
                    <a:pt x="140766" y="151599"/>
                  </a:lnTo>
                  <a:lnTo>
                    <a:pt x="130479" y="153924"/>
                  </a:lnTo>
                  <a:lnTo>
                    <a:pt x="123520" y="152412"/>
                  </a:lnTo>
                  <a:lnTo>
                    <a:pt x="111785" y="145783"/>
                  </a:lnTo>
                  <a:lnTo>
                    <a:pt x="106083" y="144272"/>
                  </a:lnTo>
                  <a:lnTo>
                    <a:pt x="103327" y="144272"/>
                  </a:lnTo>
                  <a:lnTo>
                    <a:pt x="99415" y="145478"/>
                  </a:lnTo>
                  <a:lnTo>
                    <a:pt x="99415" y="159245"/>
                  </a:lnTo>
                  <a:lnTo>
                    <a:pt x="114274" y="160096"/>
                  </a:lnTo>
                  <a:lnTo>
                    <a:pt x="118376" y="160096"/>
                  </a:lnTo>
                  <a:lnTo>
                    <a:pt x="137071" y="157353"/>
                  </a:lnTo>
                  <a:lnTo>
                    <a:pt x="152082" y="149479"/>
                  </a:lnTo>
                  <a:lnTo>
                    <a:pt x="162077" y="137033"/>
                  </a:lnTo>
                  <a:lnTo>
                    <a:pt x="165696" y="120548"/>
                  </a:lnTo>
                  <a:close/>
                </a:path>
                <a:path w="183514" h="164464">
                  <a:moveTo>
                    <a:pt x="183045" y="266"/>
                  </a:moveTo>
                  <a:lnTo>
                    <a:pt x="82156" y="266"/>
                  </a:lnTo>
                  <a:lnTo>
                    <a:pt x="80302" y="0"/>
                  </a:lnTo>
                  <a:lnTo>
                    <a:pt x="58597" y="137223"/>
                  </a:lnTo>
                  <a:lnTo>
                    <a:pt x="24955" y="67945"/>
                  </a:lnTo>
                  <a:lnTo>
                    <a:pt x="0" y="80302"/>
                  </a:lnTo>
                  <a:lnTo>
                    <a:pt x="2755" y="85979"/>
                  </a:lnTo>
                  <a:lnTo>
                    <a:pt x="19164" y="77914"/>
                  </a:lnTo>
                  <a:lnTo>
                    <a:pt x="60629" y="164223"/>
                  </a:lnTo>
                  <a:lnTo>
                    <a:pt x="85382" y="6286"/>
                  </a:lnTo>
                  <a:lnTo>
                    <a:pt x="183045" y="6286"/>
                  </a:lnTo>
                  <a:lnTo>
                    <a:pt x="183045" y="26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453154" y="2822029"/>
              <a:ext cx="1115695" cy="687705"/>
            </a:xfrm>
            <a:custGeom>
              <a:avLst/>
              <a:gdLst/>
              <a:ahLst/>
              <a:cxnLst/>
              <a:rect l="l" t="t" r="r" b="b"/>
              <a:pathLst>
                <a:path w="1115695" h="687704">
                  <a:moveTo>
                    <a:pt x="932402" y="687629"/>
                  </a:moveTo>
                  <a:lnTo>
                    <a:pt x="1115365" y="574044"/>
                  </a:lnTo>
                </a:path>
                <a:path w="1115695" h="687704">
                  <a:moveTo>
                    <a:pt x="0" y="114203"/>
                  </a:moveTo>
                  <a:lnTo>
                    <a:pt x="183952" y="0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4438928" y="2938382"/>
              <a:ext cx="813435" cy="708025"/>
            </a:xfrm>
            <a:custGeom>
              <a:avLst/>
              <a:gdLst/>
              <a:ahLst/>
              <a:cxnLst/>
              <a:rect l="l" t="t" r="r" b="b"/>
              <a:pathLst>
                <a:path w="813435" h="708025">
                  <a:moveTo>
                    <a:pt x="813023" y="707577"/>
                  </a:moveTo>
                  <a:lnTo>
                    <a:pt x="0" y="707577"/>
                  </a:lnTo>
                  <a:lnTo>
                    <a:pt x="0" y="0"/>
                  </a:lnTo>
                  <a:lnTo>
                    <a:pt x="813023" y="0"/>
                  </a:lnTo>
                  <a:lnTo>
                    <a:pt x="813023" y="707577"/>
                  </a:lnTo>
                  <a:close/>
                </a:path>
              </a:pathLst>
            </a:custGeom>
            <a:ln w="8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055890" y="3095664"/>
              <a:ext cx="410209" cy="176530"/>
            </a:xfrm>
            <a:custGeom>
              <a:avLst/>
              <a:gdLst/>
              <a:ahLst/>
              <a:cxnLst/>
              <a:rect l="l" t="t" r="r" b="b"/>
              <a:pathLst>
                <a:path w="410210" h="176529">
                  <a:moveTo>
                    <a:pt x="0" y="176266"/>
                  </a:moveTo>
                  <a:lnTo>
                    <a:pt x="409868" y="0"/>
                  </a:lnTo>
                </a:path>
              </a:pathLst>
            </a:custGeom>
            <a:ln w="300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4438928" y="2800705"/>
              <a:ext cx="1027430" cy="845819"/>
            </a:xfrm>
            <a:custGeom>
              <a:avLst/>
              <a:gdLst/>
              <a:ahLst/>
              <a:cxnLst/>
              <a:rect l="l" t="t" r="r" b="b"/>
              <a:pathLst>
                <a:path w="1027429" h="845820">
                  <a:moveTo>
                    <a:pt x="158300" y="2613"/>
                  </a:moveTo>
                  <a:lnTo>
                    <a:pt x="0" y="137677"/>
                  </a:lnTo>
                </a:path>
                <a:path w="1027429" h="845820">
                  <a:moveTo>
                    <a:pt x="813023" y="137677"/>
                  </a:moveTo>
                  <a:lnTo>
                    <a:pt x="945707" y="0"/>
                  </a:lnTo>
                </a:path>
                <a:path w="1027429" h="845820">
                  <a:moveTo>
                    <a:pt x="945707" y="707560"/>
                  </a:moveTo>
                  <a:lnTo>
                    <a:pt x="813023" y="845254"/>
                  </a:lnTo>
                </a:path>
                <a:path w="1027429" h="845820">
                  <a:moveTo>
                    <a:pt x="616962" y="471225"/>
                  </a:moveTo>
                  <a:lnTo>
                    <a:pt x="1026830" y="294958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6179832" y="2555201"/>
            <a:ext cx="1434465" cy="1292225"/>
            <a:chOff x="6179832" y="2555201"/>
            <a:chExt cx="1434465" cy="1292225"/>
          </a:xfrm>
        </p:grpSpPr>
        <p:pic>
          <p:nvPicPr>
            <p:cNvPr id="31" name="object 3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84114" y="2559779"/>
              <a:ext cx="539615" cy="543365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6184116" y="2559779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13" y="271674"/>
                  </a:moveTo>
                  <a:lnTo>
                    <a:pt x="535266" y="320508"/>
                  </a:lnTo>
                  <a:lnTo>
                    <a:pt x="522733" y="366472"/>
                  </a:lnTo>
                  <a:lnTo>
                    <a:pt x="502775" y="408797"/>
                  </a:lnTo>
                  <a:lnTo>
                    <a:pt x="476155" y="446717"/>
                  </a:lnTo>
                  <a:lnTo>
                    <a:pt x="443634" y="479464"/>
                  </a:lnTo>
                  <a:lnTo>
                    <a:pt x="405973" y="506269"/>
                  </a:lnTo>
                  <a:lnTo>
                    <a:pt x="363935" y="526366"/>
                  </a:lnTo>
                  <a:lnTo>
                    <a:pt x="318280" y="538988"/>
                  </a:lnTo>
                  <a:lnTo>
                    <a:pt x="269772" y="543365"/>
                  </a:lnTo>
                  <a:lnTo>
                    <a:pt x="221280" y="538988"/>
                  </a:lnTo>
                  <a:lnTo>
                    <a:pt x="175639" y="526366"/>
                  </a:lnTo>
                  <a:lnTo>
                    <a:pt x="133612" y="506269"/>
                  </a:lnTo>
                  <a:lnTo>
                    <a:pt x="95960" y="479464"/>
                  </a:lnTo>
                  <a:lnTo>
                    <a:pt x="63446" y="446717"/>
                  </a:lnTo>
                  <a:lnTo>
                    <a:pt x="36831" y="408797"/>
                  </a:lnTo>
                  <a:lnTo>
                    <a:pt x="16877" y="366472"/>
                  </a:lnTo>
                  <a:lnTo>
                    <a:pt x="4346" y="320508"/>
                  </a:lnTo>
                  <a:lnTo>
                    <a:pt x="0" y="271674"/>
                  </a:lnTo>
                  <a:lnTo>
                    <a:pt x="4346" y="222835"/>
                  </a:lnTo>
                  <a:lnTo>
                    <a:pt x="16877" y="176871"/>
                  </a:lnTo>
                  <a:lnTo>
                    <a:pt x="36831" y="134547"/>
                  </a:lnTo>
                  <a:lnTo>
                    <a:pt x="63446" y="96630"/>
                  </a:lnTo>
                  <a:lnTo>
                    <a:pt x="95960" y="63888"/>
                  </a:lnTo>
                  <a:lnTo>
                    <a:pt x="133612" y="37087"/>
                  </a:lnTo>
                  <a:lnTo>
                    <a:pt x="175639" y="16994"/>
                  </a:lnTo>
                  <a:lnTo>
                    <a:pt x="221280" y="4376"/>
                  </a:lnTo>
                  <a:lnTo>
                    <a:pt x="269772" y="0"/>
                  </a:lnTo>
                  <a:lnTo>
                    <a:pt x="318280" y="4376"/>
                  </a:lnTo>
                  <a:lnTo>
                    <a:pt x="363935" y="16994"/>
                  </a:lnTo>
                  <a:lnTo>
                    <a:pt x="405973" y="37087"/>
                  </a:lnTo>
                  <a:lnTo>
                    <a:pt x="443634" y="63888"/>
                  </a:lnTo>
                  <a:lnTo>
                    <a:pt x="476155" y="96630"/>
                  </a:lnTo>
                  <a:lnTo>
                    <a:pt x="502775" y="134547"/>
                  </a:lnTo>
                  <a:lnTo>
                    <a:pt x="522733" y="176871"/>
                  </a:lnTo>
                  <a:lnTo>
                    <a:pt x="535266" y="222835"/>
                  </a:lnTo>
                  <a:lnTo>
                    <a:pt x="539613" y="271674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76866" y="3299049"/>
              <a:ext cx="539631" cy="543365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6976867" y="3299050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30" y="271691"/>
                  </a:moveTo>
                  <a:lnTo>
                    <a:pt x="535283" y="320520"/>
                  </a:lnTo>
                  <a:lnTo>
                    <a:pt x="522750" y="366480"/>
                  </a:lnTo>
                  <a:lnTo>
                    <a:pt x="502792" y="408803"/>
                  </a:lnTo>
                  <a:lnTo>
                    <a:pt x="476172" y="446720"/>
                  </a:lnTo>
                  <a:lnTo>
                    <a:pt x="443651" y="479465"/>
                  </a:lnTo>
                  <a:lnTo>
                    <a:pt x="405990" y="506270"/>
                  </a:lnTo>
                  <a:lnTo>
                    <a:pt x="363952" y="526367"/>
                  </a:lnTo>
                  <a:lnTo>
                    <a:pt x="318298" y="538988"/>
                  </a:lnTo>
                  <a:lnTo>
                    <a:pt x="269789" y="543365"/>
                  </a:lnTo>
                  <a:lnTo>
                    <a:pt x="221296" y="538988"/>
                  </a:lnTo>
                  <a:lnTo>
                    <a:pt x="175654" y="526367"/>
                  </a:lnTo>
                  <a:lnTo>
                    <a:pt x="133625" y="506270"/>
                  </a:lnTo>
                  <a:lnTo>
                    <a:pt x="95970" y="479465"/>
                  </a:lnTo>
                  <a:lnTo>
                    <a:pt x="63453" y="446720"/>
                  </a:lnTo>
                  <a:lnTo>
                    <a:pt x="36835" y="408803"/>
                  </a:lnTo>
                  <a:lnTo>
                    <a:pt x="16879" y="366480"/>
                  </a:lnTo>
                  <a:lnTo>
                    <a:pt x="4346" y="320520"/>
                  </a:lnTo>
                  <a:lnTo>
                    <a:pt x="0" y="271691"/>
                  </a:lnTo>
                  <a:lnTo>
                    <a:pt x="4346" y="222848"/>
                  </a:lnTo>
                  <a:lnTo>
                    <a:pt x="16879" y="176879"/>
                  </a:lnTo>
                  <a:lnTo>
                    <a:pt x="36835" y="134552"/>
                  </a:lnTo>
                  <a:lnTo>
                    <a:pt x="63453" y="96633"/>
                  </a:lnTo>
                  <a:lnTo>
                    <a:pt x="95970" y="63890"/>
                  </a:lnTo>
                  <a:lnTo>
                    <a:pt x="133625" y="37088"/>
                  </a:lnTo>
                  <a:lnTo>
                    <a:pt x="175654" y="16994"/>
                  </a:lnTo>
                  <a:lnTo>
                    <a:pt x="221296" y="4376"/>
                  </a:lnTo>
                  <a:lnTo>
                    <a:pt x="269789" y="0"/>
                  </a:lnTo>
                  <a:lnTo>
                    <a:pt x="318298" y="4376"/>
                  </a:lnTo>
                  <a:lnTo>
                    <a:pt x="363952" y="16994"/>
                  </a:lnTo>
                  <a:lnTo>
                    <a:pt x="405990" y="37088"/>
                  </a:lnTo>
                  <a:lnTo>
                    <a:pt x="443651" y="63890"/>
                  </a:lnTo>
                  <a:lnTo>
                    <a:pt x="476172" y="96633"/>
                  </a:lnTo>
                  <a:lnTo>
                    <a:pt x="502792" y="134552"/>
                  </a:lnTo>
                  <a:lnTo>
                    <a:pt x="522750" y="176879"/>
                  </a:lnTo>
                  <a:lnTo>
                    <a:pt x="535283" y="222848"/>
                  </a:lnTo>
                  <a:lnTo>
                    <a:pt x="539630" y="271691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80371" y="2930781"/>
              <a:ext cx="539630" cy="543365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6580371" y="2930781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30" y="271691"/>
                  </a:moveTo>
                  <a:lnTo>
                    <a:pt x="535283" y="320520"/>
                  </a:lnTo>
                  <a:lnTo>
                    <a:pt x="522748" y="366480"/>
                  </a:lnTo>
                  <a:lnTo>
                    <a:pt x="502789" y="408803"/>
                  </a:lnTo>
                  <a:lnTo>
                    <a:pt x="476166" y="446720"/>
                  </a:lnTo>
                  <a:lnTo>
                    <a:pt x="443644" y="479465"/>
                  </a:lnTo>
                  <a:lnTo>
                    <a:pt x="405982" y="506270"/>
                  </a:lnTo>
                  <a:lnTo>
                    <a:pt x="363945" y="526367"/>
                  </a:lnTo>
                  <a:lnTo>
                    <a:pt x="318293" y="538988"/>
                  </a:lnTo>
                  <a:lnTo>
                    <a:pt x="269789" y="543365"/>
                  </a:lnTo>
                  <a:lnTo>
                    <a:pt x="221292" y="538988"/>
                  </a:lnTo>
                  <a:lnTo>
                    <a:pt x="175647" y="526367"/>
                  </a:lnTo>
                  <a:lnTo>
                    <a:pt x="133617" y="506270"/>
                  </a:lnTo>
                  <a:lnTo>
                    <a:pt x="95963" y="479465"/>
                  </a:lnTo>
                  <a:lnTo>
                    <a:pt x="63448" y="446720"/>
                  </a:lnTo>
                  <a:lnTo>
                    <a:pt x="36832" y="408803"/>
                  </a:lnTo>
                  <a:lnTo>
                    <a:pt x="16877" y="366480"/>
                  </a:lnTo>
                  <a:lnTo>
                    <a:pt x="4346" y="320520"/>
                  </a:lnTo>
                  <a:lnTo>
                    <a:pt x="0" y="271691"/>
                  </a:lnTo>
                  <a:lnTo>
                    <a:pt x="4346" y="222848"/>
                  </a:lnTo>
                  <a:lnTo>
                    <a:pt x="16877" y="176879"/>
                  </a:lnTo>
                  <a:lnTo>
                    <a:pt x="36832" y="134552"/>
                  </a:lnTo>
                  <a:lnTo>
                    <a:pt x="63448" y="96633"/>
                  </a:lnTo>
                  <a:lnTo>
                    <a:pt x="95963" y="63890"/>
                  </a:lnTo>
                  <a:lnTo>
                    <a:pt x="133617" y="37088"/>
                  </a:lnTo>
                  <a:lnTo>
                    <a:pt x="175647" y="16994"/>
                  </a:lnTo>
                  <a:lnTo>
                    <a:pt x="221292" y="4376"/>
                  </a:lnTo>
                  <a:lnTo>
                    <a:pt x="269789" y="0"/>
                  </a:lnTo>
                  <a:lnTo>
                    <a:pt x="318293" y="4376"/>
                  </a:lnTo>
                  <a:lnTo>
                    <a:pt x="363945" y="16994"/>
                  </a:lnTo>
                  <a:lnTo>
                    <a:pt x="405982" y="37088"/>
                  </a:lnTo>
                  <a:lnTo>
                    <a:pt x="443644" y="63890"/>
                  </a:lnTo>
                  <a:lnTo>
                    <a:pt x="476166" y="96633"/>
                  </a:lnTo>
                  <a:lnTo>
                    <a:pt x="502789" y="134552"/>
                  </a:lnTo>
                  <a:lnTo>
                    <a:pt x="522748" y="176879"/>
                  </a:lnTo>
                  <a:lnTo>
                    <a:pt x="535283" y="222848"/>
                  </a:lnTo>
                  <a:lnTo>
                    <a:pt x="539630" y="271691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6445571" y="2823043"/>
              <a:ext cx="809625" cy="759460"/>
            </a:xfrm>
            <a:custGeom>
              <a:avLst/>
              <a:gdLst/>
              <a:ahLst/>
              <a:cxnLst/>
              <a:rect l="l" t="t" r="r" b="b"/>
              <a:pathLst>
                <a:path w="809625" h="759460">
                  <a:moveTo>
                    <a:pt x="809232" y="758841"/>
                  </a:moveTo>
                  <a:lnTo>
                    <a:pt x="0" y="758841"/>
                  </a:lnTo>
                  <a:lnTo>
                    <a:pt x="0" y="0"/>
                  </a:lnTo>
                  <a:lnTo>
                    <a:pt x="809232" y="0"/>
                  </a:lnTo>
                  <a:lnTo>
                    <a:pt x="809232" y="758841"/>
                  </a:lnTo>
                  <a:close/>
                </a:path>
              </a:pathLst>
            </a:custGeom>
            <a:ln w="857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84114" y="2559779"/>
              <a:ext cx="539615" cy="543365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6184116" y="2559779"/>
              <a:ext cx="539750" cy="543560"/>
            </a:xfrm>
            <a:custGeom>
              <a:avLst/>
              <a:gdLst/>
              <a:ahLst/>
              <a:cxnLst/>
              <a:rect l="l" t="t" r="r" b="b"/>
              <a:pathLst>
                <a:path w="539750" h="543560">
                  <a:moveTo>
                    <a:pt x="539613" y="271674"/>
                  </a:moveTo>
                  <a:lnTo>
                    <a:pt x="535266" y="320508"/>
                  </a:lnTo>
                  <a:lnTo>
                    <a:pt x="522733" y="366472"/>
                  </a:lnTo>
                  <a:lnTo>
                    <a:pt x="502775" y="408797"/>
                  </a:lnTo>
                  <a:lnTo>
                    <a:pt x="476155" y="446717"/>
                  </a:lnTo>
                  <a:lnTo>
                    <a:pt x="443634" y="479464"/>
                  </a:lnTo>
                  <a:lnTo>
                    <a:pt x="405973" y="506269"/>
                  </a:lnTo>
                  <a:lnTo>
                    <a:pt x="363935" y="526366"/>
                  </a:lnTo>
                  <a:lnTo>
                    <a:pt x="318280" y="538988"/>
                  </a:lnTo>
                  <a:lnTo>
                    <a:pt x="269772" y="543365"/>
                  </a:lnTo>
                  <a:lnTo>
                    <a:pt x="221280" y="538988"/>
                  </a:lnTo>
                  <a:lnTo>
                    <a:pt x="175639" y="526366"/>
                  </a:lnTo>
                  <a:lnTo>
                    <a:pt x="133612" y="506269"/>
                  </a:lnTo>
                  <a:lnTo>
                    <a:pt x="95960" y="479464"/>
                  </a:lnTo>
                  <a:lnTo>
                    <a:pt x="63446" y="446717"/>
                  </a:lnTo>
                  <a:lnTo>
                    <a:pt x="36831" y="408797"/>
                  </a:lnTo>
                  <a:lnTo>
                    <a:pt x="16877" y="366472"/>
                  </a:lnTo>
                  <a:lnTo>
                    <a:pt x="4346" y="320508"/>
                  </a:lnTo>
                  <a:lnTo>
                    <a:pt x="0" y="271674"/>
                  </a:lnTo>
                  <a:lnTo>
                    <a:pt x="4346" y="222835"/>
                  </a:lnTo>
                  <a:lnTo>
                    <a:pt x="16877" y="176871"/>
                  </a:lnTo>
                  <a:lnTo>
                    <a:pt x="36831" y="134547"/>
                  </a:lnTo>
                  <a:lnTo>
                    <a:pt x="63446" y="96630"/>
                  </a:lnTo>
                  <a:lnTo>
                    <a:pt x="95960" y="63888"/>
                  </a:lnTo>
                  <a:lnTo>
                    <a:pt x="133612" y="37087"/>
                  </a:lnTo>
                  <a:lnTo>
                    <a:pt x="175639" y="16994"/>
                  </a:lnTo>
                  <a:lnTo>
                    <a:pt x="221280" y="4376"/>
                  </a:lnTo>
                  <a:lnTo>
                    <a:pt x="269772" y="0"/>
                  </a:lnTo>
                  <a:lnTo>
                    <a:pt x="318280" y="4376"/>
                  </a:lnTo>
                  <a:lnTo>
                    <a:pt x="363935" y="16994"/>
                  </a:lnTo>
                  <a:lnTo>
                    <a:pt x="405973" y="37087"/>
                  </a:lnTo>
                  <a:lnTo>
                    <a:pt x="443634" y="63888"/>
                  </a:lnTo>
                  <a:lnTo>
                    <a:pt x="476155" y="96630"/>
                  </a:lnTo>
                  <a:lnTo>
                    <a:pt x="502775" y="134547"/>
                  </a:lnTo>
                  <a:lnTo>
                    <a:pt x="522733" y="176871"/>
                  </a:lnTo>
                  <a:lnTo>
                    <a:pt x="535266" y="222835"/>
                  </a:lnTo>
                  <a:lnTo>
                    <a:pt x="539613" y="271674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85789" y="3300805"/>
              <a:ext cx="538144" cy="541886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6185789" y="3300804"/>
              <a:ext cx="538480" cy="542290"/>
            </a:xfrm>
            <a:custGeom>
              <a:avLst/>
              <a:gdLst/>
              <a:ahLst/>
              <a:cxnLst/>
              <a:rect l="l" t="t" r="r" b="b"/>
              <a:pathLst>
                <a:path w="538479" h="542289">
                  <a:moveTo>
                    <a:pt x="538144" y="291055"/>
                  </a:moveTo>
                  <a:lnTo>
                    <a:pt x="530214" y="339431"/>
                  </a:lnTo>
                  <a:lnTo>
                    <a:pt x="514332" y="384336"/>
                  </a:lnTo>
                  <a:lnTo>
                    <a:pt x="491315" y="425059"/>
                  </a:lnTo>
                  <a:lnTo>
                    <a:pt x="461979" y="460893"/>
                  </a:lnTo>
                  <a:lnTo>
                    <a:pt x="427140" y="491126"/>
                  </a:lnTo>
                  <a:lnTo>
                    <a:pt x="387614" y="515052"/>
                  </a:lnTo>
                  <a:lnTo>
                    <a:pt x="344217" y="531960"/>
                  </a:lnTo>
                  <a:lnTo>
                    <a:pt x="297764" y="541141"/>
                  </a:lnTo>
                  <a:lnTo>
                    <a:pt x="249073" y="541887"/>
                  </a:lnTo>
                  <a:lnTo>
                    <a:pt x="201030" y="533909"/>
                  </a:lnTo>
                  <a:lnTo>
                    <a:pt x="156439" y="517921"/>
                  </a:lnTo>
                  <a:lnTo>
                    <a:pt x="116002" y="494745"/>
                  </a:lnTo>
                  <a:lnTo>
                    <a:pt x="80422" y="465204"/>
                  </a:lnTo>
                  <a:lnTo>
                    <a:pt x="50403" y="430121"/>
                  </a:lnTo>
                  <a:lnTo>
                    <a:pt x="26648" y="390319"/>
                  </a:lnTo>
                  <a:lnTo>
                    <a:pt x="9860" y="346622"/>
                  </a:lnTo>
                  <a:lnTo>
                    <a:pt x="743" y="299852"/>
                  </a:lnTo>
                  <a:lnTo>
                    <a:pt x="0" y="250831"/>
                  </a:lnTo>
                  <a:lnTo>
                    <a:pt x="7925" y="202446"/>
                  </a:lnTo>
                  <a:lnTo>
                    <a:pt x="23801" y="157538"/>
                  </a:lnTo>
                  <a:lnTo>
                    <a:pt x="46812" y="116815"/>
                  </a:lnTo>
                  <a:lnTo>
                    <a:pt x="76142" y="80985"/>
                  </a:lnTo>
                  <a:lnTo>
                    <a:pt x="110975" y="50755"/>
                  </a:lnTo>
                  <a:lnTo>
                    <a:pt x="150496" y="26834"/>
                  </a:lnTo>
                  <a:lnTo>
                    <a:pt x="193887" y="9929"/>
                  </a:lnTo>
                  <a:lnTo>
                    <a:pt x="240334" y="748"/>
                  </a:lnTo>
                  <a:lnTo>
                    <a:pt x="289019" y="0"/>
                  </a:lnTo>
                  <a:lnTo>
                    <a:pt x="337068" y="7980"/>
                  </a:lnTo>
                  <a:lnTo>
                    <a:pt x="381665" y="23968"/>
                  </a:lnTo>
                  <a:lnTo>
                    <a:pt x="422108" y="47141"/>
                  </a:lnTo>
                  <a:lnTo>
                    <a:pt x="457693" y="76678"/>
                  </a:lnTo>
                  <a:lnTo>
                    <a:pt x="487718" y="111756"/>
                  </a:lnTo>
                  <a:lnTo>
                    <a:pt x="511478" y="151555"/>
                  </a:lnTo>
                  <a:lnTo>
                    <a:pt x="528272" y="195252"/>
                  </a:lnTo>
                  <a:lnTo>
                    <a:pt x="537395" y="242026"/>
                  </a:lnTo>
                  <a:lnTo>
                    <a:pt x="538144" y="291055"/>
                  </a:lnTo>
                  <a:close/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76662" y="2559486"/>
              <a:ext cx="538162" cy="541869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6445571" y="2559486"/>
              <a:ext cx="1069340" cy="1022985"/>
            </a:xfrm>
            <a:custGeom>
              <a:avLst/>
              <a:gdLst/>
              <a:ahLst/>
              <a:cxnLst/>
              <a:rect l="l" t="t" r="r" b="b"/>
              <a:pathLst>
                <a:path w="1069340" h="1022985">
                  <a:moveTo>
                    <a:pt x="1069253" y="291055"/>
                  </a:moveTo>
                  <a:lnTo>
                    <a:pt x="1061322" y="339426"/>
                  </a:lnTo>
                  <a:lnTo>
                    <a:pt x="1045440" y="384327"/>
                  </a:lnTo>
                  <a:lnTo>
                    <a:pt x="1022424" y="425047"/>
                  </a:lnTo>
                  <a:lnTo>
                    <a:pt x="993088" y="460879"/>
                  </a:lnTo>
                  <a:lnTo>
                    <a:pt x="958249" y="491111"/>
                  </a:lnTo>
                  <a:lnTo>
                    <a:pt x="918723" y="515035"/>
                  </a:lnTo>
                  <a:lnTo>
                    <a:pt x="875325" y="531943"/>
                  </a:lnTo>
                  <a:lnTo>
                    <a:pt x="828873" y="541124"/>
                  </a:lnTo>
                  <a:lnTo>
                    <a:pt x="780181" y="541869"/>
                  </a:lnTo>
                  <a:lnTo>
                    <a:pt x="732139" y="533893"/>
                  </a:lnTo>
                  <a:lnTo>
                    <a:pt x="687548" y="517906"/>
                  </a:lnTo>
                  <a:lnTo>
                    <a:pt x="647110" y="494732"/>
                  </a:lnTo>
                  <a:lnTo>
                    <a:pt x="611529" y="465193"/>
                  </a:lnTo>
                  <a:lnTo>
                    <a:pt x="581509" y="430111"/>
                  </a:lnTo>
                  <a:lnTo>
                    <a:pt x="557752" y="390310"/>
                  </a:lnTo>
                  <a:lnTo>
                    <a:pt x="540961" y="346612"/>
                  </a:lnTo>
                  <a:lnTo>
                    <a:pt x="531840" y="299839"/>
                  </a:lnTo>
                  <a:lnTo>
                    <a:pt x="531091" y="250814"/>
                  </a:lnTo>
                  <a:lnTo>
                    <a:pt x="539017" y="202434"/>
                  </a:lnTo>
                  <a:lnTo>
                    <a:pt x="554894" y="157528"/>
                  </a:lnTo>
                  <a:lnTo>
                    <a:pt x="577908" y="116806"/>
                  </a:lnTo>
                  <a:lnTo>
                    <a:pt x="607241" y="80976"/>
                  </a:lnTo>
                  <a:lnTo>
                    <a:pt x="642077" y="50747"/>
                  </a:lnTo>
                  <a:lnTo>
                    <a:pt x="681600" y="26826"/>
                  </a:lnTo>
                  <a:lnTo>
                    <a:pt x="724994" y="9922"/>
                  </a:lnTo>
                  <a:lnTo>
                    <a:pt x="771442" y="744"/>
                  </a:lnTo>
                  <a:lnTo>
                    <a:pt x="820129" y="0"/>
                  </a:lnTo>
                  <a:lnTo>
                    <a:pt x="868182" y="7976"/>
                  </a:lnTo>
                  <a:lnTo>
                    <a:pt x="912783" y="23961"/>
                  </a:lnTo>
                  <a:lnTo>
                    <a:pt x="953228" y="47133"/>
                  </a:lnTo>
                  <a:lnTo>
                    <a:pt x="988814" y="76671"/>
                  </a:lnTo>
                  <a:lnTo>
                    <a:pt x="1018839" y="111751"/>
                  </a:lnTo>
                  <a:lnTo>
                    <a:pt x="1042598" y="151551"/>
                  </a:lnTo>
                  <a:lnTo>
                    <a:pt x="1059389" y="195250"/>
                  </a:lnTo>
                  <a:lnTo>
                    <a:pt x="1068509" y="242026"/>
                  </a:lnTo>
                  <a:lnTo>
                    <a:pt x="1069253" y="291055"/>
                  </a:lnTo>
                  <a:close/>
                </a:path>
                <a:path w="1069340" h="1022985">
                  <a:moveTo>
                    <a:pt x="809232" y="1022398"/>
                  </a:moveTo>
                  <a:lnTo>
                    <a:pt x="0" y="1022398"/>
                  </a:lnTo>
                  <a:lnTo>
                    <a:pt x="0" y="263557"/>
                  </a:lnTo>
                  <a:lnTo>
                    <a:pt x="809232" y="263557"/>
                  </a:lnTo>
                  <a:lnTo>
                    <a:pt x="809232" y="1022398"/>
                  </a:lnTo>
                  <a:close/>
                </a:path>
                <a:path w="1069340" h="1022985">
                  <a:moveTo>
                    <a:pt x="0" y="263557"/>
                  </a:moveTo>
                  <a:lnTo>
                    <a:pt x="180896" y="159001"/>
                  </a:lnTo>
                </a:path>
                <a:path w="1069340" h="1022985">
                  <a:moveTo>
                    <a:pt x="809232" y="263557"/>
                  </a:moveTo>
                  <a:lnTo>
                    <a:pt x="991614" y="158124"/>
                  </a:lnTo>
                </a:path>
                <a:path w="1069340" h="1022985">
                  <a:moveTo>
                    <a:pt x="809232" y="1022398"/>
                  </a:moveTo>
                  <a:lnTo>
                    <a:pt x="994022" y="915555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92770" y="3472548"/>
              <a:ext cx="67307" cy="75838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7051927" y="2865038"/>
              <a:ext cx="62865" cy="76200"/>
            </a:xfrm>
            <a:custGeom>
              <a:avLst/>
              <a:gdLst/>
              <a:ahLst/>
              <a:cxnLst/>
              <a:rect l="l" t="t" r="r" b="b"/>
              <a:pathLst>
                <a:path w="62865" h="76200">
                  <a:moveTo>
                    <a:pt x="58408" y="0"/>
                  </a:moveTo>
                  <a:lnTo>
                    <a:pt x="54481" y="0"/>
                  </a:lnTo>
                  <a:lnTo>
                    <a:pt x="46142" y="3321"/>
                  </a:lnTo>
                  <a:lnTo>
                    <a:pt x="37865" y="11481"/>
                  </a:lnTo>
                  <a:lnTo>
                    <a:pt x="30552" y="21772"/>
                  </a:lnTo>
                  <a:lnTo>
                    <a:pt x="25105" y="31487"/>
                  </a:lnTo>
                  <a:lnTo>
                    <a:pt x="23738" y="34926"/>
                  </a:lnTo>
                  <a:lnTo>
                    <a:pt x="23380" y="34582"/>
                  </a:lnTo>
                  <a:lnTo>
                    <a:pt x="31766" y="360"/>
                  </a:lnTo>
                  <a:lnTo>
                    <a:pt x="31253" y="0"/>
                  </a:lnTo>
                  <a:lnTo>
                    <a:pt x="11495" y="3595"/>
                  </a:lnTo>
                  <a:lnTo>
                    <a:pt x="4765" y="4659"/>
                  </a:lnTo>
                  <a:lnTo>
                    <a:pt x="4765" y="7583"/>
                  </a:lnTo>
                  <a:lnTo>
                    <a:pt x="6661" y="7222"/>
                  </a:lnTo>
                  <a:lnTo>
                    <a:pt x="8539" y="6706"/>
                  </a:lnTo>
                  <a:lnTo>
                    <a:pt x="15712" y="6706"/>
                  </a:lnTo>
                  <a:lnTo>
                    <a:pt x="16565" y="9457"/>
                  </a:lnTo>
                  <a:lnTo>
                    <a:pt x="16565" y="13430"/>
                  </a:lnTo>
                  <a:lnTo>
                    <a:pt x="15542" y="19277"/>
                  </a:lnTo>
                  <a:lnTo>
                    <a:pt x="0" y="75854"/>
                  </a:lnTo>
                  <a:lnTo>
                    <a:pt x="12997" y="75854"/>
                  </a:lnTo>
                  <a:lnTo>
                    <a:pt x="28863" y="32862"/>
                  </a:lnTo>
                  <a:lnTo>
                    <a:pt x="45787" y="11195"/>
                  </a:lnTo>
                  <a:lnTo>
                    <a:pt x="49869" y="11195"/>
                  </a:lnTo>
                  <a:lnTo>
                    <a:pt x="47325" y="17386"/>
                  </a:lnTo>
                  <a:lnTo>
                    <a:pt x="62678" y="17386"/>
                  </a:lnTo>
                  <a:lnTo>
                    <a:pt x="62678" y="2597"/>
                  </a:lnTo>
                  <a:lnTo>
                    <a:pt x="584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442547" y="2826484"/>
              <a:ext cx="807085" cy="751205"/>
            </a:xfrm>
            <a:custGeom>
              <a:avLst/>
              <a:gdLst/>
              <a:ahLst/>
              <a:cxnLst/>
              <a:rect l="l" t="t" r="r" b="b"/>
              <a:pathLst>
                <a:path w="807084" h="751204">
                  <a:moveTo>
                    <a:pt x="806807" y="0"/>
                  </a:moveTo>
                  <a:lnTo>
                    <a:pt x="0" y="750689"/>
                  </a:lnTo>
                </a:path>
              </a:pathLst>
            </a:custGeom>
            <a:ln w="8570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85968" y="3054736"/>
              <a:ext cx="150666" cy="116232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6967012" y="3138123"/>
              <a:ext cx="436245" cy="69850"/>
            </a:xfrm>
            <a:custGeom>
              <a:avLst/>
              <a:gdLst/>
              <a:ahLst/>
              <a:cxnLst/>
              <a:rect l="l" t="t" r="r" b="b"/>
              <a:pathLst>
                <a:path w="436245" h="69850">
                  <a:moveTo>
                    <a:pt x="0" y="0"/>
                  </a:moveTo>
                  <a:lnTo>
                    <a:pt x="435861" y="69320"/>
                  </a:lnTo>
                </a:path>
              </a:pathLst>
            </a:custGeom>
            <a:ln w="3008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6967012" y="3138123"/>
              <a:ext cx="436245" cy="69850"/>
            </a:xfrm>
            <a:custGeom>
              <a:avLst/>
              <a:gdLst/>
              <a:ahLst/>
              <a:cxnLst/>
              <a:rect l="l" t="t" r="r" b="b"/>
              <a:pathLst>
                <a:path w="436245" h="69850">
                  <a:moveTo>
                    <a:pt x="0" y="0"/>
                  </a:moveTo>
                  <a:lnTo>
                    <a:pt x="435861" y="69320"/>
                  </a:lnTo>
                </a:path>
              </a:pathLst>
            </a:custGeom>
            <a:ln w="859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7431011" y="3123031"/>
              <a:ext cx="183515" cy="164465"/>
            </a:xfrm>
            <a:custGeom>
              <a:avLst/>
              <a:gdLst/>
              <a:ahLst/>
              <a:cxnLst/>
              <a:rect l="l" t="t" r="r" b="b"/>
              <a:pathLst>
                <a:path w="183515" h="164464">
                  <a:moveTo>
                    <a:pt x="173202" y="134137"/>
                  </a:moveTo>
                  <a:lnTo>
                    <a:pt x="170954" y="133273"/>
                  </a:lnTo>
                  <a:lnTo>
                    <a:pt x="164299" y="144106"/>
                  </a:lnTo>
                  <a:lnTo>
                    <a:pt x="161048" y="144640"/>
                  </a:lnTo>
                  <a:lnTo>
                    <a:pt x="113919" y="144640"/>
                  </a:lnTo>
                  <a:lnTo>
                    <a:pt x="142608" y="114350"/>
                  </a:lnTo>
                  <a:lnTo>
                    <a:pt x="149186" y="106959"/>
                  </a:lnTo>
                  <a:lnTo>
                    <a:pt x="156337" y="97193"/>
                  </a:lnTo>
                  <a:lnTo>
                    <a:pt x="162090" y="85509"/>
                  </a:lnTo>
                  <a:lnTo>
                    <a:pt x="164452" y="72402"/>
                  </a:lnTo>
                  <a:lnTo>
                    <a:pt x="161810" y="59436"/>
                  </a:lnTo>
                  <a:lnTo>
                    <a:pt x="154851" y="49707"/>
                  </a:lnTo>
                  <a:lnTo>
                    <a:pt x="144970" y="43586"/>
                  </a:lnTo>
                  <a:lnTo>
                    <a:pt x="133591" y="41465"/>
                  </a:lnTo>
                  <a:lnTo>
                    <a:pt x="122301" y="43154"/>
                  </a:lnTo>
                  <a:lnTo>
                    <a:pt x="111747" y="48818"/>
                  </a:lnTo>
                  <a:lnTo>
                    <a:pt x="103060" y="59359"/>
                  </a:lnTo>
                  <a:lnTo>
                    <a:pt x="97345" y="75666"/>
                  </a:lnTo>
                  <a:lnTo>
                    <a:pt x="100952" y="76542"/>
                  </a:lnTo>
                  <a:lnTo>
                    <a:pt x="104152" y="69126"/>
                  </a:lnTo>
                  <a:lnTo>
                    <a:pt x="108724" y="61874"/>
                  </a:lnTo>
                  <a:lnTo>
                    <a:pt x="115506" y="56362"/>
                  </a:lnTo>
                  <a:lnTo>
                    <a:pt x="125361" y="54165"/>
                  </a:lnTo>
                  <a:lnTo>
                    <a:pt x="137680" y="56781"/>
                  </a:lnTo>
                  <a:lnTo>
                    <a:pt x="145135" y="63169"/>
                  </a:lnTo>
                  <a:lnTo>
                    <a:pt x="148805" y="71221"/>
                  </a:lnTo>
                  <a:lnTo>
                    <a:pt x="149783" y="78765"/>
                  </a:lnTo>
                  <a:lnTo>
                    <a:pt x="148399" y="88887"/>
                  </a:lnTo>
                  <a:lnTo>
                    <a:pt x="144259" y="99783"/>
                  </a:lnTo>
                  <a:lnTo>
                    <a:pt x="137325" y="111264"/>
                  </a:lnTo>
                  <a:lnTo>
                    <a:pt x="127596" y="123139"/>
                  </a:lnTo>
                  <a:lnTo>
                    <a:pt x="97193" y="155625"/>
                  </a:lnTo>
                  <a:lnTo>
                    <a:pt x="97193" y="157695"/>
                  </a:lnTo>
                  <a:lnTo>
                    <a:pt x="163791" y="157695"/>
                  </a:lnTo>
                  <a:lnTo>
                    <a:pt x="173202" y="134137"/>
                  </a:lnTo>
                  <a:close/>
                </a:path>
                <a:path w="183515" h="164464">
                  <a:moveTo>
                    <a:pt x="183032" y="279"/>
                  </a:moveTo>
                  <a:lnTo>
                    <a:pt x="82207" y="279"/>
                  </a:lnTo>
                  <a:lnTo>
                    <a:pt x="80276" y="0"/>
                  </a:lnTo>
                  <a:lnTo>
                    <a:pt x="58585" y="137223"/>
                  </a:lnTo>
                  <a:lnTo>
                    <a:pt x="24917" y="67945"/>
                  </a:lnTo>
                  <a:lnTo>
                    <a:pt x="0" y="80302"/>
                  </a:lnTo>
                  <a:lnTo>
                    <a:pt x="2755" y="85979"/>
                  </a:lnTo>
                  <a:lnTo>
                    <a:pt x="19126" y="77914"/>
                  </a:lnTo>
                  <a:lnTo>
                    <a:pt x="60655" y="164223"/>
                  </a:lnTo>
                  <a:lnTo>
                    <a:pt x="85420" y="6286"/>
                  </a:lnTo>
                  <a:lnTo>
                    <a:pt x="183032" y="6286"/>
                  </a:lnTo>
                  <a:lnTo>
                    <a:pt x="183032" y="27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1" name="object 51" descr=""/>
          <p:cNvGrpSpPr/>
          <p:nvPr/>
        </p:nvGrpSpPr>
        <p:grpSpPr>
          <a:xfrm>
            <a:off x="3000227" y="3911048"/>
            <a:ext cx="557530" cy="206375"/>
            <a:chOff x="3000227" y="3911048"/>
            <a:chExt cx="557530" cy="206375"/>
          </a:xfrm>
        </p:grpSpPr>
        <p:sp>
          <p:nvSpPr>
            <p:cNvPr id="52" name="object 52" descr=""/>
            <p:cNvSpPr/>
            <p:nvPr/>
          </p:nvSpPr>
          <p:spPr>
            <a:xfrm>
              <a:off x="3004519" y="4014228"/>
              <a:ext cx="549275" cy="0"/>
            </a:xfrm>
            <a:custGeom>
              <a:avLst/>
              <a:gdLst/>
              <a:ahLst/>
              <a:cxnLst/>
              <a:rect l="l" t="t" r="r" b="b"/>
              <a:pathLst>
                <a:path w="549275" h="0">
                  <a:moveTo>
                    <a:pt x="0" y="0"/>
                  </a:moveTo>
                  <a:lnTo>
                    <a:pt x="176489" y="0"/>
                  </a:lnTo>
                </a:path>
                <a:path w="549275" h="0">
                  <a:moveTo>
                    <a:pt x="376103" y="0"/>
                  </a:moveTo>
                  <a:lnTo>
                    <a:pt x="548665" y="0"/>
                  </a:lnTo>
                </a:path>
              </a:pathLst>
            </a:custGeom>
            <a:ln w="85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3004519" y="3911048"/>
              <a:ext cx="549275" cy="206375"/>
            </a:xfrm>
            <a:custGeom>
              <a:avLst/>
              <a:gdLst/>
              <a:ahLst/>
              <a:cxnLst/>
              <a:rect l="l" t="t" r="r" b="b"/>
              <a:pathLst>
                <a:path w="549275" h="206375">
                  <a:moveTo>
                    <a:pt x="548665" y="0"/>
                  </a:moveTo>
                  <a:lnTo>
                    <a:pt x="548665" y="206361"/>
                  </a:lnTo>
                </a:path>
                <a:path w="549275" h="206375">
                  <a:moveTo>
                    <a:pt x="0" y="0"/>
                  </a:moveTo>
                  <a:lnTo>
                    <a:pt x="0" y="206361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3004518" y="3983670"/>
              <a:ext cx="549275" cy="61594"/>
            </a:xfrm>
            <a:custGeom>
              <a:avLst/>
              <a:gdLst/>
              <a:ahLst/>
              <a:cxnLst/>
              <a:rect l="l" t="t" r="r" b="b"/>
              <a:pathLst>
                <a:path w="549275" h="61595">
                  <a:moveTo>
                    <a:pt x="454733" y="61117"/>
                  </a:moveTo>
                  <a:lnTo>
                    <a:pt x="548665" y="30558"/>
                  </a:lnTo>
                  <a:lnTo>
                    <a:pt x="454733" y="0"/>
                  </a:lnTo>
                </a:path>
                <a:path w="549275" h="61595">
                  <a:moveTo>
                    <a:pt x="93931" y="61117"/>
                  </a:moveTo>
                  <a:lnTo>
                    <a:pt x="0" y="30558"/>
                  </a:lnTo>
                  <a:lnTo>
                    <a:pt x="93931" y="0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07081" y="3957238"/>
              <a:ext cx="147854" cy="129113"/>
            </a:xfrm>
            <a:prstGeom prst="rect">
              <a:avLst/>
            </a:prstGeom>
          </p:spPr>
        </p:pic>
      </p:grpSp>
      <p:grpSp>
        <p:nvGrpSpPr>
          <p:cNvPr id="56" name="object 56" descr=""/>
          <p:cNvGrpSpPr/>
          <p:nvPr/>
        </p:nvGrpSpPr>
        <p:grpSpPr>
          <a:xfrm>
            <a:off x="4433185" y="3911048"/>
            <a:ext cx="819150" cy="206375"/>
            <a:chOff x="4433185" y="3911048"/>
            <a:chExt cx="819150" cy="206375"/>
          </a:xfrm>
        </p:grpSpPr>
        <p:sp>
          <p:nvSpPr>
            <p:cNvPr id="57" name="object 57" descr=""/>
            <p:cNvSpPr/>
            <p:nvPr/>
          </p:nvSpPr>
          <p:spPr>
            <a:xfrm>
              <a:off x="4437476" y="4014228"/>
              <a:ext cx="810895" cy="0"/>
            </a:xfrm>
            <a:custGeom>
              <a:avLst/>
              <a:gdLst/>
              <a:ahLst/>
              <a:cxnLst/>
              <a:rect l="l" t="t" r="r" b="b"/>
              <a:pathLst>
                <a:path w="810895" h="0">
                  <a:moveTo>
                    <a:pt x="0" y="0"/>
                  </a:moveTo>
                  <a:lnTo>
                    <a:pt x="306372" y="0"/>
                  </a:lnTo>
                </a:path>
                <a:path w="810895" h="0">
                  <a:moveTo>
                    <a:pt x="505986" y="0"/>
                  </a:moveTo>
                  <a:lnTo>
                    <a:pt x="810530" y="0"/>
                  </a:lnTo>
                </a:path>
              </a:pathLst>
            </a:custGeom>
            <a:ln w="85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4437476" y="3911048"/>
              <a:ext cx="810895" cy="206375"/>
            </a:xfrm>
            <a:custGeom>
              <a:avLst/>
              <a:gdLst/>
              <a:ahLst/>
              <a:cxnLst/>
              <a:rect l="l" t="t" r="r" b="b"/>
              <a:pathLst>
                <a:path w="810895" h="206375">
                  <a:moveTo>
                    <a:pt x="810530" y="0"/>
                  </a:moveTo>
                  <a:lnTo>
                    <a:pt x="810530" y="206361"/>
                  </a:lnTo>
                </a:path>
                <a:path w="810895" h="206375">
                  <a:moveTo>
                    <a:pt x="0" y="0"/>
                  </a:moveTo>
                  <a:lnTo>
                    <a:pt x="0" y="206361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4437476" y="3983670"/>
              <a:ext cx="810895" cy="61594"/>
            </a:xfrm>
            <a:custGeom>
              <a:avLst/>
              <a:gdLst/>
              <a:ahLst/>
              <a:cxnLst/>
              <a:rect l="l" t="t" r="r" b="b"/>
              <a:pathLst>
                <a:path w="810895" h="61595">
                  <a:moveTo>
                    <a:pt x="716615" y="61117"/>
                  </a:moveTo>
                  <a:lnTo>
                    <a:pt x="810530" y="30558"/>
                  </a:lnTo>
                  <a:lnTo>
                    <a:pt x="716615" y="0"/>
                  </a:lnTo>
                </a:path>
                <a:path w="810895" h="61595">
                  <a:moveTo>
                    <a:pt x="93949" y="61117"/>
                  </a:moveTo>
                  <a:lnTo>
                    <a:pt x="0" y="30558"/>
                  </a:lnTo>
                  <a:lnTo>
                    <a:pt x="93949" y="0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769784" y="3957238"/>
              <a:ext cx="147854" cy="129113"/>
            </a:xfrm>
            <a:prstGeom prst="rect">
              <a:avLst/>
            </a:prstGeom>
          </p:spPr>
        </p:pic>
      </p:grpSp>
      <p:pic>
        <p:nvPicPr>
          <p:cNvPr id="61" name="object 61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699932" y="3071605"/>
            <a:ext cx="147855" cy="129131"/>
          </a:xfrm>
          <a:prstGeom prst="rect">
            <a:avLst/>
          </a:prstGeom>
        </p:spPr>
      </p:pic>
      <p:grpSp>
        <p:nvGrpSpPr>
          <p:cNvPr id="62" name="object 62" descr=""/>
          <p:cNvGrpSpPr/>
          <p:nvPr/>
        </p:nvGrpSpPr>
        <p:grpSpPr>
          <a:xfrm>
            <a:off x="6441109" y="3911048"/>
            <a:ext cx="817244" cy="206375"/>
            <a:chOff x="6441109" y="3911048"/>
            <a:chExt cx="817244" cy="206375"/>
          </a:xfrm>
        </p:grpSpPr>
        <p:sp>
          <p:nvSpPr>
            <p:cNvPr id="63" name="object 63" descr=""/>
            <p:cNvSpPr/>
            <p:nvPr/>
          </p:nvSpPr>
          <p:spPr>
            <a:xfrm>
              <a:off x="6445400" y="4014228"/>
              <a:ext cx="808355" cy="0"/>
            </a:xfrm>
            <a:custGeom>
              <a:avLst/>
              <a:gdLst/>
              <a:ahLst/>
              <a:cxnLst/>
              <a:rect l="l" t="t" r="r" b="b"/>
              <a:pathLst>
                <a:path w="808354" h="0">
                  <a:moveTo>
                    <a:pt x="0" y="0"/>
                  </a:moveTo>
                  <a:lnTo>
                    <a:pt x="304219" y="0"/>
                  </a:lnTo>
                </a:path>
                <a:path w="808354" h="0">
                  <a:moveTo>
                    <a:pt x="503850" y="0"/>
                  </a:moveTo>
                  <a:lnTo>
                    <a:pt x="808037" y="0"/>
                  </a:lnTo>
                </a:path>
              </a:pathLst>
            </a:custGeom>
            <a:ln w="85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445400" y="3911048"/>
              <a:ext cx="808355" cy="206375"/>
            </a:xfrm>
            <a:custGeom>
              <a:avLst/>
              <a:gdLst/>
              <a:ahLst/>
              <a:cxnLst/>
              <a:rect l="l" t="t" r="r" b="b"/>
              <a:pathLst>
                <a:path w="808354" h="206375">
                  <a:moveTo>
                    <a:pt x="808037" y="0"/>
                  </a:moveTo>
                  <a:lnTo>
                    <a:pt x="808037" y="206361"/>
                  </a:lnTo>
                </a:path>
                <a:path w="808354" h="206375">
                  <a:moveTo>
                    <a:pt x="0" y="0"/>
                  </a:moveTo>
                  <a:lnTo>
                    <a:pt x="0" y="206361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6445400" y="3983670"/>
              <a:ext cx="808355" cy="61594"/>
            </a:xfrm>
            <a:custGeom>
              <a:avLst/>
              <a:gdLst/>
              <a:ahLst/>
              <a:cxnLst/>
              <a:rect l="l" t="t" r="r" b="b"/>
              <a:pathLst>
                <a:path w="808354" h="61595">
                  <a:moveTo>
                    <a:pt x="714104" y="61117"/>
                  </a:moveTo>
                  <a:lnTo>
                    <a:pt x="808037" y="30558"/>
                  </a:lnTo>
                  <a:lnTo>
                    <a:pt x="714104" y="0"/>
                  </a:lnTo>
                </a:path>
                <a:path w="808354" h="61595">
                  <a:moveTo>
                    <a:pt x="93931" y="61117"/>
                  </a:moveTo>
                  <a:lnTo>
                    <a:pt x="0" y="30558"/>
                  </a:lnTo>
                  <a:lnTo>
                    <a:pt x="93931" y="0"/>
                  </a:lnTo>
                </a:path>
              </a:pathLst>
            </a:custGeom>
            <a:ln w="856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775675" y="3957238"/>
              <a:ext cx="147872" cy="129113"/>
            </a:xfrm>
            <a:prstGeom prst="rect">
              <a:avLst/>
            </a:prstGeom>
          </p:spPr>
        </p:pic>
      </p:grpSp>
      <p:pic>
        <p:nvPicPr>
          <p:cNvPr id="67" name="object 67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654177" y="3204880"/>
            <a:ext cx="147838" cy="129131"/>
          </a:xfrm>
          <a:prstGeom prst="rect">
            <a:avLst/>
          </a:prstGeom>
        </p:spPr>
      </p:pic>
      <p:pic>
        <p:nvPicPr>
          <p:cNvPr id="68" name="object 68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125605" y="4215739"/>
            <a:ext cx="306218" cy="146723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35280" y="4215739"/>
            <a:ext cx="439088" cy="146723"/>
          </a:xfrm>
          <a:prstGeom prst="rect">
            <a:avLst/>
          </a:prstGeom>
        </p:spPr>
      </p:pic>
      <p:pic>
        <p:nvPicPr>
          <p:cNvPr id="70" name="object 70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647046" y="4215739"/>
            <a:ext cx="420149" cy="146723"/>
          </a:xfrm>
          <a:prstGeom prst="rect">
            <a:avLst/>
          </a:prstGeom>
        </p:spPr>
      </p:pic>
      <p:sp>
        <p:nvSpPr>
          <p:cNvPr id="71" name="object 71" descr=""/>
          <p:cNvSpPr txBox="1"/>
          <p:nvPr/>
        </p:nvSpPr>
        <p:spPr>
          <a:xfrm>
            <a:off x="2771455" y="4791588"/>
            <a:ext cx="978535" cy="4000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450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baseline="-15015" sz="2775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r>
              <a:rPr dirty="0" baseline="-15015" sz="2775" spc="29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2450" spc="15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2450" spc="-7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450" spc="-2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sz="2450" spc="-25" i="1">
                <a:solidFill>
                  <a:srgbClr val="231F20"/>
                </a:solidFill>
                <a:latin typeface="Times New Roman"/>
                <a:cs typeface="Times New Roman"/>
              </a:rPr>
              <a:t>r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4303205" y="4851374"/>
            <a:ext cx="175895" cy="3949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400" spc="-50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3" name="object 73" descr=""/>
          <p:cNvSpPr txBox="1"/>
          <p:nvPr/>
        </p:nvSpPr>
        <p:spPr>
          <a:xfrm>
            <a:off x="4453466" y="4989827"/>
            <a:ext cx="138430" cy="3028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800" spc="-50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4" name="object 74" descr=""/>
          <p:cNvSpPr txBox="1"/>
          <p:nvPr/>
        </p:nvSpPr>
        <p:spPr>
          <a:xfrm>
            <a:off x="4675966" y="4636004"/>
            <a:ext cx="942340" cy="3949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903605" algn="l"/>
              </a:tabLst>
            </a:pPr>
            <a:r>
              <a:rPr dirty="0" baseline="-39351" sz="3600" spc="187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baseline="-39351" sz="3600" spc="509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u="sng" sz="2400" spc="52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400" spc="-3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4</a:t>
            </a:r>
            <a:r>
              <a:rPr dirty="0" u="sng" sz="2400" spc="-35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r</a:t>
            </a:r>
            <a:r>
              <a:rPr dirty="0" u="sng" sz="240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	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5058957" y="5077821"/>
            <a:ext cx="443865" cy="3949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400" spc="340">
                <a:solidFill>
                  <a:srgbClr val="231F20"/>
                </a:solidFill>
                <a:latin typeface="Arial MT"/>
                <a:cs typeface="Arial MT"/>
              </a:rPr>
              <a:t>1</a:t>
            </a:r>
            <a:r>
              <a:rPr dirty="0" sz="2400" spc="340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6" name="object 76" descr=""/>
          <p:cNvSpPr/>
          <p:nvPr/>
        </p:nvSpPr>
        <p:spPr>
          <a:xfrm>
            <a:off x="5339663" y="5141746"/>
            <a:ext cx="150495" cy="0"/>
          </a:xfrm>
          <a:custGeom>
            <a:avLst/>
            <a:gdLst/>
            <a:ahLst/>
            <a:cxnLst/>
            <a:rect l="l" t="t" r="r" b="b"/>
            <a:pathLst>
              <a:path w="150495" h="0">
                <a:moveTo>
                  <a:pt x="0" y="0"/>
                </a:moveTo>
                <a:lnTo>
                  <a:pt x="150260" y="0"/>
                </a:lnTo>
              </a:path>
            </a:pathLst>
          </a:custGeom>
          <a:ln w="10768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 descr=""/>
          <p:cNvSpPr txBox="1"/>
          <p:nvPr/>
        </p:nvSpPr>
        <p:spPr>
          <a:xfrm>
            <a:off x="6284493" y="4639758"/>
            <a:ext cx="1318260" cy="3740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428625" algn="l"/>
                <a:tab pos="735965" algn="l"/>
                <a:tab pos="1279525" algn="l"/>
              </a:tabLst>
            </a:pPr>
            <a:r>
              <a:rPr dirty="0" baseline="-39506" sz="3375" spc="-37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baseline="-66993" sz="2550" spc="-37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r>
              <a:rPr dirty="0" baseline="-66993" sz="2550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baseline="-39506" sz="3375" spc="202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baseline="-39506" sz="3375">
                <a:solidFill>
                  <a:srgbClr val="231F20"/>
                </a:solidFill>
                <a:latin typeface="Trebuchet MS"/>
                <a:cs typeface="Trebuchet MS"/>
              </a:rPr>
              <a:t>	</a:t>
            </a:r>
            <a:r>
              <a:rPr dirty="0" u="sng" sz="2250" spc="56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25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4</a:t>
            </a:r>
            <a:r>
              <a:rPr dirty="0" u="sng" sz="2250" i="1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r	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78" name="object 78" descr=""/>
          <p:cNvSpPr txBox="1"/>
          <p:nvPr/>
        </p:nvSpPr>
        <p:spPr>
          <a:xfrm>
            <a:off x="7052304" y="5056861"/>
            <a:ext cx="436880" cy="3740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250" spc="395">
                <a:solidFill>
                  <a:srgbClr val="231F20"/>
                </a:solidFill>
                <a:latin typeface="Arial MT"/>
                <a:cs typeface="Arial MT"/>
              </a:rPr>
              <a:t>1</a:t>
            </a:r>
            <a:r>
              <a:rPr dirty="0" sz="2250" spc="39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79" name="object 79" descr=""/>
          <p:cNvSpPr/>
          <p:nvPr/>
        </p:nvSpPr>
        <p:spPr>
          <a:xfrm>
            <a:off x="7328329" y="5117920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4" h="0">
                <a:moveTo>
                  <a:pt x="0" y="0"/>
                </a:moveTo>
                <a:lnTo>
                  <a:pt x="147636" y="0"/>
                </a:lnTo>
              </a:path>
            </a:pathLst>
          </a:custGeom>
          <a:ln w="10166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25549" y="2355850"/>
            <a:ext cx="8388985" cy="0"/>
          </a:xfrm>
          <a:custGeom>
            <a:avLst/>
            <a:gdLst/>
            <a:ahLst/>
            <a:cxnLst/>
            <a:rect l="l" t="t" r="r" b="b"/>
            <a:pathLst>
              <a:path w="8388985" h="0">
                <a:moveTo>
                  <a:pt x="0" y="0"/>
                </a:moveTo>
                <a:lnTo>
                  <a:pt x="8388858" y="0"/>
                </a:lnTo>
              </a:path>
            </a:pathLst>
          </a:custGeom>
          <a:ln w="12713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35"/>
              <a:t>Example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177544" y="2408208"/>
            <a:ext cx="8143240" cy="72263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38100" marR="30480">
              <a:lnSpc>
                <a:spcPts val="2600"/>
              </a:lnSpc>
              <a:spcBef>
                <a:spcPts val="420"/>
              </a:spcBef>
            </a:pP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Calculate</a:t>
            </a:r>
            <a:r>
              <a:rPr dirty="0" sz="2400" spc="-2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24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radius</a:t>
            </a:r>
            <a:r>
              <a:rPr dirty="0" sz="2400" spc="-1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4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cm</a:t>
            </a:r>
            <a:r>
              <a:rPr dirty="0" sz="24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4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4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BCC</a:t>
            </a:r>
            <a:r>
              <a:rPr dirty="0" sz="24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metal</a:t>
            </a:r>
            <a:r>
              <a:rPr dirty="0" sz="24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4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baseline="-17361" sz="240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r>
              <a:rPr dirty="0" baseline="-17361" sz="2400" spc="187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24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0.3294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nm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5300" y="3517900"/>
            <a:ext cx="4560827" cy="90086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Packing</a:t>
            </a:r>
            <a:r>
              <a:rPr dirty="0" spc="25"/>
              <a:t> </a:t>
            </a:r>
            <a:r>
              <a:rPr dirty="0" spc="-10"/>
              <a:t>Factor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394700" cy="890269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packing</a:t>
            </a:r>
            <a:r>
              <a:rPr dirty="0" sz="2000" spc="11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factor</a:t>
            </a:r>
            <a:r>
              <a:rPr dirty="0" sz="2000" spc="4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2000" spc="2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packing</a:t>
            </a:r>
            <a:r>
              <a:rPr dirty="0" sz="2000" spc="10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fraction</a:t>
            </a:r>
            <a:r>
              <a:rPr dirty="0" sz="2000" spc="9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fraction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space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occupied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atoms,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assuming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hard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spheres.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general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expression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for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packing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factor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557307" y="3507931"/>
            <a:ext cx="5502910" cy="4146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557655">
              <a:lnSpc>
                <a:spcPts val="1520"/>
              </a:lnSpc>
              <a:spcBef>
                <a:spcPts val="120"/>
              </a:spcBef>
            </a:pP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(</a:t>
            </a:r>
            <a:r>
              <a:rPr dirty="0" sz="1550" spc="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70">
                <a:solidFill>
                  <a:srgbClr val="231F20"/>
                </a:solidFill>
                <a:latin typeface="Times New Roman"/>
                <a:cs typeface="Times New Roman"/>
              </a:rPr>
              <a:t>number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atoms/cell)(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volume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each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60">
                <a:solidFill>
                  <a:srgbClr val="231F20"/>
                </a:solidFill>
                <a:latin typeface="Times New Roman"/>
                <a:cs typeface="Times New Roman"/>
              </a:rPr>
              <a:t>atom)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ts val="1520"/>
              </a:lnSpc>
            </a:pP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Packing</a:t>
            </a:r>
            <a:r>
              <a:rPr dirty="0" sz="15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60">
                <a:solidFill>
                  <a:srgbClr val="231F20"/>
                </a:solidFill>
                <a:latin typeface="Times New Roman"/>
                <a:cs typeface="Times New Roman"/>
              </a:rPr>
              <a:t>factor</a:t>
            </a:r>
            <a:r>
              <a:rPr dirty="0" sz="1550" spc="75">
                <a:solidFill>
                  <a:srgbClr val="231F20"/>
                </a:solidFill>
                <a:latin typeface="Times New Roman"/>
                <a:cs typeface="Times New Roman"/>
              </a:rPr>
              <a:t>  </a:t>
            </a:r>
            <a:r>
              <a:rPr dirty="0" sz="1550" spc="6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4105182" y="3803348"/>
            <a:ext cx="3952240" cy="0"/>
          </a:xfrm>
          <a:custGeom>
            <a:avLst/>
            <a:gdLst/>
            <a:ahLst/>
            <a:cxnLst/>
            <a:rect l="l" t="t" r="r" b="b"/>
            <a:pathLst>
              <a:path w="3952240" h="0">
                <a:moveTo>
                  <a:pt x="0" y="0"/>
                </a:moveTo>
                <a:lnTo>
                  <a:pt x="3952175" y="0"/>
                </a:lnTo>
              </a:path>
            </a:pathLst>
          </a:custGeom>
          <a:ln w="6980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5281143" y="3797130"/>
            <a:ext cx="1600835" cy="2647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volume</a:t>
            </a:r>
            <a:r>
              <a:rPr dirty="0" sz="155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65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5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-20">
                <a:solidFill>
                  <a:srgbClr val="231F20"/>
                </a:solidFill>
                <a:latin typeface="Times New Roman"/>
                <a:cs typeface="Times New Roman"/>
              </a:rPr>
              <a:t>cell</a:t>
            </a:r>
            <a:endParaRPr sz="15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In</a:t>
            </a:r>
            <a:r>
              <a:rPr dirty="0" spc="50"/>
              <a:t> </a:t>
            </a:r>
            <a:r>
              <a:rPr dirty="0"/>
              <a:t>this</a:t>
            </a:r>
            <a:r>
              <a:rPr dirty="0" spc="-25"/>
              <a:t> </a:t>
            </a:r>
            <a:r>
              <a:rPr dirty="0" spc="-10"/>
              <a:t>Chapter…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9177" y="2611850"/>
            <a:ext cx="8465820" cy="1551940"/>
          </a:xfrm>
          <a:prstGeom prst="rect">
            <a:avLst/>
          </a:prstGeom>
          <a:solidFill>
            <a:srgbClr val="EFF6E8"/>
          </a:solidFill>
          <a:ln w="10689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768985" indent="-279400">
              <a:lnSpc>
                <a:spcPts val="2315"/>
              </a:lnSpc>
              <a:buFont typeface="Arial MT"/>
              <a:buChar char="•"/>
              <a:tabLst>
                <a:tab pos="768985" algn="l"/>
              </a:tabLst>
            </a:pPr>
            <a:r>
              <a:rPr dirty="0" sz="2000">
                <a:latin typeface="Calibri"/>
                <a:cs typeface="Calibri"/>
              </a:rPr>
              <a:t>Crystal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Structure</a:t>
            </a:r>
            <a:endParaRPr sz="2000">
              <a:latin typeface="Calibri"/>
              <a:cs typeface="Calibri"/>
            </a:endParaRPr>
          </a:p>
          <a:p>
            <a:pPr marL="768985" indent="-279400">
              <a:lnSpc>
                <a:spcPct val="100000"/>
              </a:lnSpc>
              <a:buFont typeface="Arial MT"/>
              <a:buChar char="•"/>
              <a:tabLst>
                <a:tab pos="768985" algn="l"/>
              </a:tabLst>
            </a:pPr>
            <a:r>
              <a:rPr dirty="0" sz="2000" spc="-10">
                <a:latin typeface="Calibri"/>
                <a:cs typeface="Calibri"/>
              </a:rPr>
              <a:t>Imperfections</a:t>
            </a:r>
            <a:endParaRPr sz="2000">
              <a:latin typeface="Calibri"/>
              <a:cs typeface="Calibri"/>
            </a:endParaRPr>
          </a:p>
          <a:p>
            <a:pPr marL="768985" indent="-2794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768985" algn="l"/>
              </a:tabLst>
            </a:pPr>
            <a:r>
              <a:rPr dirty="0" sz="2000">
                <a:latin typeface="Calibri"/>
                <a:cs typeface="Calibri"/>
              </a:rPr>
              <a:t>Diffusion</a:t>
            </a:r>
            <a:r>
              <a:rPr dirty="0" sz="2000" spc="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Solids</a:t>
            </a:r>
            <a:endParaRPr sz="2000">
              <a:latin typeface="Calibri"/>
              <a:cs typeface="Calibri"/>
            </a:endParaRPr>
          </a:p>
          <a:p>
            <a:pPr marL="768985" indent="-279400">
              <a:lnSpc>
                <a:spcPct val="100000"/>
              </a:lnSpc>
              <a:buFont typeface="Arial MT"/>
              <a:buChar char="•"/>
              <a:tabLst>
                <a:tab pos="768985" algn="l"/>
              </a:tabLst>
            </a:pPr>
            <a:r>
              <a:rPr dirty="0" sz="2000">
                <a:latin typeface="Calibri"/>
                <a:cs typeface="Calibri"/>
              </a:rPr>
              <a:t>Dislocation</a:t>
            </a:r>
            <a:r>
              <a:rPr dirty="0" sz="2000" spc="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theory</a:t>
            </a:r>
            <a:endParaRPr sz="2000">
              <a:latin typeface="Calibri"/>
              <a:cs typeface="Calibri"/>
            </a:endParaRPr>
          </a:p>
          <a:p>
            <a:pPr marL="768985" indent="-2794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768985" algn="l"/>
              </a:tabLst>
            </a:pPr>
            <a:r>
              <a:rPr dirty="0" sz="2000">
                <a:latin typeface="Calibri"/>
                <a:cs typeface="Calibri"/>
              </a:rPr>
              <a:t>Cascade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collision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095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10"/>
              <a:t>Example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08208"/>
            <a:ext cx="597154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Calculate</a:t>
            </a:r>
            <a:r>
              <a:rPr dirty="0" sz="2400" spc="-229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packing</a:t>
            </a:r>
            <a:r>
              <a:rPr dirty="0" sz="24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factor</a:t>
            </a:r>
            <a:r>
              <a:rPr dirty="0" sz="24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4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FCC</a:t>
            </a:r>
            <a:r>
              <a:rPr dirty="0" sz="24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24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cell.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219082" y="4712368"/>
            <a:ext cx="3020695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Since</a:t>
            </a:r>
            <a:r>
              <a:rPr dirty="0" sz="14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for</a:t>
            </a:r>
            <a:r>
              <a:rPr dirty="0" sz="14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120">
                <a:solidFill>
                  <a:srgbClr val="231F20"/>
                </a:solidFill>
                <a:latin typeface="Times New Roman"/>
                <a:cs typeface="Times New Roman"/>
              </a:rPr>
              <a:t>FCC</a:t>
            </a:r>
            <a:r>
              <a:rPr dirty="0" sz="14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65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4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cells,</a:t>
            </a:r>
            <a:r>
              <a:rPr dirty="0" sz="1400" spc="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baseline="-15873" sz="1575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r>
              <a:rPr dirty="0" baseline="-15873" sz="1575" spc="63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10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400" spc="27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4</a:t>
            </a:r>
            <a:r>
              <a:rPr dirty="0" sz="1400" i="1">
                <a:solidFill>
                  <a:srgbClr val="231F20"/>
                </a:solidFill>
                <a:latin typeface="Times New Roman"/>
                <a:cs typeface="Times New Roman"/>
              </a:rPr>
              <a:t>r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1400" spc="-2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254">
                <a:solidFill>
                  <a:srgbClr val="231F20"/>
                </a:solidFill>
                <a:latin typeface="Arial MT"/>
                <a:cs typeface="Arial MT"/>
              </a:rPr>
              <a:t>1</a:t>
            </a:r>
            <a:r>
              <a:rPr dirty="0" sz="1400" spc="254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sz="140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-50">
                <a:solidFill>
                  <a:srgbClr val="231F20"/>
                </a:solidFill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111104" y="5512461"/>
            <a:ext cx="1348740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400" spc="50">
                <a:solidFill>
                  <a:srgbClr val="231F20"/>
                </a:solidFill>
                <a:latin typeface="Times New Roman"/>
                <a:cs typeface="Times New Roman"/>
              </a:rPr>
              <a:t>Packing</a:t>
            </a:r>
            <a:r>
              <a:rPr dirty="0" sz="140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55">
                <a:solidFill>
                  <a:srgbClr val="231F20"/>
                </a:solidFill>
                <a:latin typeface="Times New Roman"/>
                <a:cs typeface="Times New Roman"/>
              </a:rPr>
              <a:t>factor</a:t>
            </a:r>
            <a:r>
              <a:rPr dirty="0" sz="1400" spc="3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5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873223" y="5376082"/>
            <a:ext cx="116839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400" spc="-50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499721" y="5248794"/>
            <a:ext cx="899160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(4)</a:t>
            </a:r>
            <a:r>
              <a:rPr dirty="0" sz="1400" spc="-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MingLiU_HKSCS-ExtB"/>
                <a:cs typeface="MingLiU_HKSCS-ExtB"/>
              </a:rPr>
              <a:t>a</a:t>
            </a:r>
            <a:r>
              <a:rPr dirty="0" sz="1400" spc="-455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u="sng" baseline="39682" sz="2100" spc="112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4</a:t>
            </a:r>
            <a:r>
              <a:rPr dirty="0" sz="1400" spc="75">
                <a:solidFill>
                  <a:srgbClr val="231F20"/>
                </a:solidFill>
                <a:latin typeface="Arial MT"/>
                <a:cs typeface="Arial MT"/>
              </a:rPr>
              <a:t>p</a:t>
            </a:r>
            <a:r>
              <a:rPr dirty="0" sz="1400" spc="75" i="1">
                <a:solidFill>
                  <a:srgbClr val="231F20"/>
                </a:solidFill>
                <a:latin typeface="Times New Roman"/>
                <a:cs typeface="Times New Roman"/>
              </a:rPr>
              <a:t>r</a:t>
            </a:r>
            <a:r>
              <a:rPr dirty="0" baseline="31746" sz="1575" spc="112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r>
              <a:rPr dirty="0" baseline="31746" sz="1575" spc="-14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-50">
                <a:solidFill>
                  <a:srgbClr val="231F20"/>
                </a:solidFill>
                <a:latin typeface="MingLiU_HKSCS-ExtB"/>
                <a:cs typeface="MingLiU_HKSCS-ExtB"/>
              </a:rPr>
              <a:t>b</a:t>
            </a:r>
            <a:endParaRPr sz="1400">
              <a:latin typeface="MingLiU_HKSCS-ExtB"/>
              <a:cs typeface="MingLiU_HKSCS-ExtB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4528586" y="5646540"/>
            <a:ext cx="859790" cy="0"/>
          </a:xfrm>
          <a:custGeom>
            <a:avLst/>
            <a:gdLst/>
            <a:ahLst/>
            <a:cxnLst/>
            <a:rect l="l" t="t" r="r" b="b"/>
            <a:pathLst>
              <a:path w="859789" h="0">
                <a:moveTo>
                  <a:pt x="0" y="0"/>
                </a:moveTo>
                <a:lnTo>
                  <a:pt x="859560" y="0"/>
                </a:lnTo>
              </a:path>
            </a:pathLst>
          </a:custGeom>
          <a:ln w="6364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5075431" y="5699092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 h="0">
                <a:moveTo>
                  <a:pt x="0" y="0"/>
                </a:moveTo>
                <a:lnTo>
                  <a:pt x="91250" y="0"/>
                </a:lnTo>
              </a:path>
            </a:pathLst>
          </a:custGeom>
          <a:ln w="6364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4582740" y="5656114"/>
            <a:ext cx="751840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(4</a:t>
            </a:r>
            <a:r>
              <a:rPr dirty="0" sz="1400" i="1">
                <a:solidFill>
                  <a:srgbClr val="231F20"/>
                </a:solidFill>
                <a:latin typeface="Times New Roman"/>
                <a:cs typeface="Times New Roman"/>
              </a:rPr>
              <a:t>r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1400" spc="-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110">
                <a:solidFill>
                  <a:srgbClr val="231F20"/>
                </a:solidFill>
                <a:latin typeface="Arial MT"/>
                <a:cs typeface="Arial MT"/>
              </a:rPr>
              <a:t>1</a:t>
            </a:r>
            <a:r>
              <a:rPr dirty="0" sz="1400" spc="110">
                <a:solidFill>
                  <a:srgbClr val="231F20"/>
                </a:solidFill>
                <a:latin typeface="Times New Roman"/>
                <a:cs typeface="Times New Roman"/>
              </a:rPr>
              <a:t>2)</a:t>
            </a:r>
            <a:r>
              <a:rPr dirty="0" baseline="31746" sz="1575" spc="165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endParaRPr baseline="31746" sz="1575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457573" y="5512461"/>
            <a:ext cx="133350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400" spc="5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774394" y="5385174"/>
            <a:ext cx="153670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400" spc="170">
                <a:solidFill>
                  <a:srgbClr val="231F20"/>
                </a:solidFill>
                <a:latin typeface="Arial MT"/>
                <a:cs typeface="Arial MT"/>
              </a:rPr>
              <a:t>p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5660037" y="5646540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 h="0">
                <a:moveTo>
                  <a:pt x="0" y="0"/>
                </a:moveTo>
                <a:lnTo>
                  <a:pt x="381773" y="0"/>
                </a:lnTo>
              </a:path>
            </a:pathLst>
          </a:custGeom>
          <a:ln w="6364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5674712" y="5646295"/>
            <a:ext cx="370840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400" spc="150">
                <a:solidFill>
                  <a:srgbClr val="231F20"/>
                </a:solidFill>
                <a:latin typeface="Arial MT"/>
                <a:cs typeface="Arial MT"/>
              </a:rPr>
              <a:t>1</a:t>
            </a:r>
            <a:r>
              <a:rPr dirty="0" sz="1400" spc="150">
                <a:solidFill>
                  <a:srgbClr val="231F20"/>
                </a:solidFill>
                <a:latin typeface="Times New Roman"/>
                <a:cs typeface="Times New Roman"/>
              </a:rPr>
              <a:t>18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5850183" y="5689272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 h="0">
                <a:moveTo>
                  <a:pt x="0" y="0"/>
                </a:moveTo>
                <a:lnTo>
                  <a:pt x="182500" y="0"/>
                </a:lnTo>
              </a:path>
            </a:pathLst>
          </a:custGeom>
          <a:ln w="6364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6096636" y="5512461"/>
            <a:ext cx="563245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400" spc="75">
                <a:solidFill>
                  <a:srgbClr val="231F20"/>
                </a:solidFill>
                <a:latin typeface="Lucida Sans Unicode"/>
                <a:cs typeface="Lucida Sans Unicode"/>
              </a:rPr>
              <a:t>≅</a:t>
            </a:r>
            <a:r>
              <a:rPr dirty="0" sz="1400" spc="45">
                <a:solidFill>
                  <a:srgbClr val="231F20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231F20"/>
                </a:solidFill>
                <a:latin typeface="Times New Roman"/>
                <a:cs typeface="Times New Roman"/>
              </a:rPr>
              <a:t>0.74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5012833" y="4755347"/>
            <a:ext cx="137160" cy="0"/>
          </a:xfrm>
          <a:custGeom>
            <a:avLst/>
            <a:gdLst/>
            <a:ahLst/>
            <a:cxnLst/>
            <a:rect l="l" t="t" r="r" b="b"/>
            <a:pathLst>
              <a:path w="137160" h="0">
                <a:moveTo>
                  <a:pt x="0" y="0"/>
                </a:moveTo>
                <a:lnTo>
                  <a:pt x="136875" y="0"/>
                </a:lnTo>
              </a:path>
            </a:pathLst>
          </a:custGeom>
          <a:ln w="6364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3202464" y="4185035"/>
            <a:ext cx="1348740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400" spc="50">
                <a:solidFill>
                  <a:srgbClr val="231F20"/>
                </a:solidFill>
                <a:latin typeface="Times New Roman"/>
                <a:cs typeface="Times New Roman"/>
              </a:rPr>
              <a:t>Packing</a:t>
            </a:r>
            <a:r>
              <a:rPr dirty="0" sz="140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55">
                <a:solidFill>
                  <a:srgbClr val="231F20"/>
                </a:solidFill>
                <a:latin typeface="Times New Roman"/>
                <a:cs typeface="Times New Roman"/>
              </a:rPr>
              <a:t>factor</a:t>
            </a:r>
            <a:r>
              <a:rPr dirty="0" sz="1400" spc="3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5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793539" y="4048655"/>
            <a:ext cx="116839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400" spc="-50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591081" y="3921368"/>
            <a:ext cx="1728470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(4</a:t>
            </a:r>
            <a:r>
              <a:rPr dirty="0" sz="14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Times New Roman"/>
                <a:cs typeface="Times New Roman"/>
              </a:rPr>
              <a:t>atoms/cell)</a:t>
            </a:r>
            <a:r>
              <a:rPr dirty="0" sz="1400" spc="-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231F20"/>
                </a:solidFill>
                <a:latin typeface="MingLiU_HKSCS-ExtB"/>
                <a:cs typeface="MingLiU_HKSCS-ExtB"/>
              </a:rPr>
              <a:t>a</a:t>
            </a:r>
            <a:r>
              <a:rPr dirty="0" sz="1400" spc="-380">
                <a:solidFill>
                  <a:srgbClr val="231F20"/>
                </a:solidFill>
                <a:latin typeface="MingLiU_HKSCS-ExtB"/>
                <a:cs typeface="MingLiU_HKSCS-ExtB"/>
              </a:rPr>
              <a:t> </a:t>
            </a:r>
            <a:r>
              <a:rPr dirty="0" u="sng" baseline="39682" sz="2100" spc="112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4</a:t>
            </a:r>
            <a:r>
              <a:rPr dirty="0" sz="1400" spc="75">
                <a:solidFill>
                  <a:srgbClr val="231F20"/>
                </a:solidFill>
                <a:latin typeface="Arial MT"/>
                <a:cs typeface="Arial MT"/>
              </a:rPr>
              <a:t>p</a:t>
            </a:r>
            <a:r>
              <a:rPr dirty="0" sz="1400" spc="75" i="1">
                <a:solidFill>
                  <a:srgbClr val="231F20"/>
                </a:solidFill>
                <a:latin typeface="Times New Roman"/>
                <a:cs typeface="Times New Roman"/>
              </a:rPr>
              <a:t>r</a:t>
            </a:r>
            <a:r>
              <a:rPr dirty="0" baseline="31746" sz="1575" spc="112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r>
              <a:rPr dirty="0" baseline="31746" sz="1575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00" spc="-50">
                <a:solidFill>
                  <a:srgbClr val="231F20"/>
                </a:solidFill>
                <a:latin typeface="MingLiU_HKSCS-ExtB"/>
                <a:cs typeface="MingLiU_HKSCS-ExtB"/>
              </a:rPr>
              <a:t>b</a:t>
            </a:r>
            <a:endParaRPr sz="1400">
              <a:latin typeface="MingLiU_HKSCS-ExtB"/>
              <a:cs typeface="MingLiU_HKSCS-ExtB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4620000" y="4319115"/>
            <a:ext cx="1688464" cy="0"/>
          </a:xfrm>
          <a:custGeom>
            <a:avLst/>
            <a:gdLst/>
            <a:ahLst/>
            <a:cxnLst/>
            <a:rect l="l" t="t" r="r" b="b"/>
            <a:pathLst>
              <a:path w="1688464" h="0">
                <a:moveTo>
                  <a:pt x="0" y="0"/>
                </a:moveTo>
                <a:lnTo>
                  <a:pt x="1688462" y="0"/>
                </a:lnTo>
              </a:path>
            </a:pathLst>
          </a:custGeom>
          <a:ln w="6364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5440126" y="4410516"/>
            <a:ext cx="93980" cy="1892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050" spc="-50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5323475" y="4254998"/>
            <a:ext cx="236220" cy="2438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baseline="-23809" sz="2100" spc="-37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sz="1050" spc="-25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858807" y="2860231"/>
            <a:ext cx="5502910" cy="4146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557655">
              <a:lnSpc>
                <a:spcPts val="1520"/>
              </a:lnSpc>
              <a:spcBef>
                <a:spcPts val="120"/>
              </a:spcBef>
            </a:pP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(</a:t>
            </a:r>
            <a:r>
              <a:rPr dirty="0" sz="1550" spc="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70">
                <a:solidFill>
                  <a:srgbClr val="231F20"/>
                </a:solidFill>
                <a:latin typeface="Times New Roman"/>
                <a:cs typeface="Times New Roman"/>
              </a:rPr>
              <a:t>number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atoms/cell)(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volume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each</a:t>
            </a:r>
            <a:r>
              <a:rPr dirty="0" sz="155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60">
                <a:solidFill>
                  <a:srgbClr val="231F20"/>
                </a:solidFill>
                <a:latin typeface="Times New Roman"/>
                <a:cs typeface="Times New Roman"/>
              </a:rPr>
              <a:t>atom)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ts val="1520"/>
              </a:lnSpc>
            </a:pP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Packing</a:t>
            </a:r>
            <a:r>
              <a:rPr dirty="0" sz="15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60">
                <a:solidFill>
                  <a:srgbClr val="231F20"/>
                </a:solidFill>
                <a:latin typeface="Times New Roman"/>
                <a:cs typeface="Times New Roman"/>
              </a:rPr>
              <a:t>factor</a:t>
            </a:r>
            <a:r>
              <a:rPr dirty="0" sz="1550" spc="75">
                <a:solidFill>
                  <a:srgbClr val="231F20"/>
                </a:solidFill>
                <a:latin typeface="Times New Roman"/>
                <a:cs typeface="Times New Roman"/>
              </a:rPr>
              <a:t>  </a:t>
            </a:r>
            <a:r>
              <a:rPr dirty="0" sz="1550" spc="6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25" name="object 25" descr=""/>
          <p:cNvSpPr/>
          <p:nvPr/>
        </p:nvSpPr>
        <p:spPr>
          <a:xfrm>
            <a:off x="3406682" y="3155648"/>
            <a:ext cx="3952240" cy="0"/>
          </a:xfrm>
          <a:custGeom>
            <a:avLst/>
            <a:gdLst/>
            <a:ahLst/>
            <a:cxnLst/>
            <a:rect l="l" t="t" r="r" b="b"/>
            <a:pathLst>
              <a:path w="3952240" h="0">
                <a:moveTo>
                  <a:pt x="0" y="0"/>
                </a:moveTo>
                <a:lnTo>
                  <a:pt x="3952175" y="0"/>
                </a:lnTo>
              </a:path>
            </a:pathLst>
          </a:custGeom>
          <a:ln w="6980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 txBox="1"/>
          <p:nvPr/>
        </p:nvSpPr>
        <p:spPr>
          <a:xfrm>
            <a:off x="4582643" y="3149430"/>
            <a:ext cx="1600835" cy="2647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volume</a:t>
            </a:r>
            <a:r>
              <a:rPr dirty="0" sz="1550" spc="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65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55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50" spc="-20">
                <a:solidFill>
                  <a:srgbClr val="231F20"/>
                </a:solidFill>
                <a:latin typeface="Times New Roman"/>
                <a:cs typeface="Times New Roman"/>
              </a:rPr>
              <a:t>cell</a:t>
            </a:r>
            <a:endParaRPr sz="15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02944" y="2433636"/>
            <a:ext cx="8387715" cy="1741805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18795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FCC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cell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most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efficient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packing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possible.</a:t>
            </a:r>
            <a:r>
              <a:rPr dirty="0" sz="20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BCC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cells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packing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factor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0.68,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SC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cells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packing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factor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0.52.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FCC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arrangement</a:t>
            </a:r>
            <a:r>
              <a:rPr dirty="0" sz="20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represents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85" b="1">
                <a:solidFill>
                  <a:srgbClr val="404040"/>
                </a:solidFill>
                <a:latin typeface="Calibri"/>
                <a:cs typeface="Calibri"/>
              </a:rPr>
              <a:t>close-</a:t>
            </a:r>
            <a:r>
              <a:rPr dirty="0" sz="2000" spc="-415" b="1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50" b="1">
                <a:solidFill>
                  <a:srgbClr val="404040"/>
                </a:solidFill>
                <a:latin typeface="Calibri"/>
                <a:cs typeface="Calibri"/>
              </a:rPr>
              <a:t>‐packed</a:t>
            </a:r>
            <a:r>
              <a:rPr dirty="0" sz="2000" spc="26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dirty="0" sz="2000" spc="3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(CP)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(i.e.,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packing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fraction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highest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possible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size).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SC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BCC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structures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 relatively</a:t>
            </a:r>
            <a:r>
              <a:rPr dirty="0" sz="20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open.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"/>
              <a:t>Density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161020" cy="61087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theoretical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density</a:t>
            </a:r>
            <a:r>
              <a:rPr dirty="0" sz="2000" spc="18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calculated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using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properties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structure.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general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formula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190424" y="3338899"/>
            <a:ext cx="1146810" cy="2863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700" spc="50">
                <a:solidFill>
                  <a:srgbClr val="231F20"/>
                </a:solidFill>
                <a:latin typeface="Times New Roman"/>
                <a:cs typeface="Times New Roman"/>
              </a:rPr>
              <a:t>Density</a:t>
            </a:r>
            <a:r>
              <a:rPr dirty="0" sz="1700" spc="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350">
                <a:solidFill>
                  <a:srgbClr val="231F20"/>
                </a:solidFill>
                <a:latin typeface="Arial MT"/>
                <a:cs typeface="Arial MT"/>
              </a:rPr>
              <a:t>r</a:t>
            </a:r>
            <a:r>
              <a:rPr dirty="0" sz="1700" spc="320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700" spc="7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651789" y="3175907"/>
            <a:ext cx="3430904" cy="2863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700" spc="65">
                <a:solidFill>
                  <a:srgbClr val="231F20"/>
                </a:solidFill>
                <a:latin typeface="Times New Roman"/>
                <a:cs typeface="Times New Roman"/>
              </a:rPr>
              <a:t>(number</a:t>
            </a:r>
            <a:r>
              <a:rPr dirty="0" sz="1700" spc="1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2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700" spc="1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20">
                <a:solidFill>
                  <a:srgbClr val="231F20"/>
                </a:solidFill>
                <a:latin typeface="Times New Roman"/>
                <a:cs typeface="Times New Roman"/>
              </a:rPr>
              <a:t>atoms/cell)(atomic</a:t>
            </a:r>
            <a:r>
              <a:rPr dirty="0" sz="1700" spc="1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-10">
                <a:solidFill>
                  <a:srgbClr val="231F20"/>
                </a:solidFill>
                <a:latin typeface="Times New Roman"/>
                <a:cs typeface="Times New Roman"/>
              </a:rPr>
              <a:t>mass)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3422562" y="3496662"/>
            <a:ext cx="3889375" cy="0"/>
          </a:xfrm>
          <a:custGeom>
            <a:avLst/>
            <a:gdLst/>
            <a:ahLst/>
            <a:cxnLst/>
            <a:rect l="l" t="t" r="r" b="b"/>
            <a:pathLst>
              <a:path w="3889375" h="0">
                <a:moveTo>
                  <a:pt x="0" y="0"/>
                </a:moveTo>
                <a:lnTo>
                  <a:pt x="3889183" y="0"/>
                </a:lnTo>
              </a:path>
            </a:pathLst>
          </a:custGeom>
          <a:ln w="7606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3420796" y="3491024"/>
            <a:ext cx="3838575" cy="2863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700" spc="20">
                <a:solidFill>
                  <a:srgbClr val="231F20"/>
                </a:solidFill>
                <a:latin typeface="Times New Roman"/>
                <a:cs typeface="Times New Roman"/>
              </a:rPr>
              <a:t>(volume</a:t>
            </a:r>
            <a:r>
              <a:rPr dirty="0" sz="17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2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7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65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700" spc="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20">
                <a:solidFill>
                  <a:srgbClr val="231F20"/>
                </a:solidFill>
                <a:latin typeface="Times New Roman"/>
                <a:cs typeface="Times New Roman"/>
              </a:rPr>
              <a:t>cell)(Avogadro</a:t>
            </a:r>
            <a:r>
              <a:rPr dirty="0" sz="1700" spc="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55">
                <a:solidFill>
                  <a:srgbClr val="231F20"/>
                </a:solidFill>
                <a:latin typeface="Times New Roman"/>
                <a:cs typeface="Times New Roman"/>
              </a:rPr>
              <a:t>constant)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35"/>
              <a:t>Example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77544" y="2525052"/>
            <a:ext cx="8369934" cy="220599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38100" marR="304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Determine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density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BCC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iron,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0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parameter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0.2866</a:t>
            </a:r>
            <a:r>
              <a:rPr dirty="0" sz="2000" spc="1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nm.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mass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55.847</a:t>
            </a:r>
            <a:r>
              <a:rPr dirty="0" sz="2000" spc="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g/mol</a:t>
            </a:r>
            <a:endParaRPr sz="2000">
              <a:latin typeface="Calibri"/>
              <a:cs typeface="Calibri"/>
            </a:endParaRPr>
          </a:p>
          <a:p>
            <a:pPr algn="ctr" marR="2449195">
              <a:lnSpc>
                <a:spcPct val="100000"/>
              </a:lnSpc>
              <a:spcBef>
                <a:spcPts val="1520"/>
              </a:spcBef>
            </a:pP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Atoms</a:t>
            </a:r>
            <a:r>
              <a:rPr dirty="0" baseline="3703" sz="2250">
                <a:solidFill>
                  <a:srgbClr val="231F20"/>
                </a:solidFill>
                <a:latin typeface="MingLiU_HKSCS-ExtB"/>
                <a:cs typeface="MingLiU_HKSCS-ExtB"/>
              </a:rPr>
              <a:t>&gt;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cell</a:t>
            </a:r>
            <a:r>
              <a:rPr dirty="0" sz="1500" spc="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00" spc="9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 spc="-5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  <a:p>
            <a:pPr algn="ctr" marR="2449195">
              <a:lnSpc>
                <a:spcPct val="100000"/>
              </a:lnSpc>
              <a:spcBef>
                <a:spcPts val="490"/>
              </a:spcBef>
            </a:pPr>
            <a:r>
              <a:rPr dirty="0" sz="1500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baseline="-14492" sz="1725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r>
              <a:rPr dirty="0" baseline="-14492" sz="1725" spc="209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00" spc="-2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0.2866</a:t>
            </a:r>
            <a:r>
              <a:rPr dirty="0" sz="150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85">
                <a:solidFill>
                  <a:srgbClr val="231F20"/>
                </a:solidFill>
                <a:latin typeface="Times New Roman"/>
                <a:cs typeface="Times New Roman"/>
              </a:rPr>
              <a:t>nm</a:t>
            </a:r>
            <a:r>
              <a:rPr dirty="0" sz="150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00" spc="-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2.866</a:t>
            </a:r>
            <a:r>
              <a:rPr dirty="0" sz="150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45">
                <a:solidFill>
                  <a:srgbClr val="231F20"/>
                </a:solidFill>
                <a:latin typeface="Trebuchet MS"/>
                <a:cs typeface="Trebuchet MS"/>
              </a:rPr>
              <a:t>*</a:t>
            </a:r>
            <a:r>
              <a:rPr dirty="0" sz="1500" spc="-2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 spc="8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4154" sz="1725" spc="127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baseline="24154" sz="1725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baseline="24154" sz="1725" spc="209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endParaRPr sz="1500">
              <a:latin typeface="Times New Roman"/>
              <a:cs typeface="Times New Roman"/>
            </a:endParaRPr>
          </a:p>
          <a:p>
            <a:pPr algn="ctr" marR="2449195">
              <a:lnSpc>
                <a:spcPct val="100000"/>
              </a:lnSpc>
              <a:spcBef>
                <a:spcPts val="495"/>
              </a:spcBef>
            </a:pPr>
            <a:r>
              <a:rPr dirty="0" sz="1500" spc="55">
                <a:solidFill>
                  <a:srgbClr val="231F20"/>
                </a:solidFill>
                <a:latin typeface="Times New Roman"/>
                <a:cs typeface="Times New Roman"/>
              </a:rPr>
              <a:t>Atomic</a:t>
            </a:r>
            <a:r>
              <a:rPr dirty="0" sz="15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mass</a:t>
            </a:r>
            <a:r>
              <a:rPr dirty="0" sz="1500" spc="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00" spc="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55.847</a:t>
            </a:r>
            <a:r>
              <a:rPr dirty="0" sz="1500" spc="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Times New Roman"/>
                <a:cs typeface="Times New Roman"/>
              </a:rPr>
              <a:t>g</a:t>
            </a:r>
            <a:r>
              <a:rPr dirty="0" baseline="3703" sz="2250" spc="-15">
                <a:solidFill>
                  <a:srgbClr val="231F20"/>
                </a:solidFill>
                <a:latin typeface="MingLiU_HKSCS-ExtB"/>
                <a:cs typeface="MingLiU_HKSCS-ExtB"/>
              </a:rPr>
              <a:t>&gt;</a:t>
            </a:r>
            <a:r>
              <a:rPr dirty="0" sz="1500" spc="-10">
                <a:solidFill>
                  <a:srgbClr val="231F20"/>
                </a:solidFill>
                <a:latin typeface="Times New Roman"/>
                <a:cs typeface="Times New Roman"/>
              </a:rPr>
              <a:t>mol</a:t>
            </a:r>
            <a:endParaRPr sz="1500">
              <a:latin typeface="Times New Roman"/>
              <a:cs typeface="Times New Roman"/>
            </a:endParaRPr>
          </a:p>
          <a:p>
            <a:pPr algn="ctr" marL="99695" marR="2549525">
              <a:lnSpc>
                <a:spcPts val="2320"/>
              </a:lnSpc>
              <a:spcBef>
                <a:spcPts val="80"/>
              </a:spcBef>
            </a:pP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Volume</a:t>
            </a:r>
            <a:r>
              <a:rPr dirty="0" sz="15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60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5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cell</a:t>
            </a:r>
            <a:r>
              <a:rPr dirty="0" sz="15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00" spc="-1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baseline="-14492" sz="1725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r>
              <a:rPr dirty="0" baseline="-14492" sz="1725" spc="2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00" spc="-1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(2.866</a:t>
            </a:r>
            <a:r>
              <a:rPr dirty="0" sz="15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45">
                <a:solidFill>
                  <a:srgbClr val="231F20"/>
                </a:solidFill>
                <a:latin typeface="Trebuchet MS"/>
                <a:cs typeface="Trebuchet MS"/>
              </a:rPr>
              <a:t>*</a:t>
            </a:r>
            <a:r>
              <a:rPr dirty="0" sz="1500" spc="-1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 spc="8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4154" sz="1725" spc="127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baseline="24154" sz="1725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baseline="24154" sz="1725" spc="21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cm)</a:t>
            </a:r>
            <a:r>
              <a:rPr dirty="0" baseline="24154" sz="1725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r>
              <a:rPr dirty="0" baseline="24154" sz="1725" spc="23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00" spc="-1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23.54</a:t>
            </a:r>
            <a:r>
              <a:rPr dirty="0" sz="15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45">
                <a:solidFill>
                  <a:srgbClr val="231F20"/>
                </a:solidFill>
                <a:latin typeface="Trebuchet MS"/>
                <a:cs typeface="Trebuchet MS"/>
              </a:rPr>
              <a:t>*</a:t>
            </a:r>
            <a:r>
              <a:rPr dirty="0" sz="1500" spc="-1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 spc="8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4154" sz="1725" spc="127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baseline="24154" sz="1725">
                <a:solidFill>
                  <a:srgbClr val="231F20"/>
                </a:solidFill>
                <a:latin typeface="Times New Roman"/>
                <a:cs typeface="Times New Roman"/>
              </a:rPr>
              <a:t>24</a:t>
            </a:r>
            <a:r>
              <a:rPr dirty="0" baseline="24154" sz="1725" spc="2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Times New Roman"/>
                <a:cs typeface="Times New Roman"/>
              </a:rPr>
              <a:t>cm</a:t>
            </a:r>
            <a:r>
              <a:rPr dirty="0" baseline="24154" sz="1725" spc="-15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r>
              <a:rPr dirty="0" baseline="3703" sz="2250" spc="-15">
                <a:solidFill>
                  <a:srgbClr val="231F20"/>
                </a:solidFill>
                <a:latin typeface="MingLiU_HKSCS-ExtB"/>
                <a:cs typeface="MingLiU_HKSCS-ExtB"/>
              </a:rPr>
              <a:t>&gt;</a:t>
            </a:r>
            <a:r>
              <a:rPr dirty="0" sz="1500" spc="-10">
                <a:solidFill>
                  <a:srgbClr val="231F20"/>
                </a:solidFill>
                <a:latin typeface="Times New Roman"/>
                <a:cs typeface="Times New Roman"/>
              </a:rPr>
              <a:t>cell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Avogadro</a:t>
            </a:r>
            <a:r>
              <a:rPr dirty="0" sz="150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60">
                <a:solidFill>
                  <a:srgbClr val="231F20"/>
                </a:solidFill>
                <a:latin typeface="Times New Roman"/>
                <a:cs typeface="Times New Roman"/>
              </a:rPr>
              <a:t>constant</a:t>
            </a:r>
            <a:r>
              <a:rPr dirty="0" sz="1500" spc="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140" i="1">
                <a:solidFill>
                  <a:srgbClr val="231F20"/>
                </a:solidFill>
                <a:latin typeface="Times New Roman"/>
                <a:cs typeface="Times New Roman"/>
              </a:rPr>
              <a:t>N</a:t>
            </a:r>
            <a:r>
              <a:rPr dirty="0" baseline="-14492" sz="1725" spc="209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baseline="-14492" sz="1725" spc="254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00" spc="1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6.022</a:t>
            </a:r>
            <a:r>
              <a:rPr dirty="0" sz="1500" spc="229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45">
                <a:solidFill>
                  <a:srgbClr val="231F20"/>
                </a:solidFill>
                <a:latin typeface="Trebuchet MS"/>
                <a:cs typeface="Trebuchet MS"/>
              </a:rPr>
              <a:t>*</a:t>
            </a:r>
            <a:r>
              <a:rPr dirty="0" sz="1500" spc="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4154" sz="1725">
                <a:solidFill>
                  <a:srgbClr val="231F20"/>
                </a:solidFill>
                <a:latin typeface="Times New Roman"/>
                <a:cs typeface="Times New Roman"/>
              </a:rPr>
              <a:t>23</a:t>
            </a:r>
            <a:r>
              <a:rPr dirty="0" baseline="24154" sz="1725" spc="202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Times New Roman"/>
                <a:cs typeface="Times New Roman"/>
              </a:rPr>
              <a:t>atoms</a:t>
            </a:r>
            <a:r>
              <a:rPr dirty="0" baseline="3703" sz="2250" spc="-15">
                <a:solidFill>
                  <a:srgbClr val="231F20"/>
                </a:solidFill>
                <a:latin typeface="MingLiU_HKSCS-ExtB"/>
                <a:cs typeface="MingLiU_HKSCS-ExtB"/>
              </a:rPr>
              <a:t>&gt;</a:t>
            </a:r>
            <a:r>
              <a:rPr dirty="0" sz="1500" spc="-10">
                <a:solidFill>
                  <a:srgbClr val="231F20"/>
                </a:solidFill>
                <a:latin typeface="Times New Roman"/>
                <a:cs typeface="Times New Roman"/>
              </a:rPr>
              <a:t>mol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030563" y="5481418"/>
            <a:ext cx="330200" cy="2584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0" spc="310">
                <a:solidFill>
                  <a:srgbClr val="231F20"/>
                </a:solidFill>
                <a:latin typeface="Arial MT"/>
                <a:cs typeface="Arial MT"/>
              </a:rPr>
              <a:t>r</a:t>
            </a:r>
            <a:r>
              <a:rPr dirty="0" sz="1500" spc="260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500" spc="6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2434455" y="5623662"/>
            <a:ext cx="2501900" cy="0"/>
          </a:xfrm>
          <a:custGeom>
            <a:avLst/>
            <a:gdLst/>
            <a:ahLst/>
            <a:cxnLst/>
            <a:rect l="l" t="t" r="r" b="b"/>
            <a:pathLst>
              <a:path w="2501900" h="0">
                <a:moveTo>
                  <a:pt x="0" y="0"/>
                </a:moveTo>
                <a:lnTo>
                  <a:pt x="2501418" y="0"/>
                </a:lnTo>
              </a:path>
            </a:pathLst>
          </a:custGeom>
          <a:ln w="6792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2406020" y="5269876"/>
            <a:ext cx="2558415" cy="623570"/>
          </a:xfrm>
          <a:prstGeom prst="rect">
            <a:avLst/>
          </a:prstGeom>
        </p:spPr>
        <p:txBody>
          <a:bodyPr wrap="square" lIns="0" tIns="819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dirty="0" sz="1500" spc="-10">
                <a:solidFill>
                  <a:srgbClr val="231F20"/>
                </a:solidFill>
                <a:latin typeface="Times New Roman"/>
                <a:cs typeface="Times New Roman"/>
              </a:rPr>
              <a:t>(2)(55.847)</a:t>
            </a:r>
            <a:endParaRPr sz="15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55"/>
              </a:spcBef>
            </a:pP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(23.54</a:t>
            </a:r>
            <a:r>
              <a:rPr dirty="0" sz="1500" spc="3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45">
                <a:solidFill>
                  <a:srgbClr val="231F20"/>
                </a:solidFill>
                <a:latin typeface="Trebuchet MS"/>
                <a:cs typeface="Trebuchet MS"/>
              </a:rPr>
              <a:t>*</a:t>
            </a:r>
            <a:r>
              <a:rPr dirty="0" sz="1500" spc="27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 spc="105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8985" sz="1725" spc="157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baseline="28985" sz="1725">
                <a:solidFill>
                  <a:srgbClr val="231F20"/>
                </a:solidFill>
                <a:latin typeface="Times New Roman"/>
                <a:cs typeface="Times New Roman"/>
              </a:rPr>
              <a:t>24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)(6.022</a:t>
            </a:r>
            <a:r>
              <a:rPr dirty="0" sz="1500" spc="3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45">
                <a:solidFill>
                  <a:srgbClr val="231F20"/>
                </a:solidFill>
                <a:latin typeface="Trebuchet MS"/>
                <a:cs typeface="Trebuchet MS"/>
              </a:rPr>
              <a:t>*</a:t>
            </a:r>
            <a:r>
              <a:rPr dirty="0" sz="1500" spc="27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Times New Roman"/>
                <a:cs typeface="Times New Roman"/>
              </a:rPr>
              <a:t>10</a:t>
            </a:r>
            <a:r>
              <a:rPr dirty="0" baseline="28985" sz="1725" spc="-30">
                <a:solidFill>
                  <a:srgbClr val="231F20"/>
                </a:solidFill>
                <a:latin typeface="Times New Roman"/>
                <a:cs typeface="Times New Roman"/>
              </a:rPr>
              <a:t>23</a:t>
            </a:r>
            <a:r>
              <a:rPr dirty="0" sz="1500" spc="-20">
                <a:solidFill>
                  <a:srgbClr val="231F20"/>
                </a:solidFill>
                <a:latin typeface="Times New Roman"/>
                <a:cs typeface="Times New Roman"/>
              </a:rPr>
              <a:t>)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994474" y="5481418"/>
            <a:ext cx="1232535" cy="2584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dirty="0" sz="1500" spc="11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500" spc="27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7.879</a:t>
            </a:r>
            <a:r>
              <a:rPr dirty="0" sz="15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Times New Roman"/>
                <a:cs typeface="Times New Roman"/>
              </a:rPr>
              <a:t>g/cm</a:t>
            </a:r>
            <a:r>
              <a:rPr dirty="0" baseline="28985" sz="1725" spc="-15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endParaRPr baseline="28985" sz="1725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762964" y="4763341"/>
            <a:ext cx="4732655" cy="40386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100455">
              <a:lnSpc>
                <a:spcPts val="1475"/>
              </a:lnSpc>
              <a:spcBef>
                <a:spcPts val="125"/>
              </a:spcBef>
            </a:pPr>
            <a:r>
              <a:rPr dirty="0" sz="1500" spc="65">
                <a:solidFill>
                  <a:srgbClr val="231F20"/>
                </a:solidFill>
                <a:latin typeface="Times New Roman"/>
                <a:cs typeface="Times New Roman"/>
              </a:rPr>
              <a:t>(number</a:t>
            </a:r>
            <a:r>
              <a:rPr dirty="0" sz="150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0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0">
                <a:solidFill>
                  <a:srgbClr val="231F20"/>
                </a:solidFill>
                <a:latin typeface="Times New Roman"/>
                <a:cs typeface="Times New Roman"/>
              </a:rPr>
              <a:t>atoms/cell)(atomic</a:t>
            </a:r>
            <a:r>
              <a:rPr dirty="0" sz="1500" spc="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0">
                <a:solidFill>
                  <a:srgbClr val="231F20"/>
                </a:solidFill>
                <a:latin typeface="Times New Roman"/>
                <a:cs typeface="Times New Roman"/>
              </a:rPr>
              <a:t>mass</a:t>
            </a:r>
            <a:r>
              <a:rPr dirty="0" sz="150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00" spc="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40">
                <a:solidFill>
                  <a:srgbClr val="231F20"/>
                </a:solidFill>
                <a:latin typeface="Times New Roman"/>
                <a:cs typeface="Times New Roman"/>
              </a:rPr>
              <a:t>iron)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ts val="1475"/>
              </a:lnSpc>
            </a:pPr>
            <a:r>
              <a:rPr dirty="0" sz="1500">
                <a:solidFill>
                  <a:srgbClr val="231F20"/>
                </a:solidFill>
                <a:latin typeface="Times New Roman"/>
                <a:cs typeface="Times New Roman"/>
              </a:rPr>
              <a:t>Density</a:t>
            </a:r>
            <a:r>
              <a:rPr dirty="0" sz="1500" spc="1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310">
                <a:solidFill>
                  <a:srgbClr val="231F20"/>
                </a:solidFill>
                <a:latin typeface="Arial MT"/>
                <a:cs typeface="Arial MT"/>
              </a:rPr>
              <a:t>r</a:t>
            </a:r>
            <a:r>
              <a:rPr dirty="0" sz="1500" spc="470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1500" spc="6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2853833" y="5051141"/>
            <a:ext cx="3638550" cy="0"/>
          </a:xfrm>
          <a:custGeom>
            <a:avLst/>
            <a:gdLst/>
            <a:ahLst/>
            <a:cxnLst/>
            <a:rect l="l" t="t" r="r" b="b"/>
            <a:pathLst>
              <a:path w="3638550" h="0">
                <a:moveTo>
                  <a:pt x="0" y="0"/>
                </a:moveTo>
                <a:lnTo>
                  <a:pt x="3638369" y="0"/>
                </a:lnTo>
              </a:path>
            </a:pathLst>
          </a:custGeom>
          <a:ln w="6792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2950384" y="5044749"/>
            <a:ext cx="3397250" cy="2584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0" spc="20">
                <a:solidFill>
                  <a:srgbClr val="231F20"/>
                </a:solidFill>
                <a:latin typeface="Times New Roman"/>
                <a:cs typeface="Times New Roman"/>
              </a:rPr>
              <a:t>(volume</a:t>
            </a:r>
            <a:r>
              <a:rPr dirty="0" sz="1500" spc="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2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500" spc="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60">
                <a:solidFill>
                  <a:srgbClr val="231F20"/>
                </a:solidFill>
                <a:latin typeface="Times New Roman"/>
                <a:cs typeface="Times New Roman"/>
              </a:rPr>
              <a:t>unit</a:t>
            </a:r>
            <a:r>
              <a:rPr dirty="0" sz="1500" spc="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20">
                <a:solidFill>
                  <a:srgbClr val="231F20"/>
                </a:solidFill>
                <a:latin typeface="Times New Roman"/>
                <a:cs typeface="Times New Roman"/>
              </a:rPr>
              <a:t>cell)(Avogadro</a:t>
            </a:r>
            <a:r>
              <a:rPr dirty="0" sz="1500" spc="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500" spc="50">
                <a:solidFill>
                  <a:srgbClr val="231F20"/>
                </a:solidFill>
                <a:latin typeface="Times New Roman"/>
                <a:cs typeface="Times New Roman"/>
              </a:rPr>
              <a:t>constant)</a:t>
            </a:r>
            <a:endParaRPr sz="1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2944" y="2408208"/>
            <a:ext cx="7239000" cy="722630"/>
          </a:xfrm>
          <a:prstGeom prst="rect"/>
        </p:spPr>
        <p:txBody>
          <a:bodyPr wrap="square" lIns="0" tIns="53340" rIns="0" bIns="0" rtlCol="0" vert="horz">
            <a:spAutoFit/>
          </a:bodyPr>
          <a:lstStyle/>
          <a:p>
            <a:pPr marL="12700" marR="5080">
              <a:lnSpc>
                <a:spcPts val="2600"/>
              </a:lnSpc>
              <a:spcBef>
                <a:spcPts val="420"/>
              </a:spcBef>
            </a:pP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1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measured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density</a:t>
            </a:r>
            <a:r>
              <a:rPr dirty="0" sz="2400" spc="-229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7.870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g/cm3.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Why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there</a:t>
            </a:r>
            <a:r>
              <a:rPr dirty="0" sz="2400" spc="-1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slight discrepancy?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3692320"/>
            <a:ext cx="7759700" cy="137096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12700" marR="5080">
              <a:lnSpc>
                <a:spcPct val="89200"/>
              </a:lnSpc>
              <a:spcBef>
                <a:spcPts val="409"/>
              </a:spcBef>
            </a:pP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slight</a:t>
            </a:r>
            <a:r>
              <a:rPr dirty="0" sz="24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discrepancy</a:t>
            </a:r>
            <a:r>
              <a:rPr dirty="0" sz="24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2400" spc="-1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theoretical</a:t>
            </a:r>
            <a:r>
              <a:rPr dirty="0" sz="2400" spc="-1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4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measured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densities</a:t>
            </a:r>
            <a:r>
              <a:rPr dirty="0" sz="2400" spc="-2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4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4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consequence</a:t>
            </a:r>
            <a:r>
              <a:rPr dirty="0" sz="2400" spc="-2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defects</a:t>
            </a:r>
            <a:r>
              <a:rPr dirty="0" sz="24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4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material.</a:t>
            </a:r>
            <a:r>
              <a:rPr dirty="0" sz="24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term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“defect”</a:t>
            </a:r>
            <a:r>
              <a:rPr dirty="0" sz="24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4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this</a:t>
            </a:r>
            <a:r>
              <a:rPr dirty="0" sz="24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context</a:t>
            </a:r>
            <a:r>
              <a:rPr dirty="0" sz="24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means</a:t>
            </a:r>
            <a:r>
              <a:rPr dirty="0" sz="24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imperfections</a:t>
            </a:r>
            <a:r>
              <a:rPr dirty="0" sz="2400" spc="-2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4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40">
                <a:solidFill>
                  <a:srgbClr val="404040"/>
                </a:solidFill>
                <a:latin typeface="Calibri"/>
                <a:cs typeface="Calibri"/>
              </a:rPr>
              <a:t>regard</a:t>
            </a:r>
            <a:r>
              <a:rPr dirty="0" sz="24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4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24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arrangement.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0645" rIns="0" bIns="0" rtlCol="0" vert="horz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35"/>
              </a:spcBef>
            </a:pPr>
            <a:r>
              <a:rPr dirty="0"/>
              <a:t>Allotropic</a:t>
            </a:r>
            <a:r>
              <a:rPr dirty="0" spc="-110"/>
              <a:t> </a:t>
            </a:r>
            <a:r>
              <a:rPr dirty="0"/>
              <a:t>or</a:t>
            </a:r>
            <a:r>
              <a:rPr dirty="0" spc="175"/>
              <a:t> </a:t>
            </a:r>
            <a:r>
              <a:rPr dirty="0" spc="-10"/>
              <a:t>Polymorphic Transformations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388985" cy="301371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139065">
              <a:lnSpc>
                <a:spcPts val="2200"/>
              </a:lnSpc>
              <a:spcBef>
                <a:spcPts val="340"/>
              </a:spcBef>
            </a:pP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can have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called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allotropic</a:t>
            </a:r>
            <a:r>
              <a:rPr dirty="0" sz="2000" spc="-1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or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polymorphic.</a:t>
            </a:r>
            <a:endParaRPr sz="2000">
              <a:latin typeface="Calibri"/>
              <a:cs typeface="Calibri"/>
            </a:endParaRPr>
          </a:p>
          <a:p>
            <a:pPr marL="12700" marR="532765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term</a:t>
            </a:r>
            <a:r>
              <a:rPr dirty="0" sz="2000" spc="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allotropy</a:t>
            </a:r>
            <a:r>
              <a:rPr dirty="0" sz="2000" spc="6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normally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reserved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this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behavior</a:t>
            </a:r>
            <a:r>
              <a:rPr dirty="0" sz="20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pure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elements,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while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term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polymorphism</a:t>
            </a:r>
            <a:r>
              <a:rPr dirty="0" sz="2000" spc="15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used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compounds.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Examples: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Many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ceramic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materials,</a:t>
            </a:r>
            <a:r>
              <a:rPr dirty="0" sz="2000" spc="-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silica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(SiO2)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zirconia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(ZrO2),</a:t>
            </a:r>
            <a:r>
              <a:rPr dirty="0" sz="2000" spc="2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also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polymorphic.</a:t>
            </a:r>
            <a:endParaRPr sz="2000">
              <a:latin typeface="Calibri"/>
              <a:cs typeface="Calibri"/>
            </a:endParaRPr>
          </a:p>
          <a:p>
            <a:pPr marL="12700" marR="33020">
              <a:lnSpc>
                <a:spcPts val="2200"/>
              </a:lnSpc>
              <a:spcBef>
                <a:spcPts val="12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volume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change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accompany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transformation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during</a:t>
            </a:r>
            <a:r>
              <a:rPr dirty="0" sz="2000" spc="-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heating</a:t>
            </a:r>
            <a:r>
              <a:rPr dirty="0" sz="2000" spc="-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cooling;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if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properly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controlled,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this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volume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change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causes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brittle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ceramic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crack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fail.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35"/>
              <a:t>Example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3329" rIns="0" bIns="0" rtlCol="0" vert="horz">
            <a:spAutoFit/>
          </a:bodyPr>
          <a:lstStyle/>
          <a:p>
            <a:pPr marL="12700" marR="5080">
              <a:lnSpc>
                <a:spcPct val="90700"/>
              </a:lnSpc>
              <a:spcBef>
                <a:spcPts val="325"/>
              </a:spcBef>
            </a:pPr>
            <a:r>
              <a:rPr dirty="0"/>
              <a:t>Calculate</a:t>
            </a:r>
            <a:r>
              <a:rPr dirty="0" spc="-110"/>
              <a:t> </a:t>
            </a:r>
            <a:r>
              <a:rPr dirty="0"/>
              <a:t>the</a:t>
            </a:r>
            <a:r>
              <a:rPr dirty="0" spc="114"/>
              <a:t> </a:t>
            </a:r>
            <a:r>
              <a:rPr dirty="0"/>
              <a:t>percent</a:t>
            </a:r>
            <a:r>
              <a:rPr dirty="0" spc="30"/>
              <a:t> </a:t>
            </a:r>
            <a:r>
              <a:rPr dirty="0"/>
              <a:t>volume</a:t>
            </a:r>
            <a:r>
              <a:rPr dirty="0" spc="120"/>
              <a:t> </a:t>
            </a:r>
            <a:r>
              <a:rPr dirty="0"/>
              <a:t>change</a:t>
            </a:r>
            <a:r>
              <a:rPr dirty="0" spc="5"/>
              <a:t> </a:t>
            </a:r>
            <a:r>
              <a:rPr dirty="0"/>
              <a:t>as</a:t>
            </a:r>
            <a:r>
              <a:rPr dirty="0" spc="130"/>
              <a:t> </a:t>
            </a:r>
            <a:r>
              <a:rPr dirty="0"/>
              <a:t>zirconia</a:t>
            </a:r>
            <a:r>
              <a:rPr dirty="0" spc="-70"/>
              <a:t> </a:t>
            </a:r>
            <a:r>
              <a:rPr dirty="0"/>
              <a:t>transforms</a:t>
            </a:r>
            <a:r>
              <a:rPr dirty="0" spc="25"/>
              <a:t> </a:t>
            </a:r>
            <a:r>
              <a:rPr dirty="0"/>
              <a:t>from</a:t>
            </a:r>
            <a:r>
              <a:rPr dirty="0" spc="114"/>
              <a:t> </a:t>
            </a:r>
            <a:r>
              <a:rPr dirty="0"/>
              <a:t>a</a:t>
            </a:r>
            <a:r>
              <a:rPr dirty="0" spc="155"/>
              <a:t> </a:t>
            </a:r>
            <a:r>
              <a:rPr dirty="0"/>
              <a:t>tetragonal</a:t>
            </a:r>
            <a:r>
              <a:rPr dirty="0" spc="-70"/>
              <a:t> </a:t>
            </a:r>
            <a:r>
              <a:rPr dirty="0" spc="-25"/>
              <a:t>to </a:t>
            </a:r>
            <a:r>
              <a:rPr dirty="0"/>
              <a:t>monoclinic</a:t>
            </a:r>
            <a:r>
              <a:rPr dirty="0" spc="-35"/>
              <a:t> </a:t>
            </a:r>
            <a:r>
              <a:rPr dirty="0"/>
              <a:t>structure.</a:t>
            </a:r>
            <a:r>
              <a:rPr dirty="0" spc="25"/>
              <a:t> </a:t>
            </a:r>
            <a:r>
              <a:rPr dirty="0"/>
              <a:t>The</a:t>
            </a:r>
            <a:r>
              <a:rPr dirty="0" spc="145"/>
              <a:t> </a:t>
            </a:r>
            <a:r>
              <a:rPr dirty="0"/>
              <a:t>lattice</a:t>
            </a:r>
            <a:r>
              <a:rPr dirty="0" spc="-90"/>
              <a:t> </a:t>
            </a:r>
            <a:r>
              <a:rPr dirty="0"/>
              <a:t>constants</a:t>
            </a:r>
            <a:r>
              <a:rPr dirty="0" spc="50"/>
              <a:t> </a:t>
            </a:r>
            <a:r>
              <a:rPr dirty="0"/>
              <a:t>for</a:t>
            </a:r>
            <a:r>
              <a:rPr dirty="0" spc="25"/>
              <a:t> </a:t>
            </a:r>
            <a:r>
              <a:rPr dirty="0"/>
              <a:t>the</a:t>
            </a:r>
            <a:r>
              <a:rPr dirty="0" spc="150"/>
              <a:t> </a:t>
            </a:r>
            <a:r>
              <a:rPr dirty="0"/>
              <a:t>monoclinic</a:t>
            </a:r>
            <a:r>
              <a:rPr dirty="0" spc="-150"/>
              <a:t> </a:t>
            </a:r>
            <a:r>
              <a:rPr dirty="0"/>
              <a:t>unit</a:t>
            </a:r>
            <a:r>
              <a:rPr dirty="0" spc="55"/>
              <a:t> </a:t>
            </a:r>
            <a:r>
              <a:rPr dirty="0"/>
              <a:t>cells</a:t>
            </a:r>
            <a:r>
              <a:rPr dirty="0" spc="50"/>
              <a:t> </a:t>
            </a:r>
            <a:r>
              <a:rPr dirty="0"/>
              <a:t>are</a:t>
            </a:r>
            <a:r>
              <a:rPr dirty="0" spc="145"/>
              <a:t> </a:t>
            </a:r>
            <a:r>
              <a:rPr dirty="0" i="1">
                <a:latin typeface="Calibri"/>
                <a:cs typeface="Calibri"/>
              </a:rPr>
              <a:t>a</a:t>
            </a:r>
            <a:r>
              <a:rPr dirty="0" spc="110" i="1">
                <a:latin typeface="Calibri"/>
                <a:cs typeface="Calibri"/>
              </a:rPr>
              <a:t> </a:t>
            </a:r>
            <a:r>
              <a:rPr dirty="0" spc="-50"/>
              <a:t>= </a:t>
            </a:r>
            <a:r>
              <a:rPr dirty="0"/>
              <a:t>5.156,</a:t>
            </a:r>
            <a:r>
              <a:rPr dirty="0" spc="150"/>
              <a:t> </a:t>
            </a:r>
            <a:r>
              <a:rPr dirty="0" i="1">
                <a:latin typeface="Calibri"/>
                <a:cs typeface="Calibri"/>
              </a:rPr>
              <a:t>b</a:t>
            </a:r>
            <a:r>
              <a:rPr dirty="0" spc="25" i="1">
                <a:latin typeface="Calibri"/>
                <a:cs typeface="Calibri"/>
              </a:rPr>
              <a:t> </a:t>
            </a:r>
            <a:r>
              <a:rPr dirty="0"/>
              <a:t>=</a:t>
            </a:r>
            <a:r>
              <a:rPr dirty="0" spc="55"/>
              <a:t> </a:t>
            </a:r>
            <a:r>
              <a:rPr dirty="0"/>
              <a:t>5.191,</a:t>
            </a:r>
            <a:r>
              <a:rPr dirty="0" spc="50"/>
              <a:t> </a:t>
            </a:r>
            <a:r>
              <a:rPr dirty="0"/>
              <a:t>and</a:t>
            </a:r>
            <a:r>
              <a:rPr dirty="0" spc="5"/>
              <a:t> </a:t>
            </a:r>
            <a:r>
              <a:rPr dirty="0" i="1">
                <a:latin typeface="Calibri"/>
                <a:cs typeface="Calibri"/>
              </a:rPr>
              <a:t>c</a:t>
            </a:r>
            <a:r>
              <a:rPr dirty="0" spc="20" i="1">
                <a:latin typeface="Calibri"/>
                <a:cs typeface="Calibri"/>
              </a:rPr>
              <a:t> </a:t>
            </a:r>
            <a:r>
              <a:rPr dirty="0"/>
              <a:t>=</a:t>
            </a:r>
            <a:r>
              <a:rPr dirty="0" spc="55"/>
              <a:t> </a:t>
            </a:r>
            <a:r>
              <a:rPr dirty="0"/>
              <a:t>5.304</a:t>
            </a:r>
            <a:r>
              <a:rPr dirty="0" spc="145"/>
              <a:t> </a:t>
            </a:r>
            <a:r>
              <a:rPr dirty="0"/>
              <a:t>Å,</a:t>
            </a:r>
            <a:r>
              <a:rPr dirty="0" spc="-50"/>
              <a:t> </a:t>
            </a:r>
            <a:r>
              <a:rPr dirty="0"/>
              <a:t>respectively.</a:t>
            </a:r>
            <a:r>
              <a:rPr dirty="0" spc="50"/>
              <a:t> </a:t>
            </a:r>
            <a:r>
              <a:rPr dirty="0"/>
              <a:t>The</a:t>
            </a:r>
            <a:r>
              <a:rPr dirty="0" spc="-45"/>
              <a:t> </a:t>
            </a:r>
            <a:r>
              <a:rPr dirty="0"/>
              <a:t>angle</a:t>
            </a:r>
            <a:r>
              <a:rPr dirty="0" spc="55"/>
              <a:t> </a:t>
            </a:r>
            <a:r>
              <a:rPr dirty="0"/>
              <a:t>β</a:t>
            </a:r>
            <a:r>
              <a:rPr dirty="0" spc="-5"/>
              <a:t> </a:t>
            </a:r>
            <a:r>
              <a:rPr dirty="0"/>
              <a:t>for</a:t>
            </a:r>
            <a:r>
              <a:rPr dirty="0" spc="55"/>
              <a:t> </a:t>
            </a:r>
            <a:r>
              <a:rPr dirty="0"/>
              <a:t>the</a:t>
            </a:r>
            <a:r>
              <a:rPr dirty="0" spc="-45"/>
              <a:t> </a:t>
            </a:r>
            <a:r>
              <a:rPr dirty="0" spc="-10"/>
              <a:t>monoclinic </a:t>
            </a:r>
            <a:r>
              <a:rPr dirty="0"/>
              <a:t>unit</a:t>
            </a:r>
            <a:r>
              <a:rPr dirty="0" spc="-95"/>
              <a:t> </a:t>
            </a:r>
            <a:r>
              <a:rPr dirty="0"/>
              <a:t>cell</a:t>
            </a:r>
            <a:r>
              <a:rPr dirty="0" spc="135"/>
              <a:t> </a:t>
            </a:r>
            <a:r>
              <a:rPr dirty="0"/>
              <a:t>is</a:t>
            </a:r>
            <a:r>
              <a:rPr dirty="0" spc="5"/>
              <a:t> </a:t>
            </a:r>
            <a:r>
              <a:rPr dirty="0"/>
              <a:t>98.9°.</a:t>
            </a:r>
            <a:r>
              <a:rPr dirty="0" spc="195"/>
              <a:t> </a:t>
            </a:r>
            <a:r>
              <a:rPr dirty="0"/>
              <a:t>The</a:t>
            </a:r>
            <a:r>
              <a:rPr dirty="0" spc="-10"/>
              <a:t> </a:t>
            </a:r>
            <a:r>
              <a:rPr dirty="0"/>
              <a:t>lattice</a:t>
            </a:r>
            <a:r>
              <a:rPr dirty="0" spc="-10"/>
              <a:t> </a:t>
            </a:r>
            <a:r>
              <a:rPr dirty="0"/>
              <a:t>constants</a:t>
            </a:r>
            <a:r>
              <a:rPr dirty="0" spc="-105"/>
              <a:t> </a:t>
            </a:r>
            <a:r>
              <a:rPr dirty="0"/>
              <a:t>for</a:t>
            </a:r>
            <a:r>
              <a:rPr dirty="0" spc="95"/>
              <a:t> </a:t>
            </a:r>
            <a:r>
              <a:rPr dirty="0"/>
              <a:t>the</a:t>
            </a:r>
            <a:r>
              <a:rPr dirty="0" spc="-10"/>
              <a:t> </a:t>
            </a:r>
            <a:r>
              <a:rPr dirty="0"/>
              <a:t>tetragonal</a:t>
            </a:r>
            <a:r>
              <a:rPr dirty="0" spc="30"/>
              <a:t> </a:t>
            </a:r>
            <a:r>
              <a:rPr dirty="0"/>
              <a:t>unit</a:t>
            </a:r>
            <a:r>
              <a:rPr dirty="0" spc="-95"/>
              <a:t> </a:t>
            </a:r>
            <a:r>
              <a:rPr dirty="0"/>
              <a:t>cell</a:t>
            </a:r>
            <a:r>
              <a:rPr dirty="0" spc="135"/>
              <a:t> </a:t>
            </a:r>
            <a:r>
              <a:rPr dirty="0"/>
              <a:t>are</a:t>
            </a:r>
            <a:r>
              <a:rPr dirty="0" spc="-10"/>
              <a:t> </a:t>
            </a:r>
            <a:r>
              <a:rPr dirty="0" i="1">
                <a:latin typeface="Calibri"/>
                <a:cs typeface="Calibri"/>
              </a:rPr>
              <a:t>a</a:t>
            </a:r>
            <a:r>
              <a:rPr dirty="0" spc="60" i="1">
                <a:latin typeface="Calibri"/>
                <a:cs typeface="Calibri"/>
              </a:rPr>
              <a:t> </a:t>
            </a:r>
            <a:r>
              <a:rPr dirty="0"/>
              <a:t>=</a:t>
            </a:r>
            <a:r>
              <a:rPr dirty="0" spc="95"/>
              <a:t> </a:t>
            </a:r>
            <a:r>
              <a:rPr dirty="0" spc="-10"/>
              <a:t>5.094 </a:t>
            </a:r>
            <a:r>
              <a:rPr dirty="0"/>
              <a:t>and</a:t>
            </a:r>
            <a:r>
              <a:rPr dirty="0" spc="-10"/>
              <a:t> </a:t>
            </a:r>
            <a:r>
              <a:rPr dirty="0" i="1">
                <a:latin typeface="Calibri"/>
                <a:cs typeface="Calibri"/>
              </a:rPr>
              <a:t>c</a:t>
            </a:r>
            <a:r>
              <a:rPr dirty="0" spc="15" i="1">
                <a:latin typeface="Calibri"/>
                <a:cs typeface="Calibri"/>
              </a:rPr>
              <a:t> </a:t>
            </a:r>
            <a:r>
              <a:rPr dirty="0"/>
              <a:t>=</a:t>
            </a:r>
            <a:r>
              <a:rPr dirty="0" spc="-50"/>
              <a:t> </a:t>
            </a:r>
            <a:r>
              <a:rPr dirty="0"/>
              <a:t>5.304</a:t>
            </a:r>
            <a:r>
              <a:rPr dirty="0" spc="135"/>
              <a:t> </a:t>
            </a:r>
            <a:r>
              <a:rPr dirty="0" spc="-35"/>
              <a:t>Å.</a:t>
            </a: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dirty="0"/>
              <a:t>Does</a:t>
            </a:r>
            <a:r>
              <a:rPr dirty="0" spc="150"/>
              <a:t> </a:t>
            </a:r>
            <a:r>
              <a:rPr dirty="0"/>
              <a:t>the</a:t>
            </a:r>
            <a:r>
              <a:rPr dirty="0" spc="15"/>
              <a:t> </a:t>
            </a:r>
            <a:r>
              <a:rPr dirty="0"/>
              <a:t>zirconia</a:t>
            </a:r>
            <a:r>
              <a:rPr dirty="0" spc="60"/>
              <a:t> </a:t>
            </a:r>
            <a:r>
              <a:rPr dirty="0"/>
              <a:t>expand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15"/>
              <a:t> </a:t>
            </a:r>
            <a:r>
              <a:rPr dirty="0"/>
              <a:t>contract</a:t>
            </a:r>
            <a:r>
              <a:rPr dirty="0" spc="165"/>
              <a:t> </a:t>
            </a:r>
            <a:r>
              <a:rPr dirty="0"/>
              <a:t>during</a:t>
            </a:r>
            <a:r>
              <a:rPr dirty="0" spc="-35"/>
              <a:t> </a:t>
            </a:r>
            <a:r>
              <a:rPr dirty="0"/>
              <a:t>this</a:t>
            </a:r>
            <a:r>
              <a:rPr dirty="0" spc="35"/>
              <a:t> </a:t>
            </a:r>
            <a:r>
              <a:rPr dirty="0" spc="-10"/>
              <a:t>transformation?</a:t>
            </a:r>
          </a:p>
          <a:p>
            <a:pPr marL="12700" marR="233045">
              <a:lnSpc>
                <a:spcPts val="2200"/>
              </a:lnSpc>
              <a:spcBef>
                <a:spcPts val="1240"/>
              </a:spcBef>
            </a:pPr>
            <a:r>
              <a:rPr dirty="0"/>
              <a:t>What</a:t>
            </a:r>
            <a:r>
              <a:rPr dirty="0" spc="75"/>
              <a:t> </a:t>
            </a:r>
            <a:r>
              <a:rPr dirty="0"/>
              <a:t>is</a:t>
            </a:r>
            <a:r>
              <a:rPr dirty="0" spc="65"/>
              <a:t> </a:t>
            </a:r>
            <a:r>
              <a:rPr dirty="0"/>
              <a:t>the</a:t>
            </a:r>
            <a:r>
              <a:rPr dirty="0" spc="45"/>
              <a:t> </a:t>
            </a:r>
            <a:r>
              <a:rPr dirty="0"/>
              <a:t>implication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30"/>
              <a:t> </a:t>
            </a:r>
            <a:r>
              <a:rPr dirty="0"/>
              <a:t>this</a:t>
            </a:r>
            <a:r>
              <a:rPr dirty="0" spc="65"/>
              <a:t> </a:t>
            </a:r>
            <a:r>
              <a:rPr dirty="0"/>
              <a:t>transformation</a:t>
            </a:r>
            <a:r>
              <a:rPr dirty="0" spc="-25"/>
              <a:t> </a:t>
            </a:r>
            <a:r>
              <a:rPr dirty="0"/>
              <a:t>on</a:t>
            </a:r>
            <a:r>
              <a:rPr dirty="0" spc="100"/>
              <a:t> </a:t>
            </a:r>
            <a:r>
              <a:rPr dirty="0"/>
              <a:t>the</a:t>
            </a:r>
            <a:r>
              <a:rPr dirty="0" spc="50"/>
              <a:t> </a:t>
            </a:r>
            <a:r>
              <a:rPr dirty="0"/>
              <a:t>mechanical</a:t>
            </a:r>
            <a:r>
              <a:rPr dirty="0" spc="90"/>
              <a:t> </a:t>
            </a:r>
            <a:r>
              <a:rPr dirty="0"/>
              <a:t>properties</a:t>
            </a:r>
            <a:r>
              <a:rPr dirty="0" spc="60"/>
              <a:t> </a:t>
            </a:r>
            <a:r>
              <a:rPr dirty="0" spc="-25"/>
              <a:t>of </a:t>
            </a:r>
            <a:r>
              <a:rPr dirty="0"/>
              <a:t>zirconia</a:t>
            </a:r>
            <a:r>
              <a:rPr dirty="0" spc="65"/>
              <a:t> </a:t>
            </a:r>
            <a:r>
              <a:rPr dirty="0" spc="-10"/>
              <a:t>ceramics?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35"/>
              <a:t>Example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64844" y="2311581"/>
            <a:ext cx="8353425" cy="3407410"/>
          </a:xfrm>
          <a:prstGeom prst="rect">
            <a:avLst/>
          </a:prstGeom>
        </p:spPr>
        <p:txBody>
          <a:bodyPr wrap="square" lIns="0" tIns="13462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Table,</a:t>
            </a:r>
            <a:r>
              <a:rPr dirty="0" sz="17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volume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tetragonal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</a:t>
            </a:r>
            <a:r>
              <a:rPr dirty="0" sz="1700" spc="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given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endParaRPr sz="17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965"/>
              </a:spcBef>
            </a:pPr>
            <a:r>
              <a:rPr dirty="0" sz="1700" i="1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dirty="0" sz="1700" spc="-1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17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baseline="25252" sz="165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dirty="0" sz="1700" i="1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dirty="0" sz="1700" spc="-6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(5.094)</a:t>
            </a:r>
            <a:r>
              <a:rPr dirty="0" baseline="25252" sz="165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(5.304)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137.63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Å</a:t>
            </a:r>
            <a:r>
              <a:rPr dirty="0" baseline="25252" sz="1650" spc="-37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endParaRPr baseline="25252" sz="165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96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volume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 a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monoclinic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given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7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dirty="0" sz="1700" i="1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dirty="0" sz="1700" spc="-1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1700" spc="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404040"/>
                </a:solidFill>
                <a:latin typeface="Calibri"/>
                <a:cs typeface="Calibri"/>
              </a:rPr>
              <a:t>abc</a:t>
            </a:r>
            <a:r>
              <a:rPr dirty="0" sz="1700" spc="-5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sin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β</a:t>
            </a:r>
            <a:r>
              <a:rPr dirty="0" sz="17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(5.156)(5.191)(5.304)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sin(98.9)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140.25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Å</a:t>
            </a:r>
            <a:r>
              <a:rPr dirty="0" baseline="25252" sz="1650" spc="-37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endParaRPr baseline="25252" sz="1650">
              <a:latin typeface="Calibri"/>
              <a:cs typeface="Calibri"/>
            </a:endParaRPr>
          </a:p>
          <a:p>
            <a:pPr marL="50800" marR="75565">
              <a:lnSpc>
                <a:spcPts val="1800"/>
              </a:lnSpc>
              <a:spcBef>
                <a:spcPts val="122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Thus,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expansion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</a:t>
            </a:r>
            <a:r>
              <a:rPr dirty="0" sz="17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ZrO</a:t>
            </a:r>
            <a:r>
              <a:rPr dirty="0" baseline="-15151" sz="165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dirty="0" baseline="-15151" sz="1650" spc="2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transforms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 tetragonal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monoclinic form.</a:t>
            </a:r>
            <a:endParaRPr sz="17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944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percent</a:t>
            </a:r>
            <a:r>
              <a:rPr dirty="0" sz="17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change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volume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(final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volume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-­‐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initial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volume)&gt;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(initial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volume)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*</a:t>
            </a:r>
            <a:r>
              <a:rPr dirty="0" sz="17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100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1.9%</a:t>
            </a:r>
            <a:endParaRPr sz="1700">
              <a:latin typeface="Calibri"/>
              <a:cs typeface="Calibri"/>
            </a:endParaRPr>
          </a:p>
          <a:p>
            <a:pPr marL="50800" marR="43180">
              <a:lnSpc>
                <a:spcPts val="1900"/>
              </a:lnSpc>
              <a:spcBef>
                <a:spcPts val="114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Most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ceramics</a:t>
            </a:r>
            <a:r>
              <a:rPr dirty="0" sz="17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very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brittle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cannot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withstand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0.1%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change</a:t>
            </a:r>
            <a:r>
              <a:rPr dirty="0" sz="17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volume.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So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it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become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fracture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25549" y="2355850"/>
            <a:ext cx="8388985" cy="0"/>
          </a:xfrm>
          <a:custGeom>
            <a:avLst/>
            <a:gdLst/>
            <a:ahLst/>
            <a:cxnLst/>
            <a:rect l="l" t="t" r="r" b="b"/>
            <a:pathLst>
              <a:path w="8388985" h="0">
                <a:moveTo>
                  <a:pt x="0" y="0"/>
                </a:moveTo>
                <a:lnTo>
                  <a:pt x="8388858" y="0"/>
                </a:lnTo>
              </a:path>
            </a:pathLst>
          </a:custGeom>
          <a:ln w="12713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Points</a:t>
            </a:r>
            <a:r>
              <a:rPr dirty="0" spc="-35"/>
              <a:t> </a:t>
            </a:r>
            <a:r>
              <a:rPr dirty="0" spc="50"/>
              <a:t>and</a:t>
            </a:r>
            <a:r>
              <a:rPr dirty="0" spc="55"/>
              <a:t> </a:t>
            </a:r>
            <a:r>
              <a:rPr dirty="0"/>
              <a:t>Directions</a:t>
            </a:r>
            <a:r>
              <a:rPr dirty="0" spc="-25"/>
              <a:t> </a:t>
            </a:r>
            <a:r>
              <a:rPr dirty="0"/>
              <a:t>in</a:t>
            </a:r>
            <a:r>
              <a:rPr dirty="0" spc="55"/>
              <a:t> </a:t>
            </a:r>
            <a:r>
              <a:rPr dirty="0"/>
              <a:t>the</a:t>
            </a:r>
            <a:r>
              <a:rPr dirty="0" spc="55"/>
              <a:t> </a:t>
            </a:r>
            <a:r>
              <a:rPr dirty="0"/>
              <a:t>Unit</a:t>
            </a:r>
            <a:r>
              <a:rPr dirty="0" spc="15"/>
              <a:t> </a:t>
            </a:r>
            <a:r>
              <a:rPr dirty="0" spc="-20"/>
              <a:t>Cell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202944" y="2433635"/>
            <a:ext cx="8178165" cy="51371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3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locate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certain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points,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positions,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17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cell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constructing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right-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‐handed</a:t>
            </a:r>
            <a:r>
              <a:rPr dirty="0" sz="17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coordinate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system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Figure.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0356" y="3066445"/>
            <a:ext cx="2447615" cy="258059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Points</a:t>
            </a:r>
            <a:r>
              <a:rPr dirty="0" spc="-35"/>
              <a:t> </a:t>
            </a:r>
            <a:r>
              <a:rPr dirty="0" spc="50"/>
              <a:t>and</a:t>
            </a:r>
            <a:r>
              <a:rPr dirty="0" spc="55"/>
              <a:t> </a:t>
            </a:r>
            <a:r>
              <a:rPr dirty="0"/>
              <a:t>Directions</a:t>
            </a:r>
            <a:r>
              <a:rPr dirty="0" spc="-25"/>
              <a:t> </a:t>
            </a:r>
            <a:r>
              <a:rPr dirty="0"/>
              <a:t>in</a:t>
            </a:r>
            <a:r>
              <a:rPr dirty="0" spc="55"/>
              <a:t> </a:t>
            </a:r>
            <a:r>
              <a:rPr dirty="0"/>
              <a:t>the</a:t>
            </a:r>
            <a:r>
              <a:rPr dirty="0" spc="55"/>
              <a:t> </a:t>
            </a:r>
            <a:r>
              <a:rPr dirty="0"/>
              <a:t>Unit</a:t>
            </a:r>
            <a:r>
              <a:rPr dirty="0" spc="15"/>
              <a:t> </a:t>
            </a:r>
            <a:r>
              <a:rPr dirty="0" spc="-20"/>
              <a:t>Cell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4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z="1700"/>
              <a:t>Certain directions</a:t>
            </a:r>
            <a:r>
              <a:rPr dirty="0" sz="1700" spc="-70"/>
              <a:t> </a:t>
            </a:r>
            <a:r>
              <a:rPr dirty="0" sz="1700"/>
              <a:t>in</a:t>
            </a:r>
            <a:r>
              <a:rPr dirty="0" sz="1700" spc="-90"/>
              <a:t> </a:t>
            </a:r>
            <a:r>
              <a:rPr dirty="0" sz="1700"/>
              <a:t>the</a:t>
            </a:r>
            <a:r>
              <a:rPr dirty="0" sz="1700" spc="-55"/>
              <a:t> </a:t>
            </a:r>
            <a:r>
              <a:rPr dirty="0" sz="1700"/>
              <a:t>unit</a:t>
            </a:r>
            <a:r>
              <a:rPr dirty="0" sz="1700" spc="25"/>
              <a:t> </a:t>
            </a:r>
            <a:r>
              <a:rPr dirty="0" sz="1700"/>
              <a:t>cell</a:t>
            </a:r>
            <a:r>
              <a:rPr dirty="0" sz="1700" spc="5"/>
              <a:t> </a:t>
            </a:r>
            <a:r>
              <a:rPr dirty="0" sz="1700"/>
              <a:t>are</a:t>
            </a:r>
            <a:r>
              <a:rPr dirty="0" sz="1700" spc="-50"/>
              <a:t> </a:t>
            </a:r>
            <a:r>
              <a:rPr dirty="0" sz="1700"/>
              <a:t>of</a:t>
            </a:r>
            <a:r>
              <a:rPr dirty="0" sz="1700" spc="-30"/>
              <a:t> </a:t>
            </a:r>
            <a:r>
              <a:rPr dirty="0" sz="1700"/>
              <a:t>particular</a:t>
            </a:r>
            <a:r>
              <a:rPr dirty="0" sz="1700" spc="-95"/>
              <a:t> </a:t>
            </a:r>
            <a:r>
              <a:rPr dirty="0" sz="1700" spc="-10"/>
              <a:t>importance.</a:t>
            </a:r>
            <a:endParaRPr sz="1700"/>
          </a:p>
          <a:p>
            <a:pPr marL="12700" marR="584835">
              <a:lnSpc>
                <a:spcPct val="147200"/>
              </a:lnSpc>
            </a:pPr>
            <a:r>
              <a:rPr dirty="0" sz="1700" b="1">
                <a:latin typeface="Calibri"/>
                <a:cs typeface="Calibri"/>
              </a:rPr>
              <a:t>Miller</a:t>
            </a:r>
            <a:r>
              <a:rPr dirty="0" sz="1700" spc="10" b="1">
                <a:latin typeface="Calibri"/>
                <a:cs typeface="Calibri"/>
              </a:rPr>
              <a:t> </a:t>
            </a:r>
            <a:r>
              <a:rPr dirty="0" sz="1700" spc="-10" b="1">
                <a:latin typeface="Calibri"/>
                <a:cs typeface="Calibri"/>
              </a:rPr>
              <a:t>indices</a:t>
            </a:r>
            <a:r>
              <a:rPr dirty="0" sz="1700" spc="-65" b="1">
                <a:latin typeface="Calibri"/>
                <a:cs typeface="Calibri"/>
              </a:rPr>
              <a:t> </a:t>
            </a:r>
            <a:r>
              <a:rPr dirty="0" sz="1700"/>
              <a:t>for</a:t>
            </a:r>
            <a:r>
              <a:rPr dirty="0" sz="1700" spc="20"/>
              <a:t> </a:t>
            </a:r>
            <a:r>
              <a:rPr dirty="0" sz="1700"/>
              <a:t>directions</a:t>
            </a:r>
            <a:r>
              <a:rPr dirty="0" sz="1700" spc="-50"/>
              <a:t> </a:t>
            </a:r>
            <a:r>
              <a:rPr dirty="0" sz="1700"/>
              <a:t>are</a:t>
            </a:r>
            <a:r>
              <a:rPr dirty="0" sz="1700" spc="-35"/>
              <a:t> </a:t>
            </a:r>
            <a:r>
              <a:rPr dirty="0" sz="1700"/>
              <a:t>the</a:t>
            </a:r>
            <a:r>
              <a:rPr dirty="0" sz="1700" spc="-30"/>
              <a:t> </a:t>
            </a:r>
            <a:r>
              <a:rPr dirty="0" sz="1700"/>
              <a:t>shorthand</a:t>
            </a:r>
            <a:r>
              <a:rPr dirty="0" sz="1700" spc="-80"/>
              <a:t> </a:t>
            </a:r>
            <a:r>
              <a:rPr dirty="0" sz="1700"/>
              <a:t>notation</a:t>
            </a:r>
            <a:r>
              <a:rPr dirty="0" sz="1700" spc="-80"/>
              <a:t> </a:t>
            </a:r>
            <a:r>
              <a:rPr dirty="0" sz="1700" spc="-10"/>
              <a:t>used</a:t>
            </a:r>
            <a:r>
              <a:rPr dirty="0" sz="1700" spc="-80"/>
              <a:t> </a:t>
            </a:r>
            <a:r>
              <a:rPr dirty="0" sz="1700"/>
              <a:t>to</a:t>
            </a:r>
            <a:r>
              <a:rPr dirty="0" sz="1700" spc="-85"/>
              <a:t> </a:t>
            </a:r>
            <a:r>
              <a:rPr dirty="0" sz="1700"/>
              <a:t>describe</a:t>
            </a:r>
            <a:r>
              <a:rPr dirty="0" sz="1700" spc="70"/>
              <a:t> </a:t>
            </a:r>
            <a:r>
              <a:rPr dirty="0" sz="1700"/>
              <a:t>these</a:t>
            </a:r>
            <a:r>
              <a:rPr dirty="0" sz="1700" spc="-35"/>
              <a:t> </a:t>
            </a:r>
            <a:r>
              <a:rPr dirty="0" sz="1700" spc="-10"/>
              <a:t>directions. </a:t>
            </a:r>
            <a:r>
              <a:rPr dirty="0" sz="1700"/>
              <a:t>The</a:t>
            </a:r>
            <a:r>
              <a:rPr dirty="0" sz="1700" spc="-40"/>
              <a:t> </a:t>
            </a:r>
            <a:r>
              <a:rPr dirty="0" sz="1700" spc="-10"/>
              <a:t>procedure</a:t>
            </a:r>
            <a:r>
              <a:rPr dirty="0" sz="1700" spc="-40"/>
              <a:t> </a:t>
            </a:r>
            <a:r>
              <a:rPr dirty="0" sz="1700"/>
              <a:t>for</a:t>
            </a:r>
            <a:r>
              <a:rPr dirty="0" sz="1700" spc="15"/>
              <a:t> </a:t>
            </a:r>
            <a:r>
              <a:rPr dirty="0" sz="1700"/>
              <a:t>finding</a:t>
            </a:r>
            <a:r>
              <a:rPr dirty="0" sz="1700" spc="-90"/>
              <a:t> </a:t>
            </a:r>
            <a:r>
              <a:rPr dirty="0" sz="1700"/>
              <a:t>the</a:t>
            </a:r>
            <a:r>
              <a:rPr dirty="0" sz="1700" spc="-40"/>
              <a:t> </a:t>
            </a:r>
            <a:r>
              <a:rPr dirty="0" sz="1700"/>
              <a:t>Miller</a:t>
            </a:r>
            <a:r>
              <a:rPr dirty="0" sz="1700" spc="10"/>
              <a:t> </a:t>
            </a:r>
            <a:r>
              <a:rPr dirty="0" sz="1700" spc="-10"/>
              <a:t>indices</a:t>
            </a:r>
            <a:r>
              <a:rPr dirty="0" sz="1700" spc="-55"/>
              <a:t> </a:t>
            </a:r>
            <a:r>
              <a:rPr dirty="0" sz="1700"/>
              <a:t>for</a:t>
            </a:r>
            <a:r>
              <a:rPr dirty="0" sz="1700" spc="10"/>
              <a:t> </a:t>
            </a:r>
            <a:r>
              <a:rPr dirty="0" sz="1700"/>
              <a:t>directions</a:t>
            </a:r>
            <a:r>
              <a:rPr dirty="0" sz="1700" spc="-55"/>
              <a:t> </a:t>
            </a:r>
            <a:r>
              <a:rPr dirty="0" sz="1700"/>
              <a:t>is</a:t>
            </a:r>
            <a:r>
              <a:rPr dirty="0" sz="1700" spc="-60"/>
              <a:t> </a:t>
            </a:r>
            <a:r>
              <a:rPr dirty="0" sz="1700"/>
              <a:t>as</a:t>
            </a:r>
            <a:r>
              <a:rPr dirty="0" sz="1700" spc="40"/>
              <a:t> </a:t>
            </a:r>
            <a:r>
              <a:rPr dirty="0" sz="1700" spc="-10"/>
              <a:t>follows:</a:t>
            </a:r>
            <a:endParaRPr sz="1700">
              <a:latin typeface="Calibri"/>
              <a:cs typeface="Calibri"/>
            </a:endParaRPr>
          </a:p>
          <a:p>
            <a:pPr marL="317500" marR="417195" indent="189230">
              <a:lnSpc>
                <a:spcPts val="1600"/>
              </a:lnSpc>
              <a:spcBef>
                <a:spcPts val="1285"/>
              </a:spcBef>
              <a:buAutoNum type="arabicPeriod"/>
              <a:tabLst>
                <a:tab pos="506730" algn="l"/>
              </a:tabLst>
            </a:pPr>
            <a:r>
              <a:rPr dirty="0" sz="1500"/>
              <a:t>Using</a:t>
            </a:r>
            <a:r>
              <a:rPr dirty="0" sz="1500" spc="5"/>
              <a:t> </a:t>
            </a:r>
            <a:r>
              <a:rPr dirty="0" sz="1500" spc="-65"/>
              <a:t>aright-</a:t>
            </a:r>
            <a:r>
              <a:rPr dirty="0" sz="1500" spc="-310"/>
              <a:t>­</a:t>
            </a:r>
            <a:r>
              <a:rPr dirty="0" sz="1500" spc="-30"/>
              <a:t>‐handed</a:t>
            </a:r>
            <a:r>
              <a:rPr dirty="0" sz="1500" spc="105"/>
              <a:t> </a:t>
            </a:r>
            <a:r>
              <a:rPr dirty="0" sz="1500"/>
              <a:t>coordinate</a:t>
            </a:r>
            <a:r>
              <a:rPr dirty="0" sz="1500" spc="60"/>
              <a:t> </a:t>
            </a:r>
            <a:r>
              <a:rPr dirty="0" sz="1500"/>
              <a:t>system,</a:t>
            </a:r>
            <a:r>
              <a:rPr dirty="0" sz="1500" spc="35"/>
              <a:t> </a:t>
            </a:r>
            <a:r>
              <a:rPr dirty="0" sz="1500" spc="-10"/>
              <a:t>determine</a:t>
            </a:r>
            <a:r>
              <a:rPr dirty="0" sz="1500" spc="145"/>
              <a:t> </a:t>
            </a:r>
            <a:r>
              <a:rPr dirty="0" sz="1500"/>
              <a:t>the</a:t>
            </a:r>
            <a:r>
              <a:rPr dirty="0" sz="1500" spc="-30"/>
              <a:t> </a:t>
            </a:r>
            <a:r>
              <a:rPr dirty="0" sz="1500" spc="-10"/>
              <a:t>coordinates</a:t>
            </a:r>
            <a:r>
              <a:rPr dirty="0" sz="1500" spc="114"/>
              <a:t> </a:t>
            </a:r>
            <a:r>
              <a:rPr dirty="0" sz="1500"/>
              <a:t>of</a:t>
            </a:r>
            <a:r>
              <a:rPr dirty="0" sz="1500" spc="45"/>
              <a:t> </a:t>
            </a:r>
            <a:r>
              <a:rPr dirty="0" sz="1500"/>
              <a:t>two</a:t>
            </a:r>
            <a:r>
              <a:rPr dirty="0" sz="1500" spc="-65"/>
              <a:t> </a:t>
            </a:r>
            <a:r>
              <a:rPr dirty="0" sz="1500"/>
              <a:t>points</a:t>
            </a:r>
            <a:r>
              <a:rPr dirty="0" sz="1500" spc="25"/>
              <a:t> </a:t>
            </a:r>
            <a:r>
              <a:rPr dirty="0" sz="1500"/>
              <a:t>that</a:t>
            </a:r>
            <a:r>
              <a:rPr dirty="0" sz="1500" spc="10"/>
              <a:t> </a:t>
            </a:r>
            <a:r>
              <a:rPr dirty="0" sz="1500"/>
              <a:t>lie</a:t>
            </a:r>
            <a:r>
              <a:rPr dirty="0" sz="1500" spc="60"/>
              <a:t> </a:t>
            </a:r>
            <a:r>
              <a:rPr dirty="0" sz="1500"/>
              <a:t>on</a:t>
            </a:r>
            <a:r>
              <a:rPr dirty="0" sz="1500" spc="20"/>
              <a:t> </a:t>
            </a:r>
            <a:r>
              <a:rPr dirty="0" sz="1500" spc="-25"/>
              <a:t>the </a:t>
            </a:r>
            <a:r>
              <a:rPr dirty="0" sz="1500" spc="-10"/>
              <a:t>direction.</a:t>
            </a:r>
            <a:endParaRPr sz="1500"/>
          </a:p>
          <a:p>
            <a:pPr marL="317500" marR="238760" indent="189230">
              <a:lnSpc>
                <a:spcPts val="1600"/>
              </a:lnSpc>
              <a:spcBef>
                <a:spcPts val="1305"/>
              </a:spcBef>
              <a:buAutoNum type="arabicPeriod"/>
              <a:tabLst>
                <a:tab pos="506730" algn="l"/>
              </a:tabLst>
            </a:pPr>
            <a:r>
              <a:rPr dirty="0" sz="1500"/>
              <a:t>Subtract</a:t>
            </a:r>
            <a:r>
              <a:rPr dirty="0" sz="1500" spc="20"/>
              <a:t> </a:t>
            </a:r>
            <a:r>
              <a:rPr dirty="0" sz="1500"/>
              <a:t>the</a:t>
            </a:r>
            <a:r>
              <a:rPr dirty="0" sz="1500" spc="70"/>
              <a:t> </a:t>
            </a:r>
            <a:r>
              <a:rPr dirty="0" sz="1500" spc="-10"/>
              <a:t>coordinates</a:t>
            </a:r>
            <a:r>
              <a:rPr dirty="0" sz="1500" spc="120"/>
              <a:t> </a:t>
            </a:r>
            <a:r>
              <a:rPr dirty="0" sz="1500"/>
              <a:t>of</a:t>
            </a:r>
            <a:r>
              <a:rPr dirty="0" sz="1500" spc="-30"/>
              <a:t> </a:t>
            </a:r>
            <a:r>
              <a:rPr dirty="0" sz="1500"/>
              <a:t>the</a:t>
            </a:r>
            <a:r>
              <a:rPr dirty="0" sz="1500" spc="-20"/>
              <a:t> </a:t>
            </a:r>
            <a:r>
              <a:rPr dirty="0" sz="1500"/>
              <a:t>“tail”</a:t>
            </a:r>
            <a:r>
              <a:rPr dirty="0" sz="1500" spc="175"/>
              <a:t> </a:t>
            </a:r>
            <a:r>
              <a:rPr dirty="0" sz="1500"/>
              <a:t>point</a:t>
            </a:r>
            <a:r>
              <a:rPr dirty="0" sz="1500" spc="20"/>
              <a:t> </a:t>
            </a:r>
            <a:r>
              <a:rPr dirty="0" sz="1500"/>
              <a:t>from</a:t>
            </a:r>
            <a:r>
              <a:rPr dirty="0" sz="1500" spc="-70"/>
              <a:t> </a:t>
            </a:r>
            <a:r>
              <a:rPr dirty="0" sz="1500"/>
              <a:t>the</a:t>
            </a:r>
            <a:r>
              <a:rPr dirty="0" sz="1500" spc="70"/>
              <a:t> </a:t>
            </a:r>
            <a:r>
              <a:rPr dirty="0" sz="1500" spc="-10"/>
              <a:t>coordinates</a:t>
            </a:r>
            <a:r>
              <a:rPr dirty="0" sz="1500" spc="125"/>
              <a:t> </a:t>
            </a:r>
            <a:r>
              <a:rPr dirty="0" sz="1500"/>
              <a:t>of</a:t>
            </a:r>
            <a:r>
              <a:rPr dirty="0" sz="1500" spc="-35"/>
              <a:t> </a:t>
            </a:r>
            <a:r>
              <a:rPr dirty="0" sz="1500"/>
              <a:t>the</a:t>
            </a:r>
            <a:r>
              <a:rPr dirty="0" sz="1500" spc="-20"/>
              <a:t> </a:t>
            </a:r>
            <a:r>
              <a:rPr dirty="0" sz="1500"/>
              <a:t>“head”</a:t>
            </a:r>
            <a:r>
              <a:rPr dirty="0" sz="1500" spc="175"/>
              <a:t> </a:t>
            </a:r>
            <a:r>
              <a:rPr dirty="0" sz="1500"/>
              <a:t>point</a:t>
            </a:r>
            <a:r>
              <a:rPr dirty="0" sz="1500" spc="20"/>
              <a:t> </a:t>
            </a:r>
            <a:r>
              <a:rPr dirty="0" sz="1500"/>
              <a:t>to</a:t>
            </a:r>
            <a:r>
              <a:rPr dirty="0" sz="1500" spc="-60"/>
              <a:t> </a:t>
            </a:r>
            <a:r>
              <a:rPr dirty="0" sz="1500"/>
              <a:t>obtain</a:t>
            </a:r>
            <a:r>
              <a:rPr dirty="0" sz="1500" spc="35"/>
              <a:t> </a:t>
            </a:r>
            <a:r>
              <a:rPr dirty="0" sz="1500" spc="-25"/>
              <a:t>the </a:t>
            </a:r>
            <a:r>
              <a:rPr dirty="0" sz="1500"/>
              <a:t>number</a:t>
            </a:r>
            <a:r>
              <a:rPr dirty="0" sz="1500" spc="50"/>
              <a:t> </a:t>
            </a:r>
            <a:r>
              <a:rPr dirty="0" sz="1500"/>
              <a:t>of</a:t>
            </a:r>
            <a:r>
              <a:rPr dirty="0" sz="1500" spc="-60"/>
              <a:t> </a:t>
            </a:r>
            <a:r>
              <a:rPr dirty="0" sz="1500"/>
              <a:t>lattice</a:t>
            </a:r>
            <a:r>
              <a:rPr dirty="0" sz="1500" spc="114"/>
              <a:t> </a:t>
            </a:r>
            <a:r>
              <a:rPr dirty="0" sz="1500" spc="-10"/>
              <a:t>parameters</a:t>
            </a:r>
            <a:r>
              <a:rPr dirty="0" sz="1500" spc="80"/>
              <a:t> </a:t>
            </a:r>
            <a:r>
              <a:rPr dirty="0" sz="1500" spc="-10"/>
              <a:t>traveled</a:t>
            </a:r>
            <a:r>
              <a:rPr dirty="0" sz="1500" spc="75"/>
              <a:t> </a:t>
            </a:r>
            <a:r>
              <a:rPr dirty="0" sz="1500"/>
              <a:t>in the</a:t>
            </a:r>
            <a:r>
              <a:rPr dirty="0" sz="1500" spc="30"/>
              <a:t> </a:t>
            </a:r>
            <a:r>
              <a:rPr dirty="0" sz="1500" spc="-10"/>
              <a:t>direction</a:t>
            </a:r>
            <a:r>
              <a:rPr dirty="0" sz="1500" spc="80"/>
              <a:t> </a:t>
            </a:r>
            <a:r>
              <a:rPr dirty="0" sz="1500"/>
              <a:t>of</a:t>
            </a:r>
            <a:r>
              <a:rPr dirty="0" sz="1500" spc="20"/>
              <a:t> </a:t>
            </a:r>
            <a:r>
              <a:rPr dirty="0" sz="1500"/>
              <a:t>each</a:t>
            </a:r>
            <a:r>
              <a:rPr dirty="0" sz="1500" spc="75"/>
              <a:t> </a:t>
            </a:r>
            <a:r>
              <a:rPr dirty="0" sz="1500"/>
              <a:t>axis of</a:t>
            </a:r>
            <a:r>
              <a:rPr dirty="0" sz="1500" spc="-60"/>
              <a:t> </a:t>
            </a:r>
            <a:r>
              <a:rPr dirty="0" sz="1500"/>
              <a:t>the</a:t>
            </a:r>
            <a:r>
              <a:rPr dirty="0" sz="1500" spc="35"/>
              <a:t> </a:t>
            </a:r>
            <a:r>
              <a:rPr dirty="0" sz="1500"/>
              <a:t>coordinate</a:t>
            </a:r>
            <a:r>
              <a:rPr dirty="0" sz="1500" spc="30"/>
              <a:t> </a:t>
            </a:r>
            <a:r>
              <a:rPr dirty="0" sz="1500" spc="-10"/>
              <a:t>system.</a:t>
            </a:r>
            <a:endParaRPr sz="1500"/>
          </a:p>
          <a:p>
            <a:pPr marL="506730" indent="-189230">
              <a:lnSpc>
                <a:spcPct val="100000"/>
              </a:lnSpc>
              <a:spcBef>
                <a:spcPts val="1085"/>
              </a:spcBef>
              <a:buAutoNum type="arabicPeriod"/>
              <a:tabLst>
                <a:tab pos="506730" algn="l"/>
              </a:tabLst>
            </a:pPr>
            <a:r>
              <a:rPr dirty="0" sz="1500"/>
              <a:t>Clear</a:t>
            </a:r>
            <a:r>
              <a:rPr dirty="0" sz="1500" spc="50"/>
              <a:t> </a:t>
            </a:r>
            <a:r>
              <a:rPr dirty="0" sz="1500"/>
              <a:t>fractions</a:t>
            </a:r>
            <a:r>
              <a:rPr dirty="0" sz="1500" spc="85"/>
              <a:t> </a:t>
            </a:r>
            <a:r>
              <a:rPr dirty="0" sz="1500"/>
              <a:t>and&gt;or</a:t>
            </a:r>
            <a:r>
              <a:rPr dirty="0" sz="1500" spc="55"/>
              <a:t> </a:t>
            </a:r>
            <a:r>
              <a:rPr dirty="0" sz="1500"/>
              <a:t>reduce</a:t>
            </a:r>
            <a:r>
              <a:rPr dirty="0" sz="1500" spc="35"/>
              <a:t> </a:t>
            </a:r>
            <a:r>
              <a:rPr dirty="0" sz="1500"/>
              <a:t>the</a:t>
            </a:r>
            <a:r>
              <a:rPr dirty="0" sz="1500" spc="-50"/>
              <a:t> </a:t>
            </a:r>
            <a:r>
              <a:rPr dirty="0" sz="1500"/>
              <a:t>results</a:t>
            </a:r>
            <a:r>
              <a:rPr dirty="0" sz="1500" spc="85"/>
              <a:t> </a:t>
            </a:r>
            <a:r>
              <a:rPr dirty="0" sz="1500"/>
              <a:t>obtained</a:t>
            </a:r>
            <a:r>
              <a:rPr dirty="0" sz="1500" spc="80"/>
              <a:t> </a:t>
            </a:r>
            <a:r>
              <a:rPr dirty="0" sz="1500"/>
              <a:t>from</a:t>
            </a:r>
            <a:r>
              <a:rPr dirty="0" sz="1500" spc="-5"/>
              <a:t> </a:t>
            </a:r>
            <a:r>
              <a:rPr dirty="0" sz="1500"/>
              <a:t>the</a:t>
            </a:r>
            <a:r>
              <a:rPr dirty="0" sz="1500" spc="-50"/>
              <a:t> </a:t>
            </a:r>
            <a:r>
              <a:rPr dirty="0" sz="1500"/>
              <a:t>subtraction</a:t>
            </a:r>
            <a:r>
              <a:rPr dirty="0" sz="1500" spc="80"/>
              <a:t> </a:t>
            </a:r>
            <a:r>
              <a:rPr dirty="0" sz="1500"/>
              <a:t>to</a:t>
            </a:r>
            <a:r>
              <a:rPr dirty="0" sz="1500" spc="-85"/>
              <a:t> </a:t>
            </a:r>
            <a:r>
              <a:rPr dirty="0" sz="1500"/>
              <a:t>lowest</a:t>
            </a:r>
            <a:r>
              <a:rPr dirty="0" sz="1500" spc="75"/>
              <a:t> </a:t>
            </a:r>
            <a:r>
              <a:rPr dirty="0" sz="1500" spc="-10"/>
              <a:t>integers.</a:t>
            </a:r>
            <a:endParaRPr sz="1500"/>
          </a:p>
          <a:p>
            <a:pPr marL="317500" marR="5080" indent="189230">
              <a:lnSpc>
                <a:spcPts val="1600"/>
              </a:lnSpc>
              <a:spcBef>
                <a:spcPts val="1225"/>
              </a:spcBef>
              <a:buAutoNum type="arabicPeriod"/>
              <a:tabLst>
                <a:tab pos="506730" algn="l"/>
              </a:tabLst>
            </a:pPr>
            <a:r>
              <a:rPr dirty="0" sz="1500"/>
              <a:t>Enclose</a:t>
            </a:r>
            <a:r>
              <a:rPr dirty="0" sz="1500" spc="135"/>
              <a:t> </a:t>
            </a:r>
            <a:r>
              <a:rPr dirty="0" sz="1500"/>
              <a:t>the</a:t>
            </a:r>
            <a:r>
              <a:rPr dirty="0" sz="1500" spc="-40"/>
              <a:t> </a:t>
            </a:r>
            <a:r>
              <a:rPr dirty="0" sz="1500"/>
              <a:t>numbers</a:t>
            </a:r>
            <a:r>
              <a:rPr dirty="0" sz="1500" spc="15"/>
              <a:t> </a:t>
            </a:r>
            <a:r>
              <a:rPr dirty="0" sz="1500"/>
              <a:t>in</a:t>
            </a:r>
            <a:r>
              <a:rPr dirty="0" sz="1500" spc="15"/>
              <a:t> </a:t>
            </a:r>
            <a:r>
              <a:rPr dirty="0" sz="1500"/>
              <a:t>square</a:t>
            </a:r>
            <a:r>
              <a:rPr dirty="0" sz="1500" spc="50"/>
              <a:t> </a:t>
            </a:r>
            <a:r>
              <a:rPr dirty="0" sz="1500"/>
              <a:t>brackets</a:t>
            </a:r>
            <a:r>
              <a:rPr dirty="0" sz="1500" spc="15"/>
              <a:t> </a:t>
            </a:r>
            <a:r>
              <a:rPr dirty="0" sz="1500"/>
              <a:t>[</a:t>
            </a:r>
            <a:r>
              <a:rPr dirty="0" sz="1500" spc="-45"/>
              <a:t> </a:t>
            </a:r>
            <a:r>
              <a:rPr dirty="0" sz="1500"/>
              <a:t>].</a:t>
            </a:r>
            <a:r>
              <a:rPr dirty="0" sz="1500" spc="-60"/>
              <a:t> </a:t>
            </a:r>
            <a:r>
              <a:rPr dirty="0" sz="1500"/>
              <a:t>If</a:t>
            </a:r>
            <a:r>
              <a:rPr dirty="0" sz="1500" spc="-45"/>
              <a:t> </a:t>
            </a:r>
            <a:r>
              <a:rPr dirty="0" sz="1500"/>
              <a:t>a</a:t>
            </a:r>
            <a:r>
              <a:rPr dirty="0" sz="1500" spc="-15"/>
              <a:t> </a:t>
            </a:r>
            <a:r>
              <a:rPr dirty="0" sz="1500"/>
              <a:t>negative</a:t>
            </a:r>
            <a:r>
              <a:rPr dirty="0" sz="1500" spc="50"/>
              <a:t> </a:t>
            </a:r>
            <a:r>
              <a:rPr dirty="0" sz="1500"/>
              <a:t>sign</a:t>
            </a:r>
            <a:r>
              <a:rPr dirty="0" sz="1500" spc="15"/>
              <a:t> </a:t>
            </a:r>
            <a:r>
              <a:rPr dirty="0" sz="1500"/>
              <a:t>is</a:t>
            </a:r>
            <a:r>
              <a:rPr dirty="0" sz="1500" spc="15"/>
              <a:t> </a:t>
            </a:r>
            <a:r>
              <a:rPr dirty="0" sz="1500"/>
              <a:t>produced,</a:t>
            </a:r>
            <a:r>
              <a:rPr dirty="0" sz="1500" spc="120"/>
              <a:t> </a:t>
            </a:r>
            <a:r>
              <a:rPr dirty="0" sz="1500" spc="-10"/>
              <a:t>represent</a:t>
            </a:r>
            <a:r>
              <a:rPr dirty="0" sz="1500" spc="175"/>
              <a:t> </a:t>
            </a:r>
            <a:r>
              <a:rPr dirty="0" sz="1500"/>
              <a:t>the</a:t>
            </a:r>
            <a:r>
              <a:rPr dirty="0" sz="1500" spc="-35"/>
              <a:t> </a:t>
            </a:r>
            <a:r>
              <a:rPr dirty="0" sz="1500"/>
              <a:t>negative</a:t>
            </a:r>
            <a:r>
              <a:rPr dirty="0" sz="1500" spc="50"/>
              <a:t> </a:t>
            </a:r>
            <a:r>
              <a:rPr dirty="0" sz="1500" spc="-20"/>
              <a:t>sign </a:t>
            </a:r>
            <a:r>
              <a:rPr dirty="0" sz="1500"/>
              <a:t>with</a:t>
            </a:r>
            <a:r>
              <a:rPr dirty="0" sz="1500" spc="45"/>
              <a:t> </a:t>
            </a:r>
            <a:r>
              <a:rPr dirty="0" sz="1500"/>
              <a:t>a</a:t>
            </a:r>
            <a:r>
              <a:rPr dirty="0" sz="1500" spc="25"/>
              <a:t> </a:t>
            </a:r>
            <a:r>
              <a:rPr dirty="0" sz="1500"/>
              <a:t>bar</a:t>
            </a:r>
            <a:r>
              <a:rPr dirty="0" sz="1500" spc="15"/>
              <a:t> </a:t>
            </a:r>
            <a:r>
              <a:rPr dirty="0" sz="1500"/>
              <a:t>over</a:t>
            </a:r>
            <a:r>
              <a:rPr dirty="0" sz="1500" spc="15"/>
              <a:t> </a:t>
            </a:r>
            <a:r>
              <a:rPr dirty="0" sz="1500"/>
              <a:t>the</a:t>
            </a:r>
            <a:r>
              <a:rPr dirty="0" sz="1500" spc="-5"/>
              <a:t> </a:t>
            </a:r>
            <a:r>
              <a:rPr dirty="0" sz="1500" spc="-10"/>
              <a:t>number.</a:t>
            </a:r>
            <a:endParaRPr sz="1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Short-</a:t>
            </a:r>
            <a:r>
              <a:rPr dirty="0" spc="-795"/>
              <a:t>­‐</a:t>
            </a:r>
            <a:r>
              <a:rPr dirty="0" spc="-175"/>
              <a:t> </a:t>
            </a:r>
            <a:r>
              <a:rPr dirty="0" spc="50"/>
              <a:t>and</a:t>
            </a:r>
            <a:r>
              <a:rPr dirty="0" spc="95"/>
              <a:t> </a:t>
            </a:r>
            <a:r>
              <a:rPr dirty="0" spc="-120"/>
              <a:t>Long-</a:t>
            </a:r>
            <a:r>
              <a:rPr dirty="0" spc="-795"/>
              <a:t>­</a:t>
            </a:r>
            <a:r>
              <a:rPr dirty="0" spc="-105"/>
              <a:t>‐Range</a:t>
            </a:r>
            <a:r>
              <a:rPr dirty="0" spc="-225"/>
              <a:t> </a:t>
            </a:r>
            <a:r>
              <a:rPr dirty="0" spc="-10"/>
              <a:t>Order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317823" y="4492210"/>
            <a:ext cx="1240155" cy="1143000"/>
            <a:chOff x="1317823" y="4492210"/>
            <a:chExt cx="1240155" cy="1143000"/>
          </a:xfrm>
        </p:grpSpPr>
        <p:sp>
          <p:nvSpPr>
            <p:cNvPr id="4" name="object 4" descr=""/>
            <p:cNvSpPr/>
            <p:nvPr/>
          </p:nvSpPr>
          <p:spPr>
            <a:xfrm>
              <a:off x="2340959" y="4645691"/>
              <a:ext cx="7620" cy="83185"/>
            </a:xfrm>
            <a:custGeom>
              <a:avLst/>
              <a:gdLst/>
              <a:ahLst/>
              <a:cxnLst/>
              <a:rect l="l" t="t" r="r" b="b"/>
              <a:pathLst>
                <a:path w="7619" h="83185">
                  <a:moveTo>
                    <a:pt x="0" y="82723"/>
                  </a:moveTo>
                  <a:lnTo>
                    <a:pt x="7126" y="0"/>
                  </a:lnTo>
                </a:path>
              </a:pathLst>
            </a:custGeom>
            <a:ln w="123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2665" y="4545303"/>
              <a:ext cx="105060" cy="105502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2302665" y="4545303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2" y="100238"/>
                  </a:moveTo>
                  <a:lnTo>
                    <a:pt x="12912" y="87516"/>
                  </a:lnTo>
                  <a:lnTo>
                    <a:pt x="2818" y="69997"/>
                  </a:lnTo>
                  <a:lnTo>
                    <a:pt x="0" y="49954"/>
                  </a:lnTo>
                  <a:lnTo>
                    <a:pt x="5236" y="29661"/>
                  </a:lnTo>
                  <a:lnTo>
                    <a:pt x="17912" y="12985"/>
                  </a:lnTo>
                  <a:lnTo>
                    <a:pt x="35363" y="2837"/>
                  </a:lnTo>
                  <a:lnTo>
                    <a:pt x="55327" y="0"/>
                  </a:lnTo>
                  <a:lnTo>
                    <a:pt x="75542" y="5256"/>
                  </a:lnTo>
                  <a:lnTo>
                    <a:pt x="92135" y="17991"/>
                  </a:lnTo>
                  <a:lnTo>
                    <a:pt x="102236" y="35515"/>
                  </a:lnTo>
                  <a:lnTo>
                    <a:pt x="105060" y="55560"/>
                  </a:lnTo>
                  <a:lnTo>
                    <a:pt x="99820" y="75858"/>
                  </a:lnTo>
                  <a:lnTo>
                    <a:pt x="87149" y="92526"/>
                  </a:lnTo>
                  <a:lnTo>
                    <a:pt x="69696" y="102669"/>
                  </a:lnTo>
                  <a:lnTo>
                    <a:pt x="49725" y="105502"/>
                  </a:lnTo>
                  <a:lnTo>
                    <a:pt x="29502" y="100238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49699" y="4740584"/>
              <a:ext cx="105043" cy="105509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2449698" y="4740584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4" y="100245"/>
                  </a:moveTo>
                  <a:lnTo>
                    <a:pt x="12909" y="87516"/>
                  </a:lnTo>
                  <a:lnTo>
                    <a:pt x="2815" y="69993"/>
                  </a:lnTo>
                  <a:lnTo>
                    <a:pt x="0" y="49949"/>
                  </a:lnTo>
                  <a:lnTo>
                    <a:pt x="5238" y="29656"/>
                  </a:lnTo>
                  <a:lnTo>
                    <a:pt x="17902" y="12982"/>
                  </a:lnTo>
                  <a:lnTo>
                    <a:pt x="35350" y="2836"/>
                  </a:lnTo>
                  <a:lnTo>
                    <a:pt x="55315" y="0"/>
                  </a:lnTo>
                  <a:lnTo>
                    <a:pt x="75531" y="5251"/>
                  </a:lnTo>
                  <a:lnTo>
                    <a:pt x="92124" y="17985"/>
                  </a:lnTo>
                  <a:lnTo>
                    <a:pt x="102224" y="35508"/>
                  </a:lnTo>
                  <a:lnTo>
                    <a:pt x="105044" y="55549"/>
                  </a:lnTo>
                  <a:lnTo>
                    <a:pt x="99797" y="75840"/>
                  </a:lnTo>
                  <a:lnTo>
                    <a:pt x="87133" y="92523"/>
                  </a:lnTo>
                  <a:lnTo>
                    <a:pt x="69685" y="102673"/>
                  </a:lnTo>
                  <a:lnTo>
                    <a:pt x="49720" y="105509"/>
                  </a:lnTo>
                  <a:lnTo>
                    <a:pt x="29504" y="10024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374780" y="4762378"/>
              <a:ext cx="113664" cy="21590"/>
            </a:xfrm>
            <a:custGeom>
              <a:avLst/>
              <a:gdLst/>
              <a:ahLst/>
              <a:cxnLst/>
              <a:rect l="l" t="t" r="r" b="b"/>
              <a:pathLst>
                <a:path w="113664" h="21589">
                  <a:moveTo>
                    <a:pt x="0" y="0"/>
                  </a:moveTo>
                  <a:lnTo>
                    <a:pt x="113201" y="21433"/>
                  </a:lnTo>
                </a:path>
              </a:pathLst>
            </a:custGeom>
            <a:ln w="1238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7137" y="4728414"/>
              <a:ext cx="67642" cy="67914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2307138" y="4728414"/>
              <a:ext cx="67945" cy="67945"/>
            </a:xfrm>
            <a:custGeom>
              <a:avLst/>
              <a:gdLst/>
              <a:ahLst/>
              <a:cxnLst/>
              <a:rect l="l" t="t" r="r" b="b"/>
              <a:pathLst>
                <a:path w="67944" h="67945">
                  <a:moveTo>
                    <a:pt x="67642" y="33963"/>
                  </a:moveTo>
                  <a:lnTo>
                    <a:pt x="64984" y="47177"/>
                  </a:lnTo>
                  <a:lnTo>
                    <a:pt x="57736" y="57969"/>
                  </a:lnTo>
                  <a:lnTo>
                    <a:pt x="46986" y="65246"/>
                  </a:lnTo>
                  <a:lnTo>
                    <a:pt x="33821" y="67914"/>
                  </a:lnTo>
                  <a:lnTo>
                    <a:pt x="20655" y="65246"/>
                  </a:lnTo>
                  <a:lnTo>
                    <a:pt x="9905" y="57969"/>
                  </a:lnTo>
                  <a:lnTo>
                    <a:pt x="2657" y="47177"/>
                  </a:lnTo>
                  <a:lnTo>
                    <a:pt x="0" y="33963"/>
                  </a:lnTo>
                  <a:lnTo>
                    <a:pt x="2657" y="20743"/>
                  </a:lnTo>
                  <a:lnTo>
                    <a:pt x="9905" y="9947"/>
                  </a:lnTo>
                  <a:lnTo>
                    <a:pt x="20655" y="2668"/>
                  </a:lnTo>
                  <a:lnTo>
                    <a:pt x="33821" y="0"/>
                  </a:lnTo>
                  <a:lnTo>
                    <a:pt x="46986" y="2668"/>
                  </a:lnTo>
                  <a:lnTo>
                    <a:pt x="57736" y="9947"/>
                  </a:lnTo>
                  <a:lnTo>
                    <a:pt x="64984" y="20743"/>
                  </a:lnTo>
                  <a:lnTo>
                    <a:pt x="67642" y="3396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224625" y="4709284"/>
              <a:ext cx="113030" cy="148590"/>
            </a:xfrm>
            <a:custGeom>
              <a:avLst/>
              <a:gdLst/>
              <a:ahLst/>
              <a:cxnLst/>
              <a:rect l="l" t="t" r="r" b="b"/>
              <a:pathLst>
                <a:path w="113030" h="148589">
                  <a:moveTo>
                    <a:pt x="106839" y="148335"/>
                  </a:moveTo>
                  <a:lnTo>
                    <a:pt x="112658" y="82092"/>
                  </a:lnTo>
                </a:path>
                <a:path w="113030" h="148589">
                  <a:moveTo>
                    <a:pt x="92856" y="42135"/>
                  </a:moveTo>
                  <a:lnTo>
                    <a:pt x="0" y="0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24805" y="4633418"/>
              <a:ext cx="105061" cy="105499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2124806" y="4633418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2" y="100233"/>
                  </a:moveTo>
                  <a:lnTo>
                    <a:pt x="12912" y="87511"/>
                  </a:lnTo>
                  <a:lnTo>
                    <a:pt x="2818" y="69991"/>
                  </a:lnTo>
                  <a:lnTo>
                    <a:pt x="0" y="49948"/>
                  </a:lnTo>
                  <a:lnTo>
                    <a:pt x="5236" y="29656"/>
                  </a:lnTo>
                  <a:lnTo>
                    <a:pt x="17912" y="12980"/>
                  </a:lnTo>
                  <a:lnTo>
                    <a:pt x="35363" y="2833"/>
                  </a:lnTo>
                  <a:lnTo>
                    <a:pt x="55327" y="0"/>
                  </a:lnTo>
                  <a:lnTo>
                    <a:pt x="75542" y="5263"/>
                  </a:lnTo>
                  <a:lnTo>
                    <a:pt x="92140" y="17993"/>
                  </a:lnTo>
                  <a:lnTo>
                    <a:pt x="102241" y="35517"/>
                  </a:lnTo>
                  <a:lnTo>
                    <a:pt x="105062" y="55565"/>
                  </a:lnTo>
                  <a:lnTo>
                    <a:pt x="99820" y="75865"/>
                  </a:lnTo>
                  <a:lnTo>
                    <a:pt x="87149" y="92531"/>
                  </a:lnTo>
                  <a:lnTo>
                    <a:pt x="69696" y="102670"/>
                  </a:lnTo>
                  <a:lnTo>
                    <a:pt x="49725" y="105499"/>
                  </a:lnTo>
                  <a:lnTo>
                    <a:pt x="29502" y="10023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031020" y="4700209"/>
              <a:ext cx="115570" cy="40005"/>
            </a:xfrm>
            <a:custGeom>
              <a:avLst/>
              <a:gdLst/>
              <a:ahLst/>
              <a:cxnLst/>
              <a:rect l="l" t="t" r="r" b="b"/>
              <a:pathLst>
                <a:path w="115569" h="40004">
                  <a:moveTo>
                    <a:pt x="0" y="39783"/>
                  </a:moveTo>
                  <a:lnTo>
                    <a:pt x="115494" y="0"/>
                  </a:lnTo>
                </a:path>
              </a:pathLst>
            </a:custGeom>
            <a:ln w="1237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7646" y="4943003"/>
              <a:ext cx="105058" cy="105507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1657646" y="4943004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4" y="100245"/>
                  </a:moveTo>
                  <a:lnTo>
                    <a:pt x="12907" y="87516"/>
                  </a:lnTo>
                  <a:lnTo>
                    <a:pt x="2812" y="69993"/>
                  </a:lnTo>
                  <a:lnTo>
                    <a:pt x="0" y="49949"/>
                  </a:lnTo>
                  <a:lnTo>
                    <a:pt x="5251" y="29656"/>
                  </a:lnTo>
                  <a:lnTo>
                    <a:pt x="17919" y="12982"/>
                  </a:lnTo>
                  <a:lnTo>
                    <a:pt x="35366" y="2836"/>
                  </a:lnTo>
                  <a:lnTo>
                    <a:pt x="55329" y="0"/>
                  </a:lnTo>
                  <a:lnTo>
                    <a:pt x="75544" y="5251"/>
                  </a:lnTo>
                  <a:lnTo>
                    <a:pt x="92142" y="17980"/>
                  </a:lnTo>
                  <a:lnTo>
                    <a:pt x="102241" y="35506"/>
                  </a:lnTo>
                  <a:lnTo>
                    <a:pt x="105058" y="55558"/>
                  </a:lnTo>
                  <a:lnTo>
                    <a:pt x="99809" y="75865"/>
                  </a:lnTo>
                  <a:lnTo>
                    <a:pt x="87140" y="92528"/>
                  </a:lnTo>
                  <a:lnTo>
                    <a:pt x="69691" y="102672"/>
                  </a:lnTo>
                  <a:lnTo>
                    <a:pt x="49725" y="105507"/>
                  </a:lnTo>
                  <a:lnTo>
                    <a:pt x="29504" y="10024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556034" y="4948106"/>
              <a:ext cx="125730" cy="36195"/>
            </a:xfrm>
            <a:custGeom>
              <a:avLst/>
              <a:gdLst/>
              <a:ahLst/>
              <a:cxnLst/>
              <a:rect l="l" t="t" r="r" b="b"/>
              <a:pathLst>
                <a:path w="125730" h="36195">
                  <a:moveTo>
                    <a:pt x="0" y="0"/>
                  </a:moveTo>
                  <a:lnTo>
                    <a:pt x="125691" y="35746"/>
                  </a:lnTo>
                </a:path>
              </a:pathLst>
            </a:custGeom>
            <a:ln w="1237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89009" y="4902231"/>
              <a:ext cx="67641" cy="67951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489008" y="4902232"/>
              <a:ext cx="67945" cy="68580"/>
            </a:xfrm>
            <a:custGeom>
              <a:avLst/>
              <a:gdLst/>
              <a:ahLst/>
              <a:cxnLst/>
              <a:rect l="l" t="t" r="r" b="b"/>
              <a:pathLst>
                <a:path w="67944" h="68579">
                  <a:moveTo>
                    <a:pt x="67642" y="33976"/>
                  </a:moveTo>
                  <a:lnTo>
                    <a:pt x="64984" y="47203"/>
                  </a:lnTo>
                  <a:lnTo>
                    <a:pt x="57736" y="58003"/>
                  </a:lnTo>
                  <a:lnTo>
                    <a:pt x="46986" y="65282"/>
                  </a:lnTo>
                  <a:lnTo>
                    <a:pt x="33821" y="67952"/>
                  </a:lnTo>
                  <a:lnTo>
                    <a:pt x="20655" y="65282"/>
                  </a:lnTo>
                  <a:lnTo>
                    <a:pt x="9905" y="58003"/>
                  </a:lnTo>
                  <a:lnTo>
                    <a:pt x="2657" y="47203"/>
                  </a:lnTo>
                  <a:lnTo>
                    <a:pt x="0" y="33976"/>
                  </a:lnTo>
                  <a:lnTo>
                    <a:pt x="2657" y="20753"/>
                  </a:lnTo>
                  <a:lnTo>
                    <a:pt x="9905" y="9953"/>
                  </a:lnTo>
                  <a:lnTo>
                    <a:pt x="20655" y="2670"/>
                  </a:lnTo>
                  <a:lnTo>
                    <a:pt x="33821" y="0"/>
                  </a:lnTo>
                  <a:lnTo>
                    <a:pt x="46986" y="2670"/>
                  </a:lnTo>
                  <a:lnTo>
                    <a:pt x="57736" y="9953"/>
                  </a:lnTo>
                  <a:lnTo>
                    <a:pt x="64984" y="20753"/>
                  </a:lnTo>
                  <a:lnTo>
                    <a:pt x="67642" y="3397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73933" y="5188006"/>
              <a:ext cx="67641" cy="67939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70843" y="5184917"/>
              <a:ext cx="73820" cy="74117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60913" y="4714113"/>
              <a:ext cx="67654" cy="67952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1960912" y="4714113"/>
              <a:ext cx="67945" cy="68580"/>
            </a:xfrm>
            <a:custGeom>
              <a:avLst/>
              <a:gdLst/>
              <a:ahLst/>
              <a:cxnLst/>
              <a:rect l="l" t="t" r="r" b="b"/>
              <a:pathLst>
                <a:path w="67944" h="68579">
                  <a:moveTo>
                    <a:pt x="67654" y="33976"/>
                  </a:moveTo>
                  <a:lnTo>
                    <a:pt x="64996" y="47203"/>
                  </a:lnTo>
                  <a:lnTo>
                    <a:pt x="57748" y="58003"/>
                  </a:lnTo>
                  <a:lnTo>
                    <a:pt x="46998" y="65282"/>
                  </a:lnTo>
                  <a:lnTo>
                    <a:pt x="33833" y="67952"/>
                  </a:lnTo>
                  <a:lnTo>
                    <a:pt x="20666" y="65282"/>
                  </a:lnTo>
                  <a:lnTo>
                    <a:pt x="9911" y="58003"/>
                  </a:lnTo>
                  <a:lnTo>
                    <a:pt x="2659" y="47203"/>
                  </a:lnTo>
                  <a:lnTo>
                    <a:pt x="0" y="33976"/>
                  </a:lnTo>
                  <a:lnTo>
                    <a:pt x="2659" y="20748"/>
                  </a:lnTo>
                  <a:lnTo>
                    <a:pt x="9911" y="9948"/>
                  </a:lnTo>
                  <a:lnTo>
                    <a:pt x="20666" y="2669"/>
                  </a:lnTo>
                  <a:lnTo>
                    <a:pt x="33833" y="0"/>
                  </a:lnTo>
                  <a:lnTo>
                    <a:pt x="46998" y="2669"/>
                  </a:lnTo>
                  <a:lnTo>
                    <a:pt x="57748" y="9948"/>
                  </a:lnTo>
                  <a:lnTo>
                    <a:pt x="64996" y="20748"/>
                  </a:lnTo>
                  <a:lnTo>
                    <a:pt x="67654" y="3397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79353" y="5040627"/>
              <a:ext cx="105056" cy="105515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76264" y="5037539"/>
              <a:ext cx="111234" cy="111692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85663" y="5004913"/>
              <a:ext cx="105069" cy="105507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82575" y="5001824"/>
              <a:ext cx="111247" cy="111685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09374" y="5271632"/>
              <a:ext cx="105064" cy="105486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06284" y="5268544"/>
              <a:ext cx="111241" cy="111664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75017" y="4835843"/>
              <a:ext cx="105055" cy="105504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2075017" y="4835843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2" y="100252"/>
                  </a:moveTo>
                  <a:lnTo>
                    <a:pt x="12912" y="87518"/>
                  </a:lnTo>
                  <a:lnTo>
                    <a:pt x="2818" y="69994"/>
                  </a:lnTo>
                  <a:lnTo>
                    <a:pt x="0" y="49949"/>
                  </a:lnTo>
                  <a:lnTo>
                    <a:pt x="5236" y="29651"/>
                  </a:lnTo>
                  <a:lnTo>
                    <a:pt x="17905" y="12977"/>
                  </a:lnTo>
                  <a:lnTo>
                    <a:pt x="35352" y="2833"/>
                  </a:lnTo>
                  <a:lnTo>
                    <a:pt x="55315" y="0"/>
                  </a:lnTo>
                  <a:lnTo>
                    <a:pt x="75530" y="5258"/>
                  </a:lnTo>
                  <a:lnTo>
                    <a:pt x="92130" y="17988"/>
                  </a:lnTo>
                  <a:lnTo>
                    <a:pt x="102233" y="35513"/>
                  </a:lnTo>
                  <a:lnTo>
                    <a:pt x="105054" y="55565"/>
                  </a:lnTo>
                  <a:lnTo>
                    <a:pt x="99807" y="75872"/>
                  </a:lnTo>
                  <a:lnTo>
                    <a:pt x="87142" y="92532"/>
                  </a:lnTo>
                  <a:lnTo>
                    <a:pt x="69690" y="102670"/>
                  </a:lnTo>
                  <a:lnTo>
                    <a:pt x="49720" y="105504"/>
                  </a:lnTo>
                  <a:lnTo>
                    <a:pt x="29502" y="100252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25615" y="4535780"/>
              <a:ext cx="105065" cy="105502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1925615" y="4535780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2" y="100240"/>
                  </a:moveTo>
                  <a:lnTo>
                    <a:pt x="12912" y="87513"/>
                  </a:lnTo>
                  <a:lnTo>
                    <a:pt x="2818" y="69994"/>
                  </a:lnTo>
                  <a:lnTo>
                    <a:pt x="0" y="49954"/>
                  </a:lnTo>
                  <a:lnTo>
                    <a:pt x="5236" y="29663"/>
                  </a:lnTo>
                  <a:lnTo>
                    <a:pt x="17907" y="12982"/>
                  </a:lnTo>
                  <a:lnTo>
                    <a:pt x="35358" y="2834"/>
                  </a:lnTo>
                  <a:lnTo>
                    <a:pt x="55325" y="0"/>
                  </a:lnTo>
                  <a:lnTo>
                    <a:pt x="75542" y="5258"/>
                  </a:lnTo>
                  <a:lnTo>
                    <a:pt x="92137" y="17987"/>
                  </a:lnTo>
                  <a:lnTo>
                    <a:pt x="102241" y="35512"/>
                  </a:lnTo>
                  <a:lnTo>
                    <a:pt x="105065" y="55560"/>
                  </a:lnTo>
                  <a:lnTo>
                    <a:pt x="99820" y="75860"/>
                  </a:lnTo>
                  <a:lnTo>
                    <a:pt x="87149" y="92523"/>
                  </a:lnTo>
                  <a:lnTo>
                    <a:pt x="69696" y="102667"/>
                  </a:lnTo>
                  <a:lnTo>
                    <a:pt x="49725" y="105502"/>
                  </a:lnTo>
                  <a:lnTo>
                    <a:pt x="29502" y="100240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48113" y="5227357"/>
              <a:ext cx="94570" cy="86313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53058" y="5040438"/>
              <a:ext cx="80638" cy="85435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1425594" y="4636156"/>
              <a:ext cx="1003300" cy="683895"/>
            </a:xfrm>
            <a:custGeom>
              <a:avLst/>
              <a:gdLst/>
              <a:ahLst/>
              <a:cxnLst/>
              <a:rect l="l" t="t" r="r" b="b"/>
              <a:pathLst>
                <a:path w="1003300" h="683895">
                  <a:moveTo>
                    <a:pt x="564403" y="95266"/>
                  </a:moveTo>
                  <a:lnTo>
                    <a:pt x="557289" y="0"/>
                  </a:lnTo>
                </a:path>
                <a:path w="1003300" h="683895">
                  <a:moveTo>
                    <a:pt x="661637" y="211928"/>
                  </a:moveTo>
                  <a:lnTo>
                    <a:pt x="587411" y="135024"/>
                  </a:lnTo>
                </a:path>
                <a:path w="1003300" h="683895">
                  <a:moveTo>
                    <a:pt x="69022" y="290529"/>
                  </a:moveTo>
                  <a:lnTo>
                    <a:pt x="0" y="273863"/>
                  </a:lnTo>
                </a:path>
                <a:path w="1003300" h="683895">
                  <a:moveTo>
                    <a:pt x="758847" y="683457"/>
                  </a:moveTo>
                  <a:lnTo>
                    <a:pt x="867227" y="606317"/>
                  </a:lnTo>
                </a:path>
                <a:path w="1003300" h="683895">
                  <a:moveTo>
                    <a:pt x="909913" y="601773"/>
                  </a:moveTo>
                  <a:lnTo>
                    <a:pt x="1003116" y="657269"/>
                  </a:lnTo>
                </a:path>
                <a:path w="1003300" h="683895">
                  <a:moveTo>
                    <a:pt x="910629" y="559613"/>
                  </a:moveTo>
                  <a:lnTo>
                    <a:pt x="991254" y="454849"/>
                  </a:lnTo>
                </a:path>
                <a:path w="1003300" h="683895">
                  <a:moveTo>
                    <a:pt x="870075" y="555576"/>
                  </a:moveTo>
                  <a:lnTo>
                    <a:pt x="827623" y="485804"/>
                  </a:lnTo>
                </a:path>
                <a:path w="1003300" h="683895">
                  <a:moveTo>
                    <a:pt x="94866" y="423894"/>
                  </a:moveTo>
                  <a:lnTo>
                    <a:pt x="97233" y="330931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70307" y="5062080"/>
              <a:ext cx="105056" cy="105497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1470307" y="5062081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09" h="106045">
                  <a:moveTo>
                    <a:pt x="29514" y="100245"/>
                  </a:moveTo>
                  <a:lnTo>
                    <a:pt x="12917" y="87516"/>
                  </a:lnTo>
                  <a:lnTo>
                    <a:pt x="2820" y="69993"/>
                  </a:lnTo>
                  <a:lnTo>
                    <a:pt x="0" y="49949"/>
                  </a:lnTo>
                  <a:lnTo>
                    <a:pt x="5236" y="29656"/>
                  </a:lnTo>
                  <a:lnTo>
                    <a:pt x="17914" y="12982"/>
                  </a:lnTo>
                  <a:lnTo>
                    <a:pt x="35368" y="2836"/>
                  </a:lnTo>
                  <a:lnTo>
                    <a:pt x="55332" y="0"/>
                  </a:lnTo>
                  <a:lnTo>
                    <a:pt x="75542" y="5251"/>
                  </a:lnTo>
                  <a:lnTo>
                    <a:pt x="92140" y="17980"/>
                  </a:lnTo>
                  <a:lnTo>
                    <a:pt x="102239" y="35506"/>
                  </a:lnTo>
                  <a:lnTo>
                    <a:pt x="105056" y="55558"/>
                  </a:lnTo>
                  <a:lnTo>
                    <a:pt x="99807" y="75865"/>
                  </a:lnTo>
                  <a:lnTo>
                    <a:pt x="87144" y="92525"/>
                  </a:lnTo>
                  <a:lnTo>
                    <a:pt x="69696" y="102663"/>
                  </a:lnTo>
                  <a:lnTo>
                    <a:pt x="49730" y="105497"/>
                  </a:lnTo>
                  <a:lnTo>
                    <a:pt x="29514" y="10024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835500" y="5090644"/>
              <a:ext cx="105058" cy="105509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1835500" y="5090644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9" y="100247"/>
                  </a:moveTo>
                  <a:lnTo>
                    <a:pt x="12912" y="87513"/>
                  </a:lnTo>
                  <a:lnTo>
                    <a:pt x="2816" y="69990"/>
                  </a:lnTo>
                  <a:lnTo>
                    <a:pt x="0" y="49949"/>
                  </a:lnTo>
                  <a:lnTo>
                    <a:pt x="5243" y="29657"/>
                  </a:lnTo>
                  <a:lnTo>
                    <a:pt x="17919" y="12978"/>
                  </a:lnTo>
                  <a:lnTo>
                    <a:pt x="35369" y="2834"/>
                  </a:lnTo>
                  <a:lnTo>
                    <a:pt x="55329" y="0"/>
                  </a:lnTo>
                  <a:lnTo>
                    <a:pt x="75537" y="5253"/>
                  </a:lnTo>
                  <a:lnTo>
                    <a:pt x="92140" y="17982"/>
                  </a:lnTo>
                  <a:lnTo>
                    <a:pt x="102240" y="35508"/>
                  </a:lnTo>
                  <a:lnTo>
                    <a:pt x="105058" y="55560"/>
                  </a:lnTo>
                  <a:lnTo>
                    <a:pt x="99814" y="75867"/>
                  </a:lnTo>
                  <a:lnTo>
                    <a:pt x="87144" y="92530"/>
                  </a:lnTo>
                  <a:lnTo>
                    <a:pt x="69692" y="102674"/>
                  </a:lnTo>
                  <a:lnTo>
                    <a:pt x="49725" y="105509"/>
                  </a:lnTo>
                  <a:lnTo>
                    <a:pt x="29509" y="10024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091606" y="5302586"/>
              <a:ext cx="105064" cy="105504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091607" y="5302587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21" y="100245"/>
                  </a:moveTo>
                  <a:lnTo>
                    <a:pt x="12917" y="87516"/>
                  </a:lnTo>
                  <a:lnTo>
                    <a:pt x="2817" y="69993"/>
                  </a:lnTo>
                  <a:lnTo>
                    <a:pt x="0" y="49949"/>
                  </a:lnTo>
                  <a:lnTo>
                    <a:pt x="5243" y="29656"/>
                  </a:lnTo>
                  <a:lnTo>
                    <a:pt x="17919" y="12982"/>
                  </a:lnTo>
                  <a:lnTo>
                    <a:pt x="35370" y="2836"/>
                  </a:lnTo>
                  <a:lnTo>
                    <a:pt x="55334" y="0"/>
                  </a:lnTo>
                  <a:lnTo>
                    <a:pt x="75549" y="5251"/>
                  </a:lnTo>
                  <a:lnTo>
                    <a:pt x="92147" y="17980"/>
                  </a:lnTo>
                  <a:lnTo>
                    <a:pt x="102246" y="35506"/>
                  </a:lnTo>
                  <a:lnTo>
                    <a:pt x="105063" y="55558"/>
                  </a:lnTo>
                  <a:lnTo>
                    <a:pt x="99814" y="75865"/>
                  </a:lnTo>
                  <a:lnTo>
                    <a:pt x="87145" y="92531"/>
                  </a:lnTo>
                  <a:lnTo>
                    <a:pt x="69698" y="102672"/>
                  </a:lnTo>
                  <a:lnTo>
                    <a:pt x="49735" y="105504"/>
                  </a:lnTo>
                  <a:lnTo>
                    <a:pt x="29521" y="10024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570262" y="5129093"/>
              <a:ext cx="285115" cy="43180"/>
            </a:xfrm>
            <a:custGeom>
              <a:avLst/>
              <a:gdLst/>
              <a:ahLst/>
              <a:cxnLst/>
              <a:rect l="l" t="t" r="r" b="b"/>
              <a:pathLst>
                <a:path w="285114" h="43179">
                  <a:moveTo>
                    <a:pt x="0" y="0"/>
                  </a:moveTo>
                  <a:lnTo>
                    <a:pt x="111462" y="38123"/>
                  </a:lnTo>
                </a:path>
                <a:path w="285114" h="43179">
                  <a:moveTo>
                    <a:pt x="171361" y="42878"/>
                  </a:moveTo>
                  <a:lnTo>
                    <a:pt x="284563" y="21990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73981" y="5137995"/>
              <a:ext cx="67642" cy="67939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1673982" y="5137996"/>
              <a:ext cx="67945" cy="67945"/>
            </a:xfrm>
            <a:custGeom>
              <a:avLst/>
              <a:gdLst/>
              <a:ahLst/>
              <a:cxnLst/>
              <a:rect l="l" t="t" r="r" b="b"/>
              <a:pathLst>
                <a:path w="67944" h="67945">
                  <a:moveTo>
                    <a:pt x="67642" y="33976"/>
                  </a:moveTo>
                  <a:lnTo>
                    <a:pt x="64986" y="47191"/>
                  </a:lnTo>
                  <a:lnTo>
                    <a:pt x="57741" y="57987"/>
                  </a:lnTo>
                  <a:lnTo>
                    <a:pt x="46991" y="65269"/>
                  </a:lnTo>
                  <a:lnTo>
                    <a:pt x="33821" y="67939"/>
                  </a:lnTo>
                  <a:lnTo>
                    <a:pt x="20655" y="65269"/>
                  </a:lnTo>
                  <a:lnTo>
                    <a:pt x="9905" y="57987"/>
                  </a:lnTo>
                  <a:lnTo>
                    <a:pt x="2657" y="47191"/>
                  </a:lnTo>
                  <a:lnTo>
                    <a:pt x="0" y="33976"/>
                  </a:lnTo>
                  <a:lnTo>
                    <a:pt x="2657" y="20753"/>
                  </a:lnTo>
                  <a:lnTo>
                    <a:pt x="9905" y="9953"/>
                  </a:lnTo>
                  <a:lnTo>
                    <a:pt x="20655" y="2670"/>
                  </a:lnTo>
                  <a:lnTo>
                    <a:pt x="33821" y="0"/>
                  </a:lnTo>
                  <a:lnTo>
                    <a:pt x="46991" y="2670"/>
                  </a:lnTo>
                  <a:lnTo>
                    <a:pt x="57741" y="9953"/>
                  </a:lnTo>
                  <a:lnTo>
                    <a:pt x="64986" y="20753"/>
                  </a:lnTo>
                  <a:lnTo>
                    <a:pt x="67642" y="3397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643084" y="5191250"/>
              <a:ext cx="180975" cy="88265"/>
            </a:xfrm>
            <a:custGeom>
              <a:avLst/>
              <a:gdLst/>
              <a:ahLst/>
              <a:cxnLst/>
              <a:rect l="l" t="t" r="r" b="b"/>
              <a:pathLst>
                <a:path w="180975" h="88264">
                  <a:moveTo>
                    <a:pt x="84632" y="0"/>
                  </a:moveTo>
                  <a:lnTo>
                    <a:pt x="180917" y="78352"/>
                  </a:lnTo>
                </a:path>
                <a:path w="180975" h="88264">
                  <a:moveTo>
                    <a:pt x="48838" y="6190"/>
                  </a:moveTo>
                  <a:lnTo>
                    <a:pt x="0" y="88023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07043" y="5247809"/>
              <a:ext cx="105069" cy="105508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1807043" y="5247809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9" y="100245"/>
                  </a:moveTo>
                  <a:lnTo>
                    <a:pt x="12912" y="87516"/>
                  </a:lnTo>
                  <a:lnTo>
                    <a:pt x="2816" y="69993"/>
                  </a:lnTo>
                  <a:lnTo>
                    <a:pt x="0" y="49949"/>
                  </a:lnTo>
                  <a:lnTo>
                    <a:pt x="5243" y="29656"/>
                  </a:lnTo>
                  <a:lnTo>
                    <a:pt x="17919" y="12982"/>
                  </a:lnTo>
                  <a:lnTo>
                    <a:pt x="35370" y="2836"/>
                  </a:lnTo>
                  <a:lnTo>
                    <a:pt x="55334" y="0"/>
                  </a:lnTo>
                  <a:lnTo>
                    <a:pt x="75549" y="5251"/>
                  </a:lnTo>
                  <a:lnTo>
                    <a:pt x="92147" y="17980"/>
                  </a:lnTo>
                  <a:lnTo>
                    <a:pt x="102248" y="35506"/>
                  </a:lnTo>
                  <a:lnTo>
                    <a:pt x="105069" y="55558"/>
                  </a:lnTo>
                  <a:lnTo>
                    <a:pt x="99827" y="75865"/>
                  </a:lnTo>
                  <a:lnTo>
                    <a:pt x="87145" y="92528"/>
                  </a:lnTo>
                  <a:lnTo>
                    <a:pt x="69694" y="102672"/>
                  </a:lnTo>
                  <a:lnTo>
                    <a:pt x="49729" y="105507"/>
                  </a:lnTo>
                  <a:lnTo>
                    <a:pt x="29509" y="10024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888967" y="5330089"/>
              <a:ext cx="222250" cy="102235"/>
            </a:xfrm>
            <a:custGeom>
              <a:avLst/>
              <a:gdLst/>
              <a:ahLst/>
              <a:cxnLst/>
              <a:rect l="l" t="t" r="r" b="b"/>
              <a:pathLst>
                <a:path w="222250" h="102235">
                  <a:moveTo>
                    <a:pt x="129489" y="101432"/>
                  </a:moveTo>
                  <a:lnTo>
                    <a:pt x="221964" y="51434"/>
                  </a:lnTo>
                </a:path>
                <a:path w="222250" h="102235">
                  <a:moveTo>
                    <a:pt x="0" y="0"/>
                  </a:moveTo>
                  <a:lnTo>
                    <a:pt x="79996" y="102113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53798" y="5414236"/>
              <a:ext cx="67654" cy="67952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1953798" y="5414236"/>
              <a:ext cx="67945" cy="68580"/>
            </a:xfrm>
            <a:custGeom>
              <a:avLst/>
              <a:gdLst/>
              <a:ahLst/>
              <a:cxnLst/>
              <a:rect l="l" t="t" r="r" b="b"/>
              <a:pathLst>
                <a:path w="67944" h="68579">
                  <a:moveTo>
                    <a:pt x="67654" y="33976"/>
                  </a:moveTo>
                  <a:lnTo>
                    <a:pt x="64996" y="47203"/>
                  </a:lnTo>
                  <a:lnTo>
                    <a:pt x="57748" y="58003"/>
                  </a:lnTo>
                  <a:lnTo>
                    <a:pt x="46998" y="65282"/>
                  </a:lnTo>
                  <a:lnTo>
                    <a:pt x="33833" y="67952"/>
                  </a:lnTo>
                  <a:lnTo>
                    <a:pt x="20666" y="65282"/>
                  </a:lnTo>
                  <a:lnTo>
                    <a:pt x="9911" y="58003"/>
                  </a:lnTo>
                  <a:lnTo>
                    <a:pt x="2659" y="47203"/>
                  </a:lnTo>
                  <a:lnTo>
                    <a:pt x="0" y="33976"/>
                  </a:lnTo>
                  <a:lnTo>
                    <a:pt x="2659" y="20748"/>
                  </a:lnTo>
                  <a:lnTo>
                    <a:pt x="9911" y="9948"/>
                  </a:lnTo>
                  <a:lnTo>
                    <a:pt x="20666" y="2669"/>
                  </a:lnTo>
                  <a:lnTo>
                    <a:pt x="33833" y="0"/>
                  </a:lnTo>
                  <a:lnTo>
                    <a:pt x="46998" y="2669"/>
                  </a:lnTo>
                  <a:lnTo>
                    <a:pt x="57748" y="9948"/>
                  </a:lnTo>
                  <a:lnTo>
                    <a:pt x="64996" y="20748"/>
                  </a:lnTo>
                  <a:lnTo>
                    <a:pt x="67654" y="3397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859584" y="5464879"/>
              <a:ext cx="213360" cy="81915"/>
            </a:xfrm>
            <a:custGeom>
              <a:avLst/>
              <a:gdLst/>
              <a:ahLst/>
              <a:cxnLst/>
              <a:rect l="l" t="t" r="r" b="b"/>
              <a:pathLst>
                <a:path w="213360" h="81914">
                  <a:moveTo>
                    <a:pt x="0" y="59532"/>
                  </a:moveTo>
                  <a:lnTo>
                    <a:pt x="105038" y="0"/>
                  </a:lnTo>
                </a:path>
                <a:path w="213360" h="81914">
                  <a:moveTo>
                    <a:pt x="147010" y="7156"/>
                  </a:moveTo>
                  <a:lnTo>
                    <a:pt x="213185" y="81448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051294" y="5526440"/>
              <a:ext cx="105058" cy="105486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2051295" y="5526440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14" y="100220"/>
                  </a:moveTo>
                  <a:lnTo>
                    <a:pt x="12917" y="87506"/>
                  </a:lnTo>
                  <a:lnTo>
                    <a:pt x="2820" y="69990"/>
                  </a:lnTo>
                  <a:lnTo>
                    <a:pt x="0" y="49948"/>
                  </a:lnTo>
                  <a:lnTo>
                    <a:pt x="5236" y="29656"/>
                  </a:lnTo>
                  <a:lnTo>
                    <a:pt x="17919" y="12982"/>
                  </a:lnTo>
                  <a:lnTo>
                    <a:pt x="35372" y="2837"/>
                  </a:lnTo>
                  <a:lnTo>
                    <a:pt x="55334" y="0"/>
                  </a:lnTo>
                  <a:lnTo>
                    <a:pt x="75542" y="5251"/>
                  </a:lnTo>
                  <a:lnTo>
                    <a:pt x="92145" y="17980"/>
                  </a:lnTo>
                  <a:lnTo>
                    <a:pt x="102244" y="35503"/>
                  </a:lnTo>
                  <a:lnTo>
                    <a:pt x="105058" y="55548"/>
                  </a:lnTo>
                  <a:lnTo>
                    <a:pt x="99807" y="75840"/>
                  </a:lnTo>
                  <a:lnTo>
                    <a:pt x="87144" y="92514"/>
                  </a:lnTo>
                  <a:lnTo>
                    <a:pt x="69696" y="102656"/>
                  </a:lnTo>
                  <a:lnTo>
                    <a:pt x="49730" y="105486"/>
                  </a:lnTo>
                  <a:lnTo>
                    <a:pt x="29514" y="100220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64362" y="5505001"/>
              <a:ext cx="105056" cy="105514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1764362" y="5505001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16" y="100263"/>
                  </a:moveTo>
                  <a:lnTo>
                    <a:pt x="12914" y="87528"/>
                  </a:lnTo>
                  <a:lnTo>
                    <a:pt x="2817" y="70004"/>
                  </a:lnTo>
                  <a:lnTo>
                    <a:pt x="0" y="49959"/>
                  </a:lnTo>
                  <a:lnTo>
                    <a:pt x="5238" y="29661"/>
                  </a:lnTo>
                  <a:lnTo>
                    <a:pt x="17914" y="12984"/>
                  </a:lnTo>
                  <a:lnTo>
                    <a:pt x="35365" y="2834"/>
                  </a:lnTo>
                  <a:lnTo>
                    <a:pt x="55329" y="0"/>
                  </a:lnTo>
                  <a:lnTo>
                    <a:pt x="75544" y="5269"/>
                  </a:lnTo>
                  <a:lnTo>
                    <a:pt x="92136" y="17998"/>
                  </a:lnTo>
                  <a:lnTo>
                    <a:pt x="102236" y="35521"/>
                  </a:lnTo>
                  <a:lnTo>
                    <a:pt x="105056" y="55565"/>
                  </a:lnTo>
                  <a:lnTo>
                    <a:pt x="99809" y="75858"/>
                  </a:lnTo>
                  <a:lnTo>
                    <a:pt x="87140" y="92532"/>
                  </a:lnTo>
                  <a:lnTo>
                    <a:pt x="69693" y="102677"/>
                  </a:lnTo>
                  <a:lnTo>
                    <a:pt x="49730" y="105514"/>
                  </a:lnTo>
                  <a:lnTo>
                    <a:pt x="29516" y="10026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67539" y="5274011"/>
              <a:ext cx="105056" cy="105504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1567539" y="5274011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16" y="100231"/>
                  </a:moveTo>
                  <a:lnTo>
                    <a:pt x="12914" y="87516"/>
                  </a:lnTo>
                  <a:lnTo>
                    <a:pt x="2817" y="70000"/>
                  </a:lnTo>
                  <a:lnTo>
                    <a:pt x="0" y="49959"/>
                  </a:lnTo>
                  <a:lnTo>
                    <a:pt x="5238" y="29666"/>
                  </a:lnTo>
                  <a:lnTo>
                    <a:pt x="17914" y="12989"/>
                  </a:lnTo>
                  <a:lnTo>
                    <a:pt x="35365" y="2838"/>
                  </a:lnTo>
                  <a:lnTo>
                    <a:pt x="55329" y="0"/>
                  </a:lnTo>
                  <a:lnTo>
                    <a:pt x="75544" y="5261"/>
                  </a:lnTo>
                  <a:lnTo>
                    <a:pt x="92136" y="17996"/>
                  </a:lnTo>
                  <a:lnTo>
                    <a:pt x="102236" y="35520"/>
                  </a:lnTo>
                  <a:lnTo>
                    <a:pt x="105056" y="55565"/>
                  </a:lnTo>
                  <a:lnTo>
                    <a:pt x="99809" y="75863"/>
                  </a:lnTo>
                  <a:lnTo>
                    <a:pt x="87140" y="92536"/>
                  </a:lnTo>
                  <a:lnTo>
                    <a:pt x="69693" y="102678"/>
                  </a:lnTo>
                  <a:lnTo>
                    <a:pt x="49730" y="105504"/>
                  </a:lnTo>
                  <a:lnTo>
                    <a:pt x="29516" y="100231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320911" y="4854888"/>
              <a:ext cx="105060" cy="105501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1320912" y="4854888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09" h="106045">
                  <a:moveTo>
                    <a:pt x="29507" y="100238"/>
                  </a:moveTo>
                  <a:lnTo>
                    <a:pt x="12916" y="87514"/>
                  </a:lnTo>
                  <a:lnTo>
                    <a:pt x="2819" y="69989"/>
                  </a:lnTo>
                  <a:lnTo>
                    <a:pt x="0" y="49938"/>
                  </a:lnTo>
                  <a:lnTo>
                    <a:pt x="5242" y="29637"/>
                  </a:lnTo>
                  <a:lnTo>
                    <a:pt x="17912" y="12974"/>
                  </a:lnTo>
                  <a:lnTo>
                    <a:pt x="35362" y="2831"/>
                  </a:lnTo>
                  <a:lnTo>
                    <a:pt x="55325" y="0"/>
                  </a:lnTo>
                  <a:lnTo>
                    <a:pt x="75535" y="5269"/>
                  </a:lnTo>
                  <a:lnTo>
                    <a:pt x="92135" y="17988"/>
                  </a:lnTo>
                  <a:lnTo>
                    <a:pt x="102238" y="35512"/>
                  </a:lnTo>
                  <a:lnTo>
                    <a:pt x="105060" y="55562"/>
                  </a:lnTo>
                  <a:lnTo>
                    <a:pt x="99812" y="75858"/>
                  </a:lnTo>
                  <a:lnTo>
                    <a:pt x="87142" y="92521"/>
                  </a:lnTo>
                  <a:lnTo>
                    <a:pt x="69690" y="102665"/>
                  </a:lnTo>
                  <a:lnTo>
                    <a:pt x="49724" y="105501"/>
                  </a:lnTo>
                  <a:lnTo>
                    <a:pt x="29507" y="100238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892776" y="4759282"/>
              <a:ext cx="76200" cy="24765"/>
            </a:xfrm>
            <a:custGeom>
              <a:avLst/>
              <a:gdLst/>
              <a:ahLst/>
              <a:cxnLst/>
              <a:rect l="l" t="t" r="r" b="b"/>
              <a:pathLst>
                <a:path w="76200" h="24764">
                  <a:moveTo>
                    <a:pt x="75644" y="0"/>
                  </a:moveTo>
                  <a:lnTo>
                    <a:pt x="0" y="24528"/>
                  </a:lnTo>
                </a:path>
              </a:pathLst>
            </a:custGeom>
            <a:ln w="1237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790449" y="4747716"/>
              <a:ext cx="105059" cy="105514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1790449" y="4747717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7" y="100245"/>
                  </a:moveTo>
                  <a:lnTo>
                    <a:pt x="12917" y="87530"/>
                  </a:lnTo>
                  <a:lnTo>
                    <a:pt x="2822" y="70014"/>
                  </a:lnTo>
                  <a:lnTo>
                    <a:pt x="0" y="49973"/>
                  </a:lnTo>
                  <a:lnTo>
                    <a:pt x="5229" y="29680"/>
                  </a:lnTo>
                  <a:lnTo>
                    <a:pt x="17905" y="12992"/>
                  </a:lnTo>
                  <a:lnTo>
                    <a:pt x="35356" y="2839"/>
                  </a:lnTo>
                  <a:lnTo>
                    <a:pt x="55320" y="0"/>
                  </a:lnTo>
                  <a:lnTo>
                    <a:pt x="75535" y="5251"/>
                  </a:lnTo>
                  <a:lnTo>
                    <a:pt x="92135" y="17989"/>
                  </a:lnTo>
                  <a:lnTo>
                    <a:pt x="102238" y="35521"/>
                  </a:lnTo>
                  <a:lnTo>
                    <a:pt x="105060" y="55575"/>
                  </a:lnTo>
                  <a:lnTo>
                    <a:pt x="99812" y="75877"/>
                  </a:lnTo>
                  <a:lnTo>
                    <a:pt x="87142" y="92540"/>
                  </a:lnTo>
                  <a:lnTo>
                    <a:pt x="69690" y="102682"/>
                  </a:lnTo>
                  <a:lnTo>
                    <a:pt x="49724" y="105514"/>
                  </a:lnTo>
                  <a:lnTo>
                    <a:pt x="29507" y="10024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743189" y="4698859"/>
              <a:ext cx="81915" cy="78740"/>
            </a:xfrm>
            <a:custGeom>
              <a:avLst/>
              <a:gdLst/>
              <a:ahLst/>
              <a:cxnLst/>
              <a:rect l="l" t="t" r="r" b="b"/>
              <a:pathLst>
                <a:path w="81914" h="78739">
                  <a:moveTo>
                    <a:pt x="81352" y="78352"/>
                  </a:moveTo>
                  <a:lnTo>
                    <a:pt x="0" y="0"/>
                  </a:lnTo>
                </a:path>
              </a:pathLst>
            </a:custGeom>
            <a:ln w="1235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14967" y="4495298"/>
              <a:ext cx="105061" cy="105504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1614967" y="4495299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497" y="100245"/>
                  </a:moveTo>
                  <a:lnTo>
                    <a:pt x="12907" y="87521"/>
                  </a:lnTo>
                  <a:lnTo>
                    <a:pt x="2815" y="69998"/>
                  </a:lnTo>
                  <a:lnTo>
                    <a:pt x="0" y="49950"/>
                  </a:lnTo>
                  <a:lnTo>
                    <a:pt x="5244" y="29656"/>
                  </a:lnTo>
                  <a:lnTo>
                    <a:pt x="17914" y="12980"/>
                  </a:lnTo>
                  <a:lnTo>
                    <a:pt x="35364" y="2833"/>
                  </a:lnTo>
                  <a:lnTo>
                    <a:pt x="55327" y="0"/>
                  </a:lnTo>
                  <a:lnTo>
                    <a:pt x="75537" y="5263"/>
                  </a:lnTo>
                  <a:lnTo>
                    <a:pt x="92137" y="17993"/>
                  </a:lnTo>
                  <a:lnTo>
                    <a:pt x="102240" y="35517"/>
                  </a:lnTo>
                  <a:lnTo>
                    <a:pt x="105062" y="55565"/>
                  </a:lnTo>
                  <a:lnTo>
                    <a:pt x="99814" y="75865"/>
                  </a:lnTo>
                  <a:lnTo>
                    <a:pt x="87145" y="92532"/>
                  </a:lnTo>
                  <a:lnTo>
                    <a:pt x="69695" y="102672"/>
                  </a:lnTo>
                  <a:lnTo>
                    <a:pt x="49725" y="105504"/>
                  </a:lnTo>
                  <a:lnTo>
                    <a:pt x="29497" y="10024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684092" y="4595680"/>
              <a:ext cx="19050" cy="50165"/>
            </a:xfrm>
            <a:custGeom>
              <a:avLst/>
              <a:gdLst/>
              <a:ahLst/>
              <a:cxnLst/>
              <a:rect l="l" t="t" r="r" b="b"/>
              <a:pathLst>
                <a:path w="19050" h="50164">
                  <a:moveTo>
                    <a:pt x="18963" y="50010"/>
                  </a:moveTo>
                  <a:lnTo>
                    <a:pt x="0" y="0"/>
                  </a:lnTo>
                </a:path>
              </a:pathLst>
            </a:custGeom>
            <a:ln w="1233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685830" y="4647436"/>
              <a:ext cx="67642" cy="67939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1685831" y="4647436"/>
              <a:ext cx="67945" cy="67945"/>
            </a:xfrm>
            <a:custGeom>
              <a:avLst/>
              <a:gdLst/>
              <a:ahLst/>
              <a:cxnLst/>
              <a:rect l="l" t="t" r="r" b="b"/>
              <a:pathLst>
                <a:path w="67944" h="67945">
                  <a:moveTo>
                    <a:pt x="67642" y="33963"/>
                  </a:moveTo>
                  <a:lnTo>
                    <a:pt x="64986" y="47186"/>
                  </a:lnTo>
                  <a:lnTo>
                    <a:pt x="57742" y="57986"/>
                  </a:lnTo>
                  <a:lnTo>
                    <a:pt x="46996" y="65268"/>
                  </a:lnTo>
                  <a:lnTo>
                    <a:pt x="33833" y="67939"/>
                  </a:lnTo>
                  <a:lnTo>
                    <a:pt x="20661" y="65268"/>
                  </a:lnTo>
                  <a:lnTo>
                    <a:pt x="9907" y="57986"/>
                  </a:lnTo>
                  <a:lnTo>
                    <a:pt x="2657" y="47186"/>
                  </a:lnTo>
                  <a:lnTo>
                    <a:pt x="0" y="33963"/>
                  </a:lnTo>
                  <a:lnTo>
                    <a:pt x="2657" y="20737"/>
                  </a:lnTo>
                  <a:lnTo>
                    <a:pt x="9907" y="9942"/>
                  </a:lnTo>
                  <a:lnTo>
                    <a:pt x="20661" y="2667"/>
                  </a:lnTo>
                  <a:lnTo>
                    <a:pt x="33833" y="0"/>
                  </a:lnTo>
                  <a:lnTo>
                    <a:pt x="46996" y="2667"/>
                  </a:lnTo>
                  <a:lnTo>
                    <a:pt x="57742" y="9942"/>
                  </a:lnTo>
                  <a:lnTo>
                    <a:pt x="64986" y="20737"/>
                  </a:lnTo>
                  <a:lnTo>
                    <a:pt x="67642" y="3396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615859" y="4698079"/>
              <a:ext cx="104139" cy="59690"/>
            </a:xfrm>
            <a:custGeom>
              <a:avLst/>
              <a:gdLst/>
              <a:ahLst/>
              <a:cxnLst/>
              <a:rect l="l" t="t" r="r" b="b"/>
              <a:pathLst>
                <a:path w="104139" h="59689">
                  <a:moveTo>
                    <a:pt x="80625" y="0"/>
                  </a:moveTo>
                  <a:lnTo>
                    <a:pt x="0" y="59296"/>
                  </a:lnTo>
                </a:path>
                <a:path w="104139" h="59689">
                  <a:moveTo>
                    <a:pt x="103805" y="17297"/>
                  </a:moveTo>
                  <a:lnTo>
                    <a:pt x="103805" y="35721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671875" y="4731057"/>
              <a:ext cx="105067" cy="105513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1671875" y="4731057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10" h="106045">
                  <a:moveTo>
                    <a:pt x="29504" y="100250"/>
                  </a:moveTo>
                  <a:lnTo>
                    <a:pt x="12909" y="87516"/>
                  </a:lnTo>
                  <a:lnTo>
                    <a:pt x="2815" y="69992"/>
                  </a:lnTo>
                  <a:lnTo>
                    <a:pt x="0" y="49947"/>
                  </a:lnTo>
                  <a:lnTo>
                    <a:pt x="5238" y="29649"/>
                  </a:lnTo>
                  <a:lnTo>
                    <a:pt x="17914" y="12980"/>
                  </a:lnTo>
                  <a:lnTo>
                    <a:pt x="35365" y="2836"/>
                  </a:lnTo>
                  <a:lnTo>
                    <a:pt x="55329" y="0"/>
                  </a:lnTo>
                  <a:lnTo>
                    <a:pt x="75544" y="5256"/>
                  </a:lnTo>
                  <a:lnTo>
                    <a:pt x="92138" y="17986"/>
                  </a:lnTo>
                  <a:lnTo>
                    <a:pt x="102243" y="35512"/>
                  </a:lnTo>
                  <a:lnTo>
                    <a:pt x="105067" y="55563"/>
                  </a:lnTo>
                  <a:lnTo>
                    <a:pt x="99821" y="75871"/>
                  </a:lnTo>
                  <a:lnTo>
                    <a:pt x="87145" y="92533"/>
                  </a:lnTo>
                  <a:lnTo>
                    <a:pt x="69693" y="102677"/>
                  </a:lnTo>
                  <a:lnTo>
                    <a:pt x="49725" y="105513"/>
                  </a:lnTo>
                  <a:lnTo>
                    <a:pt x="29504" y="100250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20107" y="4733439"/>
              <a:ext cx="105056" cy="105497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1520107" y="4733440"/>
              <a:ext cx="105410" cy="106045"/>
            </a:xfrm>
            <a:custGeom>
              <a:avLst/>
              <a:gdLst/>
              <a:ahLst/>
              <a:cxnLst/>
              <a:rect l="l" t="t" r="r" b="b"/>
              <a:pathLst>
                <a:path w="105409" h="106045">
                  <a:moveTo>
                    <a:pt x="29502" y="100233"/>
                  </a:moveTo>
                  <a:lnTo>
                    <a:pt x="12912" y="87514"/>
                  </a:lnTo>
                  <a:lnTo>
                    <a:pt x="2818" y="69990"/>
                  </a:lnTo>
                  <a:lnTo>
                    <a:pt x="0" y="49940"/>
                  </a:lnTo>
                  <a:lnTo>
                    <a:pt x="5236" y="29644"/>
                  </a:lnTo>
                  <a:lnTo>
                    <a:pt x="17912" y="12975"/>
                  </a:lnTo>
                  <a:lnTo>
                    <a:pt x="35362" y="2832"/>
                  </a:lnTo>
                  <a:lnTo>
                    <a:pt x="55322" y="0"/>
                  </a:lnTo>
                  <a:lnTo>
                    <a:pt x="75530" y="5264"/>
                  </a:lnTo>
                  <a:lnTo>
                    <a:pt x="92135" y="17982"/>
                  </a:lnTo>
                  <a:lnTo>
                    <a:pt x="102238" y="35506"/>
                  </a:lnTo>
                  <a:lnTo>
                    <a:pt x="105056" y="55557"/>
                  </a:lnTo>
                  <a:lnTo>
                    <a:pt x="99807" y="75853"/>
                  </a:lnTo>
                  <a:lnTo>
                    <a:pt x="87138" y="92521"/>
                  </a:lnTo>
                  <a:lnTo>
                    <a:pt x="69690" y="102664"/>
                  </a:lnTo>
                  <a:lnTo>
                    <a:pt x="49724" y="105497"/>
                  </a:lnTo>
                  <a:lnTo>
                    <a:pt x="29502" y="10023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1529956" y="4825712"/>
              <a:ext cx="24765" cy="72390"/>
            </a:xfrm>
            <a:custGeom>
              <a:avLst/>
              <a:gdLst/>
              <a:ahLst/>
              <a:cxnLst/>
              <a:rect l="l" t="t" r="r" b="b"/>
              <a:pathLst>
                <a:path w="24765" h="72389">
                  <a:moveTo>
                    <a:pt x="24425" y="0"/>
                  </a:moveTo>
                  <a:lnTo>
                    <a:pt x="0" y="72384"/>
                  </a:lnTo>
                </a:path>
              </a:pathLst>
            </a:custGeom>
            <a:ln w="1233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269466" y="4858941"/>
              <a:ext cx="105062" cy="105509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1469131" y="4858941"/>
              <a:ext cx="905510" cy="407670"/>
            </a:xfrm>
            <a:custGeom>
              <a:avLst/>
              <a:gdLst/>
              <a:ahLst/>
              <a:cxnLst/>
              <a:rect l="l" t="t" r="r" b="b"/>
              <a:pathLst>
                <a:path w="905510" h="407670">
                  <a:moveTo>
                    <a:pt x="829830" y="100247"/>
                  </a:moveTo>
                  <a:lnTo>
                    <a:pt x="813241" y="87518"/>
                  </a:lnTo>
                  <a:lnTo>
                    <a:pt x="803148" y="69995"/>
                  </a:lnTo>
                  <a:lnTo>
                    <a:pt x="800333" y="49950"/>
                  </a:lnTo>
                  <a:lnTo>
                    <a:pt x="805577" y="29657"/>
                  </a:lnTo>
                  <a:lnTo>
                    <a:pt x="818253" y="12978"/>
                  </a:lnTo>
                  <a:lnTo>
                    <a:pt x="835704" y="2834"/>
                  </a:lnTo>
                  <a:lnTo>
                    <a:pt x="855668" y="0"/>
                  </a:lnTo>
                  <a:lnTo>
                    <a:pt x="875883" y="5253"/>
                  </a:lnTo>
                  <a:lnTo>
                    <a:pt x="892476" y="17982"/>
                  </a:lnTo>
                  <a:lnTo>
                    <a:pt x="902576" y="35508"/>
                  </a:lnTo>
                  <a:lnTo>
                    <a:pt x="905395" y="55560"/>
                  </a:lnTo>
                  <a:lnTo>
                    <a:pt x="900148" y="75867"/>
                  </a:lnTo>
                  <a:lnTo>
                    <a:pt x="887479" y="92530"/>
                  </a:lnTo>
                  <a:lnTo>
                    <a:pt x="870029" y="102674"/>
                  </a:lnTo>
                  <a:lnTo>
                    <a:pt x="850059" y="105509"/>
                  </a:lnTo>
                  <a:lnTo>
                    <a:pt x="829830" y="100247"/>
                  </a:lnTo>
                  <a:close/>
                </a:path>
                <a:path w="905510" h="407670">
                  <a:moveTo>
                    <a:pt x="182939" y="333299"/>
                  </a:moveTo>
                  <a:lnTo>
                    <a:pt x="0" y="407591"/>
                  </a:lnTo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9" name="object 79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857921" y="4081384"/>
            <a:ext cx="132422" cy="106732"/>
          </a:xfrm>
          <a:prstGeom prst="rect">
            <a:avLst/>
          </a:prstGeom>
        </p:spPr>
      </p:pic>
      <p:pic>
        <p:nvPicPr>
          <p:cNvPr id="80" name="object 80" descr="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3735909" y="4081384"/>
            <a:ext cx="139340" cy="106732"/>
          </a:xfrm>
          <a:prstGeom prst="rect">
            <a:avLst/>
          </a:prstGeom>
        </p:spPr>
      </p:pic>
      <p:pic>
        <p:nvPicPr>
          <p:cNvPr id="81" name="object 81" descr="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861373" y="5762044"/>
            <a:ext cx="125519" cy="106732"/>
          </a:xfrm>
          <a:prstGeom prst="rect">
            <a:avLst/>
          </a:prstGeom>
        </p:spPr>
      </p:pic>
      <p:pic>
        <p:nvPicPr>
          <p:cNvPr id="82" name="object 82" descr="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3735909" y="5762044"/>
            <a:ext cx="139340" cy="106732"/>
          </a:xfrm>
          <a:prstGeom prst="rect">
            <a:avLst/>
          </a:prstGeom>
        </p:spPr>
      </p:pic>
      <p:grpSp>
        <p:nvGrpSpPr>
          <p:cNvPr id="83" name="object 83" descr=""/>
          <p:cNvGrpSpPr/>
          <p:nvPr/>
        </p:nvGrpSpPr>
        <p:grpSpPr>
          <a:xfrm>
            <a:off x="1298664" y="3269904"/>
            <a:ext cx="109220" cy="109855"/>
            <a:chOff x="1298664" y="3269904"/>
            <a:chExt cx="109220" cy="109855"/>
          </a:xfrm>
        </p:grpSpPr>
        <p:pic>
          <p:nvPicPr>
            <p:cNvPr id="84" name="object 84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301753" y="3272993"/>
              <a:ext cx="102646" cy="103068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298664" y="3269904"/>
              <a:ext cx="108824" cy="109245"/>
            </a:xfrm>
            <a:prstGeom prst="rect">
              <a:avLst/>
            </a:prstGeom>
          </p:spPr>
        </p:pic>
      </p:grpSp>
      <p:grpSp>
        <p:nvGrpSpPr>
          <p:cNvPr id="86" name="object 86" descr=""/>
          <p:cNvGrpSpPr/>
          <p:nvPr/>
        </p:nvGrpSpPr>
        <p:grpSpPr>
          <a:xfrm>
            <a:off x="1758978" y="3085487"/>
            <a:ext cx="109220" cy="109855"/>
            <a:chOff x="1758978" y="3085487"/>
            <a:chExt cx="109220" cy="109855"/>
          </a:xfrm>
        </p:grpSpPr>
        <p:pic>
          <p:nvPicPr>
            <p:cNvPr id="87" name="object 87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762067" y="3088578"/>
              <a:ext cx="102646" cy="103066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758978" y="3085487"/>
              <a:ext cx="108824" cy="109245"/>
            </a:xfrm>
            <a:prstGeom prst="rect">
              <a:avLst/>
            </a:prstGeom>
          </p:spPr>
        </p:pic>
      </p:grpSp>
      <p:grpSp>
        <p:nvGrpSpPr>
          <p:cNvPr id="89" name="object 89" descr=""/>
          <p:cNvGrpSpPr/>
          <p:nvPr/>
        </p:nvGrpSpPr>
        <p:grpSpPr>
          <a:xfrm>
            <a:off x="1939822" y="3300103"/>
            <a:ext cx="109220" cy="109855"/>
            <a:chOff x="1939822" y="3300103"/>
            <a:chExt cx="109220" cy="109855"/>
          </a:xfrm>
        </p:grpSpPr>
        <p:pic>
          <p:nvPicPr>
            <p:cNvPr id="90" name="object 90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942910" y="3303193"/>
              <a:ext cx="102647" cy="103066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939822" y="3300103"/>
              <a:ext cx="108824" cy="109245"/>
            </a:xfrm>
            <a:prstGeom prst="rect">
              <a:avLst/>
            </a:prstGeom>
          </p:spPr>
        </p:pic>
      </p:grpSp>
      <p:grpSp>
        <p:nvGrpSpPr>
          <p:cNvPr id="92" name="object 92" descr=""/>
          <p:cNvGrpSpPr/>
          <p:nvPr/>
        </p:nvGrpSpPr>
        <p:grpSpPr>
          <a:xfrm>
            <a:off x="1660338" y="3415677"/>
            <a:ext cx="109220" cy="109855"/>
            <a:chOff x="1660338" y="3415677"/>
            <a:chExt cx="109220" cy="109855"/>
          </a:xfrm>
        </p:grpSpPr>
        <p:pic>
          <p:nvPicPr>
            <p:cNvPr id="93" name="object 93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663428" y="3418766"/>
              <a:ext cx="102646" cy="103066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60338" y="3415677"/>
              <a:ext cx="108824" cy="109245"/>
            </a:xfrm>
            <a:prstGeom prst="rect">
              <a:avLst/>
            </a:prstGeom>
          </p:spPr>
        </p:pic>
      </p:grpSp>
      <p:grpSp>
        <p:nvGrpSpPr>
          <p:cNvPr id="95" name="object 95" descr=""/>
          <p:cNvGrpSpPr/>
          <p:nvPr/>
        </p:nvGrpSpPr>
        <p:grpSpPr>
          <a:xfrm>
            <a:off x="1397291" y="3795381"/>
            <a:ext cx="109220" cy="109855"/>
            <a:chOff x="1397291" y="3795381"/>
            <a:chExt cx="109220" cy="109855"/>
          </a:xfrm>
        </p:grpSpPr>
        <p:pic>
          <p:nvPicPr>
            <p:cNvPr id="96" name="object 96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400380" y="3798471"/>
              <a:ext cx="102646" cy="103066"/>
            </a:xfrm>
            <a:prstGeom prst="rect">
              <a:avLst/>
            </a:prstGeom>
          </p:spPr>
        </p:pic>
        <p:pic>
          <p:nvPicPr>
            <p:cNvPr id="97" name="object 97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397291" y="3795381"/>
              <a:ext cx="108824" cy="109245"/>
            </a:xfrm>
            <a:prstGeom prst="rect">
              <a:avLst/>
            </a:prstGeom>
          </p:spPr>
        </p:pic>
      </p:grpSp>
      <p:grpSp>
        <p:nvGrpSpPr>
          <p:cNvPr id="98" name="object 98" descr=""/>
          <p:cNvGrpSpPr/>
          <p:nvPr/>
        </p:nvGrpSpPr>
        <p:grpSpPr>
          <a:xfrm>
            <a:off x="1915150" y="3663370"/>
            <a:ext cx="264160" cy="133985"/>
            <a:chOff x="1915150" y="3663370"/>
            <a:chExt cx="264160" cy="133985"/>
          </a:xfrm>
        </p:grpSpPr>
        <p:pic>
          <p:nvPicPr>
            <p:cNvPr id="99" name="object 99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918238" y="3691169"/>
              <a:ext cx="102646" cy="103066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915150" y="3688080"/>
              <a:ext cx="108824" cy="109245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050230" y="3663370"/>
              <a:ext cx="128478" cy="83454"/>
            </a:xfrm>
            <a:prstGeom prst="rect">
              <a:avLst/>
            </a:prstGeom>
          </p:spPr>
        </p:pic>
      </p:grpSp>
      <p:grpSp>
        <p:nvGrpSpPr>
          <p:cNvPr id="102" name="object 102" descr=""/>
          <p:cNvGrpSpPr/>
          <p:nvPr/>
        </p:nvGrpSpPr>
        <p:grpSpPr>
          <a:xfrm>
            <a:off x="2276837" y="3456946"/>
            <a:ext cx="109220" cy="109855"/>
            <a:chOff x="2276837" y="3456946"/>
            <a:chExt cx="109220" cy="109855"/>
          </a:xfrm>
        </p:grpSpPr>
        <p:pic>
          <p:nvPicPr>
            <p:cNvPr id="103" name="object 103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279925" y="3460035"/>
              <a:ext cx="102647" cy="103066"/>
            </a:xfrm>
            <a:prstGeom prst="rect">
              <a:avLst/>
            </a:prstGeom>
          </p:spPr>
        </p:pic>
        <p:pic>
          <p:nvPicPr>
            <p:cNvPr id="104" name="object 104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276837" y="3456946"/>
              <a:ext cx="108824" cy="109245"/>
            </a:xfrm>
            <a:prstGeom prst="rect">
              <a:avLst/>
            </a:prstGeom>
          </p:spPr>
        </p:pic>
      </p:grpSp>
      <p:grpSp>
        <p:nvGrpSpPr>
          <p:cNvPr id="105" name="object 105" descr=""/>
          <p:cNvGrpSpPr/>
          <p:nvPr/>
        </p:nvGrpSpPr>
        <p:grpSpPr>
          <a:xfrm>
            <a:off x="2448433" y="3197965"/>
            <a:ext cx="109220" cy="109855"/>
            <a:chOff x="2448433" y="3197965"/>
            <a:chExt cx="109220" cy="109855"/>
          </a:xfrm>
        </p:grpSpPr>
        <p:pic>
          <p:nvPicPr>
            <p:cNvPr id="106" name="object 106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451521" y="3201055"/>
              <a:ext cx="102646" cy="103066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448433" y="3197965"/>
              <a:ext cx="108824" cy="109245"/>
            </a:xfrm>
            <a:prstGeom prst="rect">
              <a:avLst/>
            </a:prstGeom>
          </p:spPr>
        </p:pic>
      </p:grpSp>
      <p:grpSp>
        <p:nvGrpSpPr>
          <p:cNvPr id="108" name="object 108" descr=""/>
          <p:cNvGrpSpPr/>
          <p:nvPr/>
        </p:nvGrpSpPr>
        <p:grpSpPr>
          <a:xfrm>
            <a:off x="2383182" y="3853179"/>
            <a:ext cx="109220" cy="109855"/>
            <a:chOff x="2383182" y="3853179"/>
            <a:chExt cx="109220" cy="109855"/>
          </a:xfrm>
        </p:grpSpPr>
        <p:pic>
          <p:nvPicPr>
            <p:cNvPr id="109" name="object 109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386271" y="3856269"/>
              <a:ext cx="102646" cy="103066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383182" y="3853179"/>
              <a:ext cx="108824" cy="109245"/>
            </a:xfrm>
            <a:prstGeom prst="rect">
              <a:avLst/>
            </a:prstGeom>
          </p:spPr>
        </p:pic>
      </p:grpSp>
      <p:grpSp>
        <p:nvGrpSpPr>
          <p:cNvPr id="111" name="object 111" descr=""/>
          <p:cNvGrpSpPr/>
          <p:nvPr/>
        </p:nvGrpSpPr>
        <p:grpSpPr>
          <a:xfrm>
            <a:off x="3575785" y="3071051"/>
            <a:ext cx="187960" cy="267335"/>
            <a:chOff x="3575785" y="3071051"/>
            <a:chExt cx="187960" cy="267335"/>
          </a:xfrm>
        </p:grpSpPr>
        <p:pic>
          <p:nvPicPr>
            <p:cNvPr id="112" name="object 112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578875" y="3074140"/>
              <a:ext cx="102633" cy="103066"/>
            </a:xfrm>
            <a:prstGeom prst="rect">
              <a:avLst/>
            </a:prstGeom>
          </p:spPr>
        </p:pic>
        <p:sp>
          <p:nvSpPr>
            <p:cNvPr id="113" name="object 113" descr=""/>
            <p:cNvSpPr/>
            <p:nvPr/>
          </p:nvSpPr>
          <p:spPr>
            <a:xfrm>
              <a:off x="3578874" y="3074140"/>
              <a:ext cx="102870" cy="103505"/>
            </a:xfrm>
            <a:custGeom>
              <a:avLst/>
              <a:gdLst/>
              <a:ahLst/>
              <a:cxnLst/>
              <a:rect l="l" t="t" r="r" b="b"/>
              <a:pathLst>
                <a:path w="102870" h="103505">
                  <a:moveTo>
                    <a:pt x="102634" y="51533"/>
                  </a:moveTo>
                  <a:lnTo>
                    <a:pt x="98602" y="71594"/>
                  </a:lnTo>
                  <a:lnTo>
                    <a:pt x="87605" y="87975"/>
                  </a:lnTo>
                  <a:lnTo>
                    <a:pt x="71294" y="99018"/>
                  </a:lnTo>
                  <a:lnTo>
                    <a:pt x="51317" y="103067"/>
                  </a:lnTo>
                  <a:lnTo>
                    <a:pt x="31340" y="99018"/>
                  </a:lnTo>
                  <a:lnTo>
                    <a:pt x="15028" y="87975"/>
                  </a:lnTo>
                  <a:lnTo>
                    <a:pt x="4032" y="71594"/>
                  </a:lnTo>
                  <a:lnTo>
                    <a:pt x="0" y="51533"/>
                  </a:lnTo>
                  <a:lnTo>
                    <a:pt x="4032" y="31472"/>
                  </a:lnTo>
                  <a:lnTo>
                    <a:pt x="15028" y="15092"/>
                  </a:lnTo>
                  <a:lnTo>
                    <a:pt x="31340" y="4049"/>
                  </a:lnTo>
                  <a:lnTo>
                    <a:pt x="51317" y="0"/>
                  </a:lnTo>
                  <a:lnTo>
                    <a:pt x="71294" y="4049"/>
                  </a:lnTo>
                  <a:lnTo>
                    <a:pt x="87605" y="15092"/>
                  </a:lnTo>
                  <a:lnTo>
                    <a:pt x="98602" y="31472"/>
                  </a:lnTo>
                  <a:lnTo>
                    <a:pt x="102634" y="5153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585040" y="3232071"/>
              <a:ext cx="102635" cy="103066"/>
            </a:xfrm>
            <a:prstGeom prst="rect">
              <a:avLst/>
            </a:prstGeom>
          </p:spPr>
        </p:pic>
        <p:sp>
          <p:nvSpPr>
            <p:cNvPr id="115" name="object 115" descr=""/>
            <p:cNvSpPr/>
            <p:nvPr/>
          </p:nvSpPr>
          <p:spPr>
            <a:xfrm>
              <a:off x="3585040" y="3232071"/>
              <a:ext cx="102870" cy="103505"/>
            </a:xfrm>
            <a:custGeom>
              <a:avLst/>
              <a:gdLst/>
              <a:ahLst/>
              <a:cxnLst/>
              <a:rect l="l" t="t" r="r" b="b"/>
              <a:pathLst>
                <a:path w="102870" h="103504">
                  <a:moveTo>
                    <a:pt x="102634" y="51533"/>
                  </a:moveTo>
                  <a:lnTo>
                    <a:pt x="98602" y="71594"/>
                  </a:lnTo>
                  <a:lnTo>
                    <a:pt x="87605" y="87975"/>
                  </a:lnTo>
                  <a:lnTo>
                    <a:pt x="71294" y="99018"/>
                  </a:lnTo>
                  <a:lnTo>
                    <a:pt x="51317" y="103067"/>
                  </a:lnTo>
                  <a:lnTo>
                    <a:pt x="31340" y="99018"/>
                  </a:lnTo>
                  <a:lnTo>
                    <a:pt x="15028" y="87975"/>
                  </a:lnTo>
                  <a:lnTo>
                    <a:pt x="4032" y="71594"/>
                  </a:lnTo>
                  <a:lnTo>
                    <a:pt x="0" y="51533"/>
                  </a:lnTo>
                  <a:lnTo>
                    <a:pt x="4032" y="31472"/>
                  </a:lnTo>
                  <a:lnTo>
                    <a:pt x="15028" y="15092"/>
                  </a:lnTo>
                  <a:lnTo>
                    <a:pt x="31340" y="4049"/>
                  </a:lnTo>
                  <a:lnTo>
                    <a:pt x="51317" y="0"/>
                  </a:lnTo>
                  <a:lnTo>
                    <a:pt x="71294" y="4049"/>
                  </a:lnTo>
                  <a:lnTo>
                    <a:pt x="87605" y="15092"/>
                  </a:lnTo>
                  <a:lnTo>
                    <a:pt x="98602" y="31472"/>
                  </a:lnTo>
                  <a:lnTo>
                    <a:pt x="102634" y="5153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588208" y="3114493"/>
              <a:ext cx="172311" cy="173013"/>
            </a:xfrm>
            <a:prstGeom prst="rect">
              <a:avLst/>
            </a:prstGeom>
          </p:spPr>
        </p:pic>
        <p:sp>
          <p:nvSpPr>
            <p:cNvPr id="117" name="object 117" descr=""/>
            <p:cNvSpPr/>
            <p:nvPr/>
          </p:nvSpPr>
          <p:spPr>
            <a:xfrm>
              <a:off x="3588208" y="3114493"/>
              <a:ext cx="172720" cy="173355"/>
            </a:xfrm>
            <a:custGeom>
              <a:avLst/>
              <a:gdLst/>
              <a:ahLst/>
              <a:cxnLst/>
              <a:rect l="l" t="t" r="r" b="b"/>
              <a:pathLst>
                <a:path w="172720" h="173354">
                  <a:moveTo>
                    <a:pt x="172311" y="86512"/>
                  </a:moveTo>
                  <a:lnTo>
                    <a:pt x="165539" y="120180"/>
                  </a:lnTo>
                  <a:lnTo>
                    <a:pt x="147076" y="147676"/>
                  </a:lnTo>
                  <a:lnTo>
                    <a:pt x="119695" y="166214"/>
                  </a:lnTo>
                  <a:lnTo>
                    <a:pt x="86174" y="173012"/>
                  </a:lnTo>
                  <a:lnTo>
                    <a:pt x="52630" y="166214"/>
                  </a:lnTo>
                  <a:lnTo>
                    <a:pt x="25239" y="147676"/>
                  </a:lnTo>
                  <a:lnTo>
                    <a:pt x="6771" y="120180"/>
                  </a:lnTo>
                  <a:lnTo>
                    <a:pt x="0" y="86512"/>
                  </a:lnTo>
                  <a:lnTo>
                    <a:pt x="6771" y="52836"/>
                  </a:lnTo>
                  <a:lnTo>
                    <a:pt x="25239" y="25338"/>
                  </a:lnTo>
                  <a:lnTo>
                    <a:pt x="52630" y="6798"/>
                  </a:lnTo>
                  <a:lnTo>
                    <a:pt x="86174" y="0"/>
                  </a:lnTo>
                  <a:lnTo>
                    <a:pt x="119695" y="6798"/>
                  </a:lnTo>
                  <a:lnTo>
                    <a:pt x="147076" y="25338"/>
                  </a:lnTo>
                  <a:lnTo>
                    <a:pt x="165539" y="52836"/>
                  </a:lnTo>
                  <a:lnTo>
                    <a:pt x="172311" y="86512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8" name="object 118" descr=""/>
          <p:cNvGrpSpPr/>
          <p:nvPr/>
        </p:nvGrpSpPr>
        <p:grpSpPr>
          <a:xfrm>
            <a:off x="3172880" y="3291773"/>
            <a:ext cx="253365" cy="214629"/>
            <a:chOff x="3172880" y="3291773"/>
            <a:chExt cx="253365" cy="214629"/>
          </a:xfrm>
        </p:grpSpPr>
        <p:pic>
          <p:nvPicPr>
            <p:cNvPr id="119" name="object 119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320076" y="3358405"/>
              <a:ext cx="102524" cy="102953"/>
            </a:xfrm>
            <a:prstGeom prst="rect">
              <a:avLst/>
            </a:prstGeom>
          </p:spPr>
        </p:pic>
        <p:sp>
          <p:nvSpPr>
            <p:cNvPr id="120" name="object 120" descr=""/>
            <p:cNvSpPr/>
            <p:nvPr/>
          </p:nvSpPr>
          <p:spPr>
            <a:xfrm>
              <a:off x="3320076" y="3358405"/>
              <a:ext cx="102870" cy="103505"/>
            </a:xfrm>
            <a:custGeom>
              <a:avLst/>
              <a:gdLst/>
              <a:ahLst/>
              <a:cxnLst/>
              <a:rect l="l" t="t" r="r" b="b"/>
              <a:pathLst>
                <a:path w="102870" h="103504">
                  <a:moveTo>
                    <a:pt x="28794" y="97816"/>
                  </a:moveTo>
                  <a:lnTo>
                    <a:pt x="12604" y="85395"/>
                  </a:lnTo>
                  <a:lnTo>
                    <a:pt x="2752" y="68296"/>
                  </a:lnTo>
                  <a:lnTo>
                    <a:pt x="0" y="48733"/>
                  </a:lnTo>
                  <a:lnTo>
                    <a:pt x="5109" y="28923"/>
                  </a:lnTo>
                  <a:lnTo>
                    <a:pt x="17477" y="12657"/>
                  </a:lnTo>
                  <a:lnTo>
                    <a:pt x="34505" y="2761"/>
                  </a:lnTo>
                  <a:lnTo>
                    <a:pt x="53986" y="0"/>
                  </a:lnTo>
                  <a:lnTo>
                    <a:pt x="73713" y="5137"/>
                  </a:lnTo>
                  <a:lnTo>
                    <a:pt x="89912" y="17557"/>
                  </a:lnTo>
                  <a:lnTo>
                    <a:pt x="99770" y="34657"/>
                  </a:lnTo>
                  <a:lnTo>
                    <a:pt x="102525" y="54220"/>
                  </a:lnTo>
                  <a:lnTo>
                    <a:pt x="97411" y="74030"/>
                  </a:lnTo>
                  <a:lnTo>
                    <a:pt x="85042" y="90295"/>
                  </a:lnTo>
                  <a:lnTo>
                    <a:pt x="68013" y="100192"/>
                  </a:lnTo>
                  <a:lnTo>
                    <a:pt x="48529" y="102953"/>
                  </a:lnTo>
                  <a:lnTo>
                    <a:pt x="28794" y="978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1" name="object 121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175969" y="3294861"/>
              <a:ext cx="102520" cy="102954"/>
            </a:xfrm>
            <a:prstGeom prst="rect">
              <a:avLst/>
            </a:prstGeom>
          </p:spPr>
        </p:pic>
        <p:sp>
          <p:nvSpPr>
            <p:cNvPr id="122" name="object 122" descr=""/>
            <p:cNvSpPr/>
            <p:nvPr/>
          </p:nvSpPr>
          <p:spPr>
            <a:xfrm>
              <a:off x="3175969" y="3294862"/>
              <a:ext cx="102870" cy="103505"/>
            </a:xfrm>
            <a:custGeom>
              <a:avLst/>
              <a:gdLst/>
              <a:ahLst/>
              <a:cxnLst/>
              <a:rect l="l" t="t" r="r" b="b"/>
              <a:pathLst>
                <a:path w="102870" h="103504">
                  <a:moveTo>
                    <a:pt x="28801" y="97816"/>
                  </a:moveTo>
                  <a:lnTo>
                    <a:pt x="12604" y="85397"/>
                  </a:lnTo>
                  <a:lnTo>
                    <a:pt x="2750" y="68302"/>
                  </a:lnTo>
                  <a:lnTo>
                    <a:pt x="0" y="48743"/>
                  </a:lnTo>
                  <a:lnTo>
                    <a:pt x="5116" y="28935"/>
                  </a:lnTo>
                  <a:lnTo>
                    <a:pt x="17484" y="12662"/>
                  </a:lnTo>
                  <a:lnTo>
                    <a:pt x="34510" y="2763"/>
                  </a:lnTo>
                  <a:lnTo>
                    <a:pt x="53987" y="0"/>
                  </a:lnTo>
                  <a:lnTo>
                    <a:pt x="73707" y="5137"/>
                  </a:lnTo>
                  <a:lnTo>
                    <a:pt x="89911" y="17557"/>
                  </a:lnTo>
                  <a:lnTo>
                    <a:pt x="99769" y="34657"/>
                  </a:lnTo>
                  <a:lnTo>
                    <a:pt x="102521" y="54220"/>
                  </a:lnTo>
                  <a:lnTo>
                    <a:pt x="97405" y="74030"/>
                  </a:lnTo>
                  <a:lnTo>
                    <a:pt x="85037" y="90295"/>
                  </a:lnTo>
                  <a:lnTo>
                    <a:pt x="68009" y="100191"/>
                  </a:lnTo>
                  <a:lnTo>
                    <a:pt x="48528" y="102953"/>
                  </a:lnTo>
                  <a:lnTo>
                    <a:pt x="28801" y="978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3" name="object 123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198512" y="3330397"/>
              <a:ext cx="172091" cy="172831"/>
            </a:xfrm>
            <a:prstGeom prst="rect">
              <a:avLst/>
            </a:prstGeom>
          </p:spPr>
        </p:pic>
        <p:sp>
          <p:nvSpPr>
            <p:cNvPr id="124" name="object 124" descr=""/>
            <p:cNvSpPr/>
            <p:nvPr/>
          </p:nvSpPr>
          <p:spPr>
            <a:xfrm>
              <a:off x="3198513" y="3330398"/>
              <a:ext cx="172720" cy="173355"/>
            </a:xfrm>
            <a:custGeom>
              <a:avLst/>
              <a:gdLst/>
              <a:ahLst/>
              <a:cxnLst/>
              <a:rect l="l" t="t" r="r" b="b"/>
              <a:pathLst>
                <a:path w="172720" h="173354">
                  <a:moveTo>
                    <a:pt x="48341" y="164207"/>
                  </a:moveTo>
                  <a:lnTo>
                    <a:pt x="21158" y="143360"/>
                  </a:lnTo>
                  <a:lnTo>
                    <a:pt x="4619" y="114655"/>
                  </a:lnTo>
                  <a:lnTo>
                    <a:pt x="0" y="81816"/>
                  </a:lnTo>
                  <a:lnTo>
                    <a:pt x="8577" y="48572"/>
                  </a:lnTo>
                  <a:lnTo>
                    <a:pt x="29346" y="21264"/>
                  </a:lnTo>
                  <a:lnTo>
                    <a:pt x="57932" y="4644"/>
                  </a:lnTo>
                  <a:lnTo>
                    <a:pt x="90630" y="0"/>
                  </a:lnTo>
                  <a:lnTo>
                    <a:pt x="123738" y="8616"/>
                  </a:lnTo>
                  <a:lnTo>
                    <a:pt x="150930" y="29468"/>
                  </a:lnTo>
                  <a:lnTo>
                    <a:pt x="167474" y="58176"/>
                  </a:lnTo>
                  <a:lnTo>
                    <a:pt x="172092" y="91018"/>
                  </a:lnTo>
                  <a:lnTo>
                    <a:pt x="163502" y="124275"/>
                  </a:lnTo>
                  <a:lnTo>
                    <a:pt x="142744" y="151576"/>
                  </a:lnTo>
                  <a:lnTo>
                    <a:pt x="114161" y="168191"/>
                  </a:lnTo>
                  <a:lnTo>
                    <a:pt x="81458" y="172831"/>
                  </a:lnTo>
                  <a:lnTo>
                    <a:pt x="48341" y="16420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5" name="object 125" descr=""/>
          <p:cNvGrpSpPr/>
          <p:nvPr/>
        </p:nvGrpSpPr>
        <p:grpSpPr>
          <a:xfrm>
            <a:off x="3212242" y="3700740"/>
            <a:ext cx="483234" cy="217170"/>
            <a:chOff x="3212242" y="3700740"/>
            <a:chExt cx="483234" cy="217170"/>
          </a:xfrm>
        </p:grpSpPr>
        <p:pic>
          <p:nvPicPr>
            <p:cNvPr id="126" name="object 126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479655" y="3725862"/>
              <a:ext cx="102228" cy="102659"/>
            </a:xfrm>
            <a:prstGeom prst="rect">
              <a:avLst/>
            </a:prstGeom>
          </p:spPr>
        </p:pic>
        <p:sp>
          <p:nvSpPr>
            <p:cNvPr id="127" name="object 127" descr=""/>
            <p:cNvSpPr/>
            <p:nvPr/>
          </p:nvSpPr>
          <p:spPr>
            <a:xfrm>
              <a:off x="3479655" y="3725863"/>
              <a:ext cx="102235" cy="102870"/>
            </a:xfrm>
            <a:custGeom>
              <a:avLst/>
              <a:gdLst/>
              <a:ahLst/>
              <a:cxnLst/>
              <a:rect l="l" t="t" r="r" b="b"/>
              <a:pathLst>
                <a:path w="102235" h="102870">
                  <a:moveTo>
                    <a:pt x="55669" y="102658"/>
                  </a:moveTo>
                  <a:lnTo>
                    <a:pt x="35420" y="100406"/>
                  </a:lnTo>
                  <a:lnTo>
                    <a:pt x="18199" y="90863"/>
                  </a:lnTo>
                  <a:lnTo>
                    <a:pt x="5795" y="75532"/>
                  </a:lnTo>
                  <a:lnTo>
                    <a:pt x="0" y="55916"/>
                  </a:lnTo>
                  <a:lnTo>
                    <a:pt x="2235" y="35574"/>
                  </a:lnTo>
                  <a:lnTo>
                    <a:pt x="11735" y="18277"/>
                  </a:lnTo>
                  <a:lnTo>
                    <a:pt x="27000" y="5820"/>
                  </a:lnTo>
                  <a:lnTo>
                    <a:pt x="46533" y="0"/>
                  </a:lnTo>
                  <a:lnTo>
                    <a:pt x="66792" y="2243"/>
                  </a:lnTo>
                  <a:lnTo>
                    <a:pt x="84021" y="11779"/>
                  </a:lnTo>
                  <a:lnTo>
                    <a:pt x="96429" y="27108"/>
                  </a:lnTo>
                  <a:lnTo>
                    <a:pt x="102227" y="46729"/>
                  </a:lnTo>
                  <a:lnTo>
                    <a:pt x="99990" y="67068"/>
                  </a:lnTo>
                  <a:lnTo>
                    <a:pt x="90484" y="84370"/>
                  </a:lnTo>
                  <a:lnTo>
                    <a:pt x="75211" y="96834"/>
                  </a:lnTo>
                  <a:lnTo>
                    <a:pt x="55669" y="102658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8" name="object 128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323558" y="3746094"/>
              <a:ext cx="102240" cy="102659"/>
            </a:xfrm>
            <a:prstGeom prst="rect">
              <a:avLst/>
            </a:prstGeom>
          </p:spPr>
        </p:pic>
        <p:sp>
          <p:nvSpPr>
            <p:cNvPr id="129" name="object 129" descr=""/>
            <p:cNvSpPr/>
            <p:nvPr/>
          </p:nvSpPr>
          <p:spPr>
            <a:xfrm>
              <a:off x="3323557" y="3746095"/>
              <a:ext cx="102235" cy="102870"/>
            </a:xfrm>
            <a:custGeom>
              <a:avLst/>
              <a:gdLst/>
              <a:ahLst/>
              <a:cxnLst/>
              <a:rect l="l" t="t" r="r" b="b"/>
              <a:pathLst>
                <a:path w="102235" h="102870">
                  <a:moveTo>
                    <a:pt x="55682" y="102658"/>
                  </a:moveTo>
                  <a:lnTo>
                    <a:pt x="35430" y="100413"/>
                  </a:lnTo>
                  <a:lnTo>
                    <a:pt x="18205" y="90873"/>
                  </a:lnTo>
                  <a:lnTo>
                    <a:pt x="5797" y="75544"/>
                  </a:lnTo>
                  <a:lnTo>
                    <a:pt x="0" y="55929"/>
                  </a:lnTo>
                  <a:lnTo>
                    <a:pt x="2235" y="35585"/>
                  </a:lnTo>
                  <a:lnTo>
                    <a:pt x="11735" y="18283"/>
                  </a:lnTo>
                  <a:lnTo>
                    <a:pt x="27000" y="5822"/>
                  </a:lnTo>
                  <a:lnTo>
                    <a:pt x="46533" y="0"/>
                  </a:lnTo>
                  <a:lnTo>
                    <a:pt x="66794" y="2243"/>
                  </a:lnTo>
                  <a:lnTo>
                    <a:pt x="84027" y="11781"/>
                  </a:lnTo>
                  <a:lnTo>
                    <a:pt x="96440" y="27114"/>
                  </a:lnTo>
                  <a:lnTo>
                    <a:pt x="102240" y="46741"/>
                  </a:lnTo>
                  <a:lnTo>
                    <a:pt x="100002" y="67080"/>
                  </a:lnTo>
                  <a:lnTo>
                    <a:pt x="90497" y="84381"/>
                  </a:lnTo>
                  <a:lnTo>
                    <a:pt x="75224" y="96841"/>
                  </a:lnTo>
                  <a:lnTo>
                    <a:pt x="55682" y="102658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0" name="object 130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374186" y="3741921"/>
              <a:ext cx="171607" cy="172345"/>
            </a:xfrm>
            <a:prstGeom prst="rect">
              <a:avLst/>
            </a:prstGeom>
          </p:spPr>
        </p:pic>
        <p:sp>
          <p:nvSpPr>
            <p:cNvPr id="131" name="object 131" descr=""/>
            <p:cNvSpPr/>
            <p:nvPr/>
          </p:nvSpPr>
          <p:spPr>
            <a:xfrm>
              <a:off x="3374185" y="3741922"/>
              <a:ext cx="172085" cy="172720"/>
            </a:xfrm>
            <a:custGeom>
              <a:avLst/>
              <a:gdLst/>
              <a:ahLst/>
              <a:cxnLst/>
              <a:rect l="l" t="t" r="r" b="b"/>
              <a:pathLst>
                <a:path w="172085" h="172720">
                  <a:moveTo>
                    <a:pt x="93473" y="172343"/>
                  </a:moveTo>
                  <a:lnTo>
                    <a:pt x="59481" y="168565"/>
                  </a:lnTo>
                  <a:lnTo>
                    <a:pt x="30567" y="152544"/>
                  </a:lnTo>
                  <a:lnTo>
                    <a:pt x="9738" y="126811"/>
                  </a:lnTo>
                  <a:lnTo>
                    <a:pt x="0" y="93891"/>
                  </a:lnTo>
                  <a:lnTo>
                    <a:pt x="3759" y="59733"/>
                  </a:lnTo>
                  <a:lnTo>
                    <a:pt x="19706" y="30685"/>
                  </a:lnTo>
                  <a:lnTo>
                    <a:pt x="45331" y="9767"/>
                  </a:lnTo>
                  <a:lnTo>
                    <a:pt x="78122" y="0"/>
                  </a:lnTo>
                  <a:lnTo>
                    <a:pt x="112128" y="3764"/>
                  </a:lnTo>
                  <a:lnTo>
                    <a:pt x="141048" y="19783"/>
                  </a:lnTo>
                  <a:lnTo>
                    <a:pt x="161876" y="45528"/>
                  </a:lnTo>
                  <a:lnTo>
                    <a:pt x="171608" y="78476"/>
                  </a:lnTo>
                  <a:lnTo>
                    <a:pt x="167854" y="112608"/>
                  </a:lnTo>
                  <a:lnTo>
                    <a:pt x="151904" y="141647"/>
                  </a:lnTo>
                  <a:lnTo>
                    <a:pt x="126273" y="162567"/>
                  </a:lnTo>
                  <a:lnTo>
                    <a:pt x="93473" y="17234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610846" y="3700740"/>
              <a:ext cx="84213" cy="81967"/>
            </a:xfrm>
            <a:prstGeom prst="rect">
              <a:avLst/>
            </a:prstGeom>
          </p:spPr>
        </p:pic>
        <p:pic>
          <p:nvPicPr>
            <p:cNvPr id="133" name="object 133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212242" y="3730989"/>
              <a:ext cx="84214" cy="81967"/>
            </a:xfrm>
            <a:prstGeom prst="rect">
              <a:avLst/>
            </a:prstGeom>
          </p:spPr>
        </p:pic>
        <p:sp>
          <p:nvSpPr>
            <p:cNvPr id="134" name="object 134" descr=""/>
            <p:cNvSpPr/>
            <p:nvPr/>
          </p:nvSpPr>
          <p:spPr>
            <a:xfrm>
              <a:off x="3419361" y="3785741"/>
              <a:ext cx="80645" cy="85725"/>
            </a:xfrm>
            <a:custGeom>
              <a:avLst/>
              <a:gdLst/>
              <a:ahLst/>
              <a:cxnLst/>
              <a:rect l="l" t="t" r="r" b="b"/>
              <a:pathLst>
                <a:path w="80645" h="85725">
                  <a:moveTo>
                    <a:pt x="40318" y="0"/>
                  </a:moveTo>
                  <a:lnTo>
                    <a:pt x="25488" y="2687"/>
                  </a:lnTo>
                  <a:lnTo>
                    <a:pt x="12576" y="10736"/>
                  </a:lnTo>
                  <a:lnTo>
                    <a:pt x="3456" y="24127"/>
                  </a:lnTo>
                  <a:lnTo>
                    <a:pt x="25" y="42705"/>
                  </a:lnTo>
                  <a:lnTo>
                    <a:pt x="0" y="42840"/>
                  </a:lnTo>
                  <a:lnTo>
                    <a:pt x="24604" y="82488"/>
                  </a:lnTo>
                  <a:lnTo>
                    <a:pt x="40318" y="85435"/>
                  </a:lnTo>
                  <a:lnTo>
                    <a:pt x="56028" y="82488"/>
                  </a:lnTo>
                  <a:lnTo>
                    <a:pt x="58336" y="80965"/>
                  </a:lnTo>
                  <a:lnTo>
                    <a:pt x="40318" y="80965"/>
                  </a:lnTo>
                  <a:lnTo>
                    <a:pt x="30436" y="78819"/>
                  </a:lnTo>
                  <a:lnTo>
                    <a:pt x="22050" y="72054"/>
                  </a:lnTo>
                  <a:lnTo>
                    <a:pt x="16233" y="60180"/>
                  </a:lnTo>
                  <a:lnTo>
                    <a:pt x="14073" y="42840"/>
                  </a:lnTo>
                  <a:lnTo>
                    <a:pt x="14056" y="42705"/>
                  </a:lnTo>
                  <a:lnTo>
                    <a:pt x="16391" y="24824"/>
                  </a:lnTo>
                  <a:lnTo>
                    <a:pt x="22471" y="12999"/>
                  </a:lnTo>
                  <a:lnTo>
                    <a:pt x="30909" y="6465"/>
                  </a:lnTo>
                  <a:lnTo>
                    <a:pt x="40318" y="4457"/>
                  </a:lnTo>
                  <a:lnTo>
                    <a:pt x="57984" y="4457"/>
                  </a:lnTo>
                  <a:lnTo>
                    <a:pt x="55144" y="2687"/>
                  </a:lnTo>
                  <a:lnTo>
                    <a:pt x="40318" y="0"/>
                  </a:lnTo>
                  <a:close/>
                </a:path>
                <a:path w="80645" h="85725">
                  <a:moveTo>
                    <a:pt x="57984" y="4457"/>
                  </a:moveTo>
                  <a:lnTo>
                    <a:pt x="40318" y="4457"/>
                  </a:lnTo>
                  <a:lnTo>
                    <a:pt x="49728" y="6465"/>
                  </a:lnTo>
                  <a:lnTo>
                    <a:pt x="58166" y="12999"/>
                  </a:lnTo>
                  <a:lnTo>
                    <a:pt x="64247" y="24824"/>
                  </a:lnTo>
                  <a:lnTo>
                    <a:pt x="66582" y="42705"/>
                  </a:lnTo>
                  <a:lnTo>
                    <a:pt x="64403" y="60180"/>
                  </a:lnTo>
                  <a:lnTo>
                    <a:pt x="58583" y="72054"/>
                  </a:lnTo>
                  <a:lnTo>
                    <a:pt x="50196" y="78819"/>
                  </a:lnTo>
                  <a:lnTo>
                    <a:pt x="40318" y="80965"/>
                  </a:lnTo>
                  <a:lnTo>
                    <a:pt x="58336" y="80965"/>
                  </a:lnTo>
                  <a:lnTo>
                    <a:pt x="68842" y="74028"/>
                  </a:lnTo>
                  <a:lnTo>
                    <a:pt x="77474" y="60622"/>
                  </a:lnTo>
                  <a:lnTo>
                    <a:pt x="80637" y="42840"/>
                  </a:lnTo>
                  <a:lnTo>
                    <a:pt x="77179" y="24127"/>
                  </a:lnTo>
                  <a:lnTo>
                    <a:pt x="68056" y="10736"/>
                  </a:lnTo>
                  <a:lnTo>
                    <a:pt x="57984" y="445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5" name="object 135" descr=""/>
          <p:cNvGrpSpPr/>
          <p:nvPr/>
        </p:nvGrpSpPr>
        <p:grpSpPr>
          <a:xfrm>
            <a:off x="3829572" y="3450106"/>
            <a:ext cx="260985" cy="204470"/>
            <a:chOff x="3829572" y="3450106"/>
            <a:chExt cx="260985" cy="204470"/>
          </a:xfrm>
        </p:grpSpPr>
        <p:pic>
          <p:nvPicPr>
            <p:cNvPr id="136" name="object 136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984862" y="3493473"/>
              <a:ext cx="102112" cy="102550"/>
            </a:xfrm>
            <a:prstGeom prst="rect">
              <a:avLst/>
            </a:prstGeom>
          </p:spPr>
        </p:pic>
        <p:sp>
          <p:nvSpPr>
            <p:cNvPr id="137" name="object 137" descr=""/>
            <p:cNvSpPr/>
            <p:nvPr/>
          </p:nvSpPr>
          <p:spPr>
            <a:xfrm>
              <a:off x="3984862" y="3493473"/>
              <a:ext cx="102235" cy="102870"/>
            </a:xfrm>
            <a:custGeom>
              <a:avLst/>
              <a:gdLst/>
              <a:ahLst/>
              <a:cxnLst/>
              <a:rect l="l" t="t" r="r" b="b"/>
              <a:pathLst>
                <a:path w="102235" h="102870">
                  <a:moveTo>
                    <a:pt x="36028" y="100558"/>
                  </a:moveTo>
                  <a:lnTo>
                    <a:pt x="18116" y="90810"/>
                  </a:lnTo>
                  <a:lnTo>
                    <a:pt x="5741" y="75460"/>
                  </a:lnTo>
                  <a:lnTo>
                    <a:pt x="0" y="56572"/>
                  </a:lnTo>
                  <a:lnTo>
                    <a:pt x="1985" y="36210"/>
                  </a:lnTo>
                  <a:lnTo>
                    <a:pt x="11678" y="18207"/>
                  </a:lnTo>
                  <a:lnTo>
                    <a:pt x="26969" y="5772"/>
                  </a:lnTo>
                  <a:lnTo>
                    <a:pt x="45787" y="0"/>
                  </a:lnTo>
                  <a:lnTo>
                    <a:pt x="66064" y="1986"/>
                  </a:lnTo>
                  <a:lnTo>
                    <a:pt x="83991" y="11729"/>
                  </a:lnTo>
                  <a:lnTo>
                    <a:pt x="96371" y="27081"/>
                  </a:lnTo>
                  <a:lnTo>
                    <a:pt x="102112" y="45976"/>
                  </a:lnTo>
                  <a:lnTo>
                    <a:pt x="100119" y="66347"/>
                  </a:lnTo>
                  <a:lnTo>
                    <a:pt x="90428" y="84344"/>
                  </a:lnTo>
                  <a:lnTo>
                    <a:pt x="75139" y="96779"/>
                  </a:lnTo>
                  <a:lnTo>
                    <a:pt x="56318" y="102550"/>
                  </a:lnTo>
                  <a:lnTo>
                    <a:pt x="36028" y="100558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8" name="object 138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832661" y="3453194"/>
              <a:ext cx="102125" cy="102548"/>
            </a:xfrm>
            <a:prstGeom prst="rect">
              <a:avLst/>
            </a:prstGeom>
          </p:spPr>
        </p:pic>
        <p:sp>
          <p:nvSpPr>
            <p:cNvPr id="139" name="object 139" descr=""/>
            <p:cNvSpPr/>
            <p:nvPr/>
          </p:nvSpPr>
          <p:spPr>
            <a:xfrm>
              <a:off x="3832661" y="3453195"/>
              <a:ext cx="102235" cy="102870"/>
            </a:xfrm>
            <a:custGeom>
              <a:avLst/>
              <a:gdLst/>
              <a:ahLst/>
              <a:cxnLst/>
              <a:rect l="l" t="t" r="r" b="b"/>
              <a:pathLst>
                <a:path w="102235" h="102870">
                  <a:moveTo>
                    <a:pt x="36040" y="100546"/>
                  </a:moveTo>
                  <a:lnTo>
                    <a:pt x="18121" y="90814"/>
                  </a:lnTo>
                  <a:lnTo>
                    <a:pt x="5743" y="75462"/>
                  </a:lnTo>
                  <a:lnTo>
                    <a:pt x="0" y="56565"/>
                  </a:lnTo>
                  <a:lnTo>
                    <a:pt x="1985" y="36198"/>
                  </a:lnTo>
                  <a:lnTo>
                    <a:pt x="11683" y="18202"/>
                  </a:lnTo>
                  <a:lnTo>
                    <a:pt x="26973" y="5771"/>
                  </a:lnTo>
                  <a:lnTo>
                    <a:pt x="45789" y="0"/>
                  </a:lnTo>
                  <a:lnTo>
                    <a:pt x="66064" y="1986"/>
                  </a:lnTo>
                  <a:lnTo>
                    <a:pt x="83987" y="11729"/>
                  </a:lnTo>
                  <a:lnTo>
                    <a:pt x="96374" y="27083"/>
                  </a:lnTo>
                  <a:lnTo>
                    <a:pt x="102126" y="45981"/>
                  </a:lnTo>
                  <a:lnTo>
                    <a:pt x="100144" y="66360"/>
                  </a:lnTo>
                  <a:lnTo>
                    <a:pt x="90445" y="84355"/>
                  </a:lnTo>
                  <a:lnTo>
                    <a:pt x="75153" y="96784"/>
                  </a:lnTo>
                  <a:lnTo>
                    <a:pt x="56330" y="102547"/>
                  </a:lnTo>
                  <a:lnTo>
                    <a:pt x="36040" y="10054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0" name="object 140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865550" y="3479065"/>
              <a:ext cx="171414" cy="172153"/>
            </a:xfrm>
            <a:prstGeom prst="rect">
              <a:avLst/>
            </a:prstGeom>
          </p:spPr>
        </p:pic>
        <p:sp>
          <p:nvSpPr>
            <p:cNvPr id="141" name="object 141" descr=""/>
            <p:cNvSpPr/>
            <p:nvPr/>
          </p:nvSpPr>
          <p:spPr>
            <a:xfrm>
              <a:off x="3865549" y="3479065"/>
              <a:ext cx="171450" cy="172720"/>
            </a:xfrm>
            <a:custGeom>
              <a:avLst/>
              <a:gdLst/>
              <a:ahLst/>
              <a:cxnLst/>
              <a:rect l="l" t="t" r="r" b="b"/>
              <a:pathLst>
                <a:path w="171450" h="172720">
                  <a:moveTo>
                    <a:pt x="60511" y="168803"/>
                  </a:moveTo>
                  <a:lnTo>
                    <a:pt x="30427" y="152456"/>
                  </a:lnTo>
                  <a:lnTo>
                    <a:pt x="9645" y="126684"/>
                  </a:lnTo>
                  <a:lnTo>
                    <a:pt x="0" y="94967"/>
                  </a:lnTo>
                  <a:lnTo>
                    <a:pt x="3324" y="60783"/>
                  </a:lnTo>
                  <a:lnTo>
                    <a:pt x="19615" y="30564"/>
                  </a:lnTo>
                  <a:lnTo>
                    <a:pt x="45283" y="9688"/>
                  </a:lnTo>
                  <a:lnTo>
                    <a:pt x="76870" y="0"/>
                  </a:lnTo>
                  <a:lnTo>
                    <a:pt x="110916" y="3343"/>
                  </a:lnTo>
                  <a:lnTo>
                    <a:pt x="140994" y="19696"/>
                  </a:lnTo>
                  <a:lnTo>
                    <a:pt x="161774" y="45470"/>
                  </a:lnTo>
                  <a:lnTo>
                    <a:pt x="171415" y="77192"/>
                  </a:lnTo>
                  <a:lnTo>
                    <a:pt x="168078" y="111388"/>
                  </a:lnTo>
                  <a:lnTo>
                    <a:pt x="151804" y="141595"/>
                  </a:lnTo>
                  <a:lnTo>
                    <a:pt x="126140" y="162467"/>
                  </a:lnTo>
                  <a:lnTo>
                    <a:pt x="94553" y="172153"/>
                  </a:lnTo>
                  <a:lnTo>
                    <a:pt x="60511" y="16880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2" name="object 142" descr=""/>
          <p:cNvGrpSpPr/>
          <p:nvPr/>
        </p:nvGrpSpPr>
        <p:grpSpPr>
          <a:xfrm>
            <a:off x="4122706" y="3032788"/>
            <a:ext cx="257810" cy="207010"/>
            <a:chOff x="4122706" y="3032788"/>
            <a:chExt cx="257810" cy="207010"/>
          </a:xfrm>
        </p:grpSpPr>
        <p:pic>
          <p:nvPicPr>
            <p:cNvPr id="143" name="object 143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275350" y="3035877"/>
              <a:ext cx="101902" cy="102341"/>
            </a:xfrm>
            <a:prstGeom prst="rect">
              <a:avLst/>
            </a:prstGeom>
          </p:spPr>
        </p:pic>
        <p:sp>
          <p:nvSpPr>
            <p:cNvPr id="144" name="object 144" descr=""/>
            <p:cNvSpPr/>
            <p:nvPr/>
          </p:nvSpPr>
          <p:spPr>
            <a:xfrm>
              <a:off x="4275350" y="3035877"/>
              <a:ext cx="102235" cy="102870"/>
            </a:xfrm>
            <a:custGeom>
              <a:avLst/>
              <a:gdLst/>
              <a:ahLst/>
              <a:cxnLst/>
              <a:rect l="l" t="t" r="r" b="b"/>
              <a:pathLst>
                <a:path w="102235" h="102869">
                  <a:moveTo>
                    <a:pt x="65022" y="100742"/>
                  </a:moveTo>
                  <a:lnTo>
                    <a:pt x="26010" y="96212"/>
                  </a:lnTo>
                  <a:lnTo>
                    <a:pt x="1609" y="65317"/>
                  </a:lnTo>
                  <a:lnTo>
                    <a:pt x="0" y="44913"/>
                  </a:lnTo>
                  <a:lnTo>
                    <a:pt x="6099" y="26128"/>
                  </a:lnTo>
                  <a:lnTo>
                    <a:pt x="18766" y="11012"/>
                  </a:lnTo>
                  <a:lnTo>
                    <a:pt x="36861" y="1612"/>
                  </a:lnTo>
                  <a:lnTo>
                    <a:pt x="57185" y="0"/>
                  </a:lnTo>
                  <a:lnTo>
                    <a:pt x="75889" y="6122"/>
                  </a:lnTo>
                  <a:lnTo>
                    <a:pt x="90939" y="18843"/>
                  </a:lnTo>
                  <a:lnTo>
                    <a:pt x="100298" y="37024"/>
                  </a:lnTo>
                  <a:lnTo>
                    <a:pt x="101902" y="57424"/>
                  </a:lnTo>
                  <a:lnTo>
                    <a:pt x="95801" y="76210"/>
                  </a:lnTo>
                  <a:lnTo>
                    <a:pt x="83129" y="91333"/>
                  </a:lnTo>
                  <a:lnTo>
                    <a:pt x="65022" y="100742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5" name="object 145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125794" y="3085162"/>
              <a:ext cx="101923" cy="102327"/>
            </a:xfrm>
            <a:prstGeom prst="rect">
              <a:avLst/>
            </a:prstGeom>
          </p:spPr>
        </p:pic>
        <p:sp>
          <p:nvSpPr>
            <p:cNvPr id="146" name="object 146" descr=""/>
            <p:cNvSpPr/>
            <p:nvPr/>
          </p:nvSpPr>
          <p:spPr>
            <a:xfrm>
              <a:off x="4125795" y="3085162"/>
              <a:ext cx="102235" cy="102870"/>
            </a:xfrm>
            <a:custGeom>
              <a:avLst/>
              <a:gdLst/>
              <a:ahLst/>
              <a:cxnLst/>
              <a:rect l="l" t="t" r="r" b="b"/>
              <a:pathLst>
                <a:path w="102235" h="102869">
                  <a:moveTo>
                    <a:pt x="65027" y="100712"/>
                  </a:moveTo>
                  <a:lnTo>
                    <a:pt x="26023" y="96202"/>
                  </a:lnTo>
                  <a:lnTo>
                    <a:pt x="1602" y="65300"/>
                  </a:lnTo>
                  <a:lnTo>
                    <a:pt x="0" y="44900"/>
                  </a:lnTo>
                  <a:lnTo>
                    <a:pt x="6104" y="26117"/>
                  </a:lnTo>
                  <a:lnTo>
                    <a:pt x="18776" y="11002"/>
                  </a:lnTo>
                  <a:lnTo>
                    <a:pt x="36878" y="1607"/>
                  </a:lnTo>
                  <a:lnTo>
                    <a:pt x="57191" y="0"/>
                  </a:lnTo>
                  <a:lnTo>
                    <a:pt x="75897" y="6122"/>
                  </a:lnTo>
                  <a:lnTo>
                    <a:pt x="90953" y="18840"/>
                  </a:lnTo>
                  <a:lnTo>
                    <a:pt x="100315" y="37019"/>
                  </a:lnTo>
                  <a:lnTo>
                    <a:pt x="101923" y="57424"/>
                  </a:lnTo>
                  <a:lnTo>
                    <a:pt x="95816" y="76207"/>
                  </a:lnTo>
                  <a:lnTo>
                    <a:pt x="83138" y="91319"/>
                  </a:lnTo>
                  <a:lnTo>
                    <a:pt x="65027" y="100712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7" name="object 147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180758" y="3064479"/>
              <a:ext cx="171054" cy="171792"/>
            </a:xfrm>
            <a:prstGeom prst="rect">
              <a:avLst/>
            </a:prstGeom>
          </p:spPr>
        </p:pic>
        <p:sp>
          <p:nvSpPr>
            <p:cNvPr id="148" name="object 148" descr=""/>
            <p:cNvSpPr/>
            <p:nvPr/>
          </p:nvSpPr>
          <p:spPr>
            <a:xfrm>
              <a:off x="4180759" y="3064478"/>
              <a:ext cx="171450" cy="172085"/>
            </a:xfrm>
            <a:custGeom>
              <a:avLst/>
              <a:gdLst/>
              <a:ahLst/>
              <a:cxnLst/>
              <a:rect l="l" t="t" r="r" b="b"/>
              <a:pathLst>
                <a:path w="171450" h="172085">
                  <a:moveTo>
                    <a:pt x="109159" y="169091"/>
                  </a:moveTo>
                  <a:lnTo>
                    <a:pt x="43667" y="161507"/>
                  </a:lnTo>
                  <a:lnTo>
                    <a:pt x="2690" y="109645"/>
                  </a:lnTo>
                  <a:lnTo>
                    <a:pt x="0" y="75389"/>
                  </a:lnTo>
                  <a:lnTo>
                    <a:pt x="10243" y="43855"/>
                  </a:lnTo>
                  <a:lnTo>
                    <a:pt x="31512" y="18481"/>
                  </a:lnTo>
                  <a:lnTo>
                    <a:pt x="61898" y="2702"/>
                  </a:lnTo>
                  <a:lnTo>
                    <a:pt x="95996" y="0"/>
                  </a:lnTo>
                  <a:lnTo>
                    <a:pt x="127390" y="10285"/>
                  </a:lnTo>
                  <a:lnTo>
                    <a:pt x="152656" y="31647"/>
                  </a:lnTo>
                  <a:lnTo>
                    <a:pt x="168367" y="62173"/>
                  </a:lnTo>
                  <a:lnTo>
                    <a:pt x="171054" y="96411"/>
                  </a:lnTo>
                  <a:lnTo>
                    <a:pt x="160814" y="127941"/>
                  </a:lnTo>
                  <a:lnTo>
                    <a:pt x="139548" y="153316"/>
                  </a:lnTo>
                  <a:lnTo>
                    <a:pt x="109159" y="169091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9" name="object 149" descr=""/>
          <p:cNvGrpSpPr/>
          <p:nvPr/>
        </p:nvGrpSpPr>
        <p:grpSpPr>
          <a:xfrm>
            <a:off x="4216398" y="3705583"/>
            <a:ext cx="213995" cy="254000"/>
            <a:chOff x="4216398" y="3705583"/>
            <a:chExt cx="213995" cy="254000"/>
          </a:xfrm>
        </p:grpSpPr>
        <p:pic>
          <p:nvPicPr>
            <p:cNvPr id="150" name="object 150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283738" y="3708673"/>
              <a:ext cx="102484" cy="102914"/>
            </a:xfrm>
            <a:prstGeom prst="rect">
              <a:avLst/>
            </a:prstGeom>
          </p:spPr>
        </p:pic>
        <p:sp>
          <p:nvSpPr>
            <p:cNvPr id="151" name="object 151" descr=""/>
            <p:cNvSpPr/>
            <p:nvPr/>
          </p:nvSpPr>
          <p:spPr>
            <a:xfrm>
              <a:off x="4283738" y="3708672"/>
              <a:ext cx="102870" cy="103505"/>
            </a:xfrm>
            <a:custGeom>
              <a:avLst/>
              <a:gdLst/>
              <a:ahLst/>
              <a:cxnLst/>
              <a:rect l="l" t="t" r="r" b="b"/>
              <a:pathLst>
                <a:path w="102870" h="103504">
                  <a:moveTo>
                    <a:pt x="97236" y="74345"/>
                  </a:moveTo>
                  <a:lnTo>
                    <a:pt x="84754" y="90517"/>
                  </a:lnTo>
                  <a:lnTo>
                    <a:pt x="67663" y="100291"/>
                  </a:lnTo>
                  <a:lnTo>
                    <a:pt x="48167" y="102914"/>
                  </a:lnTo>
                  <a:lnTo>
                    <a:pt x="28472" y="97635"/>
                  </a:lnTo>
                  <a:lnTo>
                    <a:pt x="12361" y="85117"/>
                  </a:lnTo>
                  <a:lnTo>
                    <a:pt x="2624" y="67953"/>
                  </a:lnTo>
                  <a:lnTo>
                    <a:pt x="0" y="48369"/>
                  </a:lnTo>
                  <a:lnTo>
                    <a:pt x="5230" y="28594"/>
                  </a:lnTo>
                  <a:lnTo>
                    <a:pt x="17721" y="12408"/>
                  </a:lnTo>
                  <a:lnTo>
                    <a:pt x="34819" y="2629"/>
                  </a:lnTo>
                  <a:lnTo>
                    <a:pt x="54317" y="0"/>
                  </a:lnTo>
                  <a:lnTo>
                    <a:pt x="74006" y="5266"/>
                  </a:lnTo>
                  <a:lnTo>
                    <a:pt x="90120" y="17797"/>
                  </a:lnTo>
                  <a:lnTo>
                    <a:pt x="99862" y="34967"/>
                  </a:lnTo>
                  <a:lnTo>
                    <a:pt x="102484" y="54556"/>
                  </a:lnTo>
                  <a:lnTo>
                    <a:pt x="97236" y="7434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2" name="object 152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219486" y="3852960"/>
              <a:ext cx="102474" cy="102906"/>
            </a:xfrm>
            <a:prstGeom prst="rect">
              <a:avLst/>
            </a:prstGeom>
          </p:spPr>
        </p:pic>
        <p:sp>
          <p:nvSpPr>
            <p:cNvPr id="153" name="object 153" descr=""/>
            <p:cNvSpPr/>
            <p:nvPr/>
          </p:nvSpPr>
          <p:spPr>
            <a:xfrm>
              <a:off x="4219487" y="3852960"/>
              <a:ext cx="102870" cy="103505"/>
            </a:xfrm>
            <a:custGeom>
              <a:avLst/>
              <a:gdLst/>
              <a:ahLst/>
              <a:cxnLst/>
              <a:rect l="l" t="t" r="r" b="b"/>
              <a:pathLst>
                <a:path w="102870" h="103504">
                  <a:moveTo>
                    <a:pt x="97212" y="74318"/>
                  </a:moveTo>
                  <a:lnTo>
                    <a:pt x="84742" y="90496"/>
                  </a:lnTo>
                  <a:lnTo>
                    <a:pt x="67654" y="100274"/>
                  </a:lnTo>
                  <a:lnTo>
                    <a:pt x="48156" y="102905"/>
                  </a:lnTo>
                  <a:lnTo>
                    <a:pt x="28460" y="97646"/>
                  </a:lnTo>
                  <a:lnTo>
                    <a:pt x="12355" y="85120"/>
                  </a:lnTo>
                  <a:lnTo>
                    <a:pt x="2619" y="67952"/>
                  </a:lnTo>
                  <a:lnTo>
                    <a:pt x="0" y="48368"/>
                  </a:lnTo>
                  <a:lnTo>
                    <a:pt x="5242" y="28592"/>
                  </a:lnTo>
                  <a:lnTo>
                    <a:pt x="17726" y="12410"/>
                  </a:lnTo>
                  <a:lnTo>
                    <a:pt x="34820" y="2629"/>
                  </a:lnTo>
                  <a:lnTo>
                    <a:pt x="54317" y="0"/>
                  </a:lnTo>
                  <a:lnTo>
                    <a:pt x="74006" y="5277"/>
                  </a:lnTo>
                  <a:lnTo>
                    <a:pt x="90120" y="17795"/>
                  </a:lnTo>
                  <a:lnTo>
                    <a:pt x="99860" y="34959"/>
                  </a:lnTo>
                  <a:lnTo>
                    <a:pt x="102474" y="54542"/>
                  </a:lnTo>
                  <a:lnTo>
                    <a:pt x="97212" y="74318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4" name="object 154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255276" y="3760951"/>
              <a:ext cx="172020" cy="172748"/>
            </a:xfrm>
            <a:prstGeom prst="rect">
              <a:avLst/>
            </a:prstGeom>
          </p:spPr>
        </p:pic>
        <p:sp>
          <p:nvSpPr>
            <p:cNvPr id="155" name="object 155" descr=""/>
            <p:cNvSpPr/>
            <p:nvPr/>
          </p:nvSpPr>
          <p:spPr>
            <a:xfrm>
              <a:off x="4255276" y="3760950"/>
              <a:ext cx="172085" cy="173355"/>
            </a:xfrm>
            <a:custGeom>
              <a:avLst/>
              <a:gdLst/>
              <a:ahLst/>
              <a:cxnLst/>
              <a:rect l="l" t="t" r="r" b="b"/>
              <a:pathLst>
                <a:path w="172085" h="173354">
                  <a:moveTo>
                    <a:pt x="163206" y="124762"/>
                  </a:moveTo>
                  <a:lnTo>
                    <a:pt x="142270" y="151915"/>
                  </a:lnTo>
                  <a:lnTo>
                    <a:pt x="113581" y="168330"/>
                  </a:lnTo>
                  <a:lnTo>
                    <a:pt x="80856" y="172748"/>
                  </a:lnTo>
                  <a:lnTo>
                    <a:pt x="47810" y="163914"/>
                  </a:lnTo>
                  <a:lnTo>
                    <a:pt x="20750" y="142867"/>
                  </a:lnTo>
                  <a:lnTo>
                    <a:pt x="4396" y="114046"/>
                  </a:lnTo>
                  <a:lnTo>
                    <a:pt x="0" y="81175"/>
                  </a:lnTo>
                  <a:lnTo>
                    <a:pt x="8811" y="47982"/>
                  </a:lnTo>
                  <a:lnTo>
                    <a:pt x="29749" y="20822"/>
                  </a:lnTo>
                  <a:lnTo>
                    <a:pt x="58443" y="4408"/>
                  </a:lnTo>
                  <a:lnTo>
                    <a:pt x="91176" y="0"/>
                  </a:lnTo>
                  <a:lnTo>
                    <a:pt x="124231" y="8855"/>
                  </a:lnTo>
                  <a:lnTo>
                    <a:pt x="151273" y="29882"/>
                  </a:lnTo>
                  <a:lnTo>
                    <a:pt x="167623" y="58697"/>
                  </a:lnTo>
                  <a:lnTo>
                    <a:pt x="172021" y="91568"/>
                  </a:lnTo>
                  <a:lnTo>
                    <a:pt x="163206" y="124762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6" name="object 156" descr=""/>
          <p:cNvGrpSpPr/>
          <p:nvPr/>
        </p:nvGrpSpPr>
        <p:grpSpPr>
          <a:xfrm>
            <a:off x="3285488" y="4491889"/>
            <a:ext cx="1062355" cy="1136650"/>
            <a:chOff x="3285488" y="4491889"/>
            <a:chExt cx="1062355" cy="1136650"/>
          </a:xfrm>
        </p:grpSpPr>
        <p:sp>
          <p:nvSpPr>
            <p:cNvPr id="157" name="object 157" descr=""/>
            <p:cNvSpPr/>
            <p:nvPr/>
          </p:nvSpPr>
          <p:spPr>
            <a:xfrm>
              <a:off x="3331191" y="4533585"/>
              <a:ext cx="976630" cy="1042669"/>
            </a:xfrm>
            <a:custGeom>
              <a:avLst/>
              <a:gdLst/>
              <a:ahLst/>
              <a:cxnLst/>
              <a:rect l="l" t="t" r="r" b="b"/>
              <a:pathLst>
                <a:path w="976629" h="1042670">
                  <a:moveTo>
                    <a:pt x="0" y="150353"/>
                  </a:moveTo>
                  <a:lnTo>
                    <a:pt x="730167" y="150353"/>
                  </a:lnTo>
                </a:path>
                <a:path w="976629" h="1042670">
                  <a:moveTo>
                    <a:pt x="0" y="328727"/>
                  </a:moveTo>
                  <a:lnTo>
                    <a:pt x="730167" y="328727"/>
                  </a:lnTo>
                </a:path>
                <a:path w="976629" h="1042670">
                  <a:moveTo>
                    <a:pt x="0" y="507088"/>
                  </a:moveTo>
                  <a:lnTo>
                    <a:pt x="730167" y="507088"/>
                  </a:lnTo>
                </a:path>
                <a:path w="976629" h="1042670">
                  <a:moveTo>
                    <a:pt x="0" y="685450"/>
                  </a:moveTo>
                  <a:lnTo>
                    <a:pt x="730167" y="685450"/>
                  </a:lnTo>
                </a:path>
                <a:path w="976629" h="1042670">
                  <a:moveTo>
                    <a:pt x="0" y="863812"/>
                  </a:moveTo>
                  <a:lnTo>
                    <a:pt x="730167" y="863812"/>
                  </a:lnTo>
                </a:path>
                <a:path w="976629" h="1042670">
                  <a:moveTo>
                    <a:pt x="0" y="1042185"/>
                  </a:moveTo>
                  <a:lnTo>
                    <a:pt x="730167" y="1042185"/>
                  </a:lnTo>
                </a:path>
                <a:path w="976629" h="1042670">
                  <a:moveTo>
                    <a:pt x="166121" y="77238"/>
                  </a:moveTo>
                  <a:lnTo>
                    <a:pt x="192014" y="77238"/>
                  </a:lnTo>
                </a:path>
                <a:path w="976629" h="1042670">
                  <a:moveTo>
                    <a:pt x="332267" y="4110"/>
                  </a:moveTo>
                  <a:lnTo>
                    <a:pt x="359689" y="4110"/>
                  </a:lnTo>
                </a:path>
                <a:path w="976629" h="1042670">
                  <a:moveTo>
                    <a:pt x="852197" y="893082"/>
                  </a:moveTo>
                  <a:lnTo>
                    <a:pt x="852197" y="922155"/>
                  </a:lnTo>
                </a:path>
                <a:path w="976629" h="1042670">
                  <a:moveTo>
                    <a:pt x="974226" y="773622"/>
                  </a:moveTo>
                  <a:lnTo>
                    <a:pt x="974226" y="801209"/>
                  </a:lnTo>
                </a:path>
                <a:path w="976629" h="1042670">
                  <a:moveTo>
                    <a:pt x="947249" y="183871"/>
                  </a:moveTo>
                  <a:lnTo>
                    <a:pt x="976286" y="164357"/>
                  </a:lnTo>
                </a:path>
                <a:path w="976629" h="1042670">
                  <a:moveTo>
                    <a:pt x="948568" y="345183"/>
                  </a:moveTo>
                  <a:lnTo>
                    <a:pt x="976286" y="324591"/>
                  </a:lnTo>
                </a:path>
                <a:path w="976629" h="1042670">
                  <a:moveTo>
                    <a:pt x="947101" y="508587"/>
                  </a:moveTo>
                  <a:lnTo>
                    <a:pt x="976286" y="484838"/>
                  </a:lnTo>
                </a:path>
                <a:path w="976629" h="1042670">
                  <a:moveTo>
                    <a:pt x="948321" y="669787"/>
                  </a:moveTo>
                  <a:lnTo>
                    <a:pt x="976286" y="645073"/>
                  </a:lnTo>
                </a:path>
                <a:path w="976629" h="1042670">
                  <a:moveTo>
                    <a:pt x="945917" y="834305"/>
                  </a:moveTo>
                  <a:lnTo>
                    <a:pt x="976286" y="805319"/>
                  </a:lnTo>
                </a:path>
                <a:path w="976629" h="1042670">
                  <a:moveTo>
                    <a:pt x="290025" y="19489"/>
                  </a:moveTo>
                  <a:lnTo>
                    <a:pt x="334314" y="0"/>
                  </a:lnTo>
                </a:path>
                <a:path w="976629" h="1042670">
                  <a:moveTo>
                    <a:pt x="462915" y="15638"/>
                  </a:moveTo>
                  <a:lnTo>
                    <a:pt x="493790" y="1027"/>
                  </a:lnTo>
                </a:path>
                <a:path w="976629" h="1042670">
                  <a:moveTo>
                    <a:pt x="620875" y="18659"/>
                  </a:moveTo>
                  <a:lnTo>
                    <a:pt x="653253" y="2055"/>
                  </a:lnTo>
                </a:path>
                <a:path w="976629" h="1042670">
                  <a:moveTo>
                    <a:pt x="786552" y="17693"/>
                  </a:moveTo>
                  <a:lnTo>
                    <a:pt x="812717" y="3083"/>
                  </a:lnTo>
                </a:path>
                <a:path w="976629" h="1042670">
                  <a:moveTo>
                    <a:pt x="947335" y="19340"/>
                  </a:moveTo>
                  <a:lnTo>
                    <a:pt x="972167" y="4110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8" name="object 158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619181" y="4494978"/>
              <a:ext cx="85878" cy="86239"/>
            </a:xfrm>
            <a:prstGeom prst="rect">
              <a:avLst/>
            </a:prstGeom>
          </p:spPr>
        </p:pic>
        <p:sp>
          <p:nvSpPr>
            <p:cNvPr id="159" name="object 159" descr=""/>
            <p:cNvSpPr/>
            <p:nvPr/>
          </p:nvSpPr>
          <p:spPr>
            <a:xfrm>
              <a:off x="3619181" y="4494978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78" y="43113"/>
                  </a:moveTo>
                  <a:lnTo>
                    <a:pt x="82502" y="59902"/>
                  </a:lnTo>
                  <a:lnTo>
                    <a:pt x="73298" y="73610"/>
                  </a:lnTo>
                  <a:lnTo>
                    <a:pt x="59651" y="82851"/>
                  </a:lnTo>
                  <a:lnTo>
                    <a:pt x="42945" y="86240"/>
                  </a:lnTo>
                  <a:lnTo>
                    <a:pt x="26237" y="82851"/>
                  </a:lnTo>
                  <a:lnTo>
                    <a:pt x="12585" y="73610"/>
                  </a:lnTo>
                  <a:lnTo>
                    <a:pt x="3377" y="59902"/>
                  </a:lnTo>
                  <a:lnTo>
                    <a:pt x="0" y="43113"/>
                  </a:lnTo>
                  <a:lnTo>
                    <a:pt x="3377" y="26327"/>
                  </a:lnTo>
                  <a:lnTo>
                    <a:pt x="12585" y="12623"/>
                  </a:lnTo>
                  <a:lnTo>
                    <a:pt x="26237" y="3386"/>
                  </a:lnTo>
                  <a:lnTo>
                    <a:pt x="42945" y="0"/>
                  </a:lnTo>
                  <a:lnTo>
                    <a:pt x="59651" y="3386"/>
                  </a:lnTo>
                  <a:lnTo>
                    <a:pt x="73298" y="12623"/>
                  </a:lnTo>
                  <a:lnTo>
                    <a:pt x="82502" y="26327"/>
                  </a:lnTo>
                  <a:lnTo>
                    <a:pt x="85878" y="4311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0" name="object 160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258663" y="5298304"/>
              <a:ext cx="85890" cy="86240"/>
            </a:xfrm>
            <a:prstGeom prst="rect">
              <a:avLst/>
            </a:prstGeom>
          </p:spPr>
        </p:pic>
        <p:sp>
          <p:nvSpPr>
            <p:cNvPr id="161" name="object 161" descr=""/>
            <p:cNvSpPr/>
            <p:nvPr/>
          </p:nvSpPr>
          <p:spPr>
            <a:xfrm>
              <a:off x="4258662" y="5298304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90" y="43126"/>
                  </a:moveTo>
                  <a:lnTo>
                    <a:pt x="82516" y="59907"/>
                  </a:lnTo>
                  <a:lnTo>
                    <a:pt x="73313" y="73612"/>
                  </a:lnTo>
                  <a:lnTo>
                    <a:pt x="59663" y="82851"/>
                  </a:lnTo>
                  <a:lnTo>
                    <a:pt x="42945" y="86240"/>
                  </a:lnTo>
                  <a:lnTo>
                    <a:pt x="26232" y="82851"/>
                  </a:lnTo>
                  <a:lnTo>
                    <a:pt x="12581" y="73612"/>
                  </a:lnTo>
                  <a:lnTo>
                    <a:pt x="3375" y="59907"/>
                  </a:lnTo>
                  <a:lnTo>
                    <a:pt x="0" y="43126"/>
                  </a:lnTo>
                  <a:lnTo>
                    <a:pt x="3375" y="26337"/>
                  </a:lnTo>
                  <a:lnTo>
                    <a:pt x="12581" y="12629"/>
                  </a:lnTo>
                  <a:lnTo>
                    <a:pt x="26232" y="3388"/>
                  </a:lnTo>
                  <a:lnTo>
                    <a:pt x="42945" y="0"/>
                  </a:lnTo>
                  <a:lnTo>
                    <a:pt x="59663" y="3388"/>
                  </a:lnTo>
                  <a:lnTo>
                    <a:pt x="73313" y="12629"/>
                  </a:lnTo>
                  <a:lnTo>
                    <a:pt x="82516" y="26337"/>
                  </a:lnTo>
                  <a:lnTo>
                    <a:pt x="85890" y="4312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3694973" y="4537696"/>
              <a:ext cx="151130" cy="0"/>
            </a:xfrm>
            <a:custGeom>
              <a:avLst/>
              <a:gdLst/>
              <a:ahLst/>
              <a:cxnLst/>
              <a:rect l="l" t="t" r="r" b="b"/>
              <a:pathLst>
                <a:path w="151129" h="0">
                  <a:moveTo>
                    <a:pt x="0" y="0"/>
                  </a:moveTo>
                  <a:lnTo>
                    <a:pt x="150832" y="0"/>
                  </a:lnTo>
                </a:path>
              </a:pathLst>
            </a:custGeom>
            <a:ln w="1238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3" name="object 163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774798" y="4494978"/>
              <a:ext cx="85890" cy="86239"/>
            </a:xfrm>
            <a:prstGeom prst="rect">
              <a:avLst/>
            </a:prstGeom>
          </p:spPr>
        </p:pic>
        <p:sp>
          <p:nvSpPr>
            <p:cNvPr id="164" name="object 164" descr=""/>
            <p:cNvSpPr/>
            <p:nvPr/>
          </p:nvSpPr>
          <p:spPr>
            <a:xfrm>
              <a:off x="3774797" y="4494978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90" y="43113"/>
                  </a:moveTo>
                  <a:lnTo>
                    <a:pt x="82512" y="59902"/>
                  </a:lnTo>
                  <a:lnTo>
                    <a:pt x="73304" y="73610"/>
                  </a:lnTo>
                  <a:lnTo>
                    <a:pt x="59653" y="82851"/>
                  </a:lnTo>
                  <a:lnTo>
                    <a:pt x="42945" y="86240"/>
                  </a:lnTo>
                  <a:lnTo>
                    <a:pt x="26232" y="82851"/>
                  </a:lnTo>
                  <a:lnTo>
                    <a:pt x="12581" y="73610"/>
                  </a:lnTo>
                  <a:lnTo>
                    <a:pt x="3375" y="59902"/>
                  </a:lnTo>
                  <a:lnTo>
                    <a:pt x="0" y="43113"/>
                  </a:lnTo>
                  <a:lnTo>
                    <a:pt x="3375" y="26327"/>
                  </a:lnTo>
                  <a:lnTo>
                    <a:pt x="12581" y="12623"/>
                  </a:lnTo>
                  <a:lnTo>
                    <a:pt x="26232" y="3386"/>
                  </a:lnTo>
                  <a:lnTo>
                    <a:pt x="42945" y="0"/>
                  </a:lnTo>
                  <a:lnTo>
                    <a:pt x="59653" y="3386"/>
                  </a:lnTo>
                  <a:lnTo>
                    <a:pt x="73304" y="12623"/>
                  </a:lnTo>
                  <a:lnTo>
                    <a:pt x="82512" y="26327"/>
                  </a:lnTo>
                  <a:lnTo>
                    <a:pt x="85890" y="4311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3854005" y="4537696"/>
              <a:ext cx="153670" cy="0"/>
            </a:xfrm>
            <a:custGeom>
              <a:avLst/>
              <a:gdLst/>
              <a:ahLst/>
              <a:cxnLst/>
              <a:rect l="l" t="t" r="r" b="b"/>
              <a:pathLst>
                <a:path w="153670" h="0">
                  <a:moveTo>
                    <a:pt x="0" y="0"/>
                  </a:moveTo>
                  <a:lnTo>
                    <a:pt x="153088" y="0"/>
                  </a:lnTo>
                </a:path>
              </a:pathLst>
            </a:custGeom>
            <a:ln w="1238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6" name="object 166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3932843" y="4494978"/>
              <a:ext cx="85890" cy="86239"/>
            </a:xfrm>
            <a:prstGeom prst="rect">
              <a:avLst/>
            </a:prstGeom>
          </p:spPr>
        </p:pic>
        <p:sp>
          <p:nvSpPr>
            <p:cNvPr id="167" name="object 167" descr=""/>
            <p:cNvSpPr/>
            <p:nvPr/>
          </p:nvSpPr>
          <p:spPr>
            <a:xfrm>
              <a:off x="3932842" y="4494978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90" y="43113"/>
                  </a:moveTo>
                  <a:lnTo>
                    <a:pt x="82516" y="59902"/>
                  </a:lnTo>
                  <a:lnTo>
                    <a:pt x="73312" y="73610"/>
                  </a:lnTo>
                  <a:lnTo>
                    <a:pt x="59658" y="82851"/>
                  </a:lnTo>
                  <a:lnTo>
                    <a:pt x="42933" y="86240"/>
                  </a:lnTo>
                  <a:lnTo>
                    <a:pt x="26221" y="82851"/>
                  </a:lnTo>
                  <a:lnTo>
                    <a:pt x="12575" y="73610"/>
                  </a:lnTo>
                  <a:lnTo>
                    <a:pt x="3373" y="59902"/>
                  </a:lnTo>
                  <a:lnTo>
                    <a:pt x="0" y="43113"/>
                  </a:lnTo>
                  <a:lnTo>
                    <a:pt x="3373" y="26327"/>
                  </a:lnTo>
                  <a:lnTo>
                    <a:pt x="12575" y="12623"/>
                  </a:lnTo>
                  <a:lnTo>
                    <a:pt x="26221" y="3386"/>
                  </a:lnTo>
                  <a:lnTo>
                    <a:pt x="42933" y="0"/>
                  </a:lnTo>
                  <a:lnTo>
                    <a:pt x="59658" y="3386"/>
                  </a:lnTo>
                  <a:lnTo>
                    <a:pt x="73312" y="12623"/>
                  </a:lnTo>
                  <a:lnTo>
                    <a:pt x="82516" y="26327"/>
                  </a:lnTo>
                  <a:lnTo>
                    <a:pt x="85890" y="4311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4011199" y="4537696"/>
              <a:ext cx="151130" cy="0"/>
            </a:xfrm>
            <a:custGeom>
              <a:avLst/>
              <a:gdLst/>
              <a:ahLst/>
              <a:cxnLst/>
              <a:rect l="l" t="t" r="r" b="b"/>
              <a:pathLst>
                <a:path w="151129" h="0">
                  <a:moveTo>
                    <a:pt x="0" y="0"/>
                  </a:moveTo>
                  <a:lnTo>
                    <a:pt x="150832" y="0"/>
                  </a:lnTo>
                </a:path>
              </a:pathLst>
            </a:custGeom>
            <a:ln w="1238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9" name="object 169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088459" y="4494978"/>
              <a:ext cx="85890" cy="86239"/>
            </a:xfrm>
            <a:prstGeom prst="rect">
              <a:avLst/>
            </a:prstGeom>
          </p:spPr>
        </p:pic>
        <p:sp>
          <p:nvSpPr>
            <p:cNvPr id="170" name="object 170" descr=""/>
            <p:cNvSpPr/>
            <p:nvPr/>
          </p:nvSpPr>
          <p:spPr>
            <a:xfrm>
              <a:off x="4088459" y="4494978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90" y="43113"/>
                  </a:moveTo>
                  <a:lnTo>
                    <a:pt x="82516" y="59902"/>
                  </a:lnTo>
                  <a:lnTo>
                    <a:pt x="73313" y="73610"/>
                  </a:lnTo>
                  <a:lnTo>
                    <a:pt x="59663" y="82851"/>
                  </a:lnTo>
                  <a:lnTo>
                    <a:pt x="42945" y="86240"/>
                  </a:lnTo>
                  <a:lnTo>
                    <a:pt x="26232" y="82851"/>
                  </a:lnTo>
                  <a:lnTo>
                    <a:pt x="12581" y="73610"/>
                  </a:lnTo>
                  <a:lnTo>
                    <a:pt x="3375" y="59902"/>
                  </a:lnTo>
                  <a:lnTo>
                    <a:pt x="0" y="43113"/>
                  </a:lnTo>
                  <a:lnTo>
                    <a:pt x="3375" y="26327"/>
                  </a:lnTo>
                  <a:lnTo>
                    <a:pt x="12581" y="12623"/>
                  </a:lnTo>
                  <a:lnTo>
                    <a:pt x="26232" y="3386"/>
                  </a:lnTo>
                  <a:lnTo>
                    <a:pt x="42945" y="0"/>
                  </a:lnTo>
                  <a:lnTo>
                    <a:pt x="59663" y="3386"/>
                  </a:lnTo>
                  <a:lnTo>
                    <a:pt x="73313" y="12623"/>
                  </a:lnTo>
                  <a:lnTo>
                    <a:pt x="82516" y="26327"/>
                  </a:lnTo>
                  <a:lnTo>
                    <a:pt x="85890" y="4311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4170231" y="4537696"/>
              <a:ext cx="135255" cy="769620"/>
            </a:xfrm>
            <a:custGeom>
              <a:avLst/>
              <a:gdLst/>
              <a:ahLst/>
              <a:cxnLst/>
              <a:rect l="l" t="t" r="r" b="b"/>
              <a:pathLst>
                <a:path w="135254" h="769620">
                  <a:moveTo>
                    <a:pt x="0" y="0"/>
                  </a:moveTo>
                  <a:lnTo>
                    <a:pt x="129033" y="0"/>
                  </a:lnTo>
                </a:path>
                <a:path w="135254" h="769620">
                  <a:moveTo>
                    <a:pt x="135185" y="615666"/>
                  </a:moveTo>
                  <a:lnTo>
                    <a:pt x="135185" y="769511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2" name="object 172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258663" y="5142031"/>
              <a:ext cx="85890" cy="86240"/>
            </a:xfrm>
            <a:prstGeom prst="rect">
              <a:avLst/>
            </a:prstGeom>
          </p:spPr>
        </p:pic>
        <p:sp>
          <p:nvSpPr>
            <p:cNvPr id="173" name="object 173" descr=""/>
            <p:cNvSpPr/>
            <p:nvPr/>
          </p:nvSpPr>
          <p:spPr>
            <a:xfrm>
              <a:off x="4258662" y="5142032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90" y="43126"/>
                  </a:moveTo>
                  <a:lnTo>
                    <a:pt x="82516" y="59907"/>
                  </a:lnTo>
                  <a:lnTo>
                    <a:pt x="73313" y="73612"/>
                  </a:lnTo>
                  <a:lnTo>
                    <a:pt x="59663" y="82851"/>
                  </a:lnTo>
                  <a:lnTo>
                    <a:pt x="42945" y="86240"/>
                  </a:lnTo>
                  <a:lnTo>
                    <a:pt x="26232" y="82851"/>
                  </a:lnTo>
                  <a:lnTo>
                    <a:pt x="12581" y="73612"/>
                  </a:lnTo>
                  <a:lnTo>
                    <a:pt x="3375" y="59907"/>
                  </a:lnTo>
                  <a:lnTo>
                    <a:pt x="0" y="43126"/>
                  </a:lnTo>
                  <a:lnTo>
                    <a:pt x="3375" y="26337"/>
                  </a:lnTo>
                  <a:lnTo>
                    <a:pt x="12581" y="12629"/>
                  </a:lnTo>
                  <a:lnTo>
                    <a:pt x="26232" y="3388"/>
                  </a:lnTo>
                  <a:lnTo>
                    <a:pt x="42945" y="0"/>
                  </a:lnTo>
                  <a:lnTo>
                    <a:pt x="59663" y="3388"/>
                  </a:lnTo>
                  <a:lnTo>
                    <a:pt x="73313" y="12629"/>
                  </a:lnTo>
                  <a:lnTo>
                    <a:pt x="82516" y="26337"/>
                  </a:lnTo>
                  <a:lnTo>
                    <a:pt x="85890" y="4312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4305416" y="5001646"/>
              <a:ext cx="0" cy="151765"/>
            </a:xfrm>
            <a:custGeom>
              <a:avLst/>
              <a:gdLst/>
              <a:ahLst/>
              <a:cxnLst/>
              <a:rect l="l" t="t" r="r" b="b"/>
              <a:pathLst>
                <a:path w="0" h="151764">
                  <a:moveTo>
                    <a:pt x="0" y="0"/>
                  </a:moveTo>
                  <a:lnTo>
                    <a:pt x="0" y="151715"/>
                  </a:lnTo>
                </a:path>
              </a:pathLst>
            </a:custGeom>
            <a:ln w="1232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5" name="object 175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258663" y="4983332"/>
              <a:ext cx="85890" cy="86240"/>
            </a:xfrm>
            <a:prstGeom prst="rect">
              <a:avLst/>
            </a:prstGeom>
          </p:spPr>
        </p:pic>
        <p:sp>
          <p:nvSpPr>
            <p:cNvPr id="176" name="object 176" descr=""/>
            <p:cNvSpPr/>
            <p:nvPr/>
          </p:nvSpPr>
          <p:spPr>
            <a:xfrm>
              <a:off x="4258662" y="4983332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90" y="43113"/>
                  </a:moveTo>
                  <a:lnTo>
                    <a:pt x="82516" y="59897"/>
                  </a:lnTo>
                  <a:lnTo>
                    <a:pt x="73313" y="73605"/>
                  </a:lnTo>
                  <a:lnTo>
                    <a:pt x="59663" y="82849"/>
                  </a:lnTo>
                  <a:lnTo>
                    <a:pt x="42945" y="86240"/>
                  </a:lnTo>
                  <a:lnTo>
                    <a:pt x="26232" y="82849"/>
                  </a:lnTo>
                  <a:lnTo>
                    <a:pt x="12581" y="73605"/>
                  </a:lnTo>
                  <a:lnTo>
                    <a:pt x="3375" y="59897"/>
                  </a:lnTo>
                  <a:lnTo>
                    <a:pt x="0" y="43113"/>
                  </a:lnTo>
                  <a:lnTo>
                    <a:pt x="3375" y="26327"/>
                  </a:lnTo>
                  <a:lnTo>
                    <a:pt x="12581" y="12623"/>
                  </a:lnTo>
                  <a:lnTo>
                    <a:pt x="26232" y="3386"/>
                  </a:lnTo>
                  <a:lnTo>
                    <a:pt x="42945" y="0"/>
                  </a:lnTo>
                  <a:lnTo>
                    <a:pt x="59663" y="3386"/>
                  </a:lnTo>
                  <a:lnTo>
                    <a:pt x="73313" y="12623"/>
                  </a:lnTo>
                  <a:lnTo>
                    <a:pt x="82516" y="26327"/>
                  </a:lnTo>
                  <a:lnTo>
                    <a:pt x="85890" y="4311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4305416" y="4833053"/>
              <a:ext cx="0" cy="160655"/>
            </a:xfrm>
            <a:custGeom>
              <a:avLst/>
              <a:gdLst/>
              <a:ahLst/>
              <a:cxnLst/>
              <a:rect l="l" t="t" r="r" b="b"/>
              <a:pathLst>
                <a:path w="0" h="160654">
                  <a:moveTo>
                    <a:pt x="0" y="0"/>
                  </a:moveTo>
                  <a:lnTo>
                    <a:pt x="0" y="160345"/>
                  </a:lnTo>
                </a:path>
              </a:pathLst>
            </a:custGeom>
            <a:ln w="1232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8" name="object 178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258663" y="4819731"/>
              <a:ext cx="85890" cy="86252"/>
            </a:xfrm>
            <a:prstGeom prst="rect">
              <a:avLst/>
            </a:prstGeom>
          </p:spPr>
        </p:pic>
        <p:sp>
          <p:nvSpPr>
            <p:cNvPr id="179" name="object 179" descr=""/>
            <p:cNvSpPr/>
            <p:nvPr/>
          </p:nvSpPr>
          <p:spPr>
            <a:xfrm>
              <a:off x="4258662" y="4819731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90" y="43113"/>
                  </a:moveTo>
                  <a:lnTo>
                    <a:pt x="82516" y="59904"/>
                  </a:lnTo>
                  <a:lnTo>
                    <a:pt x="73313" y="73616"/>
                  </a:lnTo>
                  <a:lnTo>
                    <a:pt x="59663" y="82862"/>
                  </a:lnTo>
                  <a:lnTo>
                    <a:pt x="42945" y="86252"/>
                  </a:lnTo>
                  <a:lnTo>
                    <a:pt x="26232" y="82862"/>
                  </a:lnTo>
                  <a:lnTo>
                    <a:pt x="12581" y="73616"/>
                  </a:lnTo>
                  <a:lnTo>
                    <a:pt x="3375" y="59904"/>
                  </a:lnTo>
                  <a:lnTo>
                    <a:pt x="0" y="43113"/>
                  </a:lnTo>
                  <a:lnTo>
                    <a:pt x="3375" y="26332"/>
                  </a:lnTo>
                  <a:lnTo>
                    <a:pt x="12581" y="12628"/>
                  </a:lnTo>
                  <a:lnTo>
                    <a:pt x="26232" y="3388"/>
                  </a:lnTo>
                  <a:lnTo>
                    <a:pt x="42945" y="0"/>
                  </a:lnTo>
                  <a:lnTo>
                    <a:pt x="59663" y="3388"/>
                  </a:lnTo>
                  <a:lnTo>
                    <a:pt x="73313" y="12628"/>
                  </a:lnTo>
                  <a:lnTo>
                    <a:pt x="82516" y="26332"/>
                  </a:lnTo>
                  <a:lnTo>
                    <a:pt x="85890" y="4311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4305416" y="4670776"/>
              <a:ext cx="0" cy="154305"/>
            </a:xfrm>
            <a:custGeom>
              <a:avLst/>
              <a:gdLst/>
              <a:ahLst/>
              <a:cxnLst/>
              <a:rect l="l" t="t" r="r" b="b"/>
              <a:pathLst>
                <a:path w="0" h="154304">
                  <a:moveTo>
                    <a:pt x="0" y="0"/>
                  </a:moveTo>
                  <a:lnTo>
                    <a:pt x="0" y="154031"/>
                  </a:lnTo>
                </a:path>
              </a:pathLst>
            </a:custGeom>
            <a:ln w="1232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1" name="object 181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4258663" y="4661019"/>
              <a:ext cx="85890" cy="86240"/>
            </a:xfrm>
            <a:prstGeom prst="rect">
              <a:avLst/>
            </a:prstGeom>
          </p:spPr>
        </p:pic>
        <p:sp>
          <p:nvSpPr>
            <p:cNvPr id="182" name="object 182" descr=""/>
            <p:cNvSpPr/>
            <p:nvPr/>
          </p:nvSpPr>
          <p:spPr>
            <a:xfrm>
              <a:off x="4258662" y="4661019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90" y="43101"/>
                  </a:moveTo>
                  <a:lnTo>
                    <a:pt x="82516" y="59886"/>
                  </a:lnTo>
                  <a:lnTo>
                    <a:pt x="73313" y="73599"/>
                  </a:lnTo>
                  <a:lnTo>
                    <a:pt x="59663" y="82848"/>
                  </a:lnTo>
                  <a:lnTo>
                    <a:pt x="42945" y="86240"/>
                  </a:lnTo>
                  <a:lnTo>
                    <a:pt x="26237" y="82848"/>
                  </a:lnTo>
                  <a:lnTo>
                    <a:pt x="12585" y="73599"/>
                  </a:lnTo>
                  <a:lnTo>
                    <a:pt x="3377" y="59886"/>
                  </a:lnTo>
                  <a:lnTo>
                    <a:pt x="0" y="43101"/>
                  </a:lnTo>
                  <a:lnTo>
                    <a:pt x="3377" y="26316"/>
                  </a:lnTo>
                  <a:lnTo>
                    <a:pt x="12585" y="12617"/>
                  </a:lnTo>
                  <a:lnTo>
                    <a:pt x="26237" y="3384"/>
                  </a:lnTo>
                  <a:lnTo>
                    <a:pt x="42945" y="0"/>
                  </a:lnTo>
                  <a:lnTo>
                    <a:pt x="59663" y="3384"/>
                  </a:lnTo>
                  <a:lnTo>
                    <a:pt x="73313" y="12617"/>
                  </a:lnTo>
                  <a:lnTo>
                    <a:pt x="82516" y="26316"/>
                  </a:lnTo>
                  <a:lnTo>
                    <a:pt x="85890" y="43101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4305416" y="453769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w="0" h="129539">
                  <a:moveTo>
                    <a:pt x="0" y="0"/>
                  </a:moveTo>
                  <a:lnTo>
                    <a:pt x="0" y="128957"/>
                  </a:lnTo>
                </a:path>
              </a:pathLst>
            </a:custGeom>
            <a:ln w="1232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4" name="object 184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258663" y="4499856"/>
              <a:ext cx="85890" cy="86240"/>
            </a:xfrm>
            <a:prstGeom prst="rect">
              <a:avLst/>
            </a:prstGeom>
          </p:spPr>
        </p:pic>
        <p:sp>
          <p:nvSpPr>
            <p:cNvPr id="185" name="object 185" descr=""/>
            <p:cNvSpPr/>
            <p:nvPr/>
          </p:nvSpPr>
          <p:spPr>
            <a:xfrm>
              <a:off x="4258662" y="4499856"/>
              <a:ext cx="86360" cy="86360"/>
            </a:xfrm>
            <a:custGeom>
              <a:avLst/>
              <a:gdLst/>
              <a:ahLst/>
              <a:cxnLst/>
              <a:rect l="l" t="t" r="r" b="b"/>
              <a:pathLst>
                <a:path w="86360" h="86360">
                  <a:moveTo>
                    <a:pt x="85890" y="43126"/>
                  </a:moveTo>
                  <a:lnTo>
                    <a:pt x="82516" y="59907"/>
                  </a:lnTo>
                  <a:lnTo>
                    <a:pt x="73313" y="73612"/>
                  </a:lnTo>
                  <a:lnTo>
                    <a:pt x="59663" y="82851"/>
                  </a:lnTo>
                  <a:lnTo>
                    <a:pt x="42945" y="86240"/>
                  </a:lnTo>
                  <a:lnTo>
                    <a:pt x="26232" y="82851"/>
                  </a:lnTo>
                  <a:lnTo>
                    <a:pt x="12581" y="73612"/>
                  </a:lnTo>
                  <a:lnTo>
                    <a:pt x="3375" y="59907"/>
                  </a:lnTo>
                  <a:lnTo>
                    <a:pt x="0" y="43126"/>
                  </a:lnTo>
                  <a:lnTo>
                    <a:pt x="3375" y="26337"/>
                  </a:lnTo>
                  <a:lnTo>
                    <a:pt x="12581" y="12629"/>
                  </a:lnTo>
                  <a:lnTo>
                    <a:pt x="26232" y="3388"/>
                  </a:lnTo>
                  <a:lnTo>
                    <a:pt x="42945" y="0"/>
                  </a:lnTo>
                  <a:lnTo>
                    <a:pt x="59663" y="3388"/>
                  </a:lnTo>
                  <a:lnTo>
                    <a:pt x="73313" y="12629"/>
                  </a:lnTo>
                  <a:lnTo>
                    <a:pt x="82516" y="26337"/>
                  </a:lnTo>
                  <a:lnTo>
                    <a:pt x="85890" y="4312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3454872" y="4546821"/>
              <a:ext cx="825500" cy="934085"/>
            </a:xfrm>
            <a:custGeom>
              <a:avLst/>
              <a:gdLst/>
              <a:ahLst/>
              <a:cxnLst/>
              <a:rect l="l" t="t" r="r" b="b"/>
              <a:pathLst>
                <a:path w="825500" h="934085">
                  <a:moveTo>
                    <a:pt x="702795" y="251922"/>
                  </a:moveTo>
                  <a:lnTo>
                    <a:pt x="823567" y="170635"/>
                  </a:lnTo>
                </a:path>
                <a:path w="825500" h="934085">
                  <a:moveTo>
                    <a:pt x="703486" y="422186"/>
                  </a:moveTo>
                  <a:lnTo>
                    <a:pt x="824886" y="331946"/>
                  </a:lnTo>
                </a:path>
                <a:path w="825500" h="934085">
                  <a:moveTo>
                    <a:pt x="703325" y="593031"/>
                  </a:moveTo>
                  <a:lnTo>
                    <a:pt x="823419" y="495351"/>
                  </a:lnTo>
                </a:path>
                <a:path w="825500" h="934085">
                  <a:moveTo>
                    <a:pt x="703054" y="764001"/>
                  </a:moveTo>
                  <a:lnTo>
                    <a:pt x="824640" y="656551"/>
                  </a:lnTo>
                </a:path>
                <a:path w="825500" h="934085">
                  <a:moveTo>
                    <a:pt x="703818" y="934042"/>
                  </a:moveTo>
                  <a:lnTo>
                    <a:pt x="822235" y="821069"/>
                  </a:lnTo>
                </a:path>
                <a:path w="825500" h="934085">
                  <a:moveTo>
                    <a:pt x="703535" y="79714"/>
                  </a:moveTo>
                  <a:lnTo>
                    <a:pt x="823653" y="6104"/>
                  </a:lnTo>
                </a:path>
                <a:path w="825500" h="934085">
                  <a:moveTo>
                    <a:pt x="0" y="79467"/>
                  </a:moveTo>
                  <a:lnTo>
                    <a:pt x="177255" y="0"/>
                  </a:lnTo>
                </a:path>
                <a:path w="825500" h="934085">
                  <a:moveTo>
                    <a:pt x="181188" y="77300"/>
                  </a:moveTo>
                  <a:lnTo>
                    <a:pt x="339234" y="2402"/>
                  </a:lnTo>
                </a:path>
                <a:path w="825500" h="934085">
                  <a:moveTo>
                    <a:pt x="357975" y="76829"/>
                  </a:moveTo>
                  <a:lnTo>
                    <a:pt x="497193" y="5423"/>
                  </a:lnTo>
                </a:path>
                <a:path w="825500" h="934085">
                  <a:moveTo>
                    <a:pt x="526957" y="80371"/>
                  </a:moveTo>
                  <a:lnTo>
                    <a:pt x="662871" y="4457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7" name="object 187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134709" y="5413109"/>
              <a:ext cx="90661" cy="91032"/>
            </a:xfrm>
            <a:prstGeom prst="rect">
              <a:avLst/>
            </a:prstGeom>
          </p:spPr>
        </p:pic>
        <p:sp>
          <p:nvSpPr>
            <p:cNvPr id="188" name="object 188" descr=""/>
            <p:cNvSpPr/>
            <p:nvPr/>
          </p:nvSpPr>
          <p:spPr>
            <a:xfrm>
              <a:off x="4134708" y="5413109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62" y="45516"/>
                  </a:moveTo>
                  <a:lnTo>
                    <a:pt x="87099" y="63231"/>
                  </a:lnTo>
                  <a:lnTo>
                    <a:pt x="77384" y="77699"/>
                  </a:lnTo>
                  <a:lnTo>
                    <a:pt x="62973" y="87454"/>
                  </a:lnTo>
                  <a:lnTo>
                    <a:pt x="45325" y="91032"/>
                  </a:lnTo>
                  <a:lnTo>
                    <a:pt x="27688" y="87454"/>
                  </a:lnTo>
                  <a:lnTo>
                    <a:pt x="13281" y="77699"/>
                  </a:lnTo>
                  <a:lnTo>
                    <a:pt x="3563" y="63231"/>
                  </a:lnTo>
                  <a:lnTo>
                    <a:pt x="0" y="45516"/>
                  </a:lnTo>
                  <a:lnTo>
                    <a:pt x="3563" y="27789"/>
                  </a:lnTo>
                  <a:lnTo>
                    <a:pt x="13281" y="13322"/>
                  </a:lnTo>
                  <a:lnTo>
                    <a:pt x="27688" y="3573"/>
                  </a:lnTo>
                  <a:lnTo>
                    <a:pt x="45325" y="0"/>
                  </a:lnTo>
                  <a:lnTo>
                    <a:pt x="62973" y="3573"/>
                  </a:lnTo>
                  <a:lnTo>
                    <a:pt x="77384" y="13322"/>
                  </a:lnTo>
                  <a:lnTo>
                    <a:pt x="87099" y="27789"/>
                  </a:lnTo>
                  <a:lnTo>
                    <a:pt x="90662" y="455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9" name="object 189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446585" y="4560937"/>
              <a:ext cx="90675" cy="91043"/>
            </a:xfrm>
            <a:prstGeom prst="rect">
              <a:avLst/>
            </a:prstGeom>
          </p:spPr>
        </p:pic>
        <p:sp>
          <p:nvSpPr>
            <p:cNvPr id="190" name="object 190" descr=""/>
            <p:cNvSpPr/>
            <p:nvPr/>
          </p:nvSpPr>
          <p:spPr>
            <a:xfrm>
              <a:off x="3446586" y="4560936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74" y="45516"/>
                  </a:moveTo>
                  <a:lnTo>
                    <a:pt x="87108" y="63238"/>
                  </a:lnTo>
                  <a:lnTo>
                    <a:pt x="77386" y="77710"/>
                  </a:lnTo>
                  <a:lnTo>
                    <a:pt x="62970" y="87466"/>
                  </a:lnTo>
                  <a:lnTo>
                    <a:pt x="45325" y="91044"/>
                  </a:lnTo>
                  <a:lnTo>
                    <a:pt x="27694" y="87466"/>
                  </a:lnTo>
                  <a:lnTo>
                    <a:pt x="13285" y="77710"/>
                  </a:lnTo>
                  <a:lnTo>
                    <a:pt x="3565" y="63238"/>
                  </a:lnTo>
                  <a:lnTo>
                    <a:pt x="0" y="45516"/>
                  </a:lnTo>
                  <a:lnTo>
                    <a:pt x="3565" y="27789"/>
                  </a:lnTo>
                  <a:lnTo>
                    <a:pt x="13285" y="13322"/>
                  </a:lnTo>
                  <a:lnTo>
                    <a:pt x="27694" y="3573"/>
                  </a:lnTo>
                  <a:lnTo>
                    <a:pt x="45325" y="0"/>
                  </a:lnTo>
                  <a:lnTo>
                    <a:pt x="62970" y="3573"/>
                  </a:lnTo>
                  <a:lnTo>
                    <a:pt x="77386" y="13322"/>
                  </a:lnTo>
                  <a:lnTo>
                    <a:pt x="87108" y="27789"/>
                  </a:lnTo>
                  <a:lnTo>
                    <a:pt x="90674" y="455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3527299" y="4610822"/>
              <a:ext cx="168275" cy="0"/>
            </a:xfrm>
            <a:custGeom>
              <a:avLst/>
              <a:gdLst/>
              <a:ahLst/>
              <a:cxnLst/>
              <a:rect l="l" t="t" r="r" b="b"/>
              <a:pathLst>
                <a:path w="168275" h="0">
                  <a:moveTo>
                    <a:pt x="0" y="0"/>
                  </a:moveTo>
                  <a:lnTo>
                    <a:pt x="167810" y="0"/>
                  </a:lnTo>
                </a:path>
              </a:pathLst>
            </a:custGeom>
            <a:ln w="1238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2" name="object 192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3619218" y="4560937"/>
              <a:ext cx="90674" cy="91043"/>
            </a:xfrm>
            <a:prstGeom prst="rect">
              <a:avLst/>
            </a:prstGeom>
          </p:spPr>
        </p:pic>
        <p:sp>
          <p:nvSpPr>
            <p:cNvPr id="193" name="object 193" descr=""/>
            <p:cNvSpPr/>
            <p:nvPr/>
          </p:nvSpPr>
          <p:spPr>
            <a:xfrm>
              <a:off x="3619218" y="4560936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74" y="45516"/>
                  </a:moveTo>
                  <a:lnTo>
                    <a:pt x="87112" y="63238"/>
                  </a:lnTo>
                  <a:lnTo>
                    <a:pt x="77398" y="77710"/>
                  </a:lnTo>
                  <a:lnTo>
                    <a:pt x="62991" y="87466"/>
                  </a:lnTo>
                  <a:lnTo>
                    <a:pt x="45349" y="91044"/>
                  </a:lnTo>
                  <a:lnTo>
                    <a:pt x="27704" y="87466"/>
                  </a:lnTo>
                  <a:lnTo>
                    <a:pt x="13288" y="77710"/>
                  </a:lnTo>
                  <a:lnTo>
                    <a:pt x="3566" y="63238"/>
                  </a:lnTo>
                  <a:lnTo>
                    <a:pt x="0" y="45516"/>
                  </a:lnTo>
                  <a:lnTo>
                    <a:pt x="3566" y="27789"/>
                  </a:lnTo>
                  <a:lnTo>
                    <a:pt x="13288" y="13322"/>
                  </a:lnTo>
                  <a:lnTo>
                    <a:pt x="27704" y="3573"/>
                  </a:lnTo>
                  <a:lnTo>
                    <a:pt x="45349" y="0"/>
                  </a:lnTo>
                  <a:lnTo>
                    <a:pt x="62991" y="3573"/>
                  </a:lnTo>
                  <a:lnTo>
                    <a:pt x="77398" y="13322"/>
                  </a:lnTo>
                  <a:lnTo>
                    <a:pt x="87112" y="27789"/>
                  </a:lnTo>
                  <a:lnTo>
                    <a:pt x="90674" y="455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3699215" y="4610822"/>
              <a:ext cx="172085" cy="0"/>
            </a:xfrm>
            <a:custGeom>
              <a:avLst/>
              <a:gdLst/>
              <a:ahLst/>
              <a:cxnLst/>
              <a:rect l="l" t="t" r="r" b="b"/>
              <a:pathLst>
                <a:path w="172085" h="0">
                  <a:moveTo>
                    <a:pt x="0" y="0"/>
                  </a:moveTo>
                  <a:lnTo>
                    <a:pt x="172052" y="0"/>
                  </a:lnTo>
                </a:path>
              </a:pathLst>
            </a:custGeom>
            <a:ln w="1238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5" name="object 195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799161" y="4560937"/>
              <a:ext cx="90648" cy="91043"/>
            </a:xfrm>
            <a:prstGeom prst="rect">
              <a:avLst/>
            </a:prstGeom>
          </p:spPr>
        </p:pic>
        <p:sp>
          <p:nvSpPr>
            <p:cNvPr id="196" name="object 196" descr=""/>
            <p:cNvSpPr/>
            <p:nvPr/>
          </p:nvSpPr>
          <p:spPr>
            <a:xfrm>
              <a:off x="3799161" y="4560936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49" y="45516"/>
                  </a:moveTo>
                  <a:lnTo>
                    <a:pt x="87087" y="63238"/>
                  </a:lnTo>
                  <a:lnTo>
                    <a:pt x="77373" y="77710"/>
                  </a:lnTo>
                  <a:lnTo>
                    <a:pt x="62966" y="87466"/>
                  </a:lnTo>
                  <a:lnTo>
                    <a:pt x="45325" y="91044"/>
                  </a:lnTo>
                  <a:lnTo>
                    <a:pt x="27683" y="87466"/>
                  </a:lnTo>
                  <a:lnTo>
                    <a:pt x="13276" y="77710"/>
                  </a:lnTo>
                  <a:lnTo>
                    <a:pt x="3562" y="63238"/>
                  </a:lnTo>
                  <a:lnTo>
                    <a:pt x="0" y="45516"/>
                  </a:lnTo>
                  <a:lnTo>
                    <a:pt x="3562" y="27789"/>
                  </a:lnTo>
                  <a:lnTo>
                    <a:pt x="13276" y="13322"/>
                  </a:lnTo>
                  <a:lnTo>
                    <a:pt x="27683" y="3573"/>
                  </a:lnTo>
                  <a:lnTo>
                    <a:pt x="45325" y="0"/>
                  </a:lnTo>
                  <a:lnTo>
                    <a:pt x="62966" y="3573"/>
                  </a:lnTo>
                  <a:lnTo>
                    <a:pt x="77373" y="13322"/>
                  </a:lnTo>
                  <a:lnTo>
                    <a:pt x="87087" y="27789"/>
                  </a:lnTo>
                  <a:lnTo>
                    <a:pt x="90649" y="455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3879479" y="4610822"/>
              <a:ext cx="157480" cy="0"/>
            </a:xfrm>
            <a:custGeom>
              <a:avLst/>
              <a:gdLst/>
              <a:ahLst/>
              <a:cxnLst/>
              <a:rect l="l" t="t" r="r" b="b"/>
              <a:pathLst>
                <a:path w="157479" h="0">
                  <a:moveTo>
                    <a:pt x="0" y="0"/>
                  </a:moveTo>
                  <a:lnTo>
                    <a:pt x="157330" y="0"/>
                  </a:lnTo>
                </a:path>
              </a:pathLst>
            </a:custGeom>
            <a:ln w="1238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8" name="object 198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3964505" y="4560937"/>
              <a:ext cx="90662" cy="91043"/>
            </a:xfrm>
            <a:prstGeom prst="rect">
              <a:avLst/>
            </a:prstGeom>
          </p:spPr>
        </p:pic>
        <p:sp>
          <p:nvSpPr>
            <p:cNvPr id="199" name="object 199" descr=""/>
            <p:cNvSpPr/>
            <p:nvPr/>
          </p:nvSpPr>
          <p:spPr>
            <a:xfrm>
              <a:off x="3964506" y="4560936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62" y="45516"/>
                  </a:moveTo>
                  <a:lnTo>
                    <a:pt x="87098" y="63238"/>
                  </a:lnTo>
                  <a:lnTo>
                    <a:pt x="77381" y="77710"/>
                  </a:lnTo>
                  <a:lnTo>
                    <a:pt x="62973" y="87466"/>
                  </a:lnTo>
                  <a:lnTo>
                    <a:pt x="45337" y="91044"/>
                  </a:lnTo>
                  <a:lnTo>
                    <a:pt x="27688" y="87466"/>
                  </a:lnTo>
                  <a:lnTo>
                    <a:pt x="13277" y="77710"/>
                  </a:lnTo>
                  <a:lnTo>
                    <a:pt x="3562" y="63238"/>
                  </a:lnTo>
                  <a:lnTo>
                    <a:pt x="0" y="45516"/>
                  </a:lnTo>
                  <a:lnTo>
                    <a:pt x="3562" y="27789"/>
                  </a:lnTo>
                  <a:lnTo>
                    <a:pt x="13277" y="13322"/>
                  </a:lnTo>
                  <a:lnTo>
                    <a:pt x="27688" y="3573"/>
                  </a:lnTo>
                  <a:lnTo>
                    <a:pt x="45337" y="0"/>
                  </a:lnTo>
                  <a:lnTo>
                    <a:pt x="62973" y="3573"/>
                  </a:lnTo>
                  <a:lnTo>
                    <a:pt x="77381" y="13322"/>
                  </a:lnTo>
                  <a:lnTo>
                    <a:pt x="87098" y="27789"/>
                  </a:lnTo>
                  <a:lnTo>
                    <a:pt x="90662" y="455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4045020" y="4610822"/>
              <a:ext cx="138430" cy="815975"/>
            </a:xfrm>
            <a:custGeom>
              <a:avLst/>
              <a:gdLst/>
              <a:ahLst/>
              <a:cxnLst/>
              <a:rect l="l" t="t" r="r" b="b"/>
              <a:pathLst>
                <a:path w="138429" h="815975">
                  <a:moveTo>
                    <a:pt x="0" y="0"/>
                  </a:moveTo>
                  <a:lnTo>
                    <a:pt x="135284" y="0"/>
                  </a:lnTo>
                </a:path>
                <a:path w="138429" h="815975">
                  <a:moveTo>
                    <a:pt x="138366" y="653307"/>
                  </a:moveTo>
                  <a:lnTo>
                    <a:pt x="138366" y="815844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1" name="object 201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134709" y="5244629"/>
              <a:ext cx="90661" cy="91032"/>
            </a:xfrm>
            <a:prstGeom prst="rect">
              <a:avLst/>
            </a:prstGeom>
          </p:spPr>
        </p:pic>
        <p:sp>
          <p:nvSpPr>
            <p:cNvPr id="202" name="object 202" descr=""/>
            <p:cNvSpPr/>
            <p:nvPr/>
          </p:nvSpPr>
          <p:spPr>
            <a:xfrm>
              <a:off x="4134708" y="5244629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62" y="45503"/>
                  </a:moveTo>
                  <a:lnTo>
                    <a:pt x="87099" y="63231"/>
                  </a:lnTo>
                  <a:lnTo>
                    <a:pt x="77384" y="77702"/>
                  </a:lnTo>
                  <a:lnTo>
                    <a:pt x="62973" y="87456"/>
                  </a:lnTo>
                  <a:lnTo>
                    <a:pt x="45325" y="91031"/>
                  </a:lnTo>
                  <a:lnTo>
                    <a:pt x="27688" y="87456"/>
                  </a:lnTo>
                  <a:lnTo>
                    <a:pt x="13281" y="77702"/>
                  </a:lnTo>
                  <a:lnTo>
                    <a:pt x="3563" y="63231"/>
                  </a:lnTo>
                  <a:lnTo>
                    <a:pt x="0" y="45503"/>
                  </a:lnTo>
                  <a:lnTo>
                    <a:pt x="3563" y="27789"/>
                  </a:lnTo>
                  <a:lnTo>
                    <a:pt x="13281" y="13326"/>
                  </a:lnTo>
                  <a:lnTo>
                    <a:pt x="27688" y="3575"/>
                  </a:lnTo>
                  <a:lnTo>
                    <a:pt x="45325" y="0"/>
                  </a:lnTo>
                  <a:lnTo>
                    <a:pt x="62973" y="3575"/>
                  </a:lnTo>
                  <a:lnTo>
                    <a:pt x="77384" y="13326"/>
                  </a:lnTo>
                  <a:lnTo>
                    <a:pt x="87099" y="27789"/>
                  </a:lnTo>
                  <a:lnTo>
                    <a:pt x="90662" y="4550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4183387" y="5090783"/>
              <a:ext cx="0" cy="169545"/>
            </a:xfrm>
            <a:custGeom>
              <a:avLst/>
              <a:gdLst/>
              <a:ahLst/>
              <a:cxnLst/>
              <a:rect l="l" t="t" r="r" b="b"/>
              <a:pathLst>
                <a:path w="0" h="169545">
                  <a:moveTo>
                    <a:pt x="0" y="0"/>
                  </a:moveTo>
                  <a:lnTo>
                    <a:pt x="0" y="169236"/>
                  </a:lnTo>
                </a:path>
              </a:pathLst>
            </a:custGeom>
            <a:ln w="1232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4" name="object 204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134709" y="5076160"/>
              <a:ext cx="90661" cy="91031"/>
            </a:xfrm>
            <a:prstGeom prst="rect">
              <a:avLst/>
            </a:prstGeom>
          </p:spPr>
        </p:pic>
        <p:sp>
          <p:nvSpPr>
            <p:cNvPr id="205" name="object 205" descr=""/>
            <p:cNvSpPr/>
            <p:nvPr/>
          </p:nvSpPr>
          <p:spPr>
            <a:xfrm>
              <a:off x="4134708" y="5076160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62" y="45503"/>
                  </a:moveTo>
                  <a:lnTo>
                    <a:pt x="87099" y="63226"/>
                  </a:lnTo>
                  <a:lnTo>
                    <a:pt x="77384" y="77698"/>
                  </a:lnTo>
                  <a:lnTo>
                    <a:pt x="62973" y="87454"/>
                  </a:lnTo>
                  <a:lnTo>
                    <a:pt x="45325" y="91031"/>
                  </a:lnTo>
                  <a:lnTo>
                    <a:pt x="27688" y="87454"/>
                  </a:lnTo>
                  <a:lnTo>
                    <a:pt x="13281" y="77698"/>
                  </a:lnTo>
                  <a:lnTo>
                    <a:pt x="3563" y="63226"/>
                  </a:lnTo>
                  <a:lnTo>
                    <a:pt x="0" y="45503"/>
                  </a:lnTo>
                  <a:lnTo>
                    <a:pt x="3563" y="27789"/>
                  </a:lnTo>
                  <a:lnTo>
                    <a:pt x="13281" y="13326"/>
                  </a:lnTo>
                  <a:lnTo>
                    <a:pt x="27688" y="3575"/>
                  </a:lnTo>
                  <a:lnTo>
                    <a:pt x="45325" y="0"/>
                  </a:lnTo>
                  <a:lnTo>
                    <a:pt x="62973" y="3575"/>
                  </a:lnTo>
                  <a:lnTo>
                    <a:pt x="77384" y="13326"/>
                  </a:lnTo>
                  <a:lnTo>
                    <a:pt x="87099" y="27789"/>
                  </a:lnTo>
                  <a:lnTo>
                    <a:pt x="90662" y="45503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4183387" y="4928234"/>
              <a:ext cx="0" cy="158750"/>
            </a:xfrm>
            <a:custGeom>
              <a:avLst/>
              <a:gdLst/>
              <a:ahLst/>
              <a:cxnLst/>
              <a:rect l="l" t="t" r="r" b="b"/>
              <a:pathLst>
                <a:path w="0" h="158750">
                  <a:moveTo>
                    <a:pt x="0" y="0"/>
                  </a:moveTo>
                  <a:lnTo>
                    <a:pt x="0" y="158426"/>
                  </a:lnTo>
                </a:path>
              </a:pathLst>
            </a:custGeom>
            <a:ln w="1232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7" name="object 207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134709" y="4910107"/>
              <a:ext cx="90661" cy="91031"/>
            </a:xfrm>
            <a:prstGeom prst="rect">
              <a:avLst/>
            </a:prstGeom>
          </p:spPr>
        </p:pic>
        <p:sp>
          <p:nvSpPr>
            <p:cNvPr id="208" name="object 208" descr=""/>
            <p:cNvSpPr/>
            <p:nvPr/>
          </p:nvSpPr>
          <p:spPr>
            <a:xfrm>
              <a:off x="4134708" y="4910106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62" y="45516"/>
                  </a:moveTo>
                  <a:lnTo>
                    <a:pt x="87099" y="63231"/>
                  </a:lnTo>
                  <a:lnTo>
                    <a:pt x="77384" y="77699"/>
                  </a:lnTo>
                  <a:lnTo>
                    <a:pt x="62973" y="87454"/>
                  </a:lnTo>
                  <a:lnTo>
                    <a:pt x="45325" y="91032"/>
                  </a:lnTo>
                  <a:lnTo>
                    <a:pt x="27688" y="87454"/>
                  </a:lnTo>
                  <a:lnTo>
                    <a:pt x="13281" y="77699"/>
                  </a:lnTo>
                  <a:lnTo>
                    <a:pt x="3563" y="63231"/>
                  </a:lnTo>
                  <a:lnTo>
                    <a:pt x="0" y="45516"/>
                  </a:lnTo>
                  <a:lnTo>
                    <a:pt x="3563" y="27794"/>
                  </a:lnTo>
                  <a:lnTo>
                    <a:pt x="13281" y="13327"/>
                  </a:lnTo>
                  <a:lnTo>
                    <a:pt x="27688" y="3575"/>
                  </a:lnTo>
                  <a:lnTo>
                    <a:pt x="45325" y="0"/>
                  </a:lnTo>
                  <a:lnTo>
                    <a:pt x="62973" y="3575"/>
                  </a:lnTo>
                  <a:lnTo>
                    <a:pt x="77384" y="13327"/>
                  </a:lnTo>
                  <a:lnTo>
                    <a:pt x="87099" y="27794"/>
                  </a:lnTo>
                  <a:lnTo>
                    <a:pt x="90662" y="455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4183387" y="4750529"/>
              <a:ext cx="0" cy="173990"/>
            </a:xfrm>
            <a:custGeom>
              <a:avLst/>
              <a:gdLst/>
              <a:ahLst/>
              <a:cxnLst/>
              <a:rect l="l" t="t" r="r" b="b"/>
              <a:pathLst>
                <a:path w="0" h="173989">
                  <a:moveTo>
                    <a:pt x="0" y="0"/>
                  </a:moveTo>
                  <a:lnTo>
                    <a:pt x="0" y="173594"/>
                  </a:lnTo>
                </a:path>
              </a:pathLst>
            </a:custGeom>
            <a:ln w="1232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0" name="object 210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134709" y="4736759"/>
              <a:ext cx="90661" cy="91032"/>
            </a:xfrm>
            <a:prstGeom prst="rect">
              <a:avLst/>
            </a:prstGeom>
          </p:spPr>
        </p:pic>
        <p:sp>
          <p:nvSpPr>
            <p:cNvPr id="211" name="object 211" descr=""/>
            <p:cNvSpPr/>
            <p:nvPr/>
          </p:nvSpPr>
          <p:spPr>
            <a:xfrm>
              <a:off x="4134708" y="4736759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62" y="45516"/>
                  </a:moveTo>
                  <a:lnTo>
                    <a:pt x="87099" y="63231"/>
                  </a:lnTo>
                  <a:lnTo>
                    <a:pt x="77384" y="77699"/>
                  </a:lnTo>
                  <a:lnTo>
                    <a:pt x="62973" y="87454"/>
                  </a:lnTo>
                  <a:lnTo>
                    <a:pt x="45325" y="91032"/>
                  </a:lnTo>
                  <a:lnTo>
                    <a:pt x="27688" y="87454"/>
                  </a:lnTo>
                  <a:lnTo>
                    <a:pt x="13281" y="77699"/>
                  </a:lnTo>
                  <a:lnTo>
                    <a:pt x="3563" y="63231"/>
                  </a:lnTo>
                  <a:lnTo>
                    <a:pt x="0" y="45516"/>
                  </a:lnTo>
                  <a:lnTo>
                    <a:pt x="3563" y="27794"/>
                  </a:lnTo>
                  <a:lnTo>
                    <a:pt x="13281" y="13327"/>
                  </a:lnTo>
                  <a:lnTo>
                    <a:pt x="27688" y="3575"/>
                  </a:lnTo>
                  <a:lnTo>
                    <a:pt x="45325" y="0"/>
                  </a:lnTo>
                  <a:lnTo>
                    <a:pt x="62973" y="3575"/>
                  </a:lnTo>
                  <a:lnTo>
                    <a:pt x="77384" y="13327"/>
                  </a:lnTo>
                  <a:lnTo>
                    <a:pt x="87099" y="27794"/>
                  </a:lnTo>
                  <a:lnTo>
                    <a:pt x="90662" y="455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4183387" y="4609784"/>
              <a:ext cx="0" cy="137160"/>
            </a:xfrm>
            <a:custGeom>
              <a:avLst/>
              <a:gdLst/>
              <a:ahLst/>
              <a:cxnLst/>
              <a:rect l="l" t="t" r="r" b="b"/>
              <a:pathLst>
                <a:path w="0" h="137160">
                  <a:moveTo>
                    <a:pt x="0" y="0"/>
                  </a:moveTo>
                  <a:lnTo>
                    <a:pt x="0" y="136634"/>
                  </a:lnTo>
                </a:path>
              </a:pathLst>
            </a:custGeom>
            <a:ln w="1232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3" name="object 213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134709" y="4568279"/>
              <a:ext cx="90661" cy="91032"/>
            </a:xfrm>
            <a:prstGeom prst="rect">
              <a:avLst/>
            </a:prstGeom>
          </p:spPr>
        </p:pic>
        <p:sp>
          <p:nvSpPr>
            <p:cNvPr id="214" name="object 214" descr=""/>
            <p:cNvSpPr/>
            <p:nvPr/>
          </p:nvSpPr>
          <p:spPr>
            <a:xfrm>
              <a:off x="4134708" y="4568278"/>
              <a:ext cx="90805" cy="91440"/>
            </a:xfrm>
            <a:custGeom>
              <a:avLst/>
              <a:gdLst/>
              <a:ahLst/>
              <a:cxnLst/>
              <a:rect l="l" t="t" r="r" b="b"/>
              <a:pathLst>
                <a:path w="90804" h="91439">
                  <a:moveTo>
                    <a:pt x="90662" y="45516"/>
                  </a:moveTo>
                  <a:lnTo>
                    <a:pt x="87099" y="63237"/>
                  </a:lnTo>
                  <a:lnTo>
                    <a:pt x="77384" y="77704"/>
                  </a:lnTo>
                  <a:lnTo>
                    <a:pt x="62973" y="87456"/>
                  </a:lnTo>
                  <a:lnTo>
                    <a:pt x="45325" y="91032"/>
                  </a:lnTo>
                  <a:lnTo>
                    <a:pt x="27688" y="87456"/>
                  </a:lnTo>
                  <a:lnTo>
                    <a:pt x="13281" y="77704"/>
                  </a:lnTo>
                  <a:lnTo>
                    <a:pt x="3563" y="63237"/>
                  </a:lnTo>
                  <a:lnTo>
                    <a:pt x="0" y="45516"/>
                  </a:lnTo>
                  <a:lnTo>
                    <a:pt x="3563" y="27794"/>
                  </a:lnTo>
                  <a:lnTo>
                    <a:pt x="13281" y="13327"/>
                  </a:lnTo>
                  <a:lnTo>
                    <a:pt x="27688" y="3575"/>
                  </a:lnTo>
                  <a:lnTo>
                    <a:pt x="45325" y="0"/>
                  </a:lnTo>
                  <a:lnTo>
                    <a:pt x="62973" y="3575"/>
                  </a:lnTo>
                  <a:lnTo>
                    <a:pt x="77384" y="13327"/>
                  </a:lnTo>
                  <a:lnTo>
                    <a:pt x="87099" y="27794"/>
                  </a:lnTo>
                  <a:lnTo>
                    <a:pt x="90662" y="45516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3333249" y="4623651"/>
              <a:ext cx="825500" cy="950594"/>
            </a:xfrm>
            <a:custGeom>
              <a:avLst/>
              <a:gdLst/>
              <a:ahLst/>
              <a:cxnLst/>
              <a:rect l="l" t="t" r="r" b="b"/>
              <a:pathLst>
                <a:path w="825500" h="950595">
                  <a:moveTo>
                    <a:pt x="182014" y="57699"/>
                  </a:moveTo>
                  <a:lnTo>
                    <a:pt x="302811" y="470"/>
                  </a:lnTo>
                </a:path>
                <a:path w="825500" h="950595">
                  <a:moveTo>
                    <a:pt x="364054" y="59259"/>
                  </a:moveTo>
                  <a:lnTo>
                    <a:pt x="479598" y="0"/>
                  </a:lnTo>
                </a:path>
                <a:path w="825500" h="950595">
                  <a:moveTo>
                    <a:pt x="546081" y="60795"/>
                  </a:moveTo>
                  <a:lnTo>
                    <a:pt x="648580" y="3541"/>
                  </a:lnTo>
                </a:path>
                <a:path w="825500" h="950595">
                  <a:moveTo>
                    <a:pt x="0" y="56151"/>
                  </a:moveTo>
                  <a:lnTo>
                    <a:pt x="121622" y="2637"/>
                  </a:lnTo>
                </a:path>
                <a:path w="825500" h="950595">
                  <a:moveTo>
                    <a:pt x="728108" y="62342"/>
                  </a:moveTo>
                  <a:lnTo>
                    <a:pt x="825157" y="2885"/>
                  </a:lnTo>
                </a:path>
                <a:path w="825500" h="950595">
                  <a:moveTo>
                    <a:pt x="728108" y="417419"/>
                  </a:moveTo>
                  <a:lnTo>
                    <a:pt x="825108" y="345356"/>
                  </a:lnTo>
                </a:path>
                <a:path w="825500" h="950595">
                  <a:moveTo>
                    <a:pt x="728108" y="594963"/>
                  </a:moveTo>
                  <a:lnTo>
                    <a:pt x="824948" y="516202"/>
                  </a:lnTo>
                </a:path>
                <a:path w="825500" h="950595">
                  <a:moveTo>
                    <a:pt x="728108" y="772520"/>
                  </a:moveTo>
                  <a:lnTo>
                    <a:pt x="824676" y="687171"/>
                  </a:lnTo>
                </a:path>
                <a:path w="825500" h="950595">
                  <a:moveTo>
                    <a:pt x="728108" y="950064"/>
                  </a:moveTo>
                  <a:lnTo>
                    <a:pt x="825441" y="857212"/>
                  </a:lnTo>
                </a:path>
                <a:path w="825500" h="950595">
                  <a:moveTo>
                    <a:pt x="728108" y="239887"/>
                  </a:moveTo>
                  <a:lnTo>
                    <a:pt x="824417" y="175092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6" name="object 216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288578" y="5529586"/>
              <a:ext cx="95445" cy="95824"/>
            </a:xfrm>
            <a:prstGeom prst="rect">
              <a:avLst/>
            </a:prstGeom>
          </p:spPr>
        </p:pic>
        <p:sp>
          <p:nvSpPr>
            <p:cNvPr id="217" name="object 217" descr=""/>
            <p:cNvSpPr/>
            <p:nvPr/>
          </p:nvSpPr>
          <p:spPr>
            <a:xfrm>
              <a:off x="3288577" y="5529586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05"/>
                  </a:moveTo>
                  <a:lnTo>
                    <a:pt x="91693" y="66555"/>
                  </a:lnTo>
                  <a:lnTo>
                    <a:pt x="81463" y="81787"/>
                  </a:lnTo>
                  <a:lnTo>
                    <a:pt x="66295" y="92057"/>
                  </a:lnTo>
                  <a:lnTo>
                    <a:pt x="47729" y="95823"/>
                  </a:lnTo>
                  <a:lnTo>
                    <a:pt x="29155" y="92057"/>
                  </a:lnTo>
                  <a:lnTo>
                    <a:pt x="13983" y="81787"/>
                  </a:lnTo>
                  <a:lnTo>
                    <a:pt x="3752" y="66555"/>
                  </a:lnTo>
                  <a:lnTo>
                    <a:pt x="0" y="47905"/>
                  </a:lnTo>
                  <a:lnTo>
                    <a:pt x="3752" y="29257"/>
                  </a:lnTo>
                  <a:lnTo>
                    <a:pt x="13983" y="14030"/>
                  </a:lnTo>
                  <a:lnTo>
                    <a:pt x="29155" y="3764"/>
                  </a:lnTo>
                  <a:lnTo>
                    <a:pt x="47729" y="0"/>
                  </a:lnTo>
                  <a:lnTo>
                    <a:pt x="66295" y="3764"/>
                  </a:lnTo>
                  <a:lnTo>
                    <a:pt x="81463" y="14030"/>
                  </a:lnTo>
                  <a:lnTo>
                    <a:pt x="91693" y="29257"/>
                  </a:lnTo>
                  <a:lnTo>
                    <a:pt x="95446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8" name="object 218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470112" y="5525352"/>
              <a:ext cx="95434" cy="95848"/>
            </a:xfrm>
            <a:prstGeom prst="rect">
              <a:avLst/>
            </a:prstGeom>
          </p:spPr>
        </p:pic>
        <p:sp>
          <p:nvSpPr>
            <p:cNvPr id="219" name="object 219" descr=""/>
            <p:cNvSpPr/>
            <p:nvPr/>
          </p:nvSpPr>
          <p:spPr>
            <a:xfrm>
              <a:off x="3470112" y="5525351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17"/>
                  </a:moveTo>
                  <a:lnTo>
                    <a:pt x="91683" y="66570"/>
                  </a:lnTo>
                  <a:lnTo>
                    <a:pt x="81456" y="81805"/>
                  </a:lnTo>
                  <a:lnTo>
                    <a:pt x="66288" y="92080"/>
                  </a:lnTo>
                  <a:lnTo>
                    <a:pt x="47716" y="95848"/>
                  </a:lnTo>
                  <a:lnTo>
                    <a:pt x="29150" y="92080"/>
                  </a:lnTo>
                  <a:lnTo>
                    <a:pt x="13982" y="81805"/>
                  </a:lnTo>
                  <a:lnTo>
                    <a:pt x="3752" y="66570"/>
                  </a:lnTo>
                  <a:lnTo>
                    <a:pt x="0" y="47917"/>
                  </a:lnTo>
                  <a:lnTo>
                    <a:pt x="3752" y="29267"/>
                  </a:lnTo>
                  <a:lnTo>
                    <a:pt x="13982" y="14036"/>
                  </a:lnTo>
                  <a:lnTo>
                    <a:pt x="29150" y="3766"/>
                  </a:lnTo>
                  <a:lnTo>
                    <a:pt x="47716" y="0"/>
                  </a:lnTo>
                  <a:lnTo>
                    <a:pt x="66288" y="3766"/>
                  </a:lnTo>
                  <a:lnTo>
                    <a:pt x="81456" y="14036"/>
                  </a:lnTo>
                  <a:lnTo>
                    <a:pt x="91683" y="29267"/>
                  </a:lnTo>
                  <a:lnTo>
                    <a:pt x="95433" y="4791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0" name="object 220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648465" y="5525464"/>
              <a:ext cx="95421" cy="95822"/>
            </a:xfrm>
            <a:prstGeom prst="rect">
              <a:avLst/>
            </a:prstGeom>
          </p:spPr>
        </p:pic>
        <p:sp>
          <p:nvSpPr>
            <p:cNvPr id="221" name="object 221" descr=""/>
            <p:cNvSpPr/>
            <p:nvPr/>
          </p:nvSpPr>
          <p:spPr>
            <a:xfrm>
              <a:off x="3648464" y="5525462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21" y="47905"/>
                  </a:moveTo>
                  <a:lnTo>
                    <a:pt x="91669" y="66560"/>
                  </a:lnTo>
                  <a:lnTo>
                    <a:pt x="81439" y="81791"/>
                  </a:lnTo>
                  <a:lnTo>
                    <a:pt x="66271" y="92059"/>
                  </a:lnTo>
                  <a:lnTo>
                    <a:pt x="47704" y="95823"/>
                  </a:lnTo>
                  <a:lnTo>
                    <a:pt x="29140" y="92059"/>
                  </a:lnTo>
                  <a:lnTo>
                    <a:pt x="13976" y="81791"/>
                  </a:lnTo>
                  <a:lnTo>
                    <a:pt x="3750" y="66560"/>
                  </a:lnTo>
                  <a:lnTo>
                    <a:pt x="0" y="47905"/>
                  </a:lnTo>
                  <a:lnTo>
                    <a:pt x="3750" y="29257"/>
                  </a:lnTo>
                  <a:lnTo>
                    <a:pt x="13976" y="14030"/>
                  </a:lnTo>
                  <a:lnTo>
                    <a:pt x="29140" y="3764"/>
                  </a:lnTo>
                  <a:lnTo>
                    <a:pt x="47704" y="0"/>
                  </a:lnTo>
                  <a:lnTo>
                    <a:pt x="66271" y="3764"/>
                  </a:lnTo>
                  <a:lnTo>
                    <a:pt x="81439" y="14030"/>
                  </a:lnTo>
                  <a:lnTo>
                    <a:pt x="91669" y="29257"/>
                  </a:lnTo>
                  <a:lnTo>
                    <a:pt x="95421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2" name="object 222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3830800" y="5525475"/>
              <a:ext cx="95434" cy="95811"/>
            </a:xfrm>
            <a:prstGeom prst="rect">
              <a:avLst/>
            </a:prstGeom>
          </p:spPr>
        </p:pic>
        <p:sp>
          <p:nvSpPr>
            <p:cNvPr id="223" name="object 223" descr=""/>
            <p:cNvSpPr/>
            <p:nvPr/>
          </p:nvSpPr>
          <p:spPr>
            <a:xfrm>
              <a:off x="3830800" y="5525475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05"/>
                  </a:moveTo>
                  <a:lnTo>
                    <a:pt x="91683" y="66558"/>
                  </a:lnTo>
                  <a:lnTo>
                    <a:pt x="81456" y="81785"/>
                  </a:lnTo>
                  <a:lnTo>
                    <a:pt x="66288" y="92048"/>
                  </a:lnTo>
                  <a:lnTo>
                    <a:pt x="47716" y="95811"/>
                  </a:lnTo>
                  <a:lnTo>
                    <a:pt x="29150" y="92048"/>
                  </a:lnTo>
                  <a:lnTo>
                    <a:pt x="13982" y="81785"/>
                  </a:lnTo>
                  <a:lnTo>
                    <a:pt x="3752" y="66558"/>
                  </a:lnTo>
                  <a:lnTo>
                    <a:pt x="0" y="47905"/>
                  </a:lnTo>
                  <a:lnTo>
                    <a:pt x="3752" y="29252"/>
                  </a:lnTo>
                  <a:lnTo>
                    <a:pt x="13982" y="14025"/>
                  </a:lnTo>
                  <a:lnTo>
                    <a:pt x="29150" y="3762"/>
                  </a:lnTo>
                  <a:lnTo>
                    <a:pt x="47716" y="0"/>
                  </a:lnTo>
                  <a:lnTo>
                    <a:pt x="66288" y="3762"/>
                  </a:lnTo>
                  <a:lnTo>
                    <a:pt x="81456" y="14025"/>
                  </a:lnTo>
                  <a:lnTo>
                    <a:pt x="91683" y="29252"/>
                  </a:lnTo>
                  <a:lnTo>
                    <a:pt x="95433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4" name="object 224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013160" y="5527902"/>
              <a:ext cx="95445" cy="95848"/>
            </a:xfrm>
            <a:prstGeom prst="rect">
              <a:avLst/>
            </a:prstGeom>
          </p:spPr>
        </p:pic>
        <p:sp>
          <p:nvSpPr>
            <p:cNvPr id="225" name="object 225" descr=""/>
            <p:cNvSpPr/>
            <p:nvPr/>
          </p:nvSpPr>
          <p:spPr>
            <a:xfrm>
              <a:off x="4013160" y="5527902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42"/>
                  </a:moveTo>
                  <a:lnTo>
                    <a:pt x="91693" y="66580"/>
                  </a:lnTo>
                  <a:lnTo>
                    <a:pt x="81463" y="81808"/>
                  </a:lnTo>
                  <a:lnTo>
                    <a:pt x="66295" y="92080"/>
                  </a:lnTo>
                  <a:lnTo>
                    <a:pt x="47729" y="95848"/>
                  </a:lnTo>
                  <a:lnTo>
                    <a:pt x="29155" y="92080"/>
                  </a:lnTo>
                  <a:lnTo>
                    <a:pt x="13983" y="81808"/>
                  </a:lnTo>
                  <a:lnTo>
                    <a:pt x="3752" y="66580"/>
                  </a:lnTo>
                  <a:lnTo>
                    <a:pt x="0" y="47942"/>
                  </a:lnTo>
                  <a:lnTo>
                    <a:pt x="3752" y="29278"/>
                  </a:lnTo>
                  <a:lnTo>
                    <a:pt x="13983" y="14039"/>
                  </a:lnTo>
                  <a:lnTo>
                    <a:pt x="29155" y="3766"/>
                  </a:lnTo>
                  <a:lnTo>
                    <a:pt x="47729" y="0"/>
                  </a:lnTo>
                  <a:lnTo>
                    <a:pt x="66295" y="3766"/>
                  </a:lnTo>
                  <a:lnTo>
                    <a:pt x="81463" y="14039"/>
                  </a:lnTo>
                  <a:lnTo>
                    <a:pt x="91693" y="29278"/>
                  </a:lnTo>
                  <a:lnTo>
                    <a:pt x="95446" y="47942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6" name="object 226" descr=""/>
            <p:cNvSpPr/>
            <p:nvPr/>
          </p:nvSpPr>
          <p:spPr>
            <a:xfrm>
              <a:off x="3329094" y="5397966"/>
              <a:ext cx="734060" cy="128905"/>
            </a:xfrm>
            <a:custGeom>
              <a:avLst/>
              <a:gdLst/>
              <a:ahLst/>
              <a:cxnLst/>
              <a:rect l="l" t="t" r="r" b="b"/>
              <a:pathLst>
                <a:path w="734060" h="128904">
                  <a:moveTo>
                    <a:pt x="548189" y="0"/>
                  </a:moveTo>
                  <a:lnTo>
                    <a:pt x="548189" y="128610"/>
                  </a:lnTo>
                </a:path>
                <a:path w="734060" h="128904">
                  <a:moveTo>
                    <a:pt x="733595" y="0"/>
                  </a:moveTo>
                  <a:lnTo>
                    <a:pt x="733595" y="128610"/>
                  </a:lnTo>
                </a:path>
                <a:path w="734060" h="128904">
                  <a:moveTo>
                    <a:pt x="365447" y="0"/>
                  </a:moveTo>
                  <a:lnTo>
                    <a:pt x="365447" y="128610"/>
                  </a:lnTo>
                </a:path>
                <a:path w="734060" h="128904">
                  <a:moveTo>
                    <a:pt x="182705" y="0"/>
                  </a:moveTo>
                  <a:lnTo>
                    <a:pt x="182705" y="128610"/>
                  </a:lnTo>
                </a:path>
                <a:path w="734060" h="128904">
                  <a:moveTo>
                    <a:pt x="0" y="0"/>
                  </a:moveTo>
                  <a:lnTo>
                    <a:pt x="0" y="128610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7" name="object 227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3288578" y="5353788"/>
              <a:ext cx="95445" cy="95824"/>
            </a:xfrm>
            <a:prstGeom prst="rect">
              <a:avLst/>
            </a:prstGeom>
          </p:spPr>
        </p:pic>
        <p:sp>
          <p:nvSpPr>
            <p:cNvPr id="228" name="object 228" descr=""/>
            <p:cNvSpPr/>
            <p:nvPr/>
          </p:nvSpPr>
          <p:spPr>
            <a:xfrm>
              <a:off x="3288577" y="5353788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05"/>
                  </a:moveTo>
                  <a:lnTo>
                    <a:pt x="91693" y="66555"/>
                  </a:lnTo>
                  <a:lnTo>
                    <a:pt x="81463" y="81787"/>
                  </a:lnTo>
                  <a:lnTo>
                    <a:pt x="66295" y="92057"/>
                  </a:lnTo>
                  <a:lnTo>
                    <a:pt x="47729" y="95823"/>
                  </a:lnTo>
                  <a:lnTo>
                    <a:pt x="29155" y="92057"/>
                  </a:lnTo>
                  <a:lnTo>
                    <a:pt x="13983" y="81787"/>
                  </a:lnTo>
                  <a:lnTo>
                    <a:pt x="3752" y="66555"/>
                  </a:lnTo>
                  <a:lnTo>
                    <a:pt x="0" y="47905"/>
                  </a:lnTo>
                  <a:lnTo>
                    <a:pt x="3752" y="29252"/>
                  </a:lnTo>
                  <a:lnTo>
                    <a:pt x="13983" y="14025"/>
                  </a:lnTo>
                  <a:lnTo>
                    <a:pt x="29155" y="3762"/>
                  </a:lnTo>
                  <a:lnTo>
                    <a:pt x="47729" y="0"/>
                  </a:lnTo>
                  <a:lnTo>
                    <a:pt x="66295" y="3762"/>
                  </a:lnTo>
                  <a:lnTo>
                    <a:pt x="81463" y="14025"/>
                  </a:lnTo>
                  <a:lnTo>
                    <a:pt x="91693" y="29252"/>
                  </a:lnTo>
                  <a:lnTo>
                    <a:pt x="95446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9" name="object 229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470112" y="5349553"/>
              <a:ext cx="95434" cy="95835"/>
            </a:xfrm>
            <a:prstGeom prst="rect">
              <a:avLst/>
            </a:prstGeom>
          </p:spPr>
        </p:pic>
        <p:sp>
          <p:nvSpPr>
            <p:cNvPr id="230" name="object 230" descr=""/>
            <p:cNvSpPr/>
            <p:nvPr/>
          </p:nvSpPr>
          <p:spPr>
            <a:xfrm>
              <a:off x="3470112" y="5349553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17"/>
                  </a:moveTo>
                  <a:lnTo>
                    <a:pt x="91683" y="66568"/>
                  </a:lnTo>
                  <a:lnTo>
                    <a:pt x="81456" y="81799"/>
                  </a:lnTo>
                  <a:lnTo>
                    <a:pt x="66288" y="92069"/>
                  </a:lnTo>
                  <a:lnTo>
                    <a:pt x="47716" y="95835"/>
                  </a:lnTo>
                  <a:lnTo>
                    <a:pt x="29150" y="92069"/>
                  </a:lnTo>
                  <a:lnTo>
                    <a:pt x="13982" y="81799"/>
                  </a:lnTo>
                  <a:lnTo>
                    <a:pt x="3752" y="66568"/>
                  </a:lnTo>
                  <a:lnTo>
                    <a:pt x="0" y="47917"/>
                  </a:lnTo>
                  <a:lnTo>
                    <a:pt x="3752" y="29262"/>
                  </a:lnTo>
                  <a:lnTo>
                    <a:pt x="13982" y="14031"/>
                  </a:lnTo>
                  <a:lnTo>
                    <a:pt x="29150" y="3764"/>
                  </a:lnTo>
                  <a:lnTo>
                    <a:pt x="47716" y="0"/>
                  </a:lnTo>
                  <a:lnTo>
                    <a:pt x="66288" y="3764"/>
                  </a:lnTo>
                  <a:lnTo>
                    <a:pt x="81456" y="14031"/>
                  </a:lnTo>
                  <a:lnTo>
                    <a:pt x="91683" y="29262"/>
                  </a:lnTo>
                  <a:lnTo>
                    <a:pt x="95433" y="4791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1" name="object 231" descr="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648465" y="5349652"/>
              <a:ext cx="95421" cy="95835"/>
            </a:xfrm>
            <a:prstGeom prst="rect">
              <a:avLst/>
            </a:prstGeom>
          </p:spPr>
        </p:pic>
        <p:sp>
          <p:nvSpPr>
            <p:cNvPr id="232" name="object 232" descr=""/>
            <p:cNvSpPr/>
            <p:nvPr/>
          </p:nvSpPr>
          <p:spPr>
            <a:xfrm>
              <a:off x="3648464" y="5349652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21" y="47930"/>
                  </a:moveTo>
                  <a:lnTo>
                    <a:pt x="91669" y="66573"/>
                  </a:lnTo>
                  <a:lnTo>
                    <a:pt x="81439" y="81801"/>
                  </a:lnTo>
                  <a:lnTo>
                    <a:pt x="66271" y="92069"/>
                  </a:lnTo>
                  <a:lnTo>
                    <a:pt x="47704" y="95835"/>
                  </a:lnTo>
                  <a:lnTo>
                    <a:pt x="29140" y="92069"/>
                  </a:lnTo>
                  <a:lnTo>
                    <a:pt x="13976" y="81801"/>
                  </a:lnTo>
                  <a:lnTo>
                    <a:pt x="3750" y="66573"/>
                  </a:lnTo>
                  <a:lnTo>
                    <a:pt x="0" y="47930"/>
                  </a:lnTo>
                  <a:lnTo>
                    <a:pt x="3750" y="29267"/>
                  </a:lnTo>
                  <a:lnTo>
                    <a:pt x="13976" y="14033"/>
                  </a:lnTo>
                  <a:lnTo>
                    <a:pt x="29140" y="3764"/>
                  </a:lnTo>
                  <a:lnTo>
                    <a:pt x="47704" y="0"/>
                  </a:lnTo>
                  <a:lnTo>
                    <a:pt x="66271" y="3764"/>
                  </a:lnTo>
                  <a:lnTo>
                    <a:pt x="81439" y="14033"/>
                  </a:lnTo>
                  <a:lnTo>
                    <a:pt x="91669" y="29267"/>
                  </a:lnTo>
                  <a:lnTo>
                    <a:pt x="95421" y="47930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3" name="object 233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830800" y="5349665"/>
              <a:ext cx="95434" cy="95835"/>
            </a:xfrm>
            <a:prstGeom prst="rect">
              <a:avLst/>
            </a:prstGeom>
          </p:spPr>
        </p:pic>
        <p:sp>
          <p:nvSpPr>
            <p:cNvPr id="234" name="object 234" descr=""/>
            <p:cNvSpPr/>
            <p:nvPr/>
          </p:nvSpPr>
          <p:spPr>
            <a:xfrm>
              <a:off x="3830800" y="5349664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17"/>
                  </a:moveTo>
                  <a:lnTo>
                    <a:pt x="91683" y="66568"/>
                  </a:lnTo>
                  <a:lnTo>
                    <a:pt x="81456" y="81799"/>
                  </a:lnTo>
                  <a:lnTo>
                    <a:pt x="66288" y="92069"/>
                  </a:lnTo>
                  <a:lnTo>
                    <a:pt x="47716" y="95835"/>
                  </a:lnTo>
                  <a:lnTo>
                    <a:pt x="29150" y="92069"/>
                  </a:lnTo>
                  <a:lnTo>
                    <a:pt x="13982" y="81799"/>
                  </a:lnTo>
                  <a:lnTo>
                    <a:pt x="3752" y="66568"/>
                  </a:lnTo>
                  <a:lnTo>
                    <a:pt x="0" y="47917"/>
                  </a:lnTo>
                  <a:lnTo>
                    <a:pt x="3752" y="29262"/>
                  </a:lnTo>
                  <a:lnTo>
                    <a:pt x="13982" y="14031"/>
                  </a:lnTo>
                  <a:lnTo>
                    <a:pt x="29150" y="3764"/>
                  </a:lnTo>
                  <a:lnTo>
                    <a:pt x="47716" y="0"/>
                  </a:lnTo>
                  <a:lnTo>
                    <a:pt x="66288" y="3764"/>
                  </a:lnTo>
                  <a:lnTo>
                    <a:pt x="81456" y="14031"/>
                  </a:lnTo>
                  <a:lnTo>
                    <a:pt x="91683" y="29262"/>
                  </a:lnTo>
                  <a:lnTo>
                    <a:pt x="95433" y="4791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5" name="object 235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013160" y="5352116"/>
              <a:ext cx="95445" cy="95824"/>
            </a:xfrm>
            <a:prstGeom prst="rect">
              <a:avLst/>
            </a:prstGeom>
          </p:spPr>
        </p:pic>
        <p:sp>
          <p:nvSpPr>
            <p:cNvPr id="236" name="object 236" descr=""/>
            <p:cNvSpPr/>
            <p:nvPr/>
          </p:nvSpPr>
          <p:spPr>
            <a:xfrm>
              <a:off x="4013160" y="5352116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05"/>
                  </a:moveTo>
                  <a:lnTo>
                    <a:pt x="91693" y="66560"/>
                  </a:lnTo>
                  <a:lnTo>
                    <a:pt x="81463" y="81791"/>
                  </a:lnTo>
                  <a:lnTo>
                    <a:pt x="66295" y="92059"/>
                  </a:lnTo>
                  <a:lnTo>
                    <a:pt x="47729" y="95823"/>
                  </a:lnTo>
                  <a:lnTo>
                    <a:pt x="29155" y="92059"/>
                  </a:lnTo>
                  <a:lnTo>
                    <a:pt x="13983" y="81791"/>
                  </a:lnTo>
                  <a:lnTo>
                    <a:pt x="3752" y="66560"/>
                  </a:lnTo>
                  <a:lnTo>
                    <a:pt x="0" y="47905"/>
                  </a:lnTo>
                  <a:lnTo>
                    <a:pt x="3752" y="29257"/>
                  </a:lnTo>
                  <a:lnTo>
                    <a:pt x="13983" y="14030"/>
                  </a:lnTo>
                  <a:lnTo>
                    <a:pt x="29155" y="3764"/>
                  </a:lnTo>
                  <a:lnTo>
                    <a:pt x="47729" y="0"/>
                  </a:lnTo>
                  <a:lnTo>
                    <a:pt x="66295" y="3764"/>
                  </a:lnTo>
                  <a:lnTo>
                    <a:pt x="81463" y="14030"/>
                  </a:lnTo>
                  <a:lnTo>
                    <a:pt x="91693" y="29257"/>
                  </a:lnTo>
                  <a:lnTo>
                    <a:pt x="95446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7" name="object 237" descr=""/>
            <p:cNvSpPr/>
            <p:nvPr/>
          </p:nvSpPr>
          <p:spPr>
            <a:xfrm>
              <a:off x="3329094" y="5195584"/>
              <a:ext cx="734060" cy="158115"/>
            </a:xfrm>
            <a:custGeom>
              <a:avLst/>
              <a:gdLst/>
              <a:ahLst/>
              <a:cxnLst/>
              <a:rect l="l" t="t" r="r" b="b"/>
              <a:pathLst>
                <a:path w="734060" h="158114">
                  <a:moveTo>
                    <a:pt x="548189" y="0"/>
                  </a:moveTo>
                  <a:lnTo>
                    <a:pt x="548189" y="158092"/>
                  </a:lnTo>
                </a:path>
                <a:path w="734060" h="158114">
                  <a:moveTo>
                    <a:pt x="733595" y="0"/>
                  </a:moveTo>
                  <a:lnTo>
                    <a:pt x="733595" y="158092"/>
                  </a:lnTo>
                </a:path>
                <a:path w="734060" h="158114">
                  <a:moveTo>
                    <a:pt x="365447" y="0"/>
                  </a:moveTo>
                  <a:lnTo>
                    <a:pt x="365447" y="158092"/>
                  </a:lnTo>
                </a:path>
                <a:path w="734060" h="158114">
                  <a:moveTo>
                    <a:pt x="182705" y="0"/>
                  </a:moveTo>
                  <a:lnTo>
                    <a:pt x="182705" y="158092"/>
                  </a:lnTo>
                </a:path>
                <a:path w="734060" h="158114">
                  <a:moveTo>
                    <a:pt x="0" y="0"/>
                  </a:moveTo>
                  <a:lnTo>
                    <a:pt x="0" y="158092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8" name="object 238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288578" y="5171414"/>
              <a:ext cx="95445" cy="95848"/>
            </a:xfrm>
            <a:prstGeom prst="rect">
              <a:avLst/>
            </a:prstGeom>
          </p:spPr>
        </p:pic>
        <p:sp>
          <p:nvSpPr>
            <p:cNvPr id="239" name="object 239" descr=""/>
            <p:cNvSpPr/>
            <p:nvPr/>
          </p:nvSpPr>
          <p:spPr>
            <a:xfrm>
              <a:off x="3288577" y="5171415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30"/>
                  </a:moveTo>
                  <a:lnTo>
                    <a:pt x="91693" y="66575"/>
                  </a:lnTo>
                  <a:lnTo>
                    <a:pt x="81463" y="81807"/>
                  </a:lnTo>
                  <a:lnTo>
                    <a:pt x="66295" y="92080"/>
                  </a:lnTo>
                  <a:lnTo>
                    <a:pt x="47729" y="95848"/>
                  </a:lnTo>
                  <a:lnTo>
                    <a:pt x="29155" y="92080"/>
                  </a:lnTo>
                  <a:lnTo>
                    <a:pt x="13983" y="81807"/>
                  </a:lnTo>
                  <a:lnTo>
                    <a:pt x="3752" y="66575"/>
                  </a:lnTo>
                  <a:lnTo>
                    <a:pt x="0" y="47930"/>
                  </a:lnTo>
                  <a:lnTo>
                    <a:pt x="3752" y="29267"/>
                  </a:lnTo>
                  <a:lnTo>
                    <a:pt x="13983" y="14033"/>
                  </a:lnTo>
                  <a:lnTo>
                    <a:pt x="29155" y="3764"/>
                  </a:lnTo>
                  <a:lnTo>
                    <a:pt x="47729" y="0"/>
                  </a:lnTo>
                  <a:lnTo>
                    <a:pt x="66295" y="3764"/>
                  </a:lnTo>
                  <a:lnTo>
                    <a:pt x="81463" y="14033"/>
                  </a:lnTo>
                  <a:lnTo>
                    <a:pt x="91693" y="29267"/>
                  </a:lnTo>
                  <a:lnTo>
                    <a:pt x="95446" y="47930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0" name="object 240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470112" y="5167204"/>
              <a:ext cx="95434" cy="95824"/>
            </a:xfrm>
            <a:prstGeom prst="rect">
              <a:avLst/>
            </a:prstGeom>
          </p:spPr>
        </p:pic>
        <p:sp>
          <p:nvSpPr>
            <p:cNvPr id="241" name="object 241" descr=""/>
            <p:cNvSpPr/>
            <p:nvPr/>
          </p:nvSpPr>
          <p:spPr>
            <a:xfrm>
              <a:off x="3470112" y="5167204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05"/>
                  </a:moveTo>
                  <a:lnTo>
                    <a:pt x="91683" y="66550"/>
                  </a:lnTo>
                  <a:lnTo>
                    <a:pt x="81456" y="81782"/>
                  </a:lnTo>
                  <a:lnTo>
                    <a:pt x="66288" y="92055"/>
                  </a:lnTo>
                  <a:lnTo>
                    <a:pt x="47716" y="95823"/>
                  </a:lnTo>
                  <a:lnTo>
                    <a:pt x="29150" y="92055"/>
                  </a:lnTo>
                  <a:lnTo>
                    <a:pt x="13982" y="81782"/>
                  </a:lnTo>
                  <a:lnTo>
                    <a:pt x="3752" y="66550"/>
                  </a:lnTo>
                  <a:lnTo>
                    <a:pt x="0" y="47905"/>
                  </a:lnTo>
                  <a:lnTo>
                    <a:pt x="3752" y="29252"/>
                  </a:lnTo>
                  <a:lnTo>
                    <a:pt x="13982" y="14025"/>
                  </a:lnTo>
                  <a:lnTo>
                    <a:pt x="29150" y="3762"/>
                  </a:lnTo>
                  <a:lnTo>
                    <a:pt x="47716" y="0"/>
                  </a:lnTo>
                  <a:lnTo>
                    <a:pt x="66288" y="3762"/>
                  </a:lnTo>
                  <a:lnTo>
                    <a:pt x="81456" y="14025"/>
                  </a:lnTo>
                  <a:lnTo>
                    <a:pt x="91683" y="29252"/>
                  </a:lnTo>
                  <a:lnTo>
                    <a:pt x="95433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2" name="object 242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3648465" y="5167292"/>
              <a:ext cx="95421" cy="95848"/>
            </a:xfrm>
            <a:prstGeom prst="rect">
              <a:avLst/>
            </a:prstGeom>
          </p:spPr>
        </p:pic>
        <p:sp>
          <p:nvSpPr>
            <p:cNvPr id="243" name="object 243" descr=""/>
            <p:cNvSpPr/>
            <p:nvPr/>
          </p:nvSpPr>
          <p:spPr>
            <a:xfrm>
              <a:off x="3648464" y="5167291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21" y="47918"/>
                  </a:moveTo>
                  <a:lnTo>
                    <a:pt x="91669" y="66570"/>
                  </a:lnTo>
                  <a:lnTo>
                    <a:pt x="81439" y="81805"/>
                  </a:lnTo>
                  <a:lnTo>
                    <a:pt x="66271" y="92080"/>
                  </a:lnTo>
                  <a:lnTo>
                    <a:pt x="47704" y="95848"/>
                  </a:lnTo>
                  <a:lnTo>
                    <a:pt x="29140" y="92080"/>
                  </a:lnTo>
                  <a:lnTo>
                    <a:pt x="13976" y="81805"/>
                  </a:lnTo>
                  <a:lnTo>
                    <a:pt x="3750" y="66570"/>
                  </a:lnTo>
                  <a:lnTo>
                    <a:pt x="0" y="47918"/>
                  </a:lnTo>
                  <a:lnTo>
                    <a:pt x="3750" y="29267"/>
                  </a:lnTo>
                  <a:lnTo>
                    <a:pt x="13976" y="14036"/>
                  </a:lnTo>
                  <a:lnTo>
                    <a:pt x="29140" y="3766"/>
                  </a:lnTo>
                  <a:lnTo>
                    <a:pt x="47704" y="0"/>
                  </a:lnTo>
                  <a:lnTo>
                    <a:pt x="66271" y="3766"/>
                  </a:lnTo>
                  <a:lnTo>
                    <a:pt x="81439" y="14036"/>
                  </a:lnTo>
                  <a:lnTo>
                    <a:pt x="91669" y="29267"/>
                  </a:lnTo>
                  <a:lnTo>
                    <a:pt x="95421" y="47918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4" name="object 244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830800" y="5167303"/>
              <a:ext cx="95434" cy="95848"/>
            </a:xfrm>
            <a:prstGeom prst="rect">
              <a:avLst/>
            </a:prstGeom>
          </p:spPr>
        </p:pic>
        <p:sp>
          <p:nvSpPr>
            <p:cNvPr id="245" name="object 245" descr=""/>
            <p:cNvSpPr/>
            <p:nvPr/>
          </p:nvSpPr>
          <p:spPr>
            <a:xfrm>
              <a:off x="3830800" y="5167304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17"/>
                  </a:moveTo>
                  <a:lnTo>
                    <a:pt x="91683" y="66570"/>
                  </a:lnTo>
                  <a:lnTo>
                    <a:pt x="81456" y="81805"/>
                  </a:lnTo>
                  <a:lnTo>
                    <a:pt x="66288" y="92080"/>
                  </a:lnTo>
                  <a:lnTo>
                    <a:pt x="47716" y="95848"/>
                  </a:lnTo>
                  <a:lnTo>
                    <a:pt x="29150" y="92080"/>
                  </a:lnTo>
                  <a:lnTo>
                    <a:pt x="13982" y="81805"/>
                  </a:lnTo>
                  <a:lnTo>
                    <a:pt x="3752" y="66570"/>
                  </a:lnTo>
                  <a:lnTo>
                    <a:pt x="0" y="47917"/>
                  </a:lnTo>
                  <a:lnTo>
                    <a:pt x="3752" y="29267"/>
                  </a:lnTo>
                  <a:lnTo>
                    <a:pt x="13982" y="14036"/>
                  </a:lnTo>
                  <a:lnTo>
                    <a:pt x="29150" y="3766"/>
                  </a:lnTo>
                  <a:lnTo>
                    <a:pt x="47716" y="0"/>
                  </a:lnTo>
                  <a:lnTo>
                    <a:pt x="66288" y="3766"/>
                  </a:lnTo>
                  <a:lnTo>
                    <a:pt x="81456" y="14036"/>
                  </a:lnTo>
                  <a:lnTo>
                    <a:pt x="91683" y="29267"/>
                  </a:lnTo>
                  <a:lnTo>
                    <a:pt x="95433" y="4791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6" name="object 246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013161" y="5169768"/>
              <a:ext cx="95445" cy="95810"/>
            </a:xfrm>
            <a:prstGeom prst="rect">
              <a:avLst/>
            </a:prstGeom>
          </p:spPr>
        </p:pic>
        <p:sp>
          <p:nvSpPr>
            <p:cNvPr id="247" name="object 247" descr=""/>
            <p:cNvSpPr/>
            <p:nvPr/>
          </p:nvSpPr>
          <p:spPr>
            <a:xfrm>
              <a:off x="4013160" y="5169767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05"/>
                  </a:moveTo>
                  <a:lnTo>
                    <a:pt x="91693" y="66553"/>
                  </a:lnTo>
                  <a:lnTo>
                    <a:pt x="81463" y="81780"/>
                  </a:lnTo>
                  <a:lnTo>
                    <a:pt x="66295" y="92046"/>
                  </a:lnTo>
                  <a:lnTo>
                    <a:pt x="47729" y="95811"/>
                  </a:lnTo>
                  <a:lnTo>
                    <a:pt x="29155" y="92046"/>
                  </a:lnTo>
                  <a:lnTo>
                    <a:pt x="13983" y="81780"/>
                  </a:lnTo>
                  <a:lnTo>
                    <a:pt x="3752" y="66553"/>
                  </a:lnTo>
                  <a:lnTo>
                    <a:pt x="0" y="47905"/>
                  </a:lnTo>
                  <a:lnTo>
                    <a:pt x="3752" y="29246"/>
                  </a:lnTo>
                  <a:lnTo>
                    <a:pt x="13983" y="14020"/>
                  </a:lnTo>
                  <a:lnTo>
                    <a:pt x="29155" y="3760"/>
                  </a:lnTo>
                  <a:lnTo>
                    <a:pt x="47729" y="0"/>
                  </a:lnTo>
                  <a:lnTo>
                    <a:pt x="66295" y="3760"/>
                  </a:lnTo>
                  <a:lnTo>
                    <a:pt x="81463" y="14020"/>
                  </a:lnTo>
                  <a:lnTo>
                    <a:pt x="91693" y="29246"/>
                  </a:lnTo>
                  <a:lnTo>
                    <a:pt x="95446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8" name="object 248" descr=""/>
            <p:cNvSpPr/>
            <p:nvPr/>
          </p:nvSpPr>
          <p:spPr>
            <a:xfrm>
              <a:off x="3329094" y="5030992"/>
              <a:ext cx="734060" cy="137795"/>
            </a:xfrm>
            <a:custGeom>
              <a:avLst/>
              <a:gdLst/>
              <a:ahLst/>
              <a:cxnLst/>
              <a:rect l="l" t="t" r="r" b="b"/>
              <a:pathLst>
                <a:path w="734060" h="137795">
                  <a:moveTo>
                    <a:pt x="548189" y="0"/>
                  </a:moveTo>
                  <a:lnTo>
                    <a:pt x="548189" y="137216"/>
                  </a:lnTo>
                </a:path>
                <a:path w="734060" h="137795">
                  <a:moveTo>
                    <a:pt x="733595" y="0"/>
                  </a:moveTo>
                  <a:lnTo>
                    <a:pt x="733595" y="137216"/>
                  </a:lnTo>
                </a:path>
                <a:path w="734060" h="137795">
                  <a:moveTo>
                    <a:pt x="365447" y="0"/>
                  </a:moveTo>
                  <a:lnTo>
                    <a:pt x="365447" y="137216"/>
                  </a:lnTo>
                </a:path>
                <a:path w="734060" h="137795">
                  <a:moveTo>
                    <a:pt x="182705" y="0"/>
                  </a:moveTo>
                  <a:lnTo>
                    <a:pt x="182705" y="137216"/>
                  </a:lnTo>
                </a:path>
                <a:path w="734060" h="137795">
                  <a:moveTo>
                    <a:pt x="0" y="0"/>
                  </a:moveTo>
                  <a:lnTo>
                    <a:pt x="0" y="137216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9" name="object 249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3288578" y="4992385"/>
              <a:ext cx="95445" cy="95848"/>
            </a:xfrm>
            <a:prstGeom prst="rect">
              <a:avLst/>
            </a:prstGeom>
          </p:spPr>
        </p:pic>
        <p:sp>
          <p:nvSpPr>
            <p:cNvPr id="250" name="object 250" descr=""/>
            <p:cNvSpPr/>
            <p:nvPr/>
          </p:nvSpPr>
          <p:spPr>
            <a:xfrm>
              <a:off x="3288577" y="4992384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30"/>
                  </a:moveTo>
                  <a:lnTo>
                    <a:pt x="91693" y="66575"/>
                  </a:lnTo>
                  <a:lnTo>
                    <a:pt x="81463" y="81807"/>
                  </a:lnTo>
                  <a:lnTo>
                    <a:pt x="66295" y="92080"/>
                  </a:lnTo>
                  <a:lnTo>
                    <a:pt x="47729" y="95848"/>
                  </a:lnTo>
                  <a:lnTo>
                    <a:pt x="29155" y="92080"/>
                  </a:lnTo>
                  <a:lnTo>
                    <a:pt x="13983" y="81807"/>
                  </a:lnTo>
                  <a:lnTo>
                    <a:pt x="3752" y="66575"/>
                  </a:lnTo>
                  <a:lnTo>
                    <a:pt x="0" y="47930"/>
                  </a:lnTo>
                  <a:lnTo>
                    <a:pt x="3752" y="29273"/>
                  </a:lnTo>
                  <a:lnTo>
                    <a:pt x="13983" y="14037"/>
                  </a:lnTo>
                  <a:lnTo>
                    <a:pt x="29155" y="3766"/>
                  </a:lnTo>
                  <a:lnTo>
                    <a:pt x="47729" y="0"/>
                  </a:lnTo>
                  <a:lnTo>
                    <a:pt x="66295" y="3766"/>
                  </a:lnTo>
                  <a:lnTo>
                    <a:pt x="81463" y="14037"/>
                  </a:lnTo>
                  <a:lnTo>
                    <a:pt x="91693" y="29273"/>
                  </a:lnTo>
                  <a:lnTo>
                    <a:pt x="95446" y="47930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1" name="object 251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3470112" y="4988175"/>
              <a:ext cx="95434" cy="95835"/>
            </a:xfrm>
            <a:prstGeom prst="rect">
              <a:avLst/>
            </a:prstGeom>
          </p:spPr>
        </p:pic>
        <p:sp>
          <p:nvSpPr>
            <p:cNvPr id="252" name="object 252" descr=""/>
            <p:cNvSpPr/>
            <p:nvPr/>
          </p:nvSpPr>
          <p:spPr>
            <a:xfrm>
              <a:off x="3470112" y="4988174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17"/>
                  </a:moveTo>
                  <a:lnTo>
                    <a:pt x="91683" y="66562"/>
                  </a:lnTo>
                  <a:lnTo>
                    <a:pt x="81456" y="81794"/>
                  </a:lnTo>
                  <a:lnTo>
                    <a:pt x="66288" y="92068"/>
                  </a:lnTo>
                  <a:lnTo>
                    <a:pt x="47716" y="95835"/>
                  </a:lnTo>
                  <a:lnTo>
                    <a:pt x="29150" y="92068"/>
                  </a:lnTo>
                  <a:lnTo>
                    <a:pt x="13982" y="81794"/>
                  </a:lnTo>
                  <a:lnTo>
                    <a:pt x="3752" y="66562"/>
                  </a:lnTo>
                  <a:lnTo>
                    <a:pt x="0" y="47917"/>
                  </a:lnTo>
                  <a:lnTo>
                    <a:pt x="3752" y="29262"/>
                  </a:lnTo>
                  <a:lnTo>
                    <a:pt x="13982" y="14031"/>
                  </a:lnTo>
                  <a:lnTo>
                    <a:pt x="29150" y="3764"/>
                  </a:lnTo>
                  <a:lnTo>
                    <a:pt x="47716" y="0"/>
                  </a:lnTo>
                  <a:lnTo>
                    <a:pt x="66288" y="3764"/>
                  </a:lnTo>
                  <a:lnTo>
                    <a:pt x="81456" y="14031"/>
                  </a:lnTo>
                  <a:lnTo>
                    <a:pt x="91683" y="29262"/>
                  </a:lnTo>
                  <a:lnTo>
                    <a:pt x="95433" y="4791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3" name="object 253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3648465" y="4988274"/>
              <a:ext cx="95421" cy="95848"/>
            </a:xfrm>
            <a:prstGeom prst="rect">
              <a:avLst/>
            </a:prstGeom>
          </p:spPr>
        </p:pic>
        <p:sp>
          <p:nvSpPr>
            <p:cNvPr id="254" name="object 254" descr=""/>
            <p:cNvSpPr/>
            <p:nvPr/>
          </p:nvSpPr>
          <p:spPr>
            <a:xfrm>
              <a:off x="3648464" y="4988273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21" y="47917"/>
                  </a:moveTo>
                  <a:lnTo>
                    <a:pt x="91669" y="66570"/>
                  </a:lnTo>
                  <a:lnTo>
                    <a:pt x="81439" y="81805"/>
                  </a:lnTo>
                  <a:lnTo>
                    <a:pt x="66271" y="92080"/>
                  </a:lnTo>
                  <a:lnTo>
                    <a:pt x="47704" y="95848"/>
                  </a:lnTo>
                  <a:lnTo>
                    <a:pt x="29140" y="92080"/>
                  </a:lnTo>
                  <a:lnTo>
                    <a:pt x="13976" y="81805"/>
                  </a:lnTo>
                  <a:lnTo>
                    <a:pt x="3750" y="66570"/>
                  </a:lnTo>
                  <a:lnTo>
                    <a:pt x="0" y="47917"/>
                  </a:lnTo>
                  <a:lnTo>
                    <a:pt x="3750" y="29267"/>
                  </a:lnTo>
                  <a:lnTo>
                    <a:pt x="13976" y="14036"/>
                  </a:lnTo>
                  <a:lnTo>
                    <a:pt x="29140" y="3766"/>
                  </a:lnTo>
                  <a:lnTo>
                    <a:pt x="47704" y="0"/>
                  </a:lnTo>
                  <a:lnTo>
                    <a:pt x="66271" y="3766"/>
                  </a:lnTo>
                  <a:lnTo>
                    <a:pt x="81439" y="14036"/>
                  </a:lnTo>
                  <a:lnTo>
                    <a:pt x="91669" y="29267"/>
                  </a:lnTo>
                  <a:lnTo>
                    <a:pt x="95421" y="4791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5" name="object 255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3830799" y="4988274"/>
              <a:ext cx="95434" cy="95848"/>
            </a:xfrm>
            <a:prstGeom prst="rect">
              <a:avLst/>
            </a:prstGeom>
          </p:spPr>
        </p:pic>
        <p:sp>
          <p:nvSpPr>
            <p:cNvPr id="256" name="object 256" descr=""/>
            <p:cNvSpPr/>
            <p:nvPr/>
          </p:nvSpPr>
          <p:spPr>
            <a:xfrm>
              <a:off x="3830800" y="4988273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30"/>
                  </a:moveTo>
                  <a:lnTo>
                    <a:pt x="91683" y="66575"/>
                  </a:lnTo>
                  <a:lnTo>
                    <a:pt x="81456" y="81807"/>
                  </a:lnTo>
                  <a:lnTo>
                    <a:pt x="66288" y="92080"/>
                  </a:lnTo>
                  <a:lnTo>
                    <a:pt x="47716" y="95848"/>
                  </a:lnTo>
                  <a:lnTo>
                    <a:pt x="29150" y="92080"/>
                  </a:lnTo>
                  <a:lnTo>
                    <a:pt x="13982" y="81807"/>
                  </a:lnTo>
                  <a:lnTo>
                    <a:pt x="3752" y="66575"/>
                  </a:lnTo>
                  <a:lnTo>
                    <a:pt x="0" y="47930"/>
                  </a:lnTo>
                  <a:lnTo>
                    <a:pt x="3752" y="29273"/>
                  </a:lnTo>
                  <a:lnTo>
                    <a:pt x="13982" y="14037"/>
                  </a:lnTo>
                  <a:lnTo>
                    <a:pt x="29150" y="3766"/>
                  </a:lnTo>
                  <a:lnTo>
                    <a:pt x="47716" y="0"/>
                  </a:lnTo>
                  <a:lnTo>
                    <a:pt x="66288" y="3766"/>
                  </a:lnTo>
                  <a:lnTo>
                    <a:pt x="81456" y="14037"/>
                  </a:lnTo>
                  <a:lnTo>
                    <a:pt x="91683" y="29273"/>
                  </a:lnTo>
                  <a:lnTo>
                    <a:pt x="95433" y="47930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7" name="object 257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013160" y="4990738"/>
              <a:ext cx="95445" cy="95822"/>
            </a:xfrm>
            <a:prstGeom prst="rect">
              <a:avLst/>
            </a:prstGeom>
          </p:spPr>
        </p:pic>
        <p:sp>
          <p:nvSpPr>
            <p:cNvPr id="258" name="object 258" descr=""/>
            <p:cNvSpPr/>
            <p:nvPr/>
          </p:nvSpPr>
          <p:spPr>
            <a:xfrm>
              <a:off x="4013160" y="4990738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05"/>
                  </a:moveTo>
                  <a:lnTo>
                    <a:pt x="91693" y="66555"/>
                  </a:lnTo>
                  <a:lnTo>
                    <a:pt x="81463" y="81787"/>
                  </a:lnTo>
                  <a:lnTo>
                    <a:pt x="66295" y="92057"/>
                  </a:lnTo>
                  <a:lnTo>
                    <a:pt x="47729" y="95823"/>
                  </a:lnTo>
                  <a:lnTo>
                    <a:pt x="29155" y="92057"/>
                  </a:lnTo>
                  <a:lnTo>
                    <a:pt x="13983" y="81787"/>
                  </a:lnTo>
                  <a:lnTo>
                    <a:pt x="3752" y="66555"/>
                  </a:lnTo>
                  <a:lnTo>
                    <a:pt x="0" y="47905"/>
                  </a:lnTo>
                  <a:lnTo>
                    <a:pt x="3752" y="29252"/>
                  </a:lnTo>
                  <a:lnTo>
                    <a:pt x="13983" y="14025"/>
                  </a:lnTo>
                  <a:lnTo>
                    <a:pt x="29155" y="3762"/>
                  </a:lnTo>
                  <a:lnTo>
                    <a:pt x="47729" y="0"/>
                  </a:lnTo>
                  <a:lnTo>
                    <a:pt x="66295" y="3762"/>
                  </a:lnTo>
                  <a:lnTo>
                    <a:pt x="81463" y="14025"/>
                  </a:lnTo>
                  <a:lnTo>
                    <a:pt x="91693" y="29252"/>
                  </a:lnTo>
                  <a:lnTo>
                    <a:pt x="95446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9" name="object 259" descr=""/>
            <p:cNvSpPr/>
            <p:nvPr/>
          </p:nvSpPr>
          <p:spPr>
            <a:xfrm>
              <a:off x="3329094" y="4887955"/>
              <a:ext cx="734060" cy="103505"/>
            </a:xfrm>
            <a:custGeom>
              <a:avLst/>
              <a:gdLst/>
              <a:ahLst/>
              <a:cxnLst/>
              <a:rect l="l" t="t" r="r" b="b"/>
              <a:pathLst>
                <a:path w="734060" h="103504">
                  <a:moveTo>
                    <a:pt x="548189" y="0"/>
                  </a:moveTo>
                  <a:lnTo>
                    <a:pt x="548189" y="103240"/>
                  </a:lnTo>
                </a:path>
                <a:path w="734060" h="103504">
                  <a:moveTo>
                    <a:pt x="733595" y="0"/>
                  </a:moveTo>
                  <a:lnTo>
                    <a:pt x="733595" y="103240"/>
                  </a:lnTo>
                </a:path>
                <a:path w="734060" h="103504">
                  <a:moveTo>
                    <a:pt x="365447" y="0"/>
                  </a:moveTo>
                  <a:lnTo>
                    <a:pt x="365447" y="103240"/>
                  </a:lnTo>
                </a:path>
                <a:path w="734060" h="103504">
                  <a:moveTo>
                    <a:pt x="182705" y="0"/>
                  </a:moveTo>
                  <a:lnTo>
                    <a:pt x="182705" y="103240"/>
                  </a:lnTo>
                </a:path>
                <a:path w="734060" h="103504">
                  <a:moveTo>
                    <a:pt x="0" y="0"/>
                  </a:moveTo>
                  <a:lnTo>
                    <a:pt x="0" y="103240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0" name="object 260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3288578" y="4819037"/>
              <a:ext cx="95445" cy="95836"/>
            </a:xfrm>
            <a:prstGeom prst="rect">
              <a:avLst/>
            </a:prstGeom>
          </p:spPr>
        </p:pic>
        <p:sp>
          <p:nvSpPr>
            <p:cNvPr id="261" name="object 261" descr=""/>
            <p:cNvSpPr/>
            <p:nvPr/>
          </p:nvSpPr>
          <p:spPr>
            <a:xfrm>
              <a:off x="3288577" y="4819037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30"/>
                  </a:moveTo>
                  <a:lnTo>
                    <a:pt x="91693" y="66568"/>
                  </a:lnTo>
                  <a:lnTo>
                    <a:pt x="81463" y="81796"/>
                  </a:lnTo>
                  <a:lnTo>
                    <a:pt x="66295" y="92068"/>
                  </a:lnTo>
                  <a:lnTo>
                    <a:pt x="47729" y="95836"/>
                  </a:lnTo>
                  <a:lnTo>
                    <a:pt x="29155" y="92068"/>
                  </a:lnTo>
                  <a:lnTo>
                    <a:pt x="13983" y="81796"/>
                  </a:lnTo>
                  <a:lnTo>
                    <a:pt x="3752" y="66568"/>
                  </a:lnTo>
                  <a:lnTo>
                    <a:pt x="0" y="47930"/>
                  </a:lnTo>
                  <a:lnTo>
                    <a:pt x="3752" y="29267"/>
                  </a:lnTo>
                  <a:lnTo>
                    <a:pt x="13983" y="14033"/>
                  </a:lnTo>
                  <a:lnTo>
                    <a:pt x="29155" y="3764"/>
                  </a:lnTo>
                  <a:lnTo>
                    <a:pt x="47729" y="0"/>
                  </a:lnTo>
                  <a:lnTo>
                    <a:pt x="66295" y="3764"/>
                  </a:lnTo>
                  <a:lnTo>
                    <a:pt x="81463" y="14033"/>
                  </a:lnTo>
                  <a:lnTo>
                    <a:pt x="91693" y="29267"/>
                  </a:lnTo>
                  <a:lnTo>
                    <a:pt x="95446" y="47930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2" name="object 262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3470112" y="4814815"/>
              <a:ext cx="95434" cy="95836"/>
            </a:xfrm>
            <a:prstGeom prst="rect">
              <a:avLst/>
            </a:prstGeom>
          </p:spPr>
        </p:pic>
        <p:sp>
          <p:nvSpPr>
            <p:cNvPr id="263" name="object 263" descr=""/>
            <p:cNvSpPr/>
            <p:nvPr/>
          </p:nvSpPr>
          <p:spPr>
            <a:xfrm>
              <a:off x="3470112" y="4814815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05"/>
                  </a:moveTo>
                  <a:lnTo>
                    <a:pt x="91683" y="66557"/>
                  </a:lnTo>
                  <a:lnTo>
                    <a:pt x="81456" y="81793"/>
                  </a:lnTo>
                  <a:lnTo>
                    <a:pt x="66288" y="92067"/>
                  </a:lnTo>
                  <a:lnTo>
                    <a:pt x="47716" y="95835"/>
                  </a:lnTo>
                  <a:lnTo>
                    <a:pt x="29150" y="92067"/>
                  </a:lnTo>
                  <a:lnTo>
                    <a:pt x="13982" y="81793"/>
                  </a:lnTo>
                  <a:lnTo>
                    <a:pt x="3752" y="66557"/>
                  </a:lnTo>
                  <a:lnTo>
                    <a:pt x="0" y="47905"/>
                  </a:lnTo>
                  <a:lnTo>
                    <a:pt x="3752" y="29257"/>
                  </a:lnTo>
                  <a:lnTo>
                    <a:pt x="13982" y="14030"/>
                  </a:lnTo>
                  <a:lnTo>
                    <a:pt x="29150" y="3764"/>
                  </a:lnTo>
                  <a:lnTo>
                    <a:pt x="47716" y="0"/>
                  </a:lnTo>
                  <a:lnTo>
                    <a:pt x="66288" y="3764"/>
                  </a:lnTo>
                  <a:lnTo>
                    <a:pt x="81456" y="14030"/>
                  </a:lnTo>
                  <a:lnTo>
                    <a:pt x="91683" y="29257"/>
                  </a:lnTo>
                  <a:lnTo>
                    <a:pt x="95433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4" name="object 264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3648465" y="4814914"/>
              <a:ext cx="95421" cy="95848"/>
            </a:xfrm>
            <a:prstGeom prst="rect">
              <a:avLst/>
            </a:prstGeom>
          </p:spPr>
        </p:pic>
        <p:sp>
          <p:nvSpPr>
            <p:cNvPr id="265" name="object 265" descr=""/>
            <p:cNvSpPr/>
            <p:nvPr/>
          </p:nvSpPr>
          <p:spPr>
            <a:xfrm>
              <a:off x="3648464" y="4814914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21" y="47917"/>
                  </a:moveTo>
                  <a:lnTo>
                    <a:pt x="91669" y="66570"/>
                  </a:lnTo>
                  <a:lnTo>
                    <a:pt x="81439" y="81805"/>
                  </a:lnTo>
                  <a:lnTo>
                    <a:pt x="66271" y="92080"/>
                  </a:lnTo>
                  <a:lnTo>
                    <a:pt x="47704" y="95848"/>
                  </a:lnTo>
                  <a:lnTo>
                    <a:pt x="29140" y="92080"/>
                  </a:lnTo>
                  <a:lnTo>
                    <a:pt x="13976" y="81805"/>
                  </a:lnTo>
                  <a:lnTo>
                    <a:pt x="3750" y="66570"/>
                  </a:lnTo>
                  <a:lnTo>
                    <a:pt x="0" y="47917"/>
                  </a:lnTo>
                  <a:lnTo>
                    <a:pt x="3750" y="29267"/>
                  </a:lnTo>
                  <a:lnTo>
                    <a:pt x="13976" y="14036"/>
                  </a:lnTo>
                  <a:lnTo>
                    <a:pt x="29140" y="3766"/>
                  </a:lnTo>
                  <a:lnTo>
                    <a:pt x="47704" y="0"/>
                  </a:lnTo>
                  <a:lnTo>
                    <a:pt x="66271" y="3766"/>
                  </a:lnTo>
                  <a:lnTo>
                    <a:pt x="81439" y="14036"/>
                  </a:lnTo>
                  <a:lnTo>
                    <a:pt x="91669" y="29267"/>
                  </a:lnTo>
                  <a:lnTo>
                    <a:pt x="95421" y="4791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6" name="object 266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3830799" y="4814926"/>
              <a:ext cx="95434" cy="95835"/>
            </a:xfrm>
            <a:prstGeom prst="rect">
              <a:avLst/>
            </a:prstGeom>
          </p:spPr>
        </p:pic>
        <p:sp>
          <p:nvSpPr>
            <p:cNvPr id="267" name="object 267" descr=""/>
            <p:cNvSpPr/>
            <p:nvPr/>
          </p:nvSpPr>
          <p:spPr>
            <a:xfrm>
              <a:off x="3830800" y="4814927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18"/>
                  </a:moveTo>
                  <a:lnTo>
                    <a:pt x="91683" y="66568"/>
                  </a:lnTo>
                  <a:lnTo>
                    <a:pt x="81456" y="81799"/>
                  </a:lnTo>
                  <a:lnTo>
                    <a:pt x="66288" y="92069"/>
                  </a:lnTo>
                  <a:lnTo>
                    <a:pt x="47716" y="95836"/>
                  </a:lnTo>
                  <a:lnTo>
                    <a:pt x="29150" y="92069"/>
                  </a:lnTo>
                  <a:lnTo>
                    <a:pt x="13982" y="81799"/>
                  </a:lnTo>
                  <a:lnTo>
                    <a:pt x="3752" y="66568"/>
                  </a:lnTo>
                  <a:lnTo>
                    <a:pt x="0" y="47918"/>
                  </a:lnTo>
                  <a:lnTo>
                    <a:pt x="3752" y="29262"/>
                  </a:lnTo>
                  <a:lnTo>
                    <a:pt x="13982" y="14031"/>
                  </a:lnTo>
                  <a:lnTo>
                    <a:pt x="29150" y="3764"/>
                  </a:lnTo>
                  <a:lnTo>
                    <a:pt x="47716" y="0"/>
                  </a:lnTo>
                  <a:lnTo>
                    <a:pt x="66288" y="3764"/>
                  </a:lnTo>
                  <a:lnTo>
                    <a:pt x="81456" y="14031"/>
                  </a:lnTo>
                  <a:lnTo>
                    <a:pt x="91683" y="29262"/>
                  </a:lnTo>
                  <a:lnTo>
                    <a:pt x="95433" y="47918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8" name="object 268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4013160" y="4817379"/>
              <a:ext cx="95445" cy="95822"/>
            </a:xfrm>
            <a:prstGeom prst="rect">
              <a:avLst/>
            </a:prstGeom>
          </p:spPr>
        </p:pic>
        <p:sp>
          <p:nvSpPr>
            <p:cNvPr id="269" name="object 269" descr=""/>
            <p:cNvSpPr/>
            <p:nvPr/>
          </p:nvSpPr>
          <p:spPr>
            <a:xfrm>
              <a:off x="4013160" y="4817378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18"/>
                  </a:moveTo>
                  <a:lnTo>
                    <a:pt x="91693" y="66566"/>
                  </a:lnTo>
                  <a:lnTo>
                    <a:pt x="81463" y="81793"/>
                  </a:lnTo>
                  <a:lnTo>
                    <a:pt x="66295" y="92059"/>
                  </a:lnTo>
                  <a:lnTo>
                    <a:pt x="47729" y="95823"/>
                  </a:lnTo>
                  <a:lnTo>
                    <a:pt x="29155" y="92059"/>
                  </a:lnTo>
                  <a:lnTo>
                    <a:pt x="13983" y="81793"/>
                  </a:lnTo>
                  <a:lnTo>
                    <a:pt x="3752" y="66566"/>
                  </a:lnTo>
                  <a:lnTo>
                    <a:pt x="0" y="47918"/>
                  </a:lnTo>
                  <a:lnTo>
                    <a:pt x="3752" y="29257"/>
                  </a:lnTo>
                  <a:lnTo>
                    <a:pt x="13983" y="14027"/>
                  </a:lnTo>
                  <a:lnTo>
                    <a:pt x="29155" y="3762"/>
                  </a:lnTo>
                  <a:lnTo>
                    <a:pt x="47729" y="0"/>
                  </a:lnTo>
                  <a:lnTo>
                    <a:pt x="66295" y="3762"/>
                  </a:lnTo>
                  <a:lnTo>
                    <a:pt x="81463" y="14027"/>
                  </a:lnTo>
                  <a:lnTo>
                    <a:pt x="91693" y="29257"/>
                  </a:lnTo>
                  <a:lnTo>
                    <a:pt x="95446" y="47918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0" name="object 270" descr=""/>
            <p:cNvSpPr/>
            <p:nvPr/>
          </p:nvSpPr>
          <p:spPr>
            <a:xfrm>
              <a:off x="3329094" y="4685994"/>
              <a:ext cx="734060" cy="130810"/>
            </a:xfrm>
            <a:custGeom>
              <a:avLst/>
              <a:gdLst/>
              <a:ahLst/>
              <a:cxnLst/>
              <a:rect l="l" t="t" r="r" b="b"/>
              <a:pathLst>
                <a:path w="734060" h="130810">
                  <a:moveTo>
                    <a:pt x="548189" y="0"/>
                  </a:moveTo>
                  <a:lnTo>
                    <a:pt x="548189" y="130282"/>
                  </a:lnTo>
                </a:path>
                <a:path w="734060" h="130810">
                  <a:moveTo>
                    <a:pt x="733595" y="0"/>
                  </a:moveTo>
                  <a:lnTo>
                    <a:pt x="733595" y="130282"/>
                  </a:lnTo>
                </a:path>
                <a:path w="734060" h="130810">
                  <a:moveTo>
                    <a:pt x="365447" y="0"/>
                  </a:moveTo>
                  <a:lnTo>
                    <a:pt x="365447" y="130282"/>
                  </a:lnTo>
                </a:path>
                <a:path w="734060" h="130810">
                  <a:moveTo>
                    <a:pt x="182705" y="0"/>
                  </a:moveTo>
                  <a:lnTo>
                    <a:pt x="182705" y="130282"/>
                  </a:lnTo>
                </a:path>
                <a:path w="734060" h="130810">
                  <a:moveTo>
                    <a:pt x="0" y="0"/>
                  </a:moveTo>
                  <a:lnTo>
                    <a:pt x="0" y="130282"/>
                  </a:lnTo>
                </a:path>
              </a:pathLst>
            </a:custGeom>
            <a:ln w="1235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1" name="object 271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3288578" y="4643239"/>
              <a:ext cx="95445" cy="95824"/>
            </a:xfrm>
            <a:prstGeom prst="rect">
              <a:avLst/>
            </a:prstGeom>
          </p:spPr>
        </p:pic>
        <p:sp>
          <p:nvSpPr>
            <p:cNvPr id="272" name="object 272" descr=""/>
            <p:cNvSpPr/>
            <p:nvPr/>
          </p:nvSpPr>
          <p:spPr>
            <a:xfrm>
              <a:off x="3288577" y="4643239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05"/>
                  </a:moveTo>
                  <a:lnTo>
                    <a:pt x="91693" y="66560"/>
                  </a:lnTo>
                  <a:lnTo>
                    <a:pt x="81463" y="81791"/>
                  </a:lnTo>
                  <a:lnTo>
                    <a:pt x="66295" y="92059"/>
                  </a:lnTo>
                  <a:lnTo>
                    <a:pt x="47729" y="95823"/>
                  </a:lnTo>
                  <a:lnTo>
                    <a:pt x="29155" y="92059"/>
                  </a:lnTo>
                  <a:lnTo>
                    <a:pt x="13983" y="81791"/>
                  </a:lnTo>
                  <a:lnTo>
                    <a:pt x="3752" y="66560"/>
                  </a:lnTo>
                  <a:lnTo>
                    <a:pt x="0" y="47905"/>
                  </a:lnTo>
                  <a:lnTo>
                    <a:pt x="3752" y="29257"/>
                  </a:lnTo>
                  <a:lnTo>
                    <a:pt x="13983" y="14030"/>
                  </a:lnTo>
                  <a:lnTo>
                    <a:pt x="29155" y="3764"/>
                  </a:lnTo>
                  <a:lnTo>
                    <a:pt x="47729" y="0"/>
                  </a:lnTo>
                  <a:lnTo>
                    <a:pt x="66295" y="3764"/>
                  </a:lnTo>
                  <a:lnTo>
                    <a:pt x="81463" y="14030"/>
                  </a:lnTo>
                  <a:lnTo>
                    <a:pt x="91693" y="29257"/>
                  </a:lnTo>
                  <a:lnTo>
                    <a:pt x="95446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3" name="object 273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470112" y="4639016"/>
              <a:ext cx="95434" cy="95836"/>
            </a:xfrm>
            <a:prstGeom prst="rect">
              <a:avLst/>
            </a:prstGeom>
          </p:spPr>
        </p:pic>
        <p:sp>
          <p:nvSpPr>
            <p:cNvPr id="274" name="object 274" descr=""/>
            <p:cNvSpPr/>
            <p:nvPr/>
          </p:nvSpPr>
          <p:spPr>
            <a:xfrm>
              <a:off x="3470112" y="4639017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17"/>
                  </a:moveTo>
                  <a:lnTo>
                    <a:pt x="91683" y="66568"/>
                  </a:lnTo>
                  <a:lnTo>
                    <a:pt x="81456" y="81799"/>
                  </a:lnTo>
                  <a:lnTo>
                    <a:pt x="66288" y="92069"/>
                  </a:lnTo>
                  <a:lnTo>
                    <a:pt x="47716" y="95836"/>
                  </a:lnTo>
                  <a:lnTo>
                    <a:pt x="29150" y="92069"/>
                  </a:lnTo>
                  <a:lnTo>
                    <a:pt x="13982" y="81799"/>
                  </a:lnTo>
                  <a:lnTo>
                    <a:pt x="3752" y="66568"/>
                  </a:lnTo>
                  <a:lnTo>
                    <a:pt x="0" y="47917"/>
                  </a:lnTo>
                  <a:lnTo>
                    <a:pt x="3752" y="29262"/>
                  </a:lnTo>
                  <a:lnTo>
                    <a:pt x="13982" y="14031"/>
                  </a:lnTo>
                  <a:lnTo>
                    <a:pt x="29150" y="3764"/>
                  </a:lnTo>
                  <a:lnTo>
                    <a:pt x="47716" y="0"/>
                  </a:lnTo>
                  <a:lnTo>
                    <a:pt x="66288" y="3764"/>
                  </a:lnTo>
                  <a:lnTo>
                    <a:pt x="81456" y="14031"/>
                  </a:lnTo>
                  <a:lnTo>
                    <a:pt x="91683" y="29262"/>
                  </a:lnTo>
                  <a:lnTo>
                    <a:pt x="95433" y="4791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5" name="object 275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3648465" y="4639128"/>
              <a:ext cx="95421" cy="95811"/>
            </a:xfrm>
            <a:prstGeom prst="rect">
              <a:avLst/>
            </a:prstGeom>
          </p:spPr>
        </p:pic>
        <p:sp>
          <p:nvSpPr>
            <p:cNvPr id="276" name="object 276" descr=""/>
            <p:cNvSpPr/>
            <p:nvPr/>
          </p:nvSpPr>
          <p:spPr>
            <a:xfrm>
              <a:off x="3648464" y="4639128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21" y="47905"/>
                  </a:moveTo>
                  <a:lnTo>
                    <a:pt x="91669" y="66548"/>
                  </a:lnTo>
                  <a:lnTo>
                    <a:pt x="81439" y="81776"/>
                  </a:lnTo>
                  <a:lnTo>
                    <a:pt x="66271" y="92045"/>
                  </a:lnTo>
                  <a:lnTo>
                    <a:pt x="47704" y="95811"/>
                  </a:lnTo>
                  <a:lnTo>
                    <a:pt x="29140" y="92045"/>
                  </a:lnTo>
                  <a:lnTo>
                    <a:pt x="13976" y="81776"/>
                  </a:lnTo>
                  <a:lnTo>
                    <a:pt x="3750" y="66548"/>
                  </a:lnTo>
                  <a:lnTo>
                    <a:pt x="0" y="47905"/>
                  </a:lnTo>
                  <a:lnTo>
                    <a:pt x="3750" y="29252"/>
                  </a:lnTo>
                  <a:lnTo>
                    <a:pt x="13976" y="14025"/>
                  </a:lnTo>
                  <a:lnTo>
                    <a:pt x="29140" y="3762"/>
                  </a:lnTo>
                  <a:lnTo>
                    <a:pt x="47704" y="0"/>
                  </a:lnTo>
                  <a:lnTo>
                    <a:pt x="66271" y="3762"/>
                  </a:lnTo>
                  <a:lnTo>
                    <a:pt x="81439" y="14025"/>
                  </a:lnTo>
                  <a:lnTo>
                    <a:pt x="91669" y="29252"/>
                  </a:lnTo>
                  <a:lnTo>
                    <a:pt x="95421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7" name="object 277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3830800" y="4639128"/>
              <a:ext cx="95434" cy="95824"/>
            </a:xfrm>
            <a:prstGeom prst="rect">
              <a:avLst/>
            </a:prstGeom>
          </p:spPr>
        </p:pic>
        <p:sp>
          <p:nvSpPr>
            <p:cNvPr id="278" name="object 278" descr=""/>
            <p:cNvSpPr/>
            <p:nvPr/>
          </p:nvSpPr>
          <p:spPr>
            <a:xfrm>
              <a:off x="3830800" y="4639128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33" y="47905"/>
                  </a:moveTo>
                  <a:lnTo>
                    <a:pt x="91683" y="66555"/>
                  </a:lnTo>
                  <a:lnTo>
                    <a:pt x="81456" y="81787"/>
                  </a:lnTo>
                  <a:lnTo>
                    <a:pt x="66288" y="92057"/>
                  </a:lnTo>
                  <a:lnTo>
                    <a:pt x="47716" y="95823"/>
                  </a:lnTo>
                  <a:lnTo>
                    <a:pt x="29150" y="92057"/>
                  </a:lnTo>
                  <a:lnTo>
                    <a:pt x="13982" y="81787"/>
                  </a:lnTo>
                  <a:lnTo>
                    <a:pt x="3752" y="66555"/>
                  </a:lnTo>
                  <a:lnTo>
                    <a:pt x="0" y="47905"/>
                  </a:lnTo>
                  <a:lnTo>
                    <a:pt x="3752" y="29257"/>
                  </a:lnTo>
                  <a:lnTo>
                    <a:pt x="13982" y="14030"/>
                  </a:lnTo>
                  <a:lnTo>
                    <a:pt x="29150" y="3764"/>
                  </a:lnTo>
                  <a:lnTo>
                    <a:pt x="47716" y="0"/>
                  </a:lnTo>
                  <a:lnTo>
                    <a:pt x="66288" y="3764"/>
                  </a:lnTo>
                  <a:lnTo>
                    <a:pt x="81456" y="14030"/>
                  </a:lnTo>
                  <a:lnTo>
                    <a:pt x="91683" y="29257"/>
                  </a:lnTo>
                  <a:lnTo>
                    <a:pt x="95433" y="47905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9" name="object 279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4013160" y="4641568"/>
              <a:ext cx="95445" cy="95848"/>
            </a:xfrm>
            <a:prstGeom prst="rect">
              <a:avLst/>
            </a:prstGeom>
          </p:spPr>
        </p:pic>
        <p:sp>
          <p:nvSpPr>
            <p:cNvPr id="280" name="object 280" descr=""/>
            <p:cNvSpPr/>
            <p:nvPr/>
          </p:nvSpPr>
          <p:spPr>
            <a:xfrm>
              <a:off x="4013160" y="4641567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5" h="95885">
                  <a:moveTo>
                    <a:pt x="95446" y="47917"/>
                  </a:moveTo>
                  <a:lnTo>
                    <a:pt x="91693" y="66570"/>
                  </a:lnTo>
                  <a:lnTo>
                    <a:pt x="81463" y="81805"/>
                  </a:lnTo>
                  <a:lnTo>
                    <a:pt x="66295" y="92080"/>
                  </a:lnTo>
                  <a:lnTo>
                    <a:pt x="47729" y="95848"/>
                  </a:lnTo>
                  <a:lnTo>
                    <a:pt x="29155" y="92080"/>
                  </a:lnTo>
                  <a:lnTo>
                    <a:pt x="13983" y="81805"/>
                  </a:lnTo>
                  <a:lnTo>
                    <a:pt x="3752" y="66570"/>
                  </a:lnTo>
                  <a:lnTo>
                    <a:pt x="0" y="47917"/>
                  </a:lnTo>
                  <a:lnTo>
                    <a:pt x="3752" y="29267"/>
                  </a:lnTo>
                  <a:lnTo>
                    <a:pt x="13983" y="14036"/>
                  </a:lnTo>
                  <a:lnTo>
                    <a:pt x="29155" y="3766"/>
                  </a:lnTo>
                  <a:lnTo>
                    <a:pt x="47729" y="0"/>
                  </a:lnTo>
                  <a:lnTo>
                    <a:pt x="66295" y="3766"/>
                  </a:lnTo>
                  <a:lnTo>
                    <a:pt x="81463" y="14036"/>
                  </a:lnTo>
                  <a:lnTo>
                    <a:pt x="91693" y="29267"/>
                  </a:lnTo>
                  <a:lnTo>
                    <a:pt x="95446" y="47917"/>
                  </a:lnTo>
                  <a:close/>
                </a:path>
              </a:pathLst>
            </a:custGeom>
            <a:ln w="617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1" name="object 281" descr=""/>
          <p:cNvSpPr txBox="1"/>
          <p:nvPr/>
        </p:nvSpPr>
        <p:spPr>
          <a:xfrm>
            <a:off x="1202944" y="2433635"/>
            <a:ext cx="8540115" cy="34023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different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states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matter,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find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four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types</a:t>
            </a:r>
            <a:r>
              <a:rPr dirty="0" sz="17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17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17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ionic</a:t>
            </a:r>
            <a:r>
              <a:rPr dirty="0" sz="17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arrangements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1700">
              <a:latin typeface="Calibri"/>
              <a:cs typeface="Calibri"/>
            </a:endParaRPr>
          </a:p>
          <a:p>
            <a:pPr marL="3919854">
              <a:lnSpc>
                <a:spcPct val="100000"/>
              </a:lnSpc>
            </a:pPr>
            <a:r>
              <a:rPr dirty="0" sz="2000">
                <a:latin typeface="Calibri"/>
                <a:cs typeface="Calibri"/>
              </a:rPr>
              <a:t>Levels</a:t>
            </a:r>
            <a:r>
              <a:rPr dirty="0" sz="2000" spc="11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atomic</a:t>
            </a:r>
            <a:r>
              <a:rPr dirty="0" sz="2000" spc="-1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arrangements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materials:</a:t>
            </a:r>
            <a:endParaRPr sz="2000">
              <a:latin typeface="Calibri"/>
              <a:cs typeface="Calibri"/>
            </a:endParaRPr>
          </a:p>
          <a:p>
            <a:pPr marL="3919854" marR="65405">
              <a:lnSpc>
                <a:spcPts val="2500"/>
              </a:lnSpc>
            </a:pPr>
            <a:r>
              <a:rPr dirty="0" sz="2000">
                <a:latin typeface="Calibri"/>
                <a:cs typeface="Calibri"/>
              </a:rPr>
              <a:t>(a)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Inert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monoatomic</a:t>
            </a:r>
            <a:r>
              <a:rPr dirty="0" sz="2000" spc="-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gases</a:t>
            </a:r>
            <a:r>
              <a:rPr dirty="0" sz="2000" spc="1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have</a:t>
            </a:r>
            <a:r>
              <a:rPr dirty="0" sz="2000" spc="-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regular </a:t>
            </a:r>
            <a:r>
              <a:rPr dirty="0" sz="2000">
                <a:latin typeface="Calibri"/>
                <a:cs typeface="Calibri"/>
              </a:rPr>
              <a:t>ordering of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atoms.</a:t>
            </a:r>
            <a:endParaRPr sz="2000">
              <a:latin typeface="Calibri"/>
              <a:cs typeface="Calibri"/>
            </a:endParaRPr>
          </a:p>
          <a:p>
            <a:pPr marL="3919854">
              <a:lnSpc>
                <a:spcPts val="2305"/>
              </a:lnSpc>
            </a:pPr>
            <a:r>
              <a:rPr dirty="0" sz="2000">
                <a:latin typeface="Calibri"/>
                <a:cs typeface="Calibri"/>
              </a:rPr>
              <a:t>(b)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(c)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Some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materials,</a:t>
            </a:r>
            <a:r>
              <a:rPr dirty="0" sz="2000" spc="-11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including</a:t>
            </a:r>
            <a:r>
              <a:rPr dirty="0" sz="2000" spc="-1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water</a:t>
            </a:r>
            <a:endParaRPr sz="2000">
              <a:latin typeface="Calibri"/>
              <a:cs typeface="Calibri"/>
            </a:endParaRPr>
          </a:p>
          <a:p>
            <a:pPr marL="3919854" marR="71120">
              <a:lnSpc>
                <a:spcPct val="100000"/>
              </a:lnSpc>
              <a:spcBef>
                <a:spcPts val="105"/>
              </a:spcBef>
            </a:pPr>
            <a:r>
              <a:rPr dirty="0" sz="2000" spc="-10">
                <a:latin typeface="Calibri"/>
                <a:cs typeface="Calibri"/>
              </a:rPr>
              <a:t>vapor,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nitrogen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gas,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amorphous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silicon,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and </a:t>
            </a:r>
            <a:r>
              <a:rPr dirty="0" sz="2000">
                <a:latin typeface="Calibri"/>
                <a:cs typeface="Calibri"/>
              </a:rPr>
              <a:t>silicate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glass,</a:t>
            </a:r>
            <a:r>
              <a:rPr dirty="0" sz="2000" spc="1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have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 spc="-75">
                <a:latin typeface="Calibri"/>
                <a:cs typeface="Calibri"/>
              </a:rPr>
              <a:t>short-</a:t>
            </a:r>
            <a:r>
              <a:rPr dirty="0" sz="2000" spc="-415">
                <a:latin typeface="Calibri"/>
                <a:cs typeface="Calibri"/>
              </a:rPr>
              <a:t>­</a:t>
            </a:r>
            <a:r>
              <a:rPr dirty="0" sz="2000" spc="-75">
                <a:latin typeface="Calibri"/>
                <a:cs typeface="Calibri"/>
              </a:rPr>
              <a:t>‐range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order.</a:t>
            </a:r>
            <a:endParaRPr sz="2000">
              <a:latin typeface="Calibri"/>
              <a:cs typeface="Calibri"/>
            </a:endParaRPr>
          </a:p>
          <a:p>
            <a:pPr marL="3919854" marR="508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latin typeface="Calibri"/>
                <a:cs typeface="Calibri"/>
              </a:rPr>
              <a:t>(d)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Metals,</a:t>
            </a:r>
            <a:r>
              <a:rPr dirty="0" sz="2000" spc="-1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alloys,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many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ceramics</a:t>
            </a:r>
            <a:r>
              <a:rPr dirty="0" sz="2000" spc="11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some </a:t>
            </a:r>
            <a:r>
              <a:rPr dirty="0" sz="2000">
                <a:latin typeface="Calibri"/>
                <a:cs typeface="Calibri"/>
              </a:rPr>
              <a:t>polymers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have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regular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ordering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atoms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3919854">
              <a:lnSpc>
                <a:spcPct val="100000"/>
              </a:lnSpc>
              <a:spcBef>
                <a:spcPts val="25"/>
              </a:spcBef>
            </a:pPr>
            <a:r>
              <a:rPr dirty="0" sz="2000">
                <a:latin typeface="Calibri"/>
                <a:cs typeface="Calibri"/>
              </a:rPr>
              <a:t>ions</a:t>
            </a:r>
            <a:r>
              <a:rPr dirty="0" sz="2000" spc="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that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extends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through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material.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0645" rIns="0" bIns="0" rtlCol="0" vert="horz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35"/>
              </a:spcBef>
            </a:pPr>
            <a:r>
              <a:rPr dirty="0" spc="-65"/>
              <a:t>Example-</a:t>
            </a:r>
            <a:r>
              <a:rPr dirty="0" spc="-795"/>
              <a:t>­</a:t>
            </a:r>
            <a:r>
              <a:rPr dirty="0" spc="-55"/>
              <a:t>‐Determine</a:t>
            </a:r>
            <a:r>
              <a:rPr dirty="0" spc="-204"/>
              <a:t> </a:t>
            </a:r>
            <a:r>
              <a:rPr dirty="0"/>
              <a:t>the</a:t>
            </a:r>
            <a:r>
              <a:rPr dirty="0" spc="180"/>
              <a:t> </a:t>
            </a:r>
            <a:r>
              <a:rPr dirty="0"/>
              <a:t>Miller</a:t>
            </a:r>
            <a:r>
              <a:rPr dirty="0" spc="50"/>
              <a:t> </a:t>
            </a:r>
            <a:r>
              <a:rPr dirty="0"/>
              <a:t>indices</a:t>
            </a:r>
            <a:r>
              <a:rPr dirty="0" spc="-35"/>
              <a:t> </a:t>
            </a:r>
            <a:r>
              <a:rPr dirty="0" spc="-25"/>
              <a:t>of </a:t>
            </a:r>
            <a:r>
              <a:rPr dirty="0" spc="-10"/>
              <a:t>directions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1812" y="3062684"/>
            <a:ext cx="2280856" cy="2413327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4538726" y="2612438"/>
            <a:ext cx="3448685" cy="269875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500" b="1">
                <a:latin typeface="Calibri"/>
                <a:cs typeface="Calibri"/>
              </a:rPr>
              <a:t>Direction</a:t>
            </a:r>
            <a:r>
              <a:rPr dirty="0" sz="1500" spc="-10" b="1">
                <a:latin typeface="Calibri"/>
                <a:cs typeface="Calibri"/>
              </a:rPr>
              <a:t> </a:t>
            </a:r>
            <a:r>
              <a:rPr dirty="0" sz="1500" spc="-60" b="1" i="1">
                <a:latin typeface="Calibri"/>
                <a:cs typeface="Calibri"/>
              </a:rPr>
              <a:t>A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latin typeface="Calibri"/>
                <a:cs typeface="Calibri"/>
              </a:rPr>
              <a:t>1.Two</a:t>
            </a:r>
            <a:r>
              <a:rPr dirty="0" sz="1500" spc="5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points</a:t>
            </a:r>
            <a:r>
              <a:rPr dirty="0" sz="1500" spc="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are</a:t>
            </a:r>
            <a:r>
              <a:rPr dirty="0" sz="1500" spc="10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1,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-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and</a:t>
            </a:r>
            <a:r>
              <a:rPr dirty="0" sz="1500" spc="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 spc="-50">
                <a:latin typeface="Calibri"/>
                <a:cs typeface="Calibri"/>
              </a:rPr>
              <a:t>0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0">
                <a:latin typeface="Calibri"/>
                <a:cs typeface="Calibri"/>
              </a:rPr>
              <a:t>2.1, 0,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</a:t>
            </a:r>
            <a:r>
              <a:rPr dirty="0" sz="1500" spc="20">
                <a:latin typeface="Calibri"/>
                <a:cs typeface="Calibri"/>
              </a:rPr>
              <a:t> </a:t>
            </a:r>
            <a:r>
              <a:rPr dirty="0" sz="1500" spc="-310">
                <a:latin typeface="Calibri"/>
                <a:cs typeface="Calibri"/>
              </a:rPr>
              <a:t>-­‐</a:t>
            </a:r>
            <a:r>
              <a:rPr dirty="0" sz="1500" spc="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1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</a:t>
            </a:r>
            <a:r>
              <a:rPr dirty="0" sz="1500" spc="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=</a:t>
            </a:r>
            <a:r>
              <a:rPr dirty="0" sz="1500" spc="3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1,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 </a:t>
            </a:r>
            <a:r>
              <a:rPr dirty="0" sz="1500" spc="-50">
                <a:latin typeface="Calibri"/>
                <a:cs typeface="Calibri"/>
              </a:rPr>
              <a:t>0</a:t>
            </a: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500">
                <a:latin typeface="Calibri"/>
                <a:cs typeface="Calibri"/>
              </a:rPr>
              <a:t>3.No</a:t>
            </a:r>
            <a:r>
              <a:rPr dirty="0" sz="1500" spc="-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fractions</a:t>
            </a:r>
            <a:r>
              <a:rPr dirty="0" sz="1500" spc="1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to</a:t>
            </a:r>
            <a:r>
              <a:rPr dirty="0" sz="1500" spc="-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clear</a:t>
            </a:r>
            <a:r>
              <a:rPr dirty="0" sz="1500" spc="1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or</a:t>
            </a:r>
            <a:r>
              <a:rPr dirty="0" sz="1500" spc="-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integers</a:t>
            </a:r>
            <a:r>
              <a:rPr dirty="0" sz="1500" spc="1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to</a:t>
            </a:r>
            <a:r>
              <a:rPr dirty="0" sz="1500" spc="2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reduce 4.[100]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5"/>
              </a:spcBef>
            </a:pP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Calibri"/>
                <a:cs typeface="Calibri"/>
              </a:rPr>
              <a:t>Direction</a:t>
            </a:r>
            <a:r>
              <a:rPr dirty="0" sz="1500" spc="-10" b="1">
                <a:latin typeface="Calibri"/>
                <a:cs typeface="Calibri"/>
              </a:rPr>
              <a:t> </a:t>
            </a:r>
            <a:r>
              <a:rPr dirty="0" sz="1500" spc="-60" b="1" i="1">
                <a:latin typeface="Calibri"/>
                <a:cs typeface="Calibri"/>
              </a:rPr>
              <a:t>B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latin typeface="Calibri"/>
                <a:cs typeface="Calibri"/>
              </a:rPr>
              <a:t>1.Two</a:t>
            </a:r>
            <a:r>
              <a:rPr dirty="0" sz="1500" spc="5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points</a:t>
            </a:r>
            <a:r>
              <a:rPr dirty="0" sz="1500" spc="6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are</a:t>
            </a:r>
            <a:r>
              <a:rPr dirty="0" sz="1500" spc="10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1,</a:t>
            </a:r>
            <a:r>
              <a:rPr dirty="0" sz="1500" spc="-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1,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1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and</a:t>
            </a:r>
            <a:r>
              <a:rPr dirty="0" sz="1500" spc="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-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 spc="-50">
                <a:latin typeface="Calibri"/>
                <a:cs typeface="Calibri"/>
              </a:rPr>
              <a:t>0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0">
                <a:latin typeface="Calibri"/>
                <a:cs typeface="Calibri"/>
              </a:rPr>
              <a:t>2.1, 1,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1</a:t>
            </a:r>
            <a:r>
              <a:rPr dirty="0" sz="1500" spc="20">
                <a:latin typeface="Calibri"/>
                <a:cs typeface="Calibri"/>
              </a:rPr>
              <a:t> </a:t>
            </a:r>
            <a:r>
              <a:rPr dirty="0" sz="1500" spc="-310">
                <a:latin typeface="Calibri"/>
                <a:cs typeface="Calibri"/>
              </a:rPr>
              <a:t>-­‐</a:t>
            </a:r>
            <a:r>
              <a:rPr dirty="0" sz="1500" spc="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0,</a:t>
            </a:r>
            <a:r>
              <a:rPr dirty="0" sz="1500" spc="1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0</a:t>
            </a:r>
            <a:r>
              <a:rPr dirty="0" sz="1500" spc="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=</a:t>
            </a:r>
            <a:r>
              <a:rPr dirty="0" sz="1500" spc="3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1,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1, </a:t>
            </a:r>
            <a:r>
              <a:rPr dirty="0" sz="1500" spc="-50">
                <a:latin typeface="Calibri"/>
                <a:cs typeface="Calibri"/>
              </a:rPr>
              <a:t>1</a:t>
            </a: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500">
                <a:latin typeface="Calibri"/>
                <a:cs typeface="Calibri"/>
              </a:rPr>
              <a:t>3.No</a:t>
            </a:r>
            <a:r>
              <a:rPr dirty="0" sz="1500" spc="-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fractions</a:t>
            </a:r>
            <a:r>
              <a:rPr dirty="0" sz="1500" spc="1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to</a:t>
            </a:r>
            <a:r>
              <a:rPr dirty="0" sz="1500" spc="-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clear</a:t>
            </a:r>
            <a:r>
              <a:rPr dirty="0" sz="1500" spc="1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or</a:t>
            </a:r>
            <a:r>
              <a:rPr dirty="0" sz="1500" spc="-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integers</a:t>
            </a:r>
            <a:r>
              <a:rPr dirty="0" sz="1500" spc="1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to</a:t>
            </a:r>
            <a:r>
              <a:rPr dirty="0" sz="1500" spc="2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reduce 4.[111]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0645" rIns="0" bIns="0" rtlCol="0" vert="horz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35"/>
              </a:spcBef>
            </a:pPr>
            <a:r>
              <a:rPr dirty="0" spc="-65"/>
              <a:t>Example-</a:t>
            </a:r>
            <a:r>
              <a:rPr dirty="0" spc="-795"/>
              <a:t>­</a:t>
            </a:r>
            <a:r>
              <a:rPr dirty="0" spc="-55"/>
              <a:t>‐Determine</a:t>
            </a:r>
            <a:r>
              <a:rPr dirty="0" spc="-204"/>
              <a:t> </a:t>
            </a:r>
            <a:r>
              <a:rPr dirty="0"/>
              <a:t>the</a:t>
            </a:r>
            <a:r>
              <a:rPr dirty="0" spc="180"/>
              <a:t> </a:t>
            </a:r>
            <a:r>
              <a:rPr dirty="0"/>
              <a:t>Miller</a:t>
            </a:r>
            <a:r>
              <a:rPr dirty="0" spc="50"/>
              <a:t> </a:t>
            </a:r>
            <a:r>
              <a:rPr dirty="0"/>
              <a:t>indices</a:t>
            </a:r>
            <a:r>
              <a:rPr dirty="0" spc="-35"/>
              <a:t> </a:t>
            </a:r>
            <a:r>
              <a:rPr dirty="0" spc="-25"/>
              <a:t>of </a:t>
            </a:r>
            <a:r>
              <a:rPr dirty="0" spc="-10"/>
              <a:t>directions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1812" y="3062684"/>
            <a:ext cx="2280856" cy="2413327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4644533" y="2978686"/>
            <a:ext cx="925830" cy="2476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50" spc="-20" b="1">
                <a:solidFill>
                  <a:srgbClr val="231F20"/>
                </a:solidFill>
                <a:latin typeface="Times New Roman"/>
                <a:cs typeface="Times New Roman"/>
              </a:rPr>
              <a:t>Direction</a:t>
            </a:r>
            <a:r>
              <a:rPr dirty="0" sz="1450" spc="-2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-50" b="1">
                <a:solidFill>
                  <a:srgbClr val="231F20"/>
                </a:solidFill>
                <a:latin typeface="Times New Roman"/>
                <a:cs typeface="Times New Roman"/>
              </a:rPr>
              <a:t>C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619133" y="3311256"/>
            <a:ext cx="2839720" cy="2476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1.</a:t>
            </a:r>
            <a:r>
              <a:rPr dirty="0" sz="1450" spc="4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Two</a:t>
            </a:r>
            <a:r>
              <a:rPr dirty="0" sz="145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50">
                <a:solidFill>
                  <a:srgbClr val="231F20"/>
                </a:solidFill>
                <a:latin typeface="Times New Roman"/>
                <a:cs typeface="Times New Roman"/>
              </a:rPr>
              <a:t>points</a:t>
            </a:r>
            <a:r>
              <a:rPr dirty="0" sz="1450" spc="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dirty="0" sz="145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0,</a:t>
            </a:r>
            <a:r>
              <a:rPr dirty="0" sz="145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0,</a:t>
            </a:r>
            <a:r>
              <a:rPr dirty="0" sz="1450" spc="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r>
              <a:rPr dirty="0" sz="145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8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1450" spc="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u="sng" baseline="38888" sz="150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1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,</a:t>
            </a:r>
            <a:r>
              <a:rPr dirty="0" sz="145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1,</a:t>
            </a:r>
            <a:r>
              <a:rPr dirty="0" sz="145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-50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606433" y="3680778"/>
            <a:ext cx="2461895" cy="2882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0800">
              <a:lnSpc>
                <a:spcPts val="1300"/>
              </a:lnSpc>
              <a:spcBef>
                <a:spcPts val="105"/>
              </a:spcBef>
            </a:pP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2.</a:t>
            </a:r>
            <a:r>
              <a:rPr dirty="0" sz="1450" spc="4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0,</a:t>
            </a:r>
            <a:r>
              <a:rPr dirty="0" sz="14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0,</a:t>
            </a:r>
            <a:r>
              <a:rPr dirty="0" sz="1450" spc="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r>
              <a:rPr dirty="0" sz="1450" spc="3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465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u="sng" baseline="38888" sz="150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1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,</a:t>
            </a:r>
            <a:r>
              <a:rPr dirty="0" sz="145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1,</a:t>
            </a:r>
            <a:r>
              <a:rPr dirty="0" sz="1450" spc="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r>
              <a:rPr dirty="0" sz="1450" spc="3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9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450" spc="32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450" spc="32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450" spc="-24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u="sng" baseline="38888" sz="1500" spc="89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1</a:t>
            </a:r>
            <a:r>
              <a:rPr dirty="0" sz="1450" spc="60">
                <a:solidFill>
                  <a:srgbClr val="231F20"/>
                </a:solidFill>
                <a:latin typeface="Times New Roman"/>
                <a:cs typeface="Times New Roman"/>
              </a:rPr>
              <a:t>,</a:t>
            </a:r>
            <a:r>
              <a:rPr dirty="0" sz="145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32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1,</a:t>
            </a:r>
            <a:r>
              <a:rPr dirty="0" sz="145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-5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450">
              <a:latin typeface="Times New Roman"/>
              <a:cs typeface="Times New Roman"/>
            </a:endParaRPr>
          </a:p>
          <a:p>
            <a:pPr marL="975994">
              <a:lnSpc>
                <a:spcPts val="760"/>
              </a:lnSpc>
              <a:tabLst>
                <a:tab pos="1851025" algn="l"/>
              </a:tabLst>
            </a:pPr>
            <a:r>
              <a:rPr dirty="0" sz="1000" spc="-5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000" spc="-5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619318" y="4031825"/>
            <a:ext cx="2242185" cy="2476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3.</a:t>
            </a:r>
            <a:r>
              <a:rPr dirty="0" sz="1450" spc="43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sz="14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125">
                <a:solidFill>
                  <a:srgbClr val="231F20"/>
                </a:solidFill>
                <a:latin typeface="Times New Roman"/>
                <a:cs typeface="Times New Roman"/>
              </a:rPr>
              <a:t>(</a:t>
            </a:r>
            <a:r>
              <a:rPr dirty="0" sz="1450" spc="125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450" spc="-95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u="sng" baseline="38888" sz="150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1</a:t>
            </a:r>
            <a:r>
              <a:rPr dirty="0" baseline="38888" sz="1500" spc="-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,</a:t>
            </a:r>
            <a:r>
              <a:rPr dirty="0" sz="14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32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1,</a:t>
            </a:r>
            <a:r>
              <a:rPr dirty="0" sz="14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1)</a:t>
            </a:r>
            <a:r>
              <a:rPr dirty="0" sz="1450" spc="2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90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r>
              <a:rPr dirty="0" sz="1450" spc="204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450" spc="315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1,</a:t>
            </a:r>
            <a:r>
              <a:rPr dirty="0" sz="14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32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2,</a:t>
            </a:r>
            <a:r>
              <a:rPr dirty="0" sz="145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-5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619504" y="4089802"/>
            <a:ext cx="731520" cy="52197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505"/>
              </a:spcBef>
            </a:pPr>
            <a:r>
              <a:rPr dirty="0" sz="1000" spc="-5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60"/>
              </a:spcBef>
            </a:pPr>
            <a:r>
              <a:rPr dirty="0" sz="1450">
                <a:solidFill>
                  <a:srgbClr val="231F20"/>
                </a:solidFill>
                <a:latin typeface="Times New Roman"/>
                <a:cs typeface="Times New Roman"/>
              </a:rPr>
              <a:t>4.</a:t>
            </a:r>
            <a:r>
              <a:rPr dirty="0" sz="1450" spc="4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450" spc="-80">
                <a:solidFill>
                  <a:srgbClr val="231F20"/>
                </a:solidFill>
                <a:latin typeface="Times New Roman"/>
                <a:cs typeface="Times New Roman"/>
              </a:rPr>
              <a:t>[</a:t>
            </a:r>
            <a:r>
              <a:rPr dirty="0" sz="1450" spc="-78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r>
              <a:rPr dirty="0" baseline="11494" sz="2175" spc="-75">
                <a:solidFill>
                  <a:srgbClr val="231F20"/>
                </a:solidFill>
                <a:latin typeface="Tahoma"/>
                <a:cs typeface="Tahoma"/>
              </a:rPr>
              <a:t>q</a:t>
            </a:r>
            <a:r>
              <a:rPr dirty="0" sz="1450" spc="-78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11494" sz="2175" spc="-75">
                <a:solidFill>
                  <a:srgbClr val="231F20"/>
                </a:solidFill>
                <a:latin typeface="Tahoma"/>
                <a:cs typeface="Tahoma"/>
              </a:rPr>
              <a:t>q</a:t>
            </a:r>
            <a:r>
              <a:rPr dirty="0" sz="1450" spc="-80">
                <a:solidFill>
                  <a:srgbClr val="231F20"/>
                </a:solidFill>
                <a:latin typeface="Times New Roman"/>
                <a:cs typeface="Times New Roman"/>
              </a:rPr>
              <a:t>2]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957545" y="3418395"/>
            <a:ext cx="90805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5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0645" rIns="0" bIns="0" rtlCol="0" vert="horz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35"/>
              </a:spcBef>
            </a:pPr>
            <a:r>
              <a:rPr dirty="0"/>
              <a:t>Significance</a:t>
            </a:r>
            <a:r>
              <a:rPr dirty="0" spc="-145"/>
              <a:t> </a:t>
            </a:r>
            <a:r>
              <a:rPr dirty="0"/>
              <a:t>of</a:t>
            </a:r>
            <a:r>
              <a:rPr dirty="0" spc="250"/>
              <a:t> </a:t>
            </a:r>
            <a:r>
              <a:rPr dirty="0" spc="-10"/>
              <a:t>Crystallographic Directions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12700" marR="443230">
              <a:lnSpc>
                <a:spcPts val="2200"/>
              </a:lnSpc>
              <a:spcBef>
                <a:spcPts val="340"/>
              </a:spcBef>
            </a:pPr>
            <a:r>
              <a:rPr dirty="0"/>
              <a:t>Used</a:t>
            </a:r>
            <a:r>
              <a:rPr dirty="0" spc="55"/>
              <a:t> </a:t>
            </a:r>
            <a:r>
              <a:rPr dirty="0"/>
              <a:t>to</a:t>
            </a:r>
            <a:r>
              <a:rPr dirty="0" spc="55"/>
              <a:t> </a:t>
            </a:r>
            <a:r>
              <a:rPr dirty="0"/>
              <a:t>indicate</a:t>
            </a:r>
            <a:r>
              <a:rPr dirty="0" spc="-105"/>
              <a:t> </a:t>
            </a:r>
            <a:r>
              <a:rPr dirty="0"/>
              <a:t>a</a:t>
            </a:r>
            <a:r>
              <a:rPr dirty="0" spc="160"/>
              <a:t> </a:t>
            </a:r>
            <a:r>
              <a:rPr dirty="0"/>
              <a:t>particular</a:t>
            </a:r>
            <a:r>
              <a:rPr dirty="0" spc="-105"/>
              <a:t> </a:t>
            </a:r>
            <a:r>
              <a:rPr dirty="0"/>
              <a:t>orientation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125"/>
              <a:t> </a:t>
            </a:r>
            <a:r>
              <a:rPr dirty="0"/>
              <a:t>a</a:t>
            </a:r>
            <a:r>
              <a:rPr dirty="0" spc="45"/>
              <a:t> </a:t>
            </a:r>
            <a:r>
              <a:rPr dirty="0"/>
              <a:t>single</a:t>
            </a:r>
            <a:r>
              <a:rPr dirty="0" spc="10"/>
              <a:t> </a:t>
            </a:r>
            <a:r>
              <a:rPr dirty="0"/>
              <a:t>crystal</a:t>
            </a:r>
            <a:r>
              <a:rPr dirty="0" spc="45"/>
              <a:t> </a:t>
            </a:r>
            <a:r>
              <a:rPr dirty="0"/>
              <a:t>or</a:t>
            </a:r>
            <a:r>
              <a:rPr dirty="0" spc="125"/>
              <a:t> </a:t>
            </a:r>
            <a:r>
              <a:rPr dirty="0"/>
              <a:t>of</a:t>
            </a:r>
            <a:r>
              <a:rPr dirty="0" spc="-10"/>
              <a:t> </a:t>
            </a:r>
            <a:r>
              <a:rPr dirty="0"/>
              <a:t>an</a:t>
            </a:r>
            <a:r>
              <a:rPr dirty="0" spc="60"/>
              <a:t> </a:t>
            </a:r>
            <a:r>
              <a:rPr dirty="0" spc="-10"/>
              <a:t>oriented </a:t>
            </a:r>
            <a:r>
              <a:rPr dirty="0"/>
              <a:t>polycrystalline</a:t>
            </a:r>
            <a:r>
              <a:rPr dirty="0" spc="85"/>
              <a:t> </a:t>
            </a:r>
            <a:r>
              <a:rPr dirty="0" spc="-10"/>
              <a:t>material</a:t>
            </a:r>
          </a:p>
          <a:p>
            <a:pPr marL="12700" marR="5080">
              <a:lnSpc>
                <a:spcPts val="2200"/>
              </a:lnSpc>
              <a:spcBef>
                <a:spcPts val="1105"/>
              </a:spcBef>
            </a:pPr>
            <a:r>
              <a:rPr dirty="0" spc="10"/>
              <a:t>Application:</a:t>
            </a:r>
            <a:r>
              <a:rPr dirty="0" spc="-170"/>
              <a:t> </a:t>
            </a:r>
            <a:r>
              <a:rPr dirty="0" spc="10"/>
              <a:t>the</a:t>
            </a:r>
            <a:r>
              <a:rPr dirty="0" spc="-120"/>
              <a:t> </a:t>
            </a:r>
            <a:r>
              <a:rPr dirty="0" spc="10"/>
              <a:t>dependence</a:t>
            </a:r>
            <a:r>
              <a:rPr dirty="0" spc="95"/>
              <a:t> </a:t>
            </a:r>
            <a:r>
              <a:rPr dirty="0" spc="10"/>
              <a:t>of</a:t>
            </a:r>
            <a:r>
              <a:rPr dirty="0" spc="-30"/>
              <a:t> </a:t>
            </a:r>
            <a:r>
              <a:rPr dirty="0" spc="10"/>
              <a:t>the</a:t>
            </a:r>
            <a:r>
              <a:rPr dirty="0" spc="-15"/>
              <a:t> </a:t>
            </a:r>
            <a:r>
              <a:rPr dirty="0" spc="10"/>
              <a:t>magnetic</a:t>
            </a:r>
            <a:r>
              <a:rPr dirty="0" spc="40"/>
              <a:t> </a:t>
            </a:r>
            <a:r>
              <a:rPr dirty="0" spc="10"/>
              <a:t>properties</a:t>
            </a:r>
            <a:r>
              <a:rPr dirty="0" spc="-105"/>
              <a:t> </a:t>
            </a:r>
            <a:r>
              <a:rPr dirty="0" spc="10"/>
              <a:t>of</a:t>
            </a:r>
            <a:r>
              <a:rPr dirty="0" spc="80"/>
              <a:t> </a:t>
            </a:r>
            <a:r>
              <a:rPr dirty="0" spc="10"/>
              <a:t>iron</a:t>
            </a:r>
            <a:r>
              <a:rPr dirty="0" spc="-75"/>
              <a:t> </a:t>
            </a:r>
            <a:r>
              <a:rPr dirty="0" spc="10"/>
              <a:t>and</a:t>
            </a:r>
            <a:r>
              <a:rPr dirty="0" spc="35"/>
              <a:t> </a:t>
            </a:r>
            <a:r>
              <a:rPr dirty="0" spc="-10"/>
              <a:t>other </a:t>
            </a:r>
            <a:r>
              <a:rPr dirty="0"/>
              <a:t>magnetic</a:t>
            </a:r>
            <a:r>
              <a:rPr dirty="0" spc="70"/>
              <a:t> </a:t>
            </a:r>
            <a:r>
              <a:rPr dirty="0"/>
              <a:t>materials</a:t>
            </a:r>
            <a:r>
              <a:rPr dirty="0" spc="-85"/>
              <a:t> </a:t>
            </a:r>
            <a:r>
              <a:rPr dirty="0"/>
              <a:t>on</a:t>
            </a:r>
            <a:r>
              <a:rPr dirty="0" spc="70"/>
              <a:t> </a:t>
            </a:r>
            <a:r>
              <a:rPr dirty="0"/>
              <a:t>the</a:t>
            </a:r>
            <a:r>
              <a:rPr dirty="0" spc="15"/>
              <a:t> </a:t>
            </a:r>
            <a:r>
              <a:rPr dirty="0"/>
              <a:t>crystallographic</a:t>
            </a:r>
            <a:r>
              <a:rPr dirty="0" spc="-160"/>
              <a:t> </a:t>
            </a:r>
            <a:r>
              <a:rPr dirty="0"/>
              <a:t>directions.</a:t>
            </a:r>
            <a:r>
              <a:rPr dirty="0" spc="-110"/>
              <a:t> </a:t>
            </a:r>
            <a:r>
              <a:rPr dirty="0"/>
              <a:t>It</a:t>
            </a:r>
            <a:r>
              <a:rPr dirty="0" spc="160"/>
              <a:t> </a:t>
            </a:r>
            <a:r>
              <a:rPr dirty="0"/>
              <a:t>is</a:t>
            </a:r>
            <a:r>
              <a:rPr dirty="0" spc="30"/>
              <a:t> </a:t>
            </a:r>
            <a:r>
              <a:rPr dirty="0"/>
              <a:t>much</a:t>
            </a:r>
            <a:r>
              <a:rPr dirty="0" spc="185"/>
              <a:t> </a:t>
            </a:r>
            <a:r>
              <a:rPr dirty="0"/>
              <a:t>easier</a:t>
            </a:r>
            <a:r>
              <a:rPr dirty="0" spc="15"/>
              <a:t> </a:t>
            </a:r>
            <a:r>
              <a:rPr dirty="0" spc="-25"/>
              <a:t>to </a:t>
            </a:r>
            <a:r>
              <a:rPr dirty="0"/>
              <a:t>magnetize</a:t>
            </a:r>
            <a:r>
              <a:rPr dirty="0" spc="-30"/>
              <a:t> </a:t>
            </a:r>
            <a:r>
              <a:rPr dirty="0"/>
              <a:t>iron</a:t>
            </a:r>
            <a:r>
              <a:rPr dirty="0" spc="-85"/>
              <a:t> </a:t>
            </a:r>
            <a:r>
              <a:rPr dirty="0"/>
              <a:t>in</a:t>
            </a:r>
            <a:r>
              <a:rPr dirty="0" spc="20"/>
              <a:t> </a:t>
            </a:r>
            <a:r>
              <a:rPr dirty="0"/>
              <a:t>the</a:t>
            </a:r>
            <a:r>
              <a:rPr dirty="0" spc="-30"/>
              <a:t> </a:t>
            </a:r>
            <a:r>
              <a:rPr dirty="0"/>
              <a:t>[100]</a:t>
            </a:r>
            <a:r>
              <a:rPr dirty="0" spc="165"/>
              <a:t> </a:t>
            </a:r>
            <a:r>
              <a:rPr dirty="0"/>
              <a:t>direction</a:t>
            </a:r>
            <a:r>
              <a:rPr dirty="0" spc="20"/>
              <a:t> </a:t>
            </a:r>
            <a:r>
              <a:rPr dirty="0"/>
              <a:t>compared</a:t>
            </a:r>
            <a:r>
              <a:rPr dirty="0" spc="20"/>
              <a:t> </a:t>
            </a:r>
            <a:r>
              <a:rPr dirty="0"/>
              <a:t>to</a:t>
            </a:r>
            <a:r>
              <a:rPr dirty="0" spc="10"/>
              <a:t> </a:t>
            </a:r>
            <a:r>
              <a:rPr dirty="0"/>
              <a:t>the</a:t>
            </a:r>
            <a:r>
              <a:rPr dirty="0" spc="-25"/>
              <a:t> </a:t>
            </a:r>
            <a:r>
              <a:rPr dirty="0"/>
              <a:t>[111]</a:t>
            </a:r>
            <a:r>
              <a:rPr dirty="0" spc="160"/>
              <a:t> </a:t>
            </a:r>
            <a:r>
              <a:rPr dirty="0"/>
              <a:t>or</a:t>
            </a:r>
            <a:r>
              <a:rPr dirty="0" spc="-25"/>
              <a:t> </a:t>
            </a:r>
            <a:r>
              <a:rPr dirty="0"/>
              <a:t>[110]</a:t>
            </a:r>
            <a:r>
              <a:rPr dirty="0" spc="160"/>
              <a:t> </a:t>
            </a:r>
            <a:r>
              <a:rPr dirty="0" spc="-10"/>
              <a:t>directions.</a:t>
            </a:r>
          </a:p>
          <a:p>
            <a:pPr marL="12700" marR="881380">
              <a:lnSpc>
                <a:spcPts val="2200"/>
              </a:lnSpc>
              <a:spcBef>
                <a:spcPts val="1210"/>
              </a:spcBef>
            </a:pPr>
            <a:r>
              <a:rPr dirty="0"/>
              <a:t>This</a:t>
            </a:r>
            <a:r>
              <a:rPr dirty="0" spc="20"/>
              <a:t> </a:t>
            </a:r>
            <a:r>
              <a:rPr dirty="0"/>
              <a:t>is</a:t>
            </a:r>
            <a:r>
              <a:rPr dirty="0" spc="25"/>
              <a:t> </a:t>
            </a:r>
            <a:r>
              <a:rPr dirty="0"/>
              <a:t>why</a:t>
            </a:r>
            <a:r>
              <a:rPr dirty="0" spc="110"/>
              <a:t> </a:t>
            </a:r>
            <a:r>
              <a:rPr dirty="0"/>
              <a:t>the</a:t>
            </a:r>
            <a:r>
              <a:rPr dirty="0" spc="10"/>
              <a:t> </a:t>
            </a:r>
            <a:r>
              <a:rPr dirty="0"/>
              <a:t>grains</a:t>
            </a:r>
            <a:r>
              <a:rPr dirty="0" spc="25"/>
              <a:t> </a:t>
            </a:r>
            <a:r>
              <a:rPr dirty="0"/>
              <a:t>in</a:t>
            </a:r>
            <a:r>
              <a:rPr dirty="0" spc="-55"/>
              <a:t> </a:t>
            </a:r>
            <a:r>
              <a:rPr dirty="0" spc="-155"/>
              <a:t>Fe-</a:t>
            </a:r>
            <a:r>
              <a:rPr dirty="0" spc="-415"/>
              <a:t>­</a:t>
            </a:r>
            <a:r>
              <a:rPr dirty="0" spc="-135"/>
              <a:t>‐Si</a:t>
            </a:r>
            <a:r>
              <a:rPr dirty="0" spc="160"/>
              <a:t> </a:t>
            </a:r>
            <a:r>
              <a:rPr dirty="0"/>
              <a:t>steels</a:t>
            </a:r>
            <a:r>
              <a:rPr dirty="0" spc="25"/>
              <a:t> </a:t>
            </a:r>
            <a:r>
              <a:rPr dirty="0"/>
              <a:t>used</a:t>
            </a:r>
            <a:r>
              <a:rPr dirty="0" spc="60"/>
              <a:t> </a:t>
            </a:r>
            <a:r>
              <a:rPr dirty="0"/>
              <a:t>in</a:t>
            </a:r>
            <a:r>
              <a:rPr dirty="0" spc="55"/>
              <a:t> </a:t>
            </a:r>
            <a:r>
              <a:rPr dirty="0"/>
              <a:t>magnetic</a:t>
            </a:r>
            <a:r>
              <a:rPr dirty="0" spc="65"/>
              <a:t> </a:t>
            </a:r>
            <a:r>
              <a:rPr dirty="0"/>
              <a:t>applications</a:t>
            </a:r>
            <a:r>
              <a:rPr dirty="0" spc="-90"/>
              <a:t> </a:t>
            </a:r>
            <a:r>
              <a:rPr dirty="0" spc="-10"/>
              <a:t>(e.g., </a:t>
            </a:r>
            <a:r>
              <a:rPr dirty="0"/>
              <a:t>transformer</a:t>
            </a:r>
            <a:r>
              <a:rPr dirty="0" spc="-114"/>
              <a:t> </a:t>
            </a:r>
            <a:r>
              <a:rPr dirty="0"/>
              <a:t>cores)</a:t>
            </a:r>
            <a:r>
              <a:rPr dirty="0" spc="95"/>
              <a:t> </a:t>
            </a:r>
            <a:r>
              <a:rPr dirty="0"/>
              <a:t>are oriented</a:t>
            </a:r>
            <a:r>
              <a:rPr dirty="0" spc="-65"/>
              <a:t> </a:t>
            </a:r>
            <a:r>
              <a:rPr dirty="0"/>
              <a:t>in</a:t>
            </a:r>
            <a:r>
              <a:rPr dirty="0" spc="45"/>
              <a:t> </a:t>
            </a:r>
            <a:r>
              <a:rPr dirty="0"/>
              <a:t>the</a:t>
            </a:r>
            <a:r>
              <a:rPr dirty="0" spc="110"/>
              <a:t> </a:t>
            </a:r>
            <a:r>
              <a:rPr dirty="0"/>
              <a:t>[100]</a:t>
            </a:r>
            <a:r>
              <a:rPr dirty="0" spc="90"/>
              <a:t> </a:t>
            </a:r>
            <a:r>
              <a:rPr dirty="0"/>
              <a:t>or</a:t>
            </a:r>
            <a:r>
              <a:rPr dirty="0" spc="110"/>
              <a:t> </a:t>
            </a:r>
            <a:r>
              <a:rPr dirty="0"/>
              <a:t>equivalent</a:t>
            </a:r>
            <a:r>
              <a:rPr dirty="0" spc="-90"/>
              <a:t> </a:t>
            </a:r>
            <a:r>
              <a:rPr dirty="0" spc="-10"/>
              <a:t>directions.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Isotropic</a:t>
            </a:r>
            <a:r>
              <a:rPr dirty="0" spc="-5"/>
              <a:t> </a:t>
            </a:r>
            <a:r>
              <a:rPr dirty="0" spc="50"/>
              <a:t>and</a:t>
            </a:r>
            <a:r>
              <a:rPr dirty="0" spc="155"/>
              <a:t> </a:t>
            </a:r>
            <a:r>
              <a:rPr dirty="0"/>
              <a:t>Anisotropic</a:t>
            </a:r>
            <a:r>
              <a:rPr dirty="0" spc="-130"/>
              <a:t> </a:t>
            </a:r>
            <a:r>
              <a:rPr dirty="0" spc="-10"/>
              <a:t>Behavior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12700" marR="668020">
              <a:lnSpc>
                <a:spcPts val="2200"/>
              </a:lnSpc>
              <a:spcBef>
                <a:spcPts val="340"/>
              </a:spcBef>
            </a:pPr>
            <a:r>
              <a:rPr dirty="0"/>
              <a:t>Because</a:t>
            </a:r>
            <a:r>
              <a:rPr dirty="0" spc="110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differences</a:t>
            </a:r>
            <a:r>
              <a:rPr dirty="0" spc="15"/>
              <a:t> </a:t>
            </a:r>
            <a:r>
              <a:rPr dirty="0"/>
              <a:t>in</a:t>
            </a:r>
            <a:r>
              <a:rPr dirty="0" spc="55"/>
              <a:t> </a:t>
            </a:r>
            <a:r>
              <a:rPr dirty="0"/>
              <a:t>atomic</a:t>
            </a:r>
            <a:r>
              <a:rPr dirty="0" spc="-55"/>
              <a:t> </a:t>
            </a:r>
            <a:r>
              <a:rPr dirty="0"/>
              <a:t>arrangement</a:t>
            </a:r>
            <a:r>
              <a:rPr dirty="0" spc="25"/>
              <a:t> </a:t>
            </a:r>
            <a:r>
              <a:rPr dirty="0"/>
              <a:t>in</a:t>
            </a:r>
            <a:r>
              <a:rPr dirty="0" spc="55"/>
              <a:t> </a:t>
            </a:r>
            <a:r>
              <a:rPr dirty="0"/>
              <a:t>the planes</a:t>
            </a:r>
            <a:r>
              <a:rPr dirty="0" spc="15"/>
              <a:t> </a:t>
            </a:r>
            <a:r>
              <a:rPr dirty="0"/>
              <a:t>and</a:t>
            </a:r>
            <a:r>
              <a:rPr dirty="0" spc="-60"/>
              <a:t> </a:t>
            </a:r>
            <a:r>
              <a:rPr dirty="0" spc="-10"/>
              <a:t>directions </a:t>
            </a:r>
            <a:r>
              <a:rPr dirty="0"/>
              <a:t>within</a:t>
            </a:r>
            <a:r>
              <a:rPr dirty="0" spc="45"/>
              <a:t> </a:t>
            </a:r>
            <a:r>
              <a:rPr dirty="0"/>
              <a:t>a</a:t>
            </a:r>
            <a:r>
              <a:rPr dirty="0" spc="40"/>
              <a:t> </a:t>
            </a:r>
            <a:r>
              <a:rPr dirty="0"/>
              <a:t>crystal,</a:t>
            </a:r>
            <a:r>
              <a:rPr dirty="0" spc="-5"/>
              <a:t> </a:t>
            </a:r>
            <a:r>
              <a:rPr dirty="0"/>
              <a:t>some properties</a:t>
            </a:r>
            <a:r>
              <a:rPr dirty="0" spc="15"/>
              <a:t> </a:t>
            </a:r>
            <a:r>
              <a:rPr dirty="0"/>
              <a:t>also</a:t>
            </a:r>
            <a:r>
              <a:rPr dirty="0" spc="-70"/>
              <a:t> </a:t>
            </a:r>
            <a:r>
              <a:rPr dirty="0"/>
              <a:t>vary</a:t>
            </a:r>
            <a:r>
              <a:rPr dirty="0" spc="100"/>
              <a:t> </a:t>
            </a:r>
            <a:r>
              <a:rPr dirty="0"/>
              <a:t>with</a:t>
            </a:r>
            <a:r>
              <a:rPr dirty="0" spc="50"/>
              <a:t> </a:t>
            </a:r>
            <a:r>
              <a:rPr dirty="0" spc="-10"/>
              <a:t>direction.</a:t>
            </a:r>
          </a:p>
          <a:p>
            <a:pPr marL="12700" marR="577215">
              <a:lnSpc>
                <a:spcPts val="2200"/>
              </a:lnSpc>
              <a:spcBef>
                <a:spcPts val="1105"/>
              </a:spcBef>
            </a:pPr>
            <a:r>
              <a:rPr dirty="0"/>
              <a:t>A</a:t>
            </a:r>
            <a:r>
              <a:rPr dirty="0" spc="75"/>
              <a:t> </a:t>
            </a:r>
            <a:r>
              <a:rPr dirty="0"/>
              <a:t>material</a:t>
            </a:r>
            <a:r>
              <a:rPr dirty="0" spc="70"/>
              <a:t> </a:t>
            </a:r>
            <a:r>
              <a:rPr dirty="0"/>
              <a:t>is</a:t>
            </a:r>
            <a:r>
              <a:rPr dirty="0" spc="50"/>
              <a:t> </a:t>
            </a:r>
            <a:r>
              <a:rPr dirty="0"/>
              <a:t>crystallographically</a:t>
            </a:r>
            <a:r>
              <a:rPr dirty="0" spc="-105"/>
              <a:t> </a:t>
            </a:r>
            <a:r>
              <a:rPr dirty="0" b="1">
                <a:latin typeface="Calibri"/>
                <a:cs typeface="Calibri"/>
              </a:rPr>
              <a:t>anisotropic</a:t>
            </a:r>
            <a:r>
              <a:rPr dirty="0" spc="-20" b="1">
                <a:latin typeface="Calibri"/>
                <a:cs typeface="Calibri"/>
              </a:rPr>
              <a:t> </a:t>
            </a:r>
            <a:r>
              <a:rPr dirty="0"/>
              <a:t>if</a:t>
            </a:r>
            <a:r>
              <a:rPr dirty="0" spc="15"/>
              <a:t> </a:t>
            </a:r>
            <a:r>
              <a:rPr dirty="0"/>
              <a:t>its</a:t>
            </a:r>
            <a:r>
              <a:rPr dirty="0" spc="45"/>
              <a:t> </a:t>
            </a:r>
            <a:r>
              <a:rPr dirty="0"/>
              <a:t>properties</a:t>
            </a:r>
            <a:r>
              <a:rPr dirty="0" spc="-70"/>
              <a:t> </a:t>
            </a:r>
            <a:r>
              <a:rPr dirty="0"/>
              <a:t>depend</a:t>
            </a:r>
            <a:r>
              <a:rPr dirty="0" spc="80"/>
              <a:t> </a:t>
            </a:r>
            <a:r>
              <a:rPr dirty="0"/>
              <a:t>on</a:t>
            </a:r>
            <a:r>
              <a:rPr dirty="0" spc="85"/>
              <a:t> </a:t>
            </a:r>
            <a:r>
              <a:rPr dirty="0" spc="-25"/>
              <a:t>the </a:t>
            </a:r>
            <a:r>
              <a:rPr dirty="0"/>
              <a:t>crystallographic</a:t>
            </a:r>
            <a:r>
              <a:rPr dirty="0" spc="-140"/>
              <a:t> </a:t>
            </a:r>
            <a:r>
              <a:rPr dirty="0"/>
              <a:t>direction</a:t>
            </a:r>
            <a:r>
              <a:rPr dirty="0" spc="-20"/>
              <a:t> </a:t>
            </a:r>
            <a:r>
              <a:rPr dirty="0"/>
              <a:t>along</a:t>
            </a:r>
            <a:r>
              <a:rPr dirty="0" spc="-10"/>
              <a:t> </a:t>
            </a:r>
            <a:r>
              <a:rPr dirty="0"/>
              <a:t>which</a:t>
            </a:r>
            <a:r>
              <a:rPr dirty="0" spc="229"/>
              <a:t> </a:t>
            </a:r>
            <a:r>
              <a:rPr dirty="0"/>
              <a:t>the</a:t>
            </a:r>
            <a:r>
              <a:rPr dirty="0" spc="45"/>
              <a:t> </a:t>
            </a:r>
            <a:r>
              <a:rPr dirty="0"/>
              <a:t>property</a:t>
            </a:r>
            <a:r>
              <a:rPr dirty="0" spc="40"/>
              <a:t> </a:t>
            </a:r>
            <a:r>
              <a:rPr dirty="0"/>
              <a:t>is</a:t>
            </a:r>
            <a:r>
              <a:rPr dirty="0" spc="65"/>
              <a:t> </a:t>
            </a:r>
            <a:r>
              <a:rPr dirty="0" spc="-10"/>
              <a:t>measured.</a:t>
            </a:r>
          </a:p>
          <a:p>
            <a:pPr marL="12700">
              <a:lnSpc>
                <a:spcPts val="2300"/>
              </a:lnSpc>
              <a:spcBef>
                <a:spcPts val="970"/>
              </a:spcBef>
            </a:pPr>
            <a:r>
              <a:rPr dirty="0"/>
              <a:t>For</a:t>
            </a:r>
            <a:r>
              <a:rPr dirty="0" spc="-5"/>
              <a:t> </a:t>
            </a:r>
            <a:r>
              <a:rPr dirty="0"/>
              <a:t>example,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5"/>
              <a:t> </a:t>
            </a:r>
            <a:r>
              <a:rPr dirty="0"/>
              <a:t>modulus</a:t>
            </a:r>
            <a:r>
              <a:rPr dirty="0" spc="-100"/>
              <a:t> </a:t>
            </a:r>
            <a:r>
              <a:rPr dirty="0"/>
              <a:t>of</a:t>
            </a:r>
            <a:r>
              <a:rPr dirty="0" spc="90"/>
              <a:t> </a:t>
            </a:r>
            <a:r>
              <a:rPr dirty="0"/>
              <a:t>elasticity</a:t>
            </a:r>
            <a:r>
              <a:rPr dirty="0" spc="-125"/>
              <a:t> </a:t>
            </a:r>
            <a:r>
              <a:rPr dirty="0"/>
              <a:t>of</a:t>
            </a:r>
            <a:r>
              <a:rPr dirty="0" spc="90"/>
              <a:t> </a:t>
            </a:r>
            <a:r>
              <a:rPr dirty="0"/>
              <a:t>aluminum</a:t>
            </a:r>
            <a:r>
              <a:rPr dirty="0" spc="-114"/>
              <a:t> </a:t>
            </a:r>
            <a:r>
              <a:rPr dirty="0"/>
              <a:t>is</a:t>
            </a:r>
            <a:r>
              <a:rPr dirty="0" spc="10"/>
              <a:t> </a:t>
            </a:r>
            <a:r>
              <a:rPr dirty="0"/>
              <a:t>75.9</a:t>
            </a:r>
            <a:r>
              <a:rPr dirty="0" spc="85"/>
              <a:t> </a:t>
            </a:r>
            <a:r>
              <a:rPr dirty="0"/>
              <a:t>GPa</a:t>
            </a:r>
            <a:r>
              <a:rPr dirty="0" spc="145"/>
              <a:t> </a:t>
            </a:r>
            <a:r>
              <a:rPr dirty="0"/>
              <a:t>(11</a:t>
            </a:r>
            <a:r>
              <a:rPr dirty="0" spc="85"/>
              <a:t> </a:t>
            </a:r>
            <a:r>
              <a:rPr dirty="0"/>
              <a:t>x</a:t>
            </a:r>
            <a:r>
              <a:rPr dirty="0" spc="25"/>
              <a:t> </a:t>
            </a:r>
            <a:r>
              <a:rPr dirty="0"/>
              <a:t>10</a:t>
            </a:r>
            <a:r>
              <a:rPr dirty="0" baseline="25641" sz="1950"/>
              <a:t>6</a:t>
            </a:r>
            <a:r>
              <a:rPr dirty="0" baseline="25641" sz="1950" spc="472"/>
              <a:t> </a:t>
            </a:r>
            <a:r>
              <a:rPr dirty="0" sz="2000"/>
              <a:t>psi)</a:t>
            </a:r>
            <a:r>
              <a:rPr dirty="0" sz="2000" spc="-20"/>
              <a:t> </a:t>
            </a:r>
            <a:r>
              <a:rPr dirty="0" sz="2000" spc="-25"/>
              <a:t>in</a:t>
            </a:r>
            <a:endParaRPr sz="2000"/>
          </a:p>
          <a:p>
            <a:pPr marL="12700">
              <a:lnSpc>
                <a:spcPts val="2300"/>
              </a:lnSpc>
            </a:pPr>
            <a:r>
              <a:rPr dirty="0"/>
              <a:t>[111]</a:t>
            </a:r>
            <a:r>
              <a:rPr dirty="0" spc="140"/>
              <a:t> </a:t>
            </a:r>
            <a:r>
              <a:rPr dirty="0"/>
              <a:t>directions,</a:t>
            </a:r>
            <a:r>
              <a:rPr dirty="0" spc="-145"/>
              <a:t> </a:t>
            </a:r>
            <a:r>
              <a:rPr dirty="0"/>
              <a:t>but</a:t>
            </a:r>
            <a:r>
              <a:rPr dirty="0" spc="-10"/>
              <a:t> </a:t>
            </a:r>
            <a:r>
              <a:rPr dirty="0"/>
              <a:t>only</a:t>
            </a:r>
            <a:r>
              <a:rPr dirty="0" spc="-45"/>
              <a:t> </a:t>
            </a:r>
            <a:r>
              <a:rPr dirty="0"/>
              <a:t>63.4</a:t>
            </a:r>
            <a:r>
              <a:rPr dirty="0" spc="45"/>
              <a:t> </a:t>
            </a:r>
            <a:r>
              <a:rPr dirty="0"/>
              <a:t>GPa (9.2</a:t>
            </a:r>
            <a:r>
              <a:rPr dirty="0" spc="150"/>
              <a:t> </a:t>
            </a:r>
            <a:r>
              <a:rPr dirty="0"/>
              <a:t>x</a:t>
            </a:r>
            <a:r>
              <a:rPr dirty="0" spc="-5"/>
              <a:t> </a:t>
            </a:r>
            <a:r>
              <a:rPr dirty="0"/>
              <a:t>10</a:t>
            </a:r>
            <a:r>
              <a:rPr dirty="0" baseline="25641" sz="1950"/>
              <a:t>6</a:t>
            </a:r>
            <a:r>
              <a:rPr dirty="0" baseline="25641" sz="1950" spc="405"/>
              <a:t> </a:t>
            </a:r>
            <a:r>
              <a:rPr dirty="0" sz="2000"/>
              <a:t>psi)</a:t>
            </a:r>
            <a:r>
              <a:rPr dirty="0" sz="2000" spc="-45"/>
              <a:t> </a:t>
            </a:r>
            <a:r>
              <a:rPr dirty="0" sz="2000"/>
              <a:t>in</a:t>
            </a:r>
            <a:r>
              <a:rPr dirty="0" sz="2000" spc="10"/>
              <a:t> </a:t>
            </a:r>
            <a:r>
              <a:rPr dirty="0" sz="2000"/>
              <a:t>[100]</a:t>
            </a:r>
            <a:r>
              <a:rPr dirty="0" sz="2000" spc="155"/>
              <a:t> </a:t>
            </a:r>
            <a:r>
              <a:rPr dirty="0" sz="2000" spc="-10"/>
              <a:t>directions.</a:t>
            </a:r>
            <a:endParaRPr sz="2000"/>
          </a:p>
          <a:p>
            <a:pPr marL="12700">
              <a:lnSpc>
                <a:spcPts val="2300"/>
              </a:lnSpc>
              <a:spcBef>
                <a:spcPts val="1000"/>
              </a:spcBef>
            </a:pPr>
            <a:r>
              <a:rPr dirty="0"/>
              <a:t>If</a:t>
            </a:r>
            <a:r>
              <a:rPr dirty="0" spc="120"/>
              <a:t> </a:t>
            </a:r>
            <a:r>
              <a:rPr dirty="0"/>
              <a:t>the</a:t>
            </a:r>
            <a:r>
              <a:rPr dirty="0" spc="20"/>
              <a:t> </a:t>
            </a:r>
            <a:r>
              <a:rPr dirty="0"/>
              <a:t>properties</a:t>
            </a:r>
            <a:r>
              <a:rPr dirty="0" spc="-80"/>
              <a:t> </a:t>
            </a:r>
            <a:r>
              <a:rPr dirty="0"/>
              <a:t>are</a:t>
            </a:r>
            <a:r>
              <a:rPr dirty="0" spc="140"/>
              <a:t> </a:t>
            </a:r>
            <a:r>
              <a:rPr dirty="0"/>
              <a:t>identical</a:t>
            </a:r>
            <a:r>
              <a:rPr dirty="0" spc="-55"/>
              <a:t> </a:t>
            </a:r>
            <a:r>
              <a:rPr dirty="0"/>
              <a:t>in</a:t>
            </a:r>
            <a:r>
              <a:rPr dirty="0" spc="-45"/>
              <a:t> </a:t>
            </a:r>
            <a:r>
              <a:rPr dirty="0"/>
              <a:t>all</a:t>
            </a:r>
            <a:r>
              <a:rPr dirty="0" spc="60"/>
              <a:t> </a:t>
            </a:r>
            <a:r>
              <a:rPr dirty="0"/>
              <a:t>directions,</a:t>
            </a:r>
            <a:r>
              <a:rPr dirty="0" spc="-100"/>
              <a:t> </a:t>
            </a:r>
            <a:r>
              <a:rPr dirty="0"/>
              <a:t>the</a:t>
            </a:r>
            <a:r>
              <a:rPr dirty="0" spc="140"/>
              <a:t> </a:t>
            </a:r>
            <a:r>
              <a:rPr dirty="0"/>
              <a:t>material</a:t>
            </a:r>
            <a:r>
              <a:rPr dirty="0" spc="-60"/>
              <a:t> </a:t>
            </a:r>
            <a:r>
              <a:rPr dirty="0"/>
              <a:t>is</a:t>
            </a:r>
            <a:r>
              <a:rPr dirty="0" spc="40"/>
              <a:t> </a:t>
            </a:r>
            <a:r>
              <a:rPr dirty="0" spc="-10"/>
              <a:t>crystallographically</a:t>
            </a:r>
          </a:p>
          <a:p>
            <a:pPr marL="12700">
              <a:lnSpc>
                <a:spcPts val="2300"/>
              </a:lnSpc>
            </a:pPr>
            <a:r>
              <a:rPr dirty="0" spc="-10" b="1">
                <a:latin typeface="Calibri"/>
                <a:cs typeface="Calibri"/>
              </a:rPr>
              <a:t>isotropic</a:t>
            </a:r>
            <a:r>
              <a:rPr dirty="0" spc="-10"/>
              <a:t>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Interplanar</a:t>
            </a:r>
            <a:r>
              <a:rPr dirty="0" spc="140"/>
              <a:t> </a:t>
            </a:r>
            <a:r>
              <a:rPr dirty="0" spc="-10"/>
              <a:t>Spacing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77544" y="2395494"/>
            <a:ext cx="7872095" cy="92583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38100" marR="30480">
              <a:lnSpc>
                <a:spcPct val="79000"/>
              </a:lnSpc>
              <a:spcBef>
                <a:spcPts val="580"/>
              </a:spcBef>
            </a:pP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distance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19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two</a:t>
            </a:r>
            <a:r>
              <a:rPr dirty="0" sz="19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adjacent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parallel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planes</a:t>
            </a:r>
            <a:r>
              <a:rPr dirty="0" sz="19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19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same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 Miller indices</a:t>
            </a:r>
            <a:r>
              <a:rPr dirty="0" sz="19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called</a:t>
            </a:r>
            <a:r>
              <a:rPr dirty="0" sz="19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404040"/>
                </a:solidFill>
                <a:latin typeface="Calibri"/>
                <a:cs typeface="Calibri"/>
              </a:rPr>
              <a:t>interplanar</a:t>
            </a:r>
            <a:r>
              <a:rPr dirty="0" sz="1900" spc="-10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404040"/>
                </a:solidFill>
                <a:latin typeface="Calibri"/>
                <a:cs typeface="Calibri"/>
              </a:rPr>
              <a:t>spacing</a:t>
            </a:r>
            <a:r>
              <a:rPr dirty="0" sz="1900" spc="-13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(</a:t>
            </a:r>
            <a:r>
              <a:rPr dirty="0" sz="1900" spc="-10" i="1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dirty="0" baseline="-18518" sz="1800" spc="-15" i="1">
                <a:solidFill>
                  <a:srgbClr val="404040"/>
                </a:solidFill>
                <a:latin typeface="Calibri"/>
                <a:cs typeface="Calibri"/>
              </a:rPr>
              <a:t>hkl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).</a:t>
            </a:r>
            <a:endParaRPr sz="1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725"/>
              </a:spcBef>
            </a:pP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interplanar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spacing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9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i="1">
                <a:solidFill>
                  <a:srgbClr val="739A28"/>
                </a:solidFill>
                <a:latin typeface="Calibri"/>
                <a:cs typeface="Calibri"/>
              </a:rPr>
              <a:t>cubic</a:t>
            </a:r>
            <a:r>
              <a:rPr dirty="0" sz="1900" spc="-120" i="1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19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9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given</a:t>
            </a:r>
            <a:r>
              <a:rPr dirty="0" sz="19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general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equation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583519" y="3998770"/>
            <a:ext cx="236220" cy="22225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1250" spc="-25" i="1">
                <a:solidFill>
                  <a:srgbClr val="231F20"/>
                </a:solidFill>
                <a:latin typeface="Times New Roman"/>
                <a:cs typeface="Times New Roman"/>
              </a:rPr>
              <a:t>hkl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475656" y="3900491"/>
            <a:ext cx="568325" cy="2876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27990" algn="l"/>
              </a:tabLst>
            </a:pPr>
            <a:r>
              <a:rPr dirty="0" sz="1700" spc="-50" i="1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r>
              <a:rPr dirty="0" sz="1700" i="1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700" spc="5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734341" y="3736692"/>
            <a:ext cx="265430" cy="2876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dirty="0" sz="1700" spc="-25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baseline="-15555" sz="1875" spc="-37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endParaRPr baseline="-15555" sz="1875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4128154" y="4058970"/>
            <a:ext cx="1477645" cy="0"/>
          </a:xfrm>
          <a:custGeom>
            <a:avLst/>
            <a:gdLst/>
            <a:ahLst/>
            <a:cxnLst/>
            <a:rect l="l" t="t" r="r" b="b"/>
            <a:pathLst>
              <a:path w="1477645" h="0">
                <a:moveTo>
                  <a:pt x="0" y="0"/>
                </a:moveTo>
                <a:lnTo>
                  <a:pt x="1477098" y="0"/>
                </a:lnTo>
              </a:path>
            </a:pathLst>
          </a:custGeom>
          <a:ln w="7643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152144" y="4127625"/>
            <a:ext cx="8387715" cy="15455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 marR="929005">
              <a:lnSpc>
                <a:spcPct val="100000"/>
              </a:lnSpc>
              <a:spcBef>
                <a:spcPts val="120"/>
              </a:spcBef>
            </a:pPr>
            <a:r>
              <a:rPr dirty="0" baseline="14705" sz="2550" spc="412">
                <a:solidFill>
                  <a:srgbClr val="231F20"/>
                </a:solidFill>
                <a:latin typeface="Arial MT"/>
                <a:cs typeface="Arial MT"/>
              </a:rPr>
              <a:t>1</a:t>
            </a:r>
            <a:r>
              <a:rPr dirty="0" sz="1700" spc="275" i="1">
                <a:solidFill>
                  <a:srgbClr val="231F20"/>
                </a:solidFill>
                <a:latin typeface="Times New Roman"/>
                <a:cs typeface="Times New Roman"/>
              </a:rPr>
              <a:t>h</a:t>
            </a:r>
            <a:r>
              <a:rPr dirty="0" sz="1700" spc="-26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26666" sz="187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26666" sz="1875" spc="66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105">
                <a:solidFill>
                  <a:srgbClr val="231F20"/>
                </a:solidFill>
                <a:latin typeface="Trebuchet MS"/>
                <a:cs typeface="Trebuchet MS"/>
              </a:rPr>
              <a:t>+</a:t>
            </a:r>
            <a:r>
              <a:rPr dirty="0" sz="1700" spc="254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700" spc="160" i="1">
                <a:solidFill>
                  <a:srgbClr val="231F20"/>
                </a:solidFill>
                <a:latin typeface="Times New Roman"/>
                <a:cs typeface="Times New Roman"/>
              </a:rPr>
              <a:t>k</a:t>
            </a:r>
            <a:r>
              <a:rPr dirty="0" baseline="26666" sz="1875" spc="24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26666" sz="1875" spc="6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105">
                <a:solidFill>
                  <a:srgbClr val="231F20"/>
                </a:solidFill>
                <a:latin typeface="Trebuchet MS"/>
                <a:cs typeface="Trebuchet MS"/>
              </a:rPr>
              <a:t>+</a:t>
            </a:r>
            <a:r>
              <a:rPr dirty="0" sz="1700" spc="254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700" spc="-25" i="1">
                <a:solidFill>
                  <a:srgbClr val="231F20"/>
                </a:solidFill>
                <a:latin typeface="Times New Roman"/>
                <a:cs typeface="Times New Roman"/>
              </a:rPr>
              <a:t>l</a:t>
            </a:r>
            <a:r>
              <a:rPr dirty="0" sz="1700" spc="-17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26666" sz="1875" spc="-7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baseline="26666" sz="1875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1700">
              <a:latin typeface="Times New Roman"/>
              <a:cs typeface="Times New Roman"/>
            </a:endParaRPr>
          </a:p>
          <a:p>
            <a:pPr marL="63500" marR="17780">
              <a:lnSpc>
                <a:spcPct val="79000"/>
              </a:lnSpc>
              <a:spcBef>
                <a:spcPts val="5"/>
              </a:spcBef>
            </a:pP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where</a:t>
            </a:r>
            <a:r>
              <a:rPr dirty="0" sz="1900" spc="-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i="1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baseline="-18518" sz="180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r>
              <a:rPr dirty="0" baseline="-18518" sz="1800" spc="10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9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5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parameter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9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i="1">
                <a:solidFill>
                  <a:srgbClr val="404040"/>
                </a:solidFill>
                <a:latin typeface="Calibri"/>
                <a:cs typeface="Calibri"/>
              </a:rPr>
              <a:t>h,</a:t>
            </a:r>
            <a:r>
              <a:rPr dirty="0" sz="1900" spc="-105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i="1">
                <a:solidFill>
                  <a:srgbClr val="404040"/>
                </a:solidFill>
                <a:latin typeface="Calibri"/>
                <a:cs typeface="Calibri"/>
              </a:rPr>
              <a:t>k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dirty="0" sz="19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9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i="1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dirty="0" sz="1900" spc="2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represent</a:t>
            </a:r>
            <a:r>
              <a:rPr dirty="0" sz="19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Miller</a:t>
            </a:r>
            <a:r>
              <a:rPr dirty="0" sz="19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indices</a:t>
            </a:r>
            <a:r>
              <a:rPr dirty="0" sz="19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adjacent</a:t>
            </a:r>
            <a:r>
              <a:rPr dirty="0" sz="1900" spc="-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planes</a:t>
            </a:r>
            <a:r>
              <a:rPr dirty="0" sz="19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being</a:t>
            </a:r>
            <a:r>
              <a:rPr dirty="0" sz="19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considered.</a:t>
            </a:r>
            <a:r>
              <a:rPr dirty="0" sz="19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interplanar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spacings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19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10">
                <a:solidFill>
                  <a:srgbClr val="404040"/>
                </a:solidFill>
                <a:latin typeface="Calibri"/>
                <a:cs typeface="Calibri"/>
              </a:rPr>
              <a:t>non-</a:t>
            </a:r>
            <a:r>
              <a:rPr dirty="0" sz="1900" spc="-39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900" spc="-80">
                <a:solidFill>
                  <a:srgbClr val="404040"/>
                </a:solidFill>
                <a:latin typeface="Calibri"/>
                <a:cs typeface="Calibri"/>
              </a:rPr>
              <a:t>‐cubic</a:t>
            </a:r>
            <a:r>
              <a:rPr dirty="0" sz="19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3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19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given</a:t>
            </a:r>
            <a:r>
              <a:rPr dirty="0" sz="19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dirty="0" sz="19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1900" spc="-1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20">
                <a:solidFill>
                  <a:srgbClr val="404040"/>
                </a:solidFill>
                <a:latin typeface="Calibri"/>
                <a:cs typeface="Calibri"/>
              </a:rPr>
              <a:t>complex</a:t>
            </a:r>
            <a:r>
              <a:rPr dirty="0" sz="19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900" spc="-10">
                <a:solidFill>
                  <a:srgbClr val="404040"/>
                </a:solidFill>
                <a:latin typeface="Calibri"/>
                <a:cs typeface="Calibri"/>
              </a:rPr>
              <a:t>expressions.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4352874" y="4122087"/>
            <a:ext cx="1242060" cy="0"/>
          </a:xfrm>
          <a:custGeom>
            <a:avLst/>
            <a:gdLst/>
            <a:ahLst/>
            <a:cxnLst/>
            <a:rect l="l" t="t" r="r" b="b"/>
            <a:pathLst>
              <a:path w="1242060" h="0">
                <a:moveTo>
                  <a:pt x="0" y="0"/>
                </a:moveTo>
                <a:lnTo>
                  <a:pt x="1241595" y="0"/>
                </a:lnTo>
              </a:path>
            </a:pathLst>
          </a:custGeom>
          <a:ln w="7643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5592554" y="3900491"/>
            <a:ext cx="84455" cy="2876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700" spc="-50">
                <a:solidFill>
                  <a:srgbClr val="231F20"/>
                </a:solidFill>
                <a:latin typeface="Times New Roman"/>
                <a:cs typeface="Times New Roman"/>
              </a:rPr>
              <a:t>,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Interstitial</a:t>
            </a:r>
            <a:r>
              <a:rPr dirty="0" spc="-105"/>
              <a:t> </a:t>
            </a:r>
            <a:r>
              <a:rPr dirty="0" spc="-20"/>
              <a:t>Sites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433435" cy="301371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algn="just" marL="12700" marR="1066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structures,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there are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small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holes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usual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into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smaller atoms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 placed.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These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locations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 called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2000" spc="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404040"/>
                </a:solidFill>
                <a:latin typeface="Calibri"/>
                <a:cs typeface="Calibri"/>
              </a:rPr>
              <a:t>sites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algn="just" marL="12700" marR="43815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atom, when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placed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site,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touches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two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lattice.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This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has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coordination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equal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touches.</a:t>
            </a: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ions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whose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radii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slightly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larger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radius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site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enter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site,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pushing</a:t>
            </a:r>
            <a:r>
              <a:rPr dirty="0" sz="2000" spc="-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surrounding</a:t>
            </a:r>
            <a:r>
              <a:rPr dirty="0" sz="2000" spc="-1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slightly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apart.</a:t>
            </a:r>
            <a:endParaRPr sz="2000">
              <a:latin typeface="Calibri"/>
              <a:cs typeface="Calibri"/>
            </a:endParaRPr>
          </a:p>
          <a:p>
            <a:pPr marL="12700" marR="290830">
              <a:lnSpc>
                <a:spcPts val="2200"/>
              </a:lnSpc>
              <a:spcBef>
                <a:spcPts val="12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radii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smaller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radius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hole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allowed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fit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into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site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because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would</a:t>
            </a:r>
            <a:r>
              <a:rPr dirty="0" sz="20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“rattle”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around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site.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Crystal</a:t>
            </a:r>
            <a:r>
              <a:rPr dirty="0" spc="-30"/>
              <a:t> </a:t>
            </a:r>
            <a:r>
              <a:rPr dirty="0"/>
              <a:t>Structure</a:t>
            </a:r>
            <a:r>
              <a:rPr dirty="0" spc="100"/>
              <a:t> </a:t>
            </a:r>
            <a:r>
              <a:rPr dirty="0"/>
              <a:t>of</a:t>
            </a:r>
            <a:r>
              <a:rPr dirty="0" spc="80"/>
              <a:t> </a:t>
            </a:r>
            <a:r>
              <a:rPr dirty="0"/>
              <a:t>Ionic</a:t>
            </a:r>
            <a:r>
              <a:rPr dirty="0" spc="-50"/>
              <a:t> </a:t>
            </a:r>
            <a:r>
              <a:rPr dirty="0" spc="-10"/>
              <a:t>Materials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dirty="0"/>
              <a:t>Ionic</a:t>
            </a:r>
            <a:r>
              <a:rPr dirty="0" spc="-50"/>
              <a:t> </a:t>
            </a:r>
            <a:r>
              <a:rPr dirty="0"/>
              <a:t>materials</a:t>
            </a:r>
            <a:r>
              <a:rPr dirty="0" spc="-85"/>
              <a:t> </a:t>
            </a:r>
            <a:r>
              <a:rPr dirty="0"/>
              <a:t>must</a:t>
            </a:r>
            <a:r>
              <a:rPr dirty="0" spc="40"/>
              <a:t> </a:t>
            </a:r>
            <a:r>
              <a:rPr dirty="0"/>
              <a:t>have</a:t>
            </a:r>
            <a:r>
              <a:rPr dirty="0" spc="10"/>
              <a:t> </a:t>
            </a:r>
            <a:r>
              <a:rPr dirty="0"/>
              <a:t>crystal</a:t>
            </a:r>
            <a:r>
              <a:rPr dirty="0" spc="50"/>
              <a:t> </a:t>
            </a:r>
            <a:r>
              <a:rPr dirty="0"/>
              <a:t>structures</a:t>
            </a:r>
            <a:r>
              <a:rPr dirty="0" spc="30"/>
              <a:t> </a:t>
            </a:r>
            <a:r>
              <a:rPr dirty="0"/>
              <a:t>that</a:t>
            </a:r>
            <a:r>
              <a:rPr dirty="0" spc="-75"/>
              <a:t> </a:t>
            </a:r>
            <a:r>
              <a:rPr dirty="0"/>
              <a:t>ensure</a:t>
            </a:r>
            <a:r>
              <a:rPr dirty="0" spc="125"/>
              <a:t> </a:t>
            </a:r>
            <a:r>
              <a:rPr dirty="0"/>
              <a:t>electrical</a:t>
            </a:r>
            <a:r>
              <a:rPr dirty="0" spc="50"/>
              <a:t> </a:t>
            </a:r>
            <a:r>
              <a:rPr dirty="0"/>
              <a:t>neutrality,</a:t>
            </a:r>
            <a:r>
              <a:rPr dirty="0" spc="-110"/>
              <a:t> </a:t>
            </a:r>
            <a:r>
              <a:rPr dirty="0" spc="-25"/>
              <a:t>yet </a:t>
            </a:r>
            <a:r>
              <a:rPr dirty="0"/>
              <a:t>permit</a:t>
            </a:r>
            <a:r>
              <a:rPr dirty="0" spc="-5"/>
              <a:t> </a:t>
            </a:r>
            <a:r>
              <a:rPr dirty="0"/>
              <a:t>ions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different</a:t>
            </a:r>
            <a:r>
              <a:rPr dirty="0" spc="-110"/>
              <a:t> </a:t>
            </a:r>
            <a:r>
              <a:rPr dirty="0"/>
              <a:t>sizes</a:t>
            </a:r>
            <a:r>
              <a:rPr dirty="0" spc="-15"/>
              <a:t> </a:t>
            </a:r>
            <a:r>
              <a:rPr dirty="0"/>
              <a:t>to</a:t>
            </a:r>
            <a:r>
              <a:rPr dirty="0" spc="15"/>
              <a:t> </a:t>
            </a:r>
            <a:r>
              <a:rPr dirty="0"/>
              <a:t>be</a:t>
            </a:r>
            <a:r>
              <a:rPr dirty="0" spc="75"/>
              <a:t> </a:t>
            </a:r>
            <a:r>
              <a:rPr dirty="0"/>
              <a:t>packed</a:t>
            </a:r>
            <a:r>
              <a:rPr dirty="0" spc="125"/>
              <a:t> </a:t>
            </a:r>
            <a:r>
              <a:rPr dirty="0" spc="-10"/>
              <a:t>efficiently.</a:t>
            </a: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/>
              <a:t>Ionic</a:t>
            </a:r>
            <a:r>
              <a:rPr dirty="0" spc="-90"/>
              <a:t> </a:t>
            </a:r>
            <a:r>
              <a:rPr dirty="0"/>
              <a:t>crystal</a:t>
            </a:r>
            <a:r>
              <a:rPr dirty="0" spc="5"/>
              <a:t> </a:t>
            </a:r>
            <a:r>
              <a:rPr dirty="0"/>
              <a:t>structures</a:t>
            </a:r>
            <a:r>
              <a:rPr dirty="0" spc="-20"/>
              <a:t> </a:t>
            </a:r>
            <a:r>
              <a:rPr dirty="0"/>
              <a:t>can</a:t>
            </a:r>
            <a:r>
              <a:rPr dirty="0" spc="114"/>
              <a:t> </a:t>
            </a:r>
            <a:r>
              <a:rPr dirty="0"/>
              <a:t>be</a:t>
            </a:r>
            <a:r>
              <a:rPr dirty="0" spc="-35"/>
              <a:t> </a:t>
            </a:r>
            <a:r>
              <a:rPr dirty="0"/>
              <a:t>viewed</a:t>
            </a:r>
            <a:r>
              <a:rPr dirty="0" spc="114"/>
              <a:t> </a:t>
            </a:r>
            <a:r>
              <a:rPr dirty="0"/>
              <a:t>as</a:t>
            </a:r>
            <a:r>
              <a:rPr dirty="0" spc="-15"/>
              <a:t> </a:t>
            </a:r>
            <a:r>
              <a:rPr dirty="0" spc="-75"/>
              <a:t>close-</a:t>
            </a:r>
            <a:r>
              <a:rPr dirty="0" spc="-415"/>
              <a:t>­</a:t>
            </a:r>
            <a:r>
              <a:rPr dirty="0" spc="-60"/>
              <a:t>‐packed</a:t>
            </a:r>
            <a:r>
              <a:rPr dirty="0" spc="114"/>
              <a:t> </a:t>
            </a:r>
            <a:r>
              <a:rPr dirty="0"/>
              <a:t>structures</a:t>
            </a:r>
            <a:r>
              <a:rPr dirty="0" spc="-20"/>
              <a:t> </a:t>
            </a:r>
            <a:r>
              <a:rPr dirty="0"/>
              <a:t>of</a:t>
            </a:r>
            <a:r>
              <a:rPr dirty="0" spc="55"/>
              <a:t> </a:t>
            </a:r>
            <a:r>
              <a:rPr dirty="0" spc="-10"/>
              <a:t>anions.</a:t>
            </a:r>
          </a:p>
          <a:p>
            <a:pPr marL="12700" marR="648970">
              <a:lnSpc>
                <a:spcPts val="2200"/>
              </a:lnSpc>
              <a:spcBef>
                <a:spcPts val="1245"/>
              </a:spcBef>
            </a:pPr>
            <a:r>
              <a:rPr dirty="0"/>
              <a:t>Anions</a:t>
            </a:r>
            <a:r>
              <a:rPr dirty="0" spc="-60"/>
              <a:t> </a:t>
            </a:r>
            <a:r>
              <a:rPr dirty="0"/>
              <a:t>form</a:t>
            </a:r>
            <a:r>
              <a:rPr dirty="0" spc="50"/>
              <a:t> </a:t>
            </a:r>
            <a:r>
              <a:rPr dirty="0"/>
              <a:t>tetrahedra</a:t>
            </a:r>
            <a:r>
              <a:rPr dirty="0" spc="-35"/>
              <a:t> </a:t>
            </a:r>
            <a:r>
              <a:rPr dirty="0"/>
              <a:t>or</a:t>
            </a:r>
            <a:r>
              <a:rPr dirty="0" spc="40"/>
              <a:t> </a:t>
            </a:r>
            <a:r>
              <a:rPr dirty="0"/>
              <a:t>octahedra,</a:t>
            </a:r>
            <a:r>
              <a:rPr dirty="0" spc="-80"/>
              <a:t> </a:t>
            </a:r>
            <a:r>
              <a:rPr dirty="0"/>
              <a:t>allowing</a:t>
            </a:r>
            <a:r>
              <a:rPr dirty="0" spc="-10"/>
              <a:t> </a:t>
            </a:r>
            <a:r>
              <a:rPr dirty="0"/>
              <a:t>the</a:t>
            </a:r>
            <a:r>
              <a:rPr dirty="0" spc="50"/>
              <a:t> </a:t>
            </a:r>
            <a:r>
              <a:rPr dirty="0"/>
              <a:t>cations</a:t>
            </a:r>
            <a:r>
              <a:rPr dirty="0" spc="-60"/>
              <a:t> </a:t>
            </a:r>
            <a:r>
              <a:rPr dirty="0"/>
              <a:t>to</a:t>
            </a:r>
            <a:r>
              <a:rPr dirty="0" spc="100"/>
              <a:t> </a:t>
            </a:r>
            <a:r>
              <a:rPr dirty="0"/>
              <a:t>fit</a:t>
            </a:r>
            <a:r>
              <a:rPr dirty="0" spc="204"/>
              <a:t> </a:t>
            </a:r>
            <a:r>
              <a:rPr dirty="0"/>
              <a:t>into</a:t>
            </a:r>
            <a:r>
              <a:rPr dirty="0" spc="-30"/>
              <a:t> </a:t>
            </a:r>
            <a:r>
              <a:rPr dirty="0" spc="-10"/>
              <a:t>their </a:t>
            </a:r>
            <a:r>
              <a:rPr dirty="0"/>
              <a:t>appropriate</a:t>
            </a:r>
            <a:r>
              <a:rPr dirty="0" spc="30"/>
              <a:t> </a:t>
            </a:r>
            <a:r>
              <a:rPr dirty="0"/>
              <a:t>interstitial</a:t>
            </a:r>
            <a:r>
              <a:rPr dirty="0" spc="95"/>
              <a:t> </a:t>
            </a:r>
            <a:r>
              <a:rPr dirty="0" spc="-10"/>
              <a:t>sites.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80000" y="4075978"/>
            <a:ext cx="4521198" cy="185492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Ionic</a:t>
            </a:r>
            <a:r>
              <a:rPr dirty="0" spc="30"/>
              <a:t> </a:t>
            </a:r>
            <a:r>
              <a:rPr dirty="0" spc="-20"/>
              <a:t>Radii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77544" y="2408208"/>
            <a:ext cx="8446770" cy="3166110"/>
          </a:xfrm>
          <a:prstGeom prst="rect">
            <a:avLst/>
          </a:prstGeom>
        </p:spPr>
        <p:txBody>
          <a:bodyPr wrap="square" lIns="0" tIns="69850" rIns="0" bIns="0" rtlCol="0" vert="horz">
            <a:spAutoFit/>
          </a:bodyPr>
          <a:lstStyle/>
          <a:p>
            <a:pPr marL="38100" marR="30480">
              <a:lnSpc>
                <a:spcPct val="81300"/>
              </a:lnSpc>
              <a:spcBef>
                <a:spcPts val="55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2000" spc="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structures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ionically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bonded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compounds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often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described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by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placing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normal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points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unit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cell,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cations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then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located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more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sites</a:t>
            </a:r>
            <a:endParaRPr sz="2000">
              <a:latin typeface="Calibri"/>
              <a:cs typeface="Calibri"/>
            </a:endParaRPr>
          </a:p>
          <a:p>
            <a:pPr algn="just" marL="38100" marR="82550">
              <a:lnSpc>
                <a:spcPts val="20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ratio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sizes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ionic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radii</a:t>
            </a:r>
            <a:r>
              <a:rPr dirty="0" sz="2000" spc="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cations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influences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both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manner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packing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coordination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endParaRPr sz="2000">
              <a:latin typeface="Calibri"/>
              <a:cs typeface="Calibri"/>
            </a:endParaRPr>
          </a:p>
          <a:p>
            <a:pPr algn="just" marL="38100">
              <a:lnSpc>
                <a:spcPct val="100000"/>
              </a:lnSpc>
              <a:spcBef>
                <a:spcPts val="7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radii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 atoms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ions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different.</a:t>
            </a:r>
            <a:endParaRPr sz="2000">
              <a:latin typeface="Calibri"/>
              <a:cs typeface="Calibri"/>
            </a:endParaRPr>
          </a:p>
          <a:p>
            <a:pPr algn="just" marL="38100" marR="227329">
              <a:lnSpc>
                <a:spcPct val="81300"/>
              </a:lnSpc>
              <a:spcBef>
                <a:spcPts val="115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example,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radius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oxygen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0.6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Å;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however,</a:t>
            </a:r>
            <a:r>
              <a:rPr dirty="0" sz="2000" spc="2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radius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an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oxygen</a:t>
            </a:r>
            <a:r>
              <a:rPr dirty="0" sz="2000" spc="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anion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(O</a:t>
            </a:r>
            <a:r>
              <a:rPr dirty="0" baseline="25641" sz="1950" spc="-120">
                <a:solidFill>
                  <a:srgbClr val="404040"/>
                </a:solidFill>
                <a:latin typeface="Calibri"/>
                <a:cs typeface="Calibri"/>
              </a:rPr>
              <a:t>2-</a:t>
            </a:r>
            <a:r>
              <a:rPr dirty="0" baseline="25641" sz="1950" spc="-40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baseline="25641" sz="1950" spc="-187">
                <a:solidFill>
                  <a:srgbClr val="404040"/>
                </a:solidFill>
                <a:latin typeface="Calibri"/>
                <a:cs typeface="Calibri"/>
              </a:rPr>
              <a:t>‐</a:t>
            </a:r>
            <a:r>
              <a:rPr dirty="0" sz="2000" spc="-125">
                <a:solidFill>
                  <a:srgbClr val="404040"/>
                </a:solidFill>
                <a:latin typeface="Calibri"/>
                <a:cs typeface="Calibri"/>
              </a:rPr>
              <a:t>)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1.32</a:t>
            </a:r>
            <a:r>
              <a:rPr dirty="0" sz="2000" spc="20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Å.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This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because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oxygen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anion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acquired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two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additional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electrons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has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become</a:t>
            </a:r>
            <a:r>
              <a:rPr dirty="0" sz="2000" spc="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larger.</a:t>
            </a:r>
            <a:endParaRPr sz="2000">
              <a:latin typeface="Calibri"/>
              <a:cs typeface="Calibri"/>
            </a:endParaRPr>
          </a:p>
          <a:p>
            <a:pPr algn="just" marL="38100">
              <a:lnSpc>
                <a:spcPct val="100000"/>
              </a:lnSpc>
              <a:spcBef>
                <a:spcPts val="8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general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rule,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larger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cations.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Ionic</a:t>
            </a:r>
            <a:r>
              <a:rPr dirty="0" spc="30"/>
              <a:t> </a:t>
            </a:r>
            <a:r>
              <a:rPr dirty="0" spc="-20"/>
              <a:t>Radii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12700" marR="224154">
              <a:lnSpc>
                <a:spcPts val="2200"/>
              </a:lnSpc>
              <a:spcBef>
                <a:spcPts val="340"/>
              </a:spcBef>
            </a:pPr>
            <a:r>
              <a:rPr dirty="0"/>
              <a:t>Cations,</a:t>
            </a:r>
            <a:r>
              <a:rPr dirty="0" spc="-100"/>
              <a:t> </a:t>
            </a:r>
            <a:r>
              <a:rPr dirty="0"/>
              <a:t>having</a:t>
            </a:r>
            <a:r>
              <a:rPr dirty="0" spc="-30"/>
              <a:t> </a:t>
            </a:r>
            <a:r>
              <a:rPr dirty="0"/>
              <a:t>acquired</a:t>
            </a:r>
            <a:r>
              <a:rPr dirty="0" spc="80"/>
              <a:t> </a:t>
            </a:r>
            <a:r>
              <a:rPr dirty="0"/>
              <a:t>a</a:t>
            </a:r>
            <a:r>
              <a:rPr dirty="0" spc="65"/>
              <a:t> </a:t>
            </a:r>
            <a:r>
              <a:rPr dirty="0"/>
              <a:t>positive</a:t>
            </a:r>
            <a:r>
              <a:rPr dirty="0" spc="25"/>
              <a:t> </a:t>
            </a:r>
            <a:r>
              <a:rPr dirty="0"/>
              <a:t>charge</a:t>
            </a:r>
            <a:r>
              <a:rPr dirty="0" spc="145"/>
              <a:t> </a:t>
            </a:r>
            <a:r>
              <a:rPr dirty="0"/>
              <a:t>by</a:t>
            </a:r>
            <a:r>
              <a:rPr dirty="0" spc="10"/>
              <a:t> </a:t>
            </a:r>
            <a:r>
              <a:rPr dirty="0"/>
              <a:t>losing</a:t>
            </a:r>
            <a:r>
              <a:rPr dirty="0" spc="-30"/>
              <a:t> </a:t>
            </a:r>
            <a:r>
              <a:rPr dirty="0"/>
              <a:t>electrons,</a:t>
            </a:r>
            <a:r>
              <a:rPr dirty="0" spc="140"/>
              <a:t> </a:t>
            </a:r>
            <a:r>
              <a:rPr dirty="0"/>
              <a:t>are</a:t>
            </a:r>
            <a:r>
              <a:rPr dirty="0" spc="25"/>
              <a:t> </a:t>
            </a:r>
            <a:r>
              <a:rPr dirty="0"/>
              <a:t>expected</a:t>
            </a:r>
            <a:r>
              <a:rPr dirty="0" spc="195"/>
              <a:t> </a:t>
            </a:r>
            <a:r>
              <a:rPr dirty="0" spc="-25"/>
              <a:t>to </a:t>
            </a:r>
            <a:r>
              <a:rPr dirty="0"/>
              <a:t>be</a:t>
            </a:r>
            <a:r>
              <a:rPr dirty="0" spc="-25"/>
              <a:t> </a:t>
            </a:r>
            <a:r>
              <a:rPr dirty="0" spc="-10"/>
              <a:t>smaller.</a:t>
            </a: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/>
              <a:t>The</a:t>
            </a:r>
            <a:r>
              <a:rPr dirty="0" spc="65"/>
              <a:t> </a:t>
            </a:r>
            <a:r>
              <a:rPr dirty="0"/>
              <a:t>radii</a:t>
            </a:r>
            <a:r>
              <a:rPr dirty="0" spc="110"/>
              <a:t> </a:t>
            </a:r>
            <a:r>
              <a:rPr dirty="0"/>
              <a:t>of</a:t>
            </a:r>
            <a:r>
              <a:rPr dirty="0" spc="45"/>
              <a:t> </a:t>
            </a:r>
            <a:r>
              <a:rPr dirty="0"/>
              <a:t>cations</a:t>
            </a:r>
            <a:r>
              <a:rPr dirty="0" spc="85"/>
              <a:t> </a:t>
            </a:r>
            <a:r>
              <a:rPr dirty="0"/>
              <a:t>and</a:t>
            </a:r>
            <a:r>
              <a:rPr dirty="0" spc="125"/>
              <a:t> </a:t>
            </a:r>
            <a:r>
              <a:rPr dirty="0"/>
              <a:t>anions</a:t>
            </a:r>
            <a:r>
              <a:rPr dirty="0" spc="-45"/>
              <a:t> </a:t>
            </a:r>
            <a:r>
              <a:rPr dirty="0"/>
              <a:t>also</a:t>
            </a:r>
            <a:r>
              <a:rPr dirty="0" spc="-10"/>
              <a:t> </a:t>
            </a:r>
            <a:r>
              <a:rPr dirty="0"/>
              <a:t>depend</a:t>
            </a:r>
            <a:r>
              <a:rPr dirty="0" spc="120"/>
              <a:t> </a:t>
            </a:r>
            <a:r>
              <a:rPr dirty="0"/>
              <a:t>upon</a:t>
            </a:r>
            <a:r>
              <a:rPr dirty="0" spc="-5"/>
              <a:t> </a:t>
            </a:r>
            <a:r>
              <a:rPr dirty="0"/>
              <a:t>the</a:t>
            </a:r>
            <a:r>
              <a:rPr dirty="0" spc="65"/>
              <a:t> </a:t>
            </a:r>
            <a:r>
              <a:rPr dirty="0"/>
              <a:t>coordination</a:t>
            </a:r>
            <a:r>
              <a:rPr dirty="0" spc="-5"/>
              <a:t> </a:t>
            </a:r>
            <a:r>
              <a:rPr dirty="0" spc="-10"/>
              <a:t>number.</a:t>
            </a:r>
          </a:p>
          <a:p>
            <a:pPr marL="12700" marR="30480">
              <a:lnSpc>
                <a:spcPts val="2200"/>
              </a:lnSpc>
              <a:spcBef>
                <a:spcPts val="1245"/>
              </a:spcBef>
            </a:pPr>
            <a:r>
              <a:rPr dirty="0"/>
              <a:t>For</a:t>
            </a:r>
            <a:r>
              <a:rPr dirty="0" spc="130"/>
              <a:t> </a:t>
            </a:r>
            <a:r>
              <a:rPr dirty="0"/>
              <a:t>example,</a:t>
            </a:r>
            <a:r>
              <a:rPr dirty="0" spc="5"/>
              <a:t> </a:t>
            </a:r>
            <a:r>
              <a:rPr dirty="0"/>
              <a:t>the</a:t>
            </a:r>
            <a:r>
              <a:rPr dirty="0" spc="15"/>
              <a:t> </a:t>
            </a:r>
            <a:r>
              <a:rPr dirty="0"/>
              <a:t>radius</a:t>
            </a:r>
            <a:r>
              <a:rPr dirty="0" spc="-80"/>
              <a:t> </a:t>
            </a:r>
            <a:r>
              <a:rPr dirty="0"/>
              <a:t>of</a:t>
            </a:r>
            <a:r>
              <a:rPr dirty="0" spc="110"/>
              <a:t> </a:t>
            </a:r>
            <a:r>
              <a:rPr dirty="0"/>
              <a:t>an</a:t>
            </a:r>
            <a:r>
              <a:rPr dirty="0" spc="70"/>
              <a:t> </a:t>
            </a:r>
            <a:r>
              <a:rPr dirty="0"/>
              <a:t>Al</a:t>
            </a:r>
            <a:r>
              <a:rPr dirty="0" baseline="25641" sz="1950"/>
              <a:t>3+</a:t>
            </a:r>
            <a:r>
              <a:rPr dirty="0" baseline="25641" sz="1950" spc="-7"/>
              <a:t> </a:t>
            </a:r>
            <a:r>
              <a:rPr dirty="0" sz="2000"/>
              <a:t>ion</a:t>
            </a:r>
            <a:r>
              <a:rPr dirty="0" sz="2000" spc="65"/>
              <a:t> </a:t>
            </a:r>
            <a:r>
              <a:rPr dirty="0" sz="2000"/>
              <a:t>is</a:t>
            </a:r>
            <a:r>
              <a:rPr dirty="0" sz="2000" spc="30"/>
              <a:t> </a:t>
            </a:r>
            <a:r>
              <a:rPr dirty="0" sz="2000"/>
              <a:t>0.39</a:t>
            </a:r>
            <a:r>
              <a:rPr dirty="0" sz="2000" spc="110"/>
              <a:t> </a:t>
            </a:r>
            <a:r>
              <a:rPr dirty="0" sz="2000"/>
              <a:t>Å</a:t>
            </a:r>
            <a:r>
              <a:rPr dirty="0" sz="2000" spc="125"/>
              <a:t> </a:t>
            </a:r>
            <a:r>
              <a:rPr dirty="0" sz="2000"/>
              <a:t>when</a:t>
            </a:r>
            <a:r>
              <a:rPr dirty="0" sz="2000" spc="70"/>
              <a:t> </a:t>
            </a:r>
            <a:r>
              <a:rPr dirty="0" sz="2000"/>
              <a:t>the</a:t>
            </a:r>
            <a:r>
              <a:rPr dirty="0" sz="2000" spc="15"/>
              <a:t> </a:t>
            </a:r>
            <a:r>
              <a:rPr dirty="0" sz="2000"/>
              <a:t>coordination</a:t>
            </a:r>
            <a:r>
              <a:rPr dirty="0" sz="2000" spc="-50"/>
              <a:t> </a:t>
            </a:r>
            <a:r>
              <a:rPr dirty="0" sz="2000"/>
              <a:t>number</a:t>
            </a:r>
            <a:r>
              <a:rPr dirty="0" sz="2000" spc="15"/>
              <a:t> </a:t>
            </a:r>
            <a:r>
              <a:rPr dirty="0" sz="2000" spc="-25"/>
              <a:t>is </a:t>
            </a:r>
            <a:r>
              <a:rPr dirty="0" sz="2000" spc="10"/>
              <a:t>four</a:t>
            </a:r>
            <a:r>
              <a:rPr dirty="0" sz="2000" spc="-35"/>
              <a:t> </a:t>
            </a:r>
            <a:r>
              <a:rPr dirty="0" sz="2000" spc="10"/>
              <a:t>(tetrahedral coordination);</a:t>
            </a:r>
            <a:r>
              <a:rPr dirty="0" sz="2000" spc="-180"/>
              <a:t> </a:t>
            </a:r>
            <a:r>
              <a:rPr dirty="0" sz="2000" spc="10"/>
              <a:t>however,</a:t>
            </a:r>
            <a:r>
              <a:rPr dirty="0" sz="2000" spc="70"/>
              <a:t> </a:t>
            </a:r>
            <a:r>
              <a:rPr dirty="0" sz="2000" spc="10"/>
              <a:t>the</a:t>
            </a:r>
            <a:r>
              <a:rPr dirty="0" sz="2000" spc="-30"/>
              <a:t> </a:t>
            </a:r>
            <a:r>
              <a:rPr dirty="0" sz="2000" spc="10"/>
              <a:t>radius</a:t>
            </a:r>
            <a:r>
              <a:rPr dirty="0" sz="2000" spc="-120"/>
              <a:t> </a:t>
            </a:r>
            <a:r>
              <a:rPr dirty="0" sz="2000" spc="10"/>
              <a:t>of</a:t>
            </a:r>
            <a:r>
              <a:rPr dirty="0" sz="2000" spc="60"/>
              <a:t> </a:t>
            </a:r>
            <a:r>
              <a:rPr dirty="0" sz="2000" spc="10"/>
              <a:t>Al</a:t>
            </a:r>
            <a:r>
              <a:rPr dirty="0" baseline="25641" sz="1950" spc="15"/>
              <a:t>3+</a:t>
            </a:r>
            <a:r>
              <a:rPr dirty="0" baseline="25641" sz="1950" spc="-44"/>
              <a:t> </a:t>
            </a:r>
            <a:r>
              <a:rPr dirty="0" sz="2000" spc="10"/>
              <a:t>is</a:t>
            </a:r>
            <a:r>
              <a:rPr dirty="0" sz="2000" spc="-20"/>
              <a:t> </a:t>
            </a:r>
            <a:r>
              <a:rPr dirty="0" sz="2000" spc="10"/>
              <a:t>0.53</a:t>
            </a:r>
            <a:r>
              <a:rPr dirty="0" sz="2000" spc="55"/>
              <a:t> </a:t>
            </a:r>
            <a:r>
              <a:rPr dirty="0" sz="2000" spc="10"/>
              <a:t>Å</a:t>
            </a:r>
            <a:r>
              <a:rPr dirty="0" sz="2000" spc="70"/>
              <a:t> </a:t>
            </a:r>
            <a:r>
              <a:rPr dirty="0" sz="2000" spc="10"/>
              <a:t>when</a:t>
            </a:r>
            <a:r>
              <a:rPr dirty="0" sz="2000" spc="20"/>
              <a:t> </a:t>
            </a:r>
            <a:r>
              <a:rPr dirty="0" sz="2000" spc="-25"/>
              <a:t>the </a:t>
            </a:r>
            <a:r>
              <a:rPr dirty="0" sz="2000"/>
              <a:t>coordination</a:t>
            </a:r>
            <a:r>
              <a:rPr dirty="0" sz="2000" spc="-15"/>
              <a:t> </a:t>
            </a:r>
            <a:r>
              <a:rPr dirty="0" sz="2000"/>
              <a:t>number</a:t>
            </a:r>
            <a:r>
              <a:rPr dirty="0" sz="2000" spc="-70"/>
              <a:t> </a:t>
            </a:r>
            <a:r>
              <a:rPr dirty="0" sz="2000"/>
              <a:t>is</a:t>
            </a:r>
            <a:r>
              <a:rPr dirty="0" sz="2000" spc="204"/>
              <a:t> </a:t>
            </a:r>
            <a:r>
              <a:rPr dirty="0" sz="2000"/>
              <a:t>6</a:t>
            </a:r>
            <a:r>
              <a:rPr dirty="0" sz="2000" spc="35"/>
              <a:t> </a:t>
            </a:r>
            <a:r>
              <a:rPr dirty="0" sz="2000"/>
              <a:t>(octahedral</a:t>
            </a:r>
            <a:r>
              <a:rPr dirty="0" sz="2000" spc="100"/>
              <a:t> </a:t>
            </a:r>
            <a:r>
              <a:rPr dirty="0" sz="2000" spc="-10"/>
              <a:t>coordination).</a:t>
            </a:r>
            <a:endParaRPr sz="2000"/>
          </a:p>
          <a:p>
            <a:pPr marL="12700" marR="498475">
              <a:lnSpc>
                <a:spcPts val="2200"/>
              </a:lnSpc>
              <a:spcBef>
                <a:spcPts val="1210"/>
              </a:spcBef>
            </a:pPr>
            <a:r>
              <a:rPr dirty="0"/>
              <a:t>The</a:t>
            </a:r>
            <a:r>
              <a:rPr dirty="0" spc="5"/>
              <a:t> </a:t>
            </a:r>
            <a:r>
              <a:rPr dirty="0"/>
              <a:t>radius</a:t>
            </a:r>
            <a:r>
              <a:rPr dirty="0" spc="20"/>
              <a:t> </a:t>
            </a:r>
            <a:r>
              <a:rPr dirty="0"/>
              <a:t>of</a:t>
            </a:r>
            <a:r>
              <a:rPr dirty="0" spc="-10"/>
              <a:t> </a:t>
            </a:r>
            <a:r>
              <a:rPr dirty="0"/>
              <a:t>an</a:t>
            </a:r>
            <a:r>
              <a:rPr dirty="0" spc="55"/>
              <a:t> </a:t>
            </a:r>
            <a:r>
              <a:rPr dirty="0"/>
              <a:t>atom</a:t>
            </a:r>
            <a:r>
              <a:rPr dirty="0" spc="5"/>
              <a:t> </a:t>
            </a:r>
            <a:r>
              <a:rPr dirty="0"/>
              <a:t>also</a:t>
            </a:r>
            <a:r>
              <a:rPr dirty="0" spc="50"/>
              <a:t> </a:t>
            </a:r>
            <a:r>
              <a:rPr dirty="0"/>
              <a:t>depends</a:t>
            </a:r>
            <a:r>
              <a:rPr dirty="0" spc="-90"/>
              <a:t> </a:t>
            </a:r>
            <a:r>
              <a:rPr dirty="0"/>
              <a:t>on</a:t>
            </a:r>
            <a:r>
              <a:rPr dirty="0" spc="55"/>
              <a:t> </a:t>
            </a:r>
            <a:r>
              <a:rPr dirty="0"/>
              <a:t>the</a:t>
            </a:r>
            <a:r>
              <a:rPr dirty="0" spc="120"/>
              <a:t> </a:t>
            </a:r>
            <a:r>
              <a:rPr dirty="0"/>
              <a:t>crystal</a:t>
            </a:r>
            <a:r>
              <a:rPr dirty="0" spc="45"/>
              <a:t> </a:t>
            </a:r>
            <a:r>
              <a:rPr dirty="0"/>
              <a:t>system.</a:t>
            </a:r>
            <a:r>
              <a:rPr dirty="0" spc="110"/>
              <a:t> </a:t>
            </a:r>
            <a:r>
              <a:rPr dirty="0"/>
              <a:t>For</a:t>
            </a:r>
            <a:r>
              <a:rPr dirty="0" spc="120"/>
              <a:t> </a:t>
            </a:r>
            <a:r>
              <a:rPr dirty="0"/>
              <a:t>example, </a:t>
            </a:r>
            <a:r>
              <a:rPr dirty="0" spc="-25"/>
              <a:t>the </a:t>
            </a:r>
            <a:r>
              <a:rPr dirty="0"/>
              <a:t>radius</a:t>
            </a:r>
            <a:r>
              <a:rPr dirty="0" spc="-85"/>
              <a:t> </a:t>
            </a:r>
            <a:r>
              <a:rPr dirty="0"/>
              <a:t>of</a:t>
            </a:r>
            <a:r>
              <a:rPr dirty="0" spc="114"/>
              <a:t> </a:t>
            </a:r>
            <a:r>
              <a:rPr dirty="0"/>
              <a:t>an</a:t>
            </a:r>
            <a:r>
              <a:rPr dirty="0" spc="70"/>
              <a:t> </a:t>
            </a:r>
            <a:r>
              <a:rPr dirty="0"/>
              <a:t>iron</a:t>
            </a:r>
            <a:r>
              <a:rPr dirty="0" spc="70"/>
              <a:t> </a:t>
            </a:r>
            <a:r>
              <a:rPr dirty="0"/>
              <a:t>atom</a:t>
            </a:r>
            <a:r>
              <a:rPr dirty="0" spc="20"/>
              <a:t> </a:t>
            </a:r>
            <a:r>
              <a:rPr dirty="0"/>
              <a:t>in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135"/>
              <a:t> </a:t>
            </a:r>
            <a:r>
              <a:rPr dirty="0"/>
              <a:t>FCC</a:t>
            </a:r>
            <a:r>
              <a:rPr dirty="0" spc="55"/>
              <a:t> </a:t>
            </a:r>
            <a:r>
              <a:rPr dirty="0"/>
              <a:t>and</a:t>
            </a:r>
            <a:r>
              <a:rPr dirty="0" spc="70"/>
              <a:t> </a:t>
            </a:r>
            <a:r>
              <a:rPr dirty="0"/>
              <a:t>BCC</a:t>
            </a:r>
            <a:r>
              <a:rPr dirty="0" spc="50"/>
              <a:t> </a:t>
            </a:r>
            <a:r>
              <a:rPr dirty="0"/>
              <a:t>polymorphs</a:t>
            </a:r>
            <a:r>
              <a:rPr dirty="0" spc="-80"/>
              <a:t> </a:t>
            </a:r>
            <a:r>
              <a:rPr dirty="0"/>
              <a:t>is</a:t>
            </a:r>
            <a:r>
              <a:rPr dirty="0" spc="35"/>
              <a:t> </a:t>
            </a:r>
            <a:r>
              <a:rPr dirty="0" spc="-10"/>
              <a:t>different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Electrical</a:t>
            </a:r>
            <a:r>
              <a:rPr dirty="0" spc="25"/>
              <a:t> </a:t>
            </a:r>
            <a:r>
              <a:rPr dirty="0" spc="-10"/>
              <a:t>Neutrality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319210"/>
            <a:ext cx="8267700" cy="1424305"/>
          </a:xfrm>
          <a:prstGeom prst="rect">
            <a:avLst/>
          </a:prstGeom>
        </p:spPr>
        <p:txBody>
          <a:bodyPr wrap="square" lIns="0" tIns="1270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overall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electrically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neutral.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200"/>
              </a:lnSpc>
              <a:spcBef>
                <a:spcPts val="114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If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 charges</a:t>
            </a:r>
            <a:r>
              <a:rPr dirty="0" sz="2000" spc="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 anion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 cation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identical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coordination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each</a:t>
            </a:r>
            <a:r>
              <a:rPr dirty="0" sz="2000" spc="1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identical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ensure</a:t>
            </a:r>
            <a:r>
              <a:rPr dirty="0" sz="2000" spc="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proper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balance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charge,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then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compound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formula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AX</a:t>
            </a:r>
            <a:r>
              <a:rPr dirty="0" sz="2000" spc="6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(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cation,</a:t>
            </a:r>
            <a:r>
              <a:rPr dirty="0" sz="20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X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dirty="0" sz="2000" spc="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anion).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Short-</a:t>
            </a:r>
            <a:r>
              <a:rPr dirty="0" spc="-795"/>
              <a:t>­</a:t>
            </a:r>
            <a:r>
              <a:rPr dirty="0" spc="-105"/>
              <a:t>‐Range</a:t>
            </a:r>
            <a:r>
              <a:rPr dirty="0" spc="-170"/>
              <a:t> </a:t>
            </a:r>
            <a:r>
              <a:rPr dirty="0"/>
              <a:t>Order</a:t>
            </a:r>
            <a:r>
              <a:rPr dirty="0" spc="55"/>
              <a:t> </a:t>
            </a:r>
            <a:r>
              <a:rPr dirty="0" spc="-10"/>
              <a:t>(SRO)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076565" cy="232664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displays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75" b="1">
                <a:solidFill>
                  <a:srgbClr val="404040"/>
                </a:solidFill>
                <a:latin typeface="Calibri"/>
                <a:cs typeface="Calibri"/>
              </a:rPr>
              <a:t>short-</a:t>
            </a:r>
            <a:r>
              <a:rPr dirty="0" sz="2000" spc="-415" b="1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90" b="1">
                <a:solidFill>
                  <a:srgbClr val="404040"/>
                </a:solidFill>
                <a:latin typeface="Calibri"/>
                <a:cs typeface="Calibri"/>
              </a:rPr>
              <a:t>‐range</a:t>
            </a:r>
            <a:r>
              <a:rPr dirty="0" sz="2000" spc="-2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order</a:t>
            </a:r>
            <a:r>
              <a:rPr dirty="0" sz="2000" spc="8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(SRO)</a:t>
            </a:r>
            <a:r>
              <a:rPr dirty="0" sz="2000" spc="17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if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special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arrangement</a:t>
            </a:r>
            <a:r>
              <a:rPr dirty="0" sz="20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extends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only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atom’s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nearest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neighbors.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Example: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005"/>
              </a:spcBef>
              <a:buClr>
                <a:srgbClr val="99CB38"/>
              </a:buClr>
              <a:buFont typeface="Arial MT"/>
              <a:buChar char="•"/>
              <a:tabLst>
                <a:tab pos="240665" algn="l"/>
              </a:tabLst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Water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molecule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005"/>
              </a:spcBef>
              <a:buClr>
                <a:srgbClr val="99CB38"/>
              </a:buClr>
              <a:buFont typeface="Arial MT"/>
              <a:buChar char="•"/>
              <a:tabLst>
                <a:tab pos="240665" algn="l"/>
              </a:tabLst>
            </a:pPr>
            <a:r>
              <a:rPr dirty="0" sz="2000" spc="-10" b="1">
                <a:solidFill>
                  <a:srgbClr val="404040"/>
                </a:solidFill>
                <a:latin typeface="Calibri"/>
                <a:cs typeface="Calibri"/>
              </a:rPr>
              <a:t>Tetrahedral</a:t>
            </a:r>
            <a:r>
              <a:rPr dirty="0" sz="2000" spc="-1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dirty="0" sz="2000" spc="-2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silica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005"/>
              </a:spcBef>
              <a:buClr>
                <a:srgbClr val="99CB38"/>
              </a:buClr>
              <a:buFont typeface="Arial MT"/>
              <a:buChar char="•"/>
              <a:tabLst>
                <a:tab pos="240665" algn="l"/>
              </a:tabLst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Polymer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such as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PE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6534708" y="3356874"/>
            <a:ext cx="1531620" cy="1494155"/>
            <a:chOff x="6534708" y="3356874"/>
            <a:chExt cx="1531620" cy="149415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3233" y="4508554"/>
              <a:ext cx="335489" cy="33782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133233" y="4508553"/>
              <a:ext cx="335915" cy="337820"/>
            </a:xfrm>
            <a:custGeom>
              <a:avLst/>
              <a:gdLst/>
              <a:ahLst/>
              <a:cxnLst/>
              <a:rect l="l" t="t" r="r" b="b"/>
              <a:pathLst>
                <a:path w="335915" h="337820">
                  <a:moveTo>
                    <a:pt x="313218" y="84882"/>
                  </a:moveTo>
                  <a:lnTo>
                    <a:pt x="330214" y="126821"/>
                  </a:lnTo>
                  <a:lnTo>
                    <a:pt x="335489" y="170283"/>
                  </a:lnTo>
                  <a:lnTo>
                    <a:pt x="329635" y="213071"/>
                  </a:lnTo>
                  <a:lnTo>
                    <a:pt x="313243" y="252986"/>
                  </a:lnTo>
                  <a:lnTo>
                    <a:pt x="286905" y="287832"/>
                  </a:lnTo>
                  <a:lnTo>
                    <a:pt x="251211" y="315411"/>
                  </a:lnTo>
                  <a:lnTo>
                    <a:pt x="209559" y="332516"/>
                  </a:lnTo>
                  <a:lnTo>
                    <a:pt x="166393" y="337820"/>
                  </a:lnTo>
                  <a:lnTo>
                    <a:pt x="123897" y="331919"/>
                  </a:lnTo>
                  <a:lnTo>
                    <a:pt x="84255" y="315408"/>
                  </a:lnTo>
                  <a:lnTo>
                    <a:pt x="49650" y="288884"/>
                  </a:lnTo>
                  <a:lnTo>
                    <a:pt x="22267" y="252942"/>
                  </a:lnTo>
                  <a:lnTo>
                    <a:pt x="5272" y="210996"/>
                  </a:lnTo>
                  <a:lnTo>
                    <a:pt x="0" y="167530"/>
                  </a:lnTo>
                  <a:lnTo>
                    <a:pt x="5856" y="124741"/>
                  </a:lnTo>
                  <a:lnTo>
                    <a:pt x="22249" y="84826"/>
                  </a:lnTo>
                  <a:lnTo>
                    <a:pt x="48586" y="49984"/>
                  </a:lnTo>
                  <a:lnTo>
                    <a:pt x="84274" y="22412"/>
                  </a:lnTo>
                  <a:lnTo>
                    <a:pt x="125931" y="5306"/>
                  </a:lnTo>
                  <a:lnTo>
                    <a:pt x="169098" y="0"/>
                  </a:lnTo>
                  <a:lnTo>
                    <a:pt x="211593" y="5898"/>
                  </a:lnTo>
                  <a:lnTo>
                    <a:pt x="251233" y="22408"/>
                  </a:lnTo>
                  <a:lnTo>
                    <a:pt x="285836" y="48934"/>
                  </a:lnTo>
                  <a:lnTo>
                    <a:pt x="313218" y="84882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75796" y="4607219"/>
              <a:ext cx="252604" cy="139095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7304999" y="4034972"/>
              <a:ext cx="0" cy="481330"/>
            </a:xfrm>
            <a:custGeom>
              <a:avLst/>
              <a:gdLst/>
              <a:ahLst/>
              <a:cxnLst/>
              <a:rect l="l" t="t" r="r" b="b"/>
              <a:pathLst>
                <a:path w="0" h="481329">
                  <a:moveTo>
                    <a:pt x="0" y="0"/>
                  </a:moveTo>
                  <a:lnTo>
                    <a:pt x="0" y="481252"/>
                  </a:lnTo>
                </a:path>
              </a:pathLst>
            </a:custGeom>
            <a:ln w="4848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342928" y="3835246"/>
              <a:ext cx="353695" cy="454659"/>
            </a:xfrm>
            <a:custGeom>
              <a:avLst/>
              <a:gdLst/>
              <a:ahLst/>
              <a:cxnLst/>
              <a:rect l="l" t="t" r="r" b="b"/>
              <a:pathLst>
                <a:path w="353695" h="454660">
                  <a:moveTo>
                    <a:pt x="296413" y="92198"/>
                  </a:moveTo>
                  <a:lnTo>
                    <a:pt x="314884" y="0"/>
                  </a:lnTo>
                  <a:lnTo>
                    <a:pt x="353475" y="85640"/>
                  </a:lnTo>
                </a:path>
                <a:path w="353695" h="454660">
                  <a:moveTo>
                    <a:pt x="92518" y="454175"/>
                  </a:moveTo>
                  <a:lnTo>
                    <a:pt x="0" y="441125"/>
                  </a:lnTo>
                  <a:lnTo>
                    <a:pt x="82595" y="397238"/>
                  </a:lnTo>
                </a:path>
              </a:pathLst>
            </a:custGeom>
            <a:ln w="81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8033" y="3360929"/>
              <a:ext cx="335493" cy="337816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7118034" y="3360928"/>
              <a:ext cx="335915" cy="337820"/>
            </a:xfrm>
            <a:custGeom>
              <a:avLst/>
              <a:gdLst/>
              <a:ahLst/>
              <a:cxnLst/>
              <a:rect l="l" t="t" r="r" b="b"/>
              <a:pathLst>
                <a:path w="335915" h="337820">
                  <a:moveTo>
                    <a:pt x="313226" y="84873"/>
                  </a:moveTo>
                  <a:lnTo>
                    <a:pt x="330221" y="126818"/>
                  </a:lnTo>
                  <a:lnTo>
                    <a:pt x="335493" y="170281"/>
                  </a:lnTo>
                  <a:lnTo>
                    <a:pt x="329635" y="213068"/>
                  </a:lnTo>
                  <a:lnTo>
                    <a:pt x="313240" y="252981"/>
                  </a:lnTo>
                  <a:lnTo>
                    <a:pt x="286898" y="287825"/>
                  </a:lnTo>
                  <a:lnTo>
                    <a:pt x="251203" y="315403"/>
                  </a:lnTo>
                  <a:lnTo>
                    <a:pt x="209546" y="332509"/>
                  </a:lnTo>
                  <a:lnTo>
                    <a:pt x="166378" y="337816"/>
                  </a:lnTo>
                  <a:lnTo>
                    <a:pt x="123884" y="331919"/>
                  </a:lnTo>
                  <a:lnTo>
                    <a:pt x="84244" y="315412"/>
                  </a:lnTo>
                  <a:lnTo>
                    <a:pt x="49641" y="288891"/>
                  </a:lnTo>
                  <a:lnTo>
                    <a:pt x="22259" y="252949"/>
                  </a:lnTo>
                  <a:lnTo>
                    <a:pt x="5270" y="211004"/>
                  </a:lnTo>
                  <a:lnTo>
                    <a:pt x="0" y="167538"/>
                  </a:lnTo>
                  <a:lnTo>
                    <a:pt x="5856" y="124748"/>
                  </a:lnTo>
                  <a:lnTo>
                    <a:pt x="22249" y="84834"/>
                  </a:lnTo>
                  <a:lnTo>
                    <a:pt x="48588" y="49992"/>
                  </a:lnTo>
                  <a:lnTo>
                    <a:pt x="84282" y="22420"/>
                  </a:lnTo>
                  <a:lnTo>
                    <a:pt x="125944" y="5308"/>
                  </a:lnTo>
                  <a:lnTo>
                    <a:pt x="169111" y="0"/>
                  </a:lnTo>
                  <a:lnTo>
                    <a:pt x="211602" y="5898"/>
                  </a:lnTo>
                  <a:lnTo>
                    <a:pt x="251238" y="22407"/>
                  </a:lnTo>
                  <a:lnTo>
                    <a:pt x="285840" y="48931"/>
                  </a:lnTo>
                  <a:lnTo>
                    <a:pt x="313226" y="84873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70723" y="3415520"/>
              <a:ext cx="240450" cy="139095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7292313" y="3609046"/>
              <a:ext cx="12700" cy="215265"/>
            </a:xfrm>
            <a:custGeom>
              <a:avLst/>
              <a:gdLst/>
              <a:ahLst/>
              <a:cxnLst/>
              <a:rect l="l" t="t" r="r" b="b"/>
              <a:pathLst>
                <a:path w="12700" h="215264">
                  <a:moveTo>
                    <a:pt x="12686" y="214777"/>
                  </a:moveTo>
                  <a:lnTo>
                    <a:pt x="0" y="0"/>
                  </a:lnTo>
                </a:path>
              </a:pathLst>
            </a:custGeom>
            <a:ln w="484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79368" y="3790254"/>
              <a:ext cx="251569" cy="253326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7179369" y="3790254"/>
              <a:ext cx="252095" cy="253365"/>
            </a:xfrm>
            <a:custGeom>
              <a:avLst/>
              <a:gdLst/>
              <a:ahLst/>
              <a:cxnLst/>
              <a:rect l="l" t="t" r="r" b="b"/>
              <a:pathLst>
                <a:path w="252095" h="253364">
                  <a:moveTo>
                    <a:pt x="251568" y="126663"/>
                  </a:moveTo>
                  <a:lnTo>
                    <a:pt x="241682" y="175966"/>
                  </a:lnTo>
                  <a:lnTo>
                    <a:pt x="214724" y="216227"/>
                  </a:lnTo>
                  <a:lnTo>
                    <a:pt x="174740" y="243372"/>
                  </a:lnTo>
                  <a:lnTo>
                    <a:pt x="125775" y="253326"/>
                  </a:lnTo>
                  <a:lnTo>
                    <a:pt x="76814" y="243372"/>
                  </a:lnTo>
                  <a:lnTo>
                    <a:pt x="36835" y="216227"/>
                  </a:lnTo>
                  <a:lnTo>
                    <a:pt x="9882" y="175966"/>
                  </a:lnTo>
                  <a:lnTo>
                    <a:pt x="0" y="126663"/>
                  </a:lnTo>
                  <a:lnTo>
                    <a:pt x="9882" y="77359"/>
                  </a:lnTo>
                  <a:lnTo>
                    <a:pt x="36835" y="37098"/>
                  </a:lnTo>
                  <a:lnTo>
                    <a:pt x="76814" y="9953"/>
                  </a:lnTo>
                  <a:lnTo>
                    <a:pt x="125775" y="0"/>
                  </a:lnTo>
                  <a:lnTo>
                    <a:pt x="174740" y="9953"/>
                  </a:lnTo>
                  <a:lnTo>
                    <a:pt x="214724" y="37098"/>
                  </a:lnTo>
                  <a:lnTo>
                    <a:pt x="241682" y="77359"/>
                  </a:lnTo>
                  <a:lnTo>
                    <a:pt x="251568" y="126663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34586" y="4221338"/>
              <a:ext cx="205091" cy="116964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970979" y="4057217"/>
              <a:ext cx="517525" cy="230504"/>
            </a:xfrm>
            <a:custGeom>
              <a:avLst/>
              <a:gdLst/>
              <a:ahLst/>
              <a:cxnLst/>
              <a:rect l="l" t="t" r="r" b="b"/>
              <a:pathLst>
                <a:path w="517525" h="230504">
                  <a:moveTo>
                    <a:pt x="59461" y="199923"/>
                  </a:moveTo>
                  <a:lnTo>
                    <a:pt x="46278" y="199923"/>
                  </a:lnTo>
                  <a:lnTo>
                    <a:pt x="46278" y="155663"/>
                  </a:lnTo>
                  <a:lnTo>
                    <a:pt x="46278" y="142011"/>
                  </a:lnTo>
                  <a:lnTo>
                    <a:pt x="40589" y="142011"/>
                  </a:lnTo>
                  <a:lnTo>
                    <a:pt x="36195" y="148285"/>
                  </a:lnTo>
                  <a:lnTo>
                    <a:pt x="36195" y="155663"/>
                  </a:lnTo>
                  <a:lnTo>
                    <a:pt x="36195" y="199923"/>
                  </a:lnTo>
                  <a:lnTo>
                    <a:pt x="5168" y="199923"/>
                  </a:lnTo>
                  <a:lnTo>
                    <a:pt x="35915" y="155663"/>
                  </a:lnTo>
                  <a:lnTo>
                    <a:pt x="36195" y="155663"/>
                  </a:lnTo>
                  <a:lnTo>
                    <a:pt x="36195" y="148285"/>
                  </a:lnTo>
                  <a:lnTo>
                    <a:pt x="0" y="199923"/>
                  </a:lnTo>
                  <a:lnTo>
                    <a:pt x="0" y="208254"/>
                  </a:lnTo>
                  <a:lnTo>
                    <a:pt x="36322" y="208254"/>
                  </a:lnTo>
                  <a:lnTo>
                    <a:pt x="36322" y="229997"/>
                  </a:lnTo>
                  <a:lnTo>
                    <a:pt x="46278" y="229997"/>
                  </a:lnTo>
                  <a:lnTo>
                    <a:pt x="46278" y="208254"/>
                  </a:lnTo>
                  <a:lnTo>
                    <a:pt x="59461" y="208254"/>
                  </a:lnTo>
                  <a:lnTo>
                    <a:pt x="59461" y="199923"/>
                  </a:lnTo>
                  <a:close/>
                </a:path>
                <a:path w="517525" h="230504">
                  <a:moveTo>
                    <a:pt x="517017" y="107543"/>
                  </a:moveTo>
                  <a:lnTo>
                    <a:pt x="504901" y="107543"/>
                  </a:lnTo>
                  <a:lnTo>
                    <a:pt x="501675" y="105752"/>
                  </a:lnTo>
                  <a:lnTo>
                    <a:pt x="501675" y="13487"/>
                  </a:lnTo>
                  <a:lnTo>
                    <a:pt x="501675" y="317"/>
                  </a:lnTo>
                  <a:lnTo>
                    <a:pt x="500367" y="0"/>
                  </a:lnTo>
                  <a:lnTo>
                    <a:pt x="471284" y="14795"/>
                  </a:lnTo>
                  <a:lnTo>
                    <a:pt x="471284" y="17068"/>
                  </a:lnTo>
                  <a:lnTo>
                    <a:pt x="480326" y="13487"/>
                  </a:lnTo>
                  <a:lnTo>
                    <a:pt x="487743" y="13487"/>
                  </a:lnTo>
                  <a:lnTo>
                    <a:pt x="487743" y="106895"/>
                  </a:lnTo>
                  <a:lnTo>
                    <a:pt x="481787" y="107226"/>
                  </a:lnTo>
                  <a:lnTo>
                    <a:pt x="472414" y="107543"/>
                  </a:lnTo>
                  <a:lnTo>
                    <a:pt x="472414" y="109982"/>
                  </a:lnTo>
                  <a:lnTo>
                    <a:pt x="517017" y="109982"/>
                  </a:lnTo>
                  <a:lnTo>
                    <a:pt x="517017" y="10754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09024" y="4055246"/>
              <a:ext cx="335474" cy="115533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6843863" y="3755495"/>
              <a:ext cx="917575" cy="151130"/>
            </a:xfrm>
            <a:custGeom>
              <a:avLst/>
              <a:gdLst/>
              <a:ahLst/>
              <a:cxnLst/>
              <a:rect l="l" t="t" r="r" b="b"/>
              <a:pathLst>
                <a:path w="917575" h="151129">
                  <a:moveTo>
                    <a:pt x="576053" y="150843"/>
                  </a:moveTo>
                  <a:lnTo>
                    <a:pt x="917101" y="0"/>
                  </a:lnTo>
                </a:path>
                <a:path w="917575" h="151129">
                  <a:moveTo>
                    <a:pt x="347949" y="148207"/>
                  </a:moveTo>
                  <a:lnTo>
                    <a:pt x="0" y="0"/>
                  </a:lnTo>
                </a:path>
              </a:pathLst>
            </a:custGeom>
            <a:ln w="4864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26552" y="3524429"/>
              <a:ext cx="335495" cy="337815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7726552" y="3524428"/>
              <a:ext cx="335915" cy="337820"/>
            </a:xfrm>
            <a:custGeom>
              <a:avLst/>
              <a:gdLst/>
              <a:ahLst/>
              <a:cxnLst/>
              <a:rect l="l" t="t" r="r" b="b"/>
              <a:pathLst>
                <a:path w="335915" h="337820">
                  <a:moveTo>
                    <a:pt x="313228" y="84877"/>
                  </a:moveTo>
                  <a:lnTo>
                    <a:pt x="330222" y="126821"/>
                  </a:lnTo>
                  <a:lnTo>
                    <a:pt x="335494" y="170285"/>
                  </a:lnTo>
                  <a:lnTo>
                    <a:pt x="329637" y="213072"/>
                  </a:lnTo>
                  <a:lnTo>
                    <a:pt x="313241" y="252985"/>
                  </a:lnTo>
                  <a:lnTo>
                    <a:pt x="286899" y="287829"/>
                  </a:lnTo>
                  <a:lnTo>
                    <a:pt x="251204" y="315406"/>
                  </a:lnTo>
                  <a:lnTo>
                    <a:pt x="209552" y="332511"/>
                  </a:lnTo>
                  <a:lnTo>
                    <a:pt x="166386" y="337815"/>
                  </a:lnTo>
                  <a:lnTo>
                    <a:pt x="123889" y="331914"/>
                  </a:lnTo>
                  <a:lnTo>
                    <a:pt x="84243" y="315404"/>
                  </a:lnTo>
                  <a:lnTo>
                    <a:pt x="49634" y="288879"/>
                  </a:lnTo>
                  <a:lnTo>
                    <a:pt x="22244" y="252937"/>
                  </a:lnTo>
                  <a:lnTo>
                    <a:pt x="5263" y="210992"/>
                  </a:lnTo>
                  <a:lnTo>
                    <a:pt x="0" y="167529"/>
                  </a:lnTo>
                  <a:lnTo>
                    <a:pt x="5861" y="124744"/>
                  </a:lnTo>
                  <a:lnTo>
                    <a:pt x="22257" y="84834"/>
                  </a:lnTo>
                  <a:lnTo>
                    <a:pt x="48595" y="49995"/>
                  </a:lnTo>
                  <a:lnTo>
                    <a:pt x="84284" y="22424"/>
                  </a:lnTo>
                  <a:lnTo>
                    <a:pt x="125941" y="5311"/>
                  </a:lnTo>
                  <a:lnTo>
                    <a:pt x="169108" y="0"/>
                  </a:lnTo>
                  <a:lnTo>
                    <a:pt x="211603" y="5895"/>
                  </a:lnTo>
                  <a:lnTo>
                    <a:pt x="251243" y="22403"/>
                  </a:lnTo>
                  <a:lnTo>
                    <a:pt x="285845" y="48929"/>
                  </a:lnTo>
                  <a:lnTo>
                    <a:pt x="313228" y="84877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75186" y="3603431"/>
              <a:ext cx="240465" cy="139095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38762" y="3520550"/>
              <a:ext cx="335488" cy="337821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6538762" y="3520550"/>
              <a:ext cx="335915" cy="337820"/>
            </a:xfrm>
            <a:custGeom>
              <a:avLst/>
              <a:gdLst/>
              <a:ahLst/>
              <a:cxnLst/>
              <a:rect l="l" t="t" r="r" b="b"/>
              <a:pathLst>
                <a:path w="335915" h="337820">
                  <a:moveTo>
                    <a:pt x="313228" y="84866"/>
                  </a:moveTo>
                  <a:lnTo>
                    <a:pt x="330217" y="126817"/>
                  </a:lnTo>
                  <a:lnTo>
                    <a:pt x="335488" y="170286"/>
                  </a:lnTo>
                  <a:lnTo>
                    <a:pt x="329631" y="213075"/>
                  </a:lnTo>
                  <a:lnTo>
                    <a:pt x="313238" y="252990"/>
                  </a:lnTo>
                  <a:lnTo>
                    <a:pt x="286899" y="287834"/>
                  </a:lnTo>
                  <a:lnTo>
                    <a:pt x="251205" y="315412"/>
                  </a:lnTo>
                  <a:lnTo>
                    <a:pt x="209548" y="332517"/>
                  </a:lnTo>
                  <a:lnTo>
                    <a:pt x="166380" y="337821"/>
                  </a:lnTo>
                  <a:lnTo>
                    <a:pt x="123883" y="331920"/>
                  </a:lnTo>
                  <a:lnTo>
                    <a:pt x="84241" y="315409"/>
                  </a:lnTo>
                  <a:lnTo>
                    <a:pt x="49634" y="288885"/>
                  </a:lnTo>
                  <a:lnTo>
                    <a:pt x="22244" y="252942"/>
                  </a:lnTo>
                  <a:lnTo>
                    <a:pt x="5264" y="210998"/>
                  </a:lnTo>
                  <a:lnTo>
                    <a:pt x="0" y="167534"/>
                  </a:lnTo>
                  <a:lnTo>
                    <a:pt x="5860" y="124747"/>
                  </a:lnTo>
                  <a:lnTo>
                    <a:pt x="22253" y="84834"/>
                  </a:lnTo>
                  <a:lnTo>
                    <a:pt x="48586" y="49991"/>
                  </a:lnTo>
                  <a:lnTo>
                    <a:pt x="84268" y="22413"/>
                  </a:lnTo>
                  <a:lnTo>
                    <a:pt x="125931" y="5307"/>
                  </a:lnTo>
                  <a:lnTo>
                    <a:pt x="169100" y="0"/>
                  </a:lnTo>
                  <a:lnTo>
                    <a:pt x="211595" y="5897"/>
                  </a:lnTo>
                  <a:lnTo>
                    <a:pt x="251236" y="22403"/>
                  </a:lnTo>
                  <a:lnTo>
                    <a:pt x="285840" y="48925"/>
                  </a:lnTo>
                  <a:lnTo>
                    <a:pt x="313228" y="84866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87397" y="3599558"/>
              <a:ext cx="240466" cy="139095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7043847" y="3836515"/>
              <a:ext cx="622300" cy="440690"/>
            </a:xfrm>
            <a:custGeom>
              <a:avLst/>
              <a:gdLst/>
              <a:ahLst/>
              <a:cxnLst/>
              <a:rect l="l" t="t" r="r" b="b"/>
              <a:pathLst>
                <a:path w="622300" h="440689">
                  <a:moveTo>
                    <a:pt x="157563" y="181370"/>
                  </a:moveTo>
                  <a:lnTo>
                    <a:pt x="0" y="335957"/>
                  </a:lnTo>
                </a:path>
                <a:path w="622300" h="440689">
                  <a:moveTo>
                    <a:pt x="496737" y="353108"/>
                  </a:moveTo>
                  <a:lnTo>
                    <a:pt x="453708" y="385433"/>
                  </a:lnTo>
                  <a:lnTo>
                    <a:pt x="406116" y="411179"/>
                  </a:lnTo>
                  <a:lnTo>
                    <a:pt x="354619" y="429683"/>
                  </a:lnTo>
                  <a:lnTo>
                    <a:pt x="299872" y="440278"/>
                  </a:lnTo>
                </a:path>
                <a:path w="622300" h="440689">
                  <a:moveTo>
                    <a:pt x="614369" y="0"/>
                  </a:moveTo>
                  <a:lnTo>
                    <a:pt x="617783" y="18619"/>
                  </a:lnTo>
                  <a:lnTo>
                    <a:pt x="620251" y="37554"/>
                  </a:lnTo>
                  <a:lnTo>
                    <a:pt x="621750" y="56779"/>
                  </a:lnTo>
                  <a:lnTo>
                    <a:pt x="622255" y="76268"/>
                  </a:lnTo>
                  <a:lnTo>
                    <a:pt x="620871" y="108491"/>
                  </a:lnTo>
                  <a:lnTo>
                    <a:pt x="616793" y="139937"/>
                  </a:lnTo>
                  <a:lnTo>
                    <a:pt x="610133" y="170486"/>
                  </a:lnTo>
                  <a:lnTo>
                    <a:pt x="601005" y="200018"/>
                  </a:lnTo>
                </a:path>
              </a:pathLst>
            </a:custGeom>
            <a:ln w="81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 descr=""/>
          <p:cNvGrpSpPr/>
          <p:nvPr/>
        </p:nvGrpSpPr>
        <p:grpSpPr>
          <a:xfrm>
            <a:off x="8243022" y="3673419"/>
            <a:ext cx="1251585" cy="1163320"/>
            <a:chOff x="8243022" y="3673419"/>
            <a:chExt cx="1251585" cy="1163320"/>
          </a:xfrm>
        </p:grpSpPr>
        <p:sp>
          <p:nvSpPr>
            <p:cNvPr id="28" name="object 28" descr=""/>
            <p:cNvSpPr/>
            <p:nvPr/>
          </p:nvSpPr>
          <p:spPr>
            <a:xfrm>
              <a:off x="9343924" y="4206579"/>
              <a:ext cx="138430" cy="142240"/>
            </a:xfrm>
            <a:custGeom>
              <a:avLst/>
              <a:gdLst/>
              <a:ahLst/>
              <a:cxnLst/>
              <a:rect l="l" t="t" r="r" b="b"/>
              <a:pathLst>
                <a:path w="138429" h="142239">
                  <a:moveTo>
                    <a:pt x="138251" y="0"/>
                  </a:moveTo>
                  <a:lnTo>
                    <a:pt x="0" y="141617"/>
                  </a:lnTo>
                </a:path>
              </a:pathLst>
            </a:custGeom>
            <a:ln w="24322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689234" y="4724412"/>
              <a:ext cx="97769" cy="112278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864978" y="3673419"/>
              <a:ext cx="110375" cy="107722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8474866" y="3844391"/>
              <a:ext cx="786130" cy="797560"/>
            </a:xfrm>
            <a:custGeom>
              <a:avLst/>
              <a:gdLst/>
              <a:ahLst/>
              <a:cxnLst/>
              <a:rect l="l" t="t" r="r" b="b"/>
              <a:pathLst>
                <a:path w="786129" h="797560">
                  <a:moveTo>
                    <a:pt x="786105" y="481512"/>
                  </a:moveTo>
                  <a:lnTo>
                    <a:pt x="786105" y="572442"/>
                  </a:lnTo>
                  <a:lnTo>
                    <a:pt x="217598" y="572442"/>
                  </a:lnTo>
                  <a:lnTo>
                    <a:pt x="217598" y="0"/>
                  </a:lnTo>
                  <a:lnTo>
                    <a:pt x="254299" y="0"/>
                  </a:lnTo>
                </a:path>
                <a:path w="786129" h="797560">
                  <a:moveTo>
                    <a:pt x="217598" y="0"/>
                  </a:moveTo>
                  <a:lnTo>
                    <a:pt x="187977" y="23822"/>
                  </a:lnTo>
                </a:path>
                <a:path w="786129" h="797560">
                  <a:moveTo>
                    <a:pt x="786105" y="0"/>
                  </a:moveTo>
                  <a:lnTo>
                    <a:pt x="618117" y="174878"/>
                  </a:lnTo>
                </a:path>
                <a:path w="786129" h="797560">
                  <a:moveTo>
                    <a:pt x="786105" y="572442"/>
                  </a:moveTo>
                  <a:lnTo>
                    <a:pt x="745882" y="626238"/>
                  </a:lnTo>
                </a:path>
                <a:path w="786129" h="797560">
                  <a:moveTo>
                    <a:pt x="217598" y="572442"/>
                  </a:moveTo>
                  <a:lnTo>
                    <a:pt x="0" y="797243"/>
                  </a:lnTo>
                </a:path>
              </a:pathLst>
            </a:custGeom>
            <a:ln w="81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42514" y="3795640"/>
              <a:ext cx="95411" cy="96071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8642514" y="3795639"/>
              <a:ext cx="95885" cy="96520"/>
            </a:xfrm>
            <a:custGeom>
              <a:avLst/>
              <a:gdLst/>
              <a:ahLst/>
              <a:cxnLst/>
              <a:rect l="l" t="t" r="r" b="b"/>
              <a:pathLst>
                <a:path w="95884" h="96520">
                  <a:moveTo>
                    <a:pt x="0" y="48035"/>
                  </a:moveTo>
                  <a:lnTo>
                    <a:pt x="3744" y="29333"/>
                  </a:lnTo>
                  <a:lnTo>
                    <a:pt x="13960" y="14065"/>
                  </a:lnTo>
                  <a:lnTo>
                    <a:pt x="29118" y="3773"/>
                  </a:lnTo>
                  <a:lnTo>
                    <a:pt x="47689" y="0"/>
                  </a:lnTo>
                  <a:lnTo>
                    <a:pt x="66279" y="3773"/>
                  </a:lnTo>
                  <a:lnTo>
                    <a:pt x="81446" y="14065"/>
                  </a:lnTo>
                  <a:lnTo>
                    <a:pt x="91665" y="29333"/>
                  </a:lnTo>
                  <a:lnTo>
                    <a:pt x="95411" y="48035"/>
                  </a:lnTo>
                  <a:lnTo>
                    <a:pt x="91665" y="66731"/>
                  </a:lnTo>
                  <a:lnTo>
                    <a:pt x="81446" y="82000"/>
                  </a:lnTo>
                  <a:lnTo>
                    <a:pt x="66279" y="92296"/>
                  </a:lnTo>
                  <a:lnTo>
                    <a:pt x="47689" y="96071"/>
                  </a:lnTo>
                  <a:lnTo>
                    <a:pt x="29118" y="92296"/>
                  </a:lnTo>
                  <a:lnTo>
                    <a:pt x="13960" y="82000"/>
                  </a:lnTo>
                  <a:lnTo>
                    <a:pt x="3744" y="66731"/>
                  </a:lnTo>
                  <a:lnTo>
                    <a:pt x="0" y="48035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53118" y="4306897"/>
              <a:ext cx="214431" cy="215949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9153118" y="4306898"/>
              <a:ext cx="214629" cy="216535"/>
            </a:xfrm>
            <a:custGeom>
              <a:avLst/>
              <a:gdLst/>
              <a:ahLst/>
              <a:cxnLst/>
              <a:rect l="l" t="t" r="r" b="b"/>
              <a:pathLst>
                <a:path w="214629" h="216535">
                  <a:moveTo>
                    <a:pt x="214431" y="107966"/>
                  </a:moveTo>
                  <a:lnTo>
                    <a:pt x="206007" y="149991"/>
                  </a:lnTo>
                  <a:lnTo>
                    <a:pt x="183032" y="184315"/>
                  </a:lnTo>
                  <a:lnTo>
                    <a:pt x="148954" y="207461"/>
                  </a:lnTo>
                  <a:lnTo>
                    <a:pt x="107223" y="215949"/>
                  </a:lnTo>
                  <a:lnTo>
                    <a:pt x="65490" y="207461"/>
                  </a:lnTo>
                  <a:lnTo>
                    <a:pt x="31407" y="184315"/>
                  </a:lnTo>
                  <a:lnTo>
                    <a:pt x="8427" y="149991"/>
                  </a:lnTo>
                  <a:lnTo>
                    <a:pt x="0" y="107966"/>
                  </a:lnTo>
                  <a:lnTo>
                    <a:pt x="8427" y="65943"/>
                  </a:lnTo>
                  <a:lnTo>
                    <a:pt x="31407" y="31625"/>
                  </a:lnTo>
                  <a:lnTo>
                    <a:pt x="65490" y="8485"/>
                  </a:lnTo>
                  <a:lnTo>
                    <a:pt x="107223" y="0"/>
                  </a:lnTo>
                  <a:lnTo>
                    <a:pt x="148954" y="8485"/>
                  </a:lnTo>
                  <a:lnTo>
                    <a:pt x="183032" y="31625"/>
                  </a:lnTo>
                  <a:lnTo>
                    <a:pt x="206007" y="65943"/>
                  </a:lnTo>
                  <a:lnTo>
                    <a:pt x="214431" y="107966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8472507" y="3868328"/>
              <a:ext cx="730885" cy="772160"/>
            </a:xfrm>
            <a:custGeom>
              <a:avLst/>
              <a:gdLst/>
              <a:ahLst/>
              <a:cxnLst/>
              <a:rect l="l" t="t" r="r" b="b"/>
              <a:pathLst>
                <a:path w="730884" h="772160">
                  <a:moveTo>
                    <a:pt x="231319" y="0"/>
                  </a:moveTo>
                  <a:lnTo>
                    <a:pt x="361605" y="260974"/>
                  </a:lnTo>
                </a:path>
                <a:path w="730884" h="772160">
                  <a:moveTo>
                    <a:pt x="78054" y="692385"/>
                  </a:moveTo>
                  <a:lnTo>
                    <a:pt x="0" y="771565"/>
                  </a:lnTo>
                </a:path>
                <a:path w="730884" h="772160">
                  <a:moveTo>
                    <a:pt x="512833" y="408092"/>
                  </a:moveTo>
                  <a:lnTo>
                    <a:pt x="730562" y="517702"/>
                  </a:lnTo>
                </a:path>
              </a:pathLst>
            </a:custGeom>
            <a:ln w="243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782947" y="4110963"/>
              <a:ext cx="214431" cy="215949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8782947" y="4110963"/>
              <a:ext cx="214629" cy="216535"/>
            </a:xfrm>
            <a:custGeom>
              <a:avLst/>
              <a:gdLst/>
              <a:ahLst/>
              <a:cxnLst/>
              <a:rect l="l" t="t" r="r" b="b"/>
              <a:pathLst>
                <a:path w="214629" h="216535">
                  <a:moveTo>
                    <a:pt x="214431" y="107966"/>
                  </a:moveTo>
                  <a:lnTo>
                    <a:pt x="206004" y="149991"/>
                  </a:lnTo>
                  <a:lnTo>
                    <a:pt x="183023" y="184316"/>
                  </a:lnTo>
                  <a:lnTo>
                    <a:pt x="148941" y="207461"/>
                  </a:lnTo>
                  <a:lnTo>
                    <a:pt x="107207" y="215949"/>
                  </a:lnTo>
                  <a:lnTo>
                    <a:pt x="65476" y="207461"/>
                  </a:lnTo>
                  <a:lnTo>
                    <a:pt x="31399" y="184316"/>
                  </a:lnTo>
                  <a:lnTo>
                    <a:pt x="8424" y="149991"/>
                  </a:lnTo>
                  <a:lnTo>
                    <a:pt x="0" y="107966"/>
                  </a:lnTo>
                  <a:lnTo>
                    <a:pt x="8424" y="65944"/>
                  </a:lnTo>
                  <a:lnTo>
                    <a:pt x="31399" y="31625"/>
                  </a:lnTo>
                  <a:lnTo>
                    <a:pt x="65476" y="8485"/>
                  </a:lnTo>
                  <a:lnTo>
                    <a:pt x="107207" y="0"/>
                  </a:lnTo>
                  <a:lnTo>
                    <a:pt x="148941" y="8485"/>
                  </a:lnTo>
                  <a:lnTo>
                    <a:pt x="183023" y="31625"/>
                  </a:lnTo>
                  <a:lnTo>
                    <a:pt x="206004" y="65944"/>
                  </a:lnTo>
                  <a:lnTo>
                    <a:pt x="214431" y="107966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8941787" y="4050366"/>
              <a:ext cx="112395" cy="113664"/>
            </a:xfrm>
            <a:custGeom>
              <a:avLst/>
              <a:gdLst/>
              <a:ahLst/>
              <a:cxnLst/>
              <a:rect l="l" t="t" r="r" b="b"/>
              <a:pathLst>
                <a:path w="112395" h="113664">
                  <a:moveTo>
                    <a:pt x="111926" y="0"/>
                  </a:moveTo>
                  <a:lnTo>
                    <a:pt x="0" y="113564"/>
                  </a:lnTo>
                </a:path>
              </a:pathLst>
            </a:custGeom>
            <a:ln w="2432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8474866" y="4019270"/>
              <a:ext cx="618490" cy="622935"/>
            </a:xfrm>
            <a:custGeom>
              <a:avLst/>
              <a:gdLst/>
              <a:ahLst/>
              <a:cxnLst/>
              <a:rect l="l" t="t" r="r" b="b"/>
              <a:pathLst>
                <a:path w="618490" h="622935">
                  <a:moveTo>
                    <a:pt x="618118" y="177302"/>
                  </a:moveTo>
                  <a:lnTo>
                    <a:pt x="618118" y="622365"/>
                  </a:lnTo>
                  <a:lnTo>
                    <a:pt x="0" y="622365"/>
                  </a:lnTo>
                  <a:lnTo>
                    <a:pt x="0" y="70654"/>
                  </a:lnTo>
                </a:path>
                <a:path w="618490" h="622935">
                  <a:moveTo>
                    <a:pt x="69118" y="0"/>
                  </a:moveTo>
                  <a:lnTo>
                    <a:pt x="257984" y="0"/>
                  </a:lnTo>
                </a:path>
              </a:pathLst>
            </a:custGeom>
            <a:ln w="283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8474866" y="4019269"/>
              <a:ext cx="618490" cy="622935"/>
            </a:xfrm>
            <a:custGeom>
              <a:avLst/>
              <a:gdLst/>
              <a:ahLst/>
              <a:cxnLst/>
              <a:rect l="l" t="t" r="r" b="b"/>
              <a:pathLst>
                <a:path w="618490" h="622935">
                  <a:moveTo>
                    <a:pt x="618116" y="622365"/>
                  </a:moveTo>
                  <a:lnTo>
                    <a:pt x="0" y="622365"/>
                  </a:lnTo>
                  <a:lnTo>
                    <a:pt x="0" y="0"/>
                  </a:lnTo>
                  <a:lnTo>
                    <a:pt x="618116" y="0"/>
                  </a:lnTo>
                  <a:lnTo>
                    <a:pt x="618116" y="622365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045278" y="3971234"/>
              <a:ext cx="95411" cy="96071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41224" y="3967179"/>
              <a:ext cx="103519" cy="104179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8550562" y="4322357"/>
              <a:ext cx="233679" cy="238760"/>
            </a:xfrm>
            <a:custGeom>
              <a:avLst/>
              <a:gdLst/>
              <a:ahLst/>
              <a:cxnLst/>
              <a:rect l="l" t="t" r="r" b="b"/>
              <a:pathLst>
                <a:path w="233679" h="238760">
                  <a:moveTo>
                    <a:pt x="233550" y="0"/>
                  </a:moveTo>
                  <a:lnTo>
                    <a:pt x="0" y="238356"/>
                  </a:lnTo>
                </a:path>
              </a:pathLst>
            </a:custGeom>
            <a:ln w="4864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8255181" y="4428843"/>
              <a:ext cx="139065" cy="150495"/>
            </a:xfrm>
            <a:custGeom>
              <a:avLst/>
              <a:gdLst/>
              <a:ahLst/>
              <a:cxnLst/>
              <a:rect l="l" t="t" r="r" b="b"/>
              <a:pathLst>
                <a:path w="139065" h="150495">
                  <a:moveTo>
                    <a:pt x="0" y="0"/>
                  </a:moveTo>
                  <a:lnTo>
                    <a:pt x="138995" y="150176"/>
                  </a:lnTo>
                </a:path>
              </a:pathLst>
            </a:custGeom>
            <a:ln w="24318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8550561" y="4271880"/>
              <a:ext cx="283210" cy="288925"/>
            </a:xfrm>
            <a:custGeom>
              <a:avLst/>
              <a:gdLst/>
              <a:ahLst/>
              <a:cxnLst/>
              <a:rect l="l" t="t" r="r" b="b"/>
              <a:pathLst>
                <a:path w="283209" h="288925">
                  <a:moveTo>
                    <a:pt x="283000" y="0"/>
                  </a:moveTo>
                  <a:lnTo>
                    <a:pt x="0" y="288832"/>
                  </a:lnTo>
                </a:path>
              </a:pathLst>
            </a:custGeom>
            <a:ln w="2432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65265" y="4531911"/>
              <a:ext cx="214431" cy="215949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361212" y="4527857"/>
              <a:ext cx="222540" cy="224057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8474865" y="3745521"/>
              <a:ext cx="786130" cy="1016000"/>
            </a:xfrm>
            <a:custGeom>
              <a:avLst/>
              <a:gdLst/>
              <a:ahLst/>
              <a:cxnLst/>
              <a:rect l="l" t="t" r="r" b="b"/>
              <a:pathLst>
                <a:path w="786129" h="1016000">
                  <a:moveTo>
                    <a:pt x="745882" y="725108"/>
                  </a:moveTo>
                  <a:lnTo>
                    <a:pt x="618118" y="896113"/>
                  </a:lnTo>
                </a:path>
                <a:path w="786129" h="1016000">
                  <a:moveTo>
                    <a:pt x="187977" y="122692"/>
                  </a:moveTo>
                  <a:lnTo>
                    <a:pt x="0" y="273748"/>
                  </a:lnTo>
                </a:path>
                <a:path w="786129" h="1016000">
                  <a:moveTo>
                    <a:pt x="786105" y="98870"/>
                  </a:moveTo>
                  <a:lnTo>
                    <a:pt x="786105" y="580382"/>
                  </a:lnTo>
                </a:path>
                <a:path w="786129" h="1016000">
                  <a:moveTo>
                    <a:pt x="254299" y="98870"/>
                  </a:moveTo>
                  <a:lnTo>
                    <a:pt x="786105" y="98870"/>
                  </a:lnTo>
                </a:path>
                <a:path w="786129" h="1016000">
                  <a:moveTo>
                    <a:pt x="270460" y="56952"/>
                  </a:moveTo>
                  <a:lnTo>
                    <a:pt x="372803" y="0"/>
                  </a:lnTo>
                </a:path>
                <a:path w="786129" h="1016000">
                  <a:moveTo>
                    <a:pt x="106157" y="972267"/>
                  </a:moveTo>
                  <a:lnTo>
                    <a:pt x="190999" y="1015666"/>
                  </a:lnTo>
                </a:path>
              </a:pathLst>
            </a:custGeom>
            <a:ln w="81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 descr=""/>
          <p:cNvSpPr txBox="1"/>
          <p:nvPr/>
        </p:nvSpPr>
        <p:spPr>
          <a:xfrm>
            <a:off x="7197004" y="4853215"/>
            <a:ext cx="213995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25" b="1">
                <a:solidFill>
                  <a:srgbClr val="231F20"/>
                </a:solidFill>
                <a:latin typeface="Times New Roman"/>
                <a:cs typeface="Times New Roman"/>
              </a:rPr>
              <a:t>(a)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8850050" y="4853215"/>
            <a:ext cx="223520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25" b="1">
                <a:solidFill>
                  <a:srgbClr val="231F20"/>
                </a:solidFill>
                <a:latin typeface="Times New Roman"/>
                <a:cs typeface="Times New Roman"/>
              </a:rPr>
              <a:t>(b)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5720948" y="5386356"/>
            <a:ext cx="4464685" cy="5086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100"/>
              </a:spcBef>
            </a:pPr>
            <a:r>
              <a:rPr dirty="0" sz="1500">
                <a:latin typeface="Calibri"/>
                <a:cs typeface="Calibri"/>
              </a:rPr>
              <a:t>(a)</a:t>
            </a:r>
            <a:r>
              <a:rPr dirty="0" sz="1500" spc="-4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Basic</a:t>
            </a:r>
            <a:r>
              <a:rPr dirty="0" sz="1500" spc="75">
                <a:latin typeface="Calibri"/>
                <a:cs typeface="Calibri"/>
              </a:rPr>
              <a:t> </a:t>
            </a:r>
            <a:r>
              <a:rPr dirty="0" sz="1500" spc="-125">
                <a:latin typeface="Calibri"/>
                <a:cs typeface="Calibri"/>
              </a:rPr>
              <a:t>Si-</a:t>
            </a:r>
            <a:r>
              <a:rPr dirty="0" sz="1500" spc="-310">
                <a:latin typeface="Calibri"/>
                <a:cs typeface="Calibri"/>
              </a:rPr>
              <a:t>­</a:t>
            </a:r>
            <a:r>
              <a:rPr dirty="0" sz="1500" spc="-125">
                <a:latin typeface="Calibri"/>
                <a:cs typeface="Calibri"/>
              </a:rPr>
              <a:t>‐O</a:t>
            </a:r>
            <a:r>
              <a:rPr dirty="0" sz="1500" spc="4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tetrahedron</a:t>
            </a:r>
            <a:r>
              <a:rPr dirty="0" sz="1500" spc="114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in</a:t>
            </a:r>
            <a:r>
              <a:rPr dirty="0" sz="1500" spc="3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silicate</a:t>
            </a:r>
            <a:r>
              <a:rPr dirty="0" sz="1500" spc="15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glass.</a:t>
            </a:r>
            <a:r>
              <a:rPr dirty="0" sz="1500" spc="3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(b)</a:t>
            </a:r>
            <a:r>
              <a:rPr dirty="0" sz="1500" spc="-2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Tetrahedral arrangement</a:t>
            </a:r>
            <a:r>
              <a:rPr dirty="0" sz="1500" spc="20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of</a:t>
            </a:r>
            <a:r>
              <a:rPr dirty="0" sz="1500" spc="-15">
                <a:latin typeface="Calibri"/>
                <a:cs typeface="Calibri"/>
              </a:rPr>
              <a:t> </a:t>
            </a:r>
            <a:r>
              <a:rPr dirty="0" sz="1500" spc="-170">
                <a:latin typeface="Calibri"/>
                <a:cs typeface="Calibri"/>
              </a:rPr>
              <a:t>C-</a:t>
            </a:r>
            <a:r>
              <a:rPr dirty="0" sz="1500" spc="-310">
                <a:latin typeface="Calibri"/>
                <a:cs typeface="Calibri"/>
              </a:rPr>
              <a:t>­</a:t>
            </a:r>
            <a:r>
              <a:rPr dirty="0" sz="1500" spc="-145">
                <a:latin typeface="Calibri"/>
                <a:cs typeface="Calibri"/>
              </a:rPr>
              <a:t>‐H</a:t>
            </a:r>
            <a:r>
              <a:rPr dirty="0" sz="1500" spc="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bonds</a:t>
            </a:r>
            <a:r>
              <a:rPr dirty="0" sz="1500" spc="5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in</a:t>
            </a:r>
            <a:r>
              <a:rPr dirty="0" sz="1500" spc="5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polyethylene.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0645" rIns="0" bIns="0" rtlCol="0" vert="horz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35"/>
              </a:spcBef>
            </a:pPr>
            <a:r>
              <a:rPr dirty="0"/>
              <a:t>Diffraction</a:t>
            </a:r>
            <a:r>
              <a:rPr dirty="0" spc="-110"/>
              <a:t> </a:t>
            </a:r>
            <a:r>
              <a:rPr dirty="0"/>
              <a:t>Technique</a:t>
            </a:r>
            <a:r>
              <a:rPr dirty="0" spc="-105"/>
              <a:t> </a:t>
            </a:r>
            <a:r>
              <a:rPr dirty="0"/>
              <a:t>for </a:t>
            </a:r>
            <a:r>
              <a:rPr dirty="0" spc="-10"/>
              <a:t>Crystal Structure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350250" cy="301371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1020444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crystalline</a:t>
            </a:r>
            <a:r>
              <a:rPr dirty="0" sz="2000" spc="-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2000" spc="1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analyzed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using</a:t>
            </a:r>
            <a:r>
              <a:rPr dirty="0" sz="20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70" b="1">
                <a:solidFill>
                  <a:srgbClr val="404040"/>
                </a:solidFill>
                <a:latin typeface="Calibri"/>
                <a:cs typeface="Calibri"/>
              </a:rPr>
              <a:t>x-</a:t>
            </a:r>
            <a:r>
              <a:rPr dirty="0" sz="2000" spc="-415" b="1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20" b="1">
                <a:solidFill>
                  <a:srgbClr val="404040"/>
                </a:solidFill>
                <a:latin typeface="Calibri"/>
                <a:cs typeface="Calibri"/>
              </a:rPr>
              <a:t>‐ray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diffraction</a:t>
            </a:r>
            <a:r>
              <a:rPr dirty="0" sz="2000" spc="14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(XRD)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electron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diffraction.</a:t>
            </a:r>
            <a:endParaRPr sz="2000">
              <a:latin typeface="Calibri"/>
              <a:cs typeface="Calibri"/>
            </a:endParaRPr>
          </a:p>
          <a:p>
            <a:pPr marL="12700" marR="23495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beam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45">
                <a:solidFill>
                  <a:srgbClr val="404040"/>
                </a:solidFill>
                <a:latin typeface="Calibri"/>
                <a:cs typeface="Calibri"/>
              </a:rPr>
              <a:t>x-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‐rays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having</a:t>
            </a:r>
            <a:r>
              <a:rPr dirty="0" sz="20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single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wavelength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same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order</a:t>
            </a:r>
            <a:r>
              <a:rPr dirty="0" sz="20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magnitude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20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spacing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strikes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material,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0">
                <a:solidFill>
                  <a:srgbClr val="404040"/>
                </a:solidFill>
                <a:latin typeface="Calibri"/>
                <a:cs typeface="Calibri"/>
              </a:rPr>
              <a:t>x-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‐rays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scattered</a:t>
            </a:r>
            <a:r>
              <a:rPr dirty="0" sz="20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directions.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200"/>
              </a:lnSpc>
              <a:spcBef>
                <a:spcPts val="1210"/>
              </a:spcBef>
            </a:pPr>
            <a:r>
              <a:rPr dirty="0" sz="2000" spc="-250">
                <a:solidFill>
                  <a:srgbClr val="404040"/>
                </a:solidFill>
                <a:latin typeface="Calibri"/>
                <a:cs typeface="Calibri"/>
              </a:rPr>
              <a:t>x-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‐rays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strike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certain</a:t>
            </a:r>
            <a:r>
              <a:rPr dirty="0" sz="20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crystallographic</a:t>
            </a:r>
            <a:r>
              <a:rPr dirty="0" sz="2000" spc="-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planes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specific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angles</a:t>
            </a:r>
            <a:r>
              <a:rPr dirty="0" sz="2000" spc="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reinforced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rather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than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annihilated.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This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phenomenon</a:t>
            </a:r>
            <a:r>
              <a:rPr dirty="0" sz="20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called</a:t>
            </a:r>
            <a:r>
              <a:rPr dirty="0" sz="2000" spc="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404040"/>
                </a:solidFill>
                <a:latin typeface="Calibri"/>
                <a:cs typeface="Calibri"/>
              </a:rPr>
              <a:t>diffraction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00"/>
              </a:lnSpc>
              <a:spcBef>
                <a:spcPts val="96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0">
                <a:solidFill>
                  <a:srgbClr val="404040"/>
                </a:solidFill>
                <a:latin typeface="Calibri"/>
                <a:cs typeface="Calibri"/>
              </a:rPr>
              <a:t>x-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‐rays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diffracted,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beam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reinforced,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dirty="0" sz="2000" spc="1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conditions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satisfy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00"/>
              </a:lnSpc>
            </a:pP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Bragg’s</a:t>
            </a:r>
            <a:r>
              <a:rPr dirty="0" sz="2000" spc="-6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 b="1">
                <a:solidFill>
                  <a:srgbClr val="404040"/>
                </a:solidFill>
                <a:latin typeface="Calibri"/>
                <a:cs typeface="Calibri"/>
              </a:rPr>
              <a:t>law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4777" y="2801374"/>
            <a:ext cx="1525270" cy="349250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  <a:tabLst>
                <a:tab pos="1134110" algn="l"/>
                <a:tab pos="1486535" algn="l"/>
              </a:tabLst>
            </a:pPr>
            <a:r>
              <a:rPr dirty="0" sz="2100">
                <a:solidFill>
                  <a:srgbClr val="231F20"/>
                </a:solidFill>
                <a:latin typeface="Times New Roman"/>
                <a:cs typeface="Times New Roman"/>
              </a:rPr>
              <a:t>sin</a:t>
            </a:r>
            <a:r>
              <a:rPr dirty="0" sz="2100" spc="-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2100">
                <a:solidFill>
                  <a:srgbClr val="231F20"/>
                </a:solidFill>
                <a:latin typeface="Arial MT"/>
                <a:cs typeface="Arial MT"/>
              </a:rPr>
              <a:t>u</a:t>
            </a:r>
            <a:r>
              <a:rPr dirty="0" sz="2100" spc="525">
                <a:solidFill>
                  <a:srgbClr val="231F20"/>
                </a:solidFill>
                <a:latin typeface="Arial MT"/>
                <a:cs typeface="Arial MT"/>
              </a:rPr>
              <a:t> </a:t>
            </a:r>
            <a:r>
              <a:rPr dirty="0" sz="2100" spc="140">
                <a:solidFill>
                  <a:srgbClr val="231F20"/>
                </a:solidFill>
                <a:latin typeface="Trebuchet MS"/>
                <a:cs typeface="Trebuchet MS"/>
              </a:rPr>
              <a:t>= </a:t>
            </a:r>
            <a:r>
              <a:rPr dirty="0" u="sng" baseline="39682" sz="315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 MT"/>
                <a:cs typeface="Arial MT"/>
              </a:rPr>
              <a:t>	</a:t>
            </a:r>
            <a:r>
              <a:rPr dirty="0" u="sng" baseline="39682" sz="3150" spc="975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 MT"/>
                <a:cs typeface="Arial MT"/>
              </a:rPr>
              <a:t>l</a:t>
            </a:r>
            <a:r>
              <a:rPr dirty="0" u="sng" baseline="39682" sz="315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 MT"/>
                <a:cs typeface="Arial MT"/>
              </a:rPr>
              <a:t>	</a:t>
            </a:r>
            <a:endParaRPr baseline="39682" sz="3150">
              <a:latin typeface="Arial MT"/>
              <a:cs typeface="Arial MT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177544" y="3044162"/>
            <a:ext cx="5168900" cy="19831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462915">
              <a:lnSpc>
                <a:spcPct val="100000"/>
              </a:lnSpc>
              <a:spcBef>
                <a:spcPts val="125"/>
              </a:spcBef>
            </a:pPr>
            <a:r>
              <a:rPr dirty="0" baseline="10582" sz="3150" spc="-1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10582" sz="3150" spc="-15" i="1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r>
              <a:rPr dirty="0" sz="1600" spc="-10" i="1">
                <a:solidFill>
                  <a:srgbClr val="231F20"/>
                </a:solidFill>
                <a:latin typeface="Times New Roman"/>
                <a:cs typeface="Times New Roman"/>
              </a:rPr>
              <a:t>hkl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600">
              <a:latin typeface="Times New Roman"/>
              <a:cs typeface="Times New Roman"/>
            </a:endParaRPr>
          </a:p>
          <a:p>
            <a:pPr marL="38100" marR="30480">
              <a:lnSpc>
                <a:spcPts val="2200"/>
              </a:lnSpc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where</a:t>
            </a:r>
            <a:r>
              <a:rPr dirty="0" sz="2000" spc="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angle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θ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 half</a:t>
            </a:r>
            <a:r>
              <a:rPr dirty="0" sz="20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angle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2000" spc="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diffracted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beam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original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beam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direction,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λ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 the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wavelength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0">
                <a:solidFill>
                  <a:srgbClr val="404040"/>
                </a:solidFill>
                <a:latin typeface="Calibri"/>
                <a:cs typeface="Calibri"/>
              </a:rPr>
              <a:t>x-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‐rays,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dirty="0" baseline="-17094" sz="1950" i="1">
                <a:solidFill>
                  <a:srgbClr val="404040"/>
                </a:solidFill>
                <a:latin typeface="Calibri"/>
                <a:cs typeface="Calibri"/>
              </a:rPr>
              <a:t>hkl</a:t>
            </a:r>
            <a:r>
              <a:rPr dirty="0" baseline="-17094" sz="1950" spc="382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is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interplanar</a:t>
            </a:r>
            <a:r>
              <a:rPr dirty="0" sz="20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spacing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2000" spc="1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planes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that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cause</a:t>
            </a:r>
            <a:r>
              <a:rPr dirty="0" sz="2000" spc="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constructive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reinforcement</a:t>
            </a:r>
            <a:r>
              <a:rPr dirty="0" sz="20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beam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6615024" y="2851438"/>
            <a:ext cx="2783205" cy="2551430"/>
            <a:chOff x="6615024" y="2851438"/>
            <a:chExt cx="2783205" cy="255143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63118" y="5204757"/>
              <a:ext cx="85686" cy="12513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14093" y="5205103"/>
              <a:ext cx="198983" cy="126428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9102319" y="5258587"/>
              <a:ext cx="95250" cy="45720"/>
            </a:xfrm>
            <a:custGeom>
              <a:avLst/>
              <a:gdLst/>
              <a:ahLst/>
              <a:cxnLst/>
              <a:rect l="l" t="t" r="r" b="b"/>
              <a:pathLst>
                <a:path w="95250" h="45720">
                  <a:moveTo>
                    <a:pt x="95034" y="35356"/>
                  </a:moveTo>
                  <a:lnTo>
                    <a:pt x="0" y="35356"/>
                  </a:lnTo>
                  <a:lnTo>
                    <a:pt x="0" y="45377"/>
                  </a:lnTo>
                  <a:lnTo>
                    <a:pt x="95034" y="45377"/>
                  </a:lnTo>
                  <a:lnTo>
                    <a:pt x="95034" y="35356"/>
                  </a:lnTo>
                  <a:close/>
                </a:path>
                <a:path w="95250" h="45720">
                  <a:moveTo>
                    <a:pt x="95034" y="0"/>
                  </a:moveTo>
                  <a:lnTo>
                    <a:pt x="0" y="0"/>
                  </a:lnTo>
                  <a:lnTo>
                    <a:pt x="0" y="10007"/>
                  </a:lnTo>
                  <a:lnTo>
                    <a:pt x="95034" y="10007"/>
                  </a:lnTo>
                  <a:lnTo>
                    <a:pt x="9503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9541" y="5149827"/>
              <a:ext cx="148686" cy="25245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15024" y="2851438"/>
              <a:ext cx="2693777" cy="2416489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3126319" y="5391030"/>
            <a:ext cx="236220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 spc="-25" i="1">
                <a:solidFill>
                  <a:srgbClr val="231F20"/>
                </a:solidFill>
                <a:latin typeface="Times New Roman"/>
                <a:cs typeface="Times New Roman"/>
              </a:rPr>
              <a:t>hkl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018456" y="5294115"/>
            <a:ext cx="568325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7990" algn="l"/>
              </a:tabLst>
            </a:pPr>
            <a:r>
              <a:rPr dirty="0" sz="1700" spc="-50" i="1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r>
              <a:rPr dirty="0" sz="1700" i="1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dirty="0" sz="1700" spc="55">
                <a:solidFill>
                  <a:srgbClr val="231F20"/>
                </a:solidFill>
                <a:latin typeface="Trebuchet MS"/>
                <a:cs typeface="Trebuchet MS"/>
              </a:rPr>
              <a:t>=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277141" y="5132591"/>
            <a:ext cx="26543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700" spc="-25" i="1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baseline="-15555" sz="1875" spc="-37">
                <a:solidFill>
                  <a:srgbClr val="231F20"/>
                </a:solidFill>
                <a:latin typeface="Times New Roman"/>
                <a:cs typeface="Times New Roman"/>
              </a:rPr>
              <a:t>0</a:t>
            </a:r>
            <a:endParaRPr baseline="-15555" sz="1875">
              <a:latin typeface="Times New Roman"/>
              <a:cs typeface="Times New Roman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3670954" y="5450573"/>
            <a:ext cx="1477645" cy="0"/>
          </a:xfrm>
          <a:custGeom>
            <a:avLst/>
            <a:gdLst/>
            <a:ahLst/>
            <a:cxnLst/>
            <a:rect l="l" t="t" r="r" b="b"/>
            <a:pathLst>
              <a:path w="1477645" h="0">
                <a:moveTo>
                  <a:pt x="0" y="0"/>
                </a:moveTo>
                <a:lnTo>
                  <a:pt x="1477098" y="0"/>
                </a:lnTo>
              </a:path>
            </a:pathLst>
          </a:custGeom>
          <a:ln w="7537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3665208" y="5518095"/>
            <a:ext cx="1510665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13071" sz="2550" spc="412">
                <a:solidFill>
                  <a:srgbClr val="231F20"/>
                </a:solidFill>
                <a:latin typeface="Arial MT"/>
                <a:cs typeface="Arial MT"/>
              </a:rPr>
              <a:t>1</a:t>
            </a:r>
            <a:r>
              <a:rPr dirty="0" sz="1700" spc="275" i="1">
                <a:solidFill>
                  <a:srgbClr val="231F20"/>
                </a:solidFill>
                <a:latin typeface="Times New Roman"/>
                <a:cs typeface="Times New Roman"/>
              </a:rPr>
              <a:t>h</a:t>
            </a:r>
            <a:r>
              <a:rPr dirty="0" sz="1700" spc="-26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26666" sz="187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26666" sz="1875" spc="66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105">
                <a:solidFill>
                  <a:srgbClr val="231F20"/>
                </a:solidFill>
                <a:latin typeface="Trebuchet MS"/>
                <a:cs typeface="Trebuchet MS"/>
              </a:rPr>
              <a:t>+</a:t>
            </a:r>
            <a:r>
              <a:rPr dirty="0" sz="1700" spc="254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700" spc="160" i="1">
                <a:solidFill>
                  <a:srgbClr val="231F20"/>
                </a:solidFill>
                <a:latin typeface="Times New Roman"/>
                <a:cs typeface="Times New Roman"/>
              </a:rPr>
              <a:t>k</a:t>
            </a:r>
            <a:r>
              <a:rPr dirty="0" baseline="26666" sz="1875" spc="240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26666" sz="1875" spc="6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700" spc="105">
                <a:solidFill>
                  <a:srgbClr val="231F20"/>
                </a:solidFill>
                <a:latin typeface="Trebuchet MS"/>
                <a:cs typeface="Trebuchet MS"/>
              </a:rPr>
              <a:t>+</a:t>
            </a:r>
            <a:r>
              <a:rPr dirty="0" sz="1700" spc="254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700" spc="-25" i="1">
                <a:solidFill>
                  <a:srgbClr val="231F20"/>
                </a:solidFill>
                <a:latin typeface="Times New Roman"/>
                <a:cs typeface="Times New Roman"/>
              </a:rPr>
              <a:t>l</a:t>
            </a:r>
            <a:r>
              <a:rPr dirty="0" sz="1700" spc="-17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baseline="26666" sz="1875" spc="-7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baseline="26666" sz="1875">
              <a:latin typeface="Times New Roman"/>
              <a:cs typeface="Times New Roman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3895673" y="5512813"/>
            <a:ext cx="1242060" cy="0"/>
          </a:xfrm>
          <a:custGeom>
            <a:avLst/>
            <a:gdLst/>
            <a:ahLst/>
            <a:cxnLst/>
            <a:rect l="l" t="t" r="r" b="b"/>
            <a:pathLst>
              <a:path w="1242060" h="0">
                <a:moveTo>
                  <a:pt x="0" y="0"/>
                </a:moveTo>
                <a:lnTo>
                  <a:pt x="1241595" y="0"/>
                </a:lnTo>
              </a:path>
            </a:pathLst>
          </a:custGeom>
          <a:ln w="7537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5135354" y="5294115"/>
            <a:ext cx="84455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50">
                <a:solidFill>
                  <a:srgbClr val="231F20"/>
                </a:solidFill>
                <a:latin typeface="Times New Roman"/>
                <a:cs typeface="Times New Roman"/>
              </a:rPr>
              <a:t>,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095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XRD</a:t>
            </a:r>
            <a:r>
              <a:rPr dirty="0" sz="4000" spc="40"/>
              <a:t> </a:t>
            </a:r>
            <a:r>
              <a:rPr dirty="0" sz="4000" spc="-130"/>
              <a:t>Patterns-</a:t>
            </a:r>
            <a:r>
              <a:rPr dirty="0" sz="4000" spc="-825"/>
              <a:t>­</a:t>
            </a:r>
            <a:r>
              <a:rPr dirty="0" sz="4000" spc="-90"/>
              <a:t>‐Crystalline</a:t>
            </a:r>
            <a:r>
              <a:rPr dirty="0" sz="4000" spc="-335"/>
              <a:t> </a:t>
            </a:r>
            <a:r>
              <a:rPr dirty="0" sz="4000" spc="-10"/>
              <a:t>Materials</a:t>
            </a:r>
            <a:endParaRPr sz="40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0904" y="2654300"/>
            <a:ext cx="7361791" cy="2988027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095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XRD</a:t>
            </a:r>
            <a:r>
              <a:rPr dirty="0" sz="4000" spc="25"/>
              <a:t> </a:t>
            </a:r>
            <a:r>
              <a:rPr dirty="0" sz="4000" spc="-130"/>
              <a:t>Patterns-</a:t>
            </a:r>
            <a:r>
              <a:rPr dirty="0" sz="4000" spc="-825"/>
              <a:t>­</a:t>
            </a:r>
            <a:r>
              <a:rPr dirty="0" sz="4000" spc="-80"/>
              <a:t>‐Amorphous</a:t>
            </a:r>
            <a:r>
              <a:rPr dirty="0" sz="4000" spc="-315"/>
              <a:t> </a:t>
            </a:r>
            <a:r>
              <a:rPr dirty="0" sz="4000" spc="-10"/>
              <a:t>Materials</a:t>
            </a:r>
            <a:endParaRPr sz="40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2385" y="2666361"/>
            <a:ext cx="4294247" cy="312976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25549" y="2355850"/>
            <a:ext cx="8388985" cy="0"/>
          </a:xfrm>
          <a:custGeom>
            <a:avLst/>
            <a:gdLst/>
            <a:ahLst/>
            <a:cxnLst/>
            <a:rect l="l" t="t" r="r" b="b"/>
            <a:pathLst>
              <a:path w="8388985" h="0">
                <a:moveTo>
                  <a:pt x="0" y="0"/>
                </a:moveTo>
                <a:lnTo>
                  <a:pt x="8388858" y="0"/>
                </a:lnTo>
              </a:path>
            </a:pathLst>
          </a:custGeom>
          <a:ln w="12713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"/>
              <a:t>Exercise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202944" y="2408208"/>
            <a:ext cx="8438515" cy="105283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2700" marR="5080">
              <a:lnSpc>
                <a:spcPts val="2600"/>
              </a:lnSpc>
              <a:spcBef>
                <a:spcPts val="420"/>
              </a:spcBef>
            </a:pP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4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diffracted</a:t>
            </a:r>
            <a:r>
              <a:rPr dirty="0" sz="24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320">
                <a:solidFill>
                  <a:srgbClr val="404040"/>
                </a:solidFill>
                <a:latin typeface="Calibri"/>
                <a:cs typeface="Calibri"/>
              </a:rPr>
              <a:t>x-</a:t>
            </a:r>
            <a:r>
              <a:rPr dirty="0" sz="2400" spc="-49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400" spc="-170">
                <a:solidFill>
                  <a:srgbClr val="404040"/>
                </a:solidFill>
                <a:latin typeface="Calibri"/>
                <a:cs typeface="Calibri"/>
              </a:rPr>
              <a:t>‐ray</a:t>
            </a:r>
            <a:r>
              <a:rPr dirty="0" sz="24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beam</a:t>
            </a:r>
            <a:r>
              <a:rPr dirty="0" sz="24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24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observed</a:t>
            </a:r>
            <a:r>
              <a:rPr dirty="0" sz="2400" spc="-20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dirty="0" sz="24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(220)</a:t>
            </a:r>
            <a:r>
              <a:rPr dirty="0" sz="24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planes</a:t>
            </a:r>
            <a:r>
              <a:rPr dirty="0" sz="2400" spc="-1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iron</a:t>
            </a:r>
            <a:r>
              <a:rPr dirty="0" sz="24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dirty="0" sz="24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dirty="0" sz="2400" spc="-260">
                <a:solidFill>
                  <a:srgbClr val="404040"/>
                </a:solidFill>
                <a:latin typeface="Calibri"/>
                <a:cs typeface="Calibri"/>
              </a:rPr>
              <a:t>2-</a:t>
            </a:r>
            <a:r>
              <a:rPr dirty="0" sz="2400" spc="-49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400" spc="-95">
                <a:solidFill>
                  <a:srgbClr val="404040"/>
                </a:solidFill>
                <a:latin typeface="Calibri"/>
                <a:cs typeface="Calibri"/>
              </a:rPr>
              <a:t>‐theta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angle</a:t>
            </a:r>
            <a:r>
              <a:rPr dirty="0" sz="2400" spc="-1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99.1°</a:t>
            </a:r>
            <a:r>
              <a:rPr dirty="0" sz="24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dirty="0" sz="24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320">
                <a:solidFill>
                  <a:srgbClr val="404040"/>
                </a:solidFill>
                <a:latin typeface="Calibri"/>
                <a:cs typeface="Calibri"/>
              </a:rPr>
              <a:t>x-</a:t>
            </a:r>
            <a:r>
              <a:rPr dirty="0" sz="2400" spc="-49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400" spc="-125">
                <a:solidFill>
                  <a:srgbClr val="404040"/>
                </a:solidFill>
                <a:latin typeface="Calibri"/>
                <a:cs typeface="Calibri"/>
              </a:rPr>
              <a:t>‐rays</a:t>
            </a:r>
            <a:r>
              <a:rPr dirty="0" sz="24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0.15418</a:t>
            </a:r>
            <a:r>
              <a:rPr dirty="0" sz="24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nm</a:t>
            </a:r>
            <a:r>
              <a:rPr dirty="0" sz="24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wavelength</a:t>
            </a:r>
            <a:r>
              <a:rPr dirty="0" sz="2400" spc="-20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used.</a:t>
            </a:r>
            <a:r>
              <a:rPr dirty="0" sz="24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Calculate</a:t>
            </a:r>
            <a:r>
              <a:rPr dirty="0" sz="2400" spc="-2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lattice</a:t>
            </a:r>
            <a:r>
              <a:rPr dirty="0" sz="24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Calibri"/>
                <a:cs typeface="Calibri"/>
              </a:rPr>
              <a:t>parameter</a:t>
            </a:r>
            <a:r>
              <a:rPr dirty="0" sz="2400" spc="-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24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4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Calibri"/>
                <a:cs typeface="Calibri"/>
              </a:rPr>
              <a:t>iron.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2159" y="3673292"/>
            <a:ext cx="3308422" cy="1412293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0645" rIns="0" bIns="0" rtlCol="0" vert="horz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35"/>
              </a:spcBef>
            </a:pPr>
            <a:r>
              <a:rPr dirty="0"/>
              <a:t>Diffraction</a:t>
            </a:r>
            <a:r>
              <a:rPr dirty="0" spc="-110"/>
              <a:t> </a:t>
            </a:r>
            <a:r>
              <a:rPr dirty="0"/>
              <a:t>Technique</a:t>
            </a:r>
            <a:r>
              <a:rPr dirty="0" spc="-105"/>
              <a:t> </a:t>
            </a:r>
            <a:r>
              <a:rPr dirty="0"/>
              <a:t>for </a:t>
            </a:r>
            <a:r>
              <a:rPr dirty="0" spc="-10"/>
              <a:t>Crystal Structure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12700" marR="62865">
              <a:lnSpc>
                <a:spcPts val="2200"/>
              </a:lnSpc>
              <a:spcBef>
                <a:spcPts val="340"/>
              </a:spcBef>
            </a:pPr>
            <a:r>
              <a:rPr dirty="0"/>
              <a:t>In</a:t>
            </a:r>
            <a:r>
              <a:rPr dirty="0" spc="10"/>
              <a:t> </a:t>
            </a:r>
            <a:r>
              <a:rPr dirty="0"/>
              <a:t>a</a:t>
            </a:r>
            <a:r>
              <a:rPr dirty="0" spc="114"/>
              <a:t> </a:t>
            </a:r>
            <a:r>
              <a:rPr dirty="0" i="1">
                <a:latin typeface="Calibri"/>
                <a:cs typeface="Calibri"/>
              </a:rPr>
              <a:t>diffractometer</a:t>
            </a:r>
            <a:r>
              <a:rPr dirty="0"/>
              <a:t>,</a:t>
            </a:r>
            <a:r>
              <a:rPr dirty="0" spc="65"/>
              <a:t> </a:t>
            </a:r>
            <a:r>
              <a:rPr dirty="0"/>
              <a:t>a moving</a:t>
            </a:r>
            <a:r>
              <a:rPr dirty="0" spc="25"/>
              <a:t> </a:t>
            </a:r>
            <a:r>
              <a:rPr dirty="0" spc="-250"/>
              <a:t>x-</a:t>
            </a:r>
            <a:r>
              <a:rPr dirty="0" spc="-415"/>
              <a:t>­</a:t>
            </a:r>
            <a:r>
              <a:rPr dirty="0" spc="-110"/>
              <a:t>‐ray</a:t>
            </a:r>
            <a:r>
              <a:rPr dirty="0" spc="-45"/>
              <a:t> </a:t>
            </a:r>
            <a:r>
              <a:rPr dirty="0"/>
              <a:t>detector</a:t>
            </a:r>
            <a:r>
              <a:rPr dirty="0" spc="-30"/>
              <a:t> </a:t>
            </a:r>
            <a:r>
              <a:rPr dirty="0"/>
              <a:t>records</a:t>
            </a:r>
            <a:r>
              <a:rPr dirty="0" spc="-20"/>
              <a:t> </a:t>
            </a:r>
            <a:r>
              <a:rPr dirty="0"/>
              <a:t>the</a:t>
            </a:r>
            <a:r>
              <a:rPr dirty="0" spc="-30"/>
              <a:t> </a:t>
            </a:r>
            <a:r>
              <a:rPr dirty="0"/>
              <a:t>2θ</a:t>
            </a:r>
            <a:r>
              <a:rPr dirty="0" spc="100"/>
              <a:t> </a:t>
            </a:r>
            <a:r>
              <a:rPr dirty="0"/>
              <a:t>angles</a:t>
            </a:r>
            <a:r>
              <a:rPr dirty="0" spc="-20"/>
              <a:t> </a:t>
            </a:r>
            <a:r>
              <a:rPr dirty="0"/>
              <a:t>at</a:t>
            </a:r>
            <a:r>
              <a:rPr dirty="0" spc="-5"/>
              <a:t> </a:t>
            </a:r>
            <a:r>
              <a:rPr dirty="0"/>
              <a:t>which</a:t>
            </a:r>
            <a:r>
              <a:rPr dirty="0" spc="114"/>
              <a:t> </a:t>
            </a:r>
            <a:r>
              <a:rPr dirty="0" spc="-25"/>
              <a:t>the </a:t>
            </a:r>
            <a:r>
              <a:rPr dirty="0"/>
              <a:t>beam is</a:t>
            </a:r>
            <a:r>
              <a:rPr dirty="0" spc="135"/>
              <a:t> </a:t>
            </a:r>
            <a:r>
              <a:rPr dirty="0"/>
              <a:t>diffracted,</a:t>
            </a:r>
            <a:r>
              <a:rPr dirty="0" spc="-114"/>
              <a:t> </a:t>
            </a:r>
            <a:r>
              <a:rPr dirty="0"/>
              <a:t>giving</a:t>
            </a:r>
            <a:r>
              <a:rPr dirty="0" spc="65"/>
              <a:t> </a:t>
            </a:r>
            <a:r>
              <a:rPr dirty="0"/>
              <a:t>a</a:t>
            </a:r>
            <a:r>
              <a:rPr dirty="0" spc="45"/>
              <a:t> </a:t>
            </a:r>
            <a:r>
              <a:rPr dirty="0"/>
              <a:t>characteristic</a:t>
            </a:r>
            <a:r>
              <a:rPr dirty="0" spc="-50"/>
              <a:t> </a:t>
            </a:r>
            <a:r>
              <a:rPr dirty="0"/>
              <a:t>diffraction</a:t>
            </a:r>
            <a:r>
              <a:rPr dirty="0" spc="-60"/>
              <a:t> </a:t>
            </a:r>
            <a:r>
              <a:rPr dirty="0" spc="-10"/>
              <a:t>pattern.</a:t>
            </a:r>
          </a:p>
          <a:p>
            <a:pPr marL="12700" marR="213995">
              <a:lnSpc>
                <a:spcPts val="2200"/>
              </a:lnSpc>
              <a:spcBef>
                <a:spcPts val="1105"/>
              </a:spcBef>
            </a:pPr>
            <a:r>
              <a:rPr dirty="0"/>
              <a:t>If</a:t>
            </a:r>
            <a:r>
              <a:rPr dirty="0" spc="65"/>
              <a:t> </a:t>
            </a:r>
            <a:r>
              <a:rPr dirty="0"/>
              <a:t>we</a:t>
            </a:r>
            <a:r>
              <a:rPr dirty="0" spc="85"/>
              <a:t> </a:t>
            </a:r>
            <a:r>
              <a:rPr dirty="0"/>
              <a:t>know</a:t>
            </a:r>
            <a:r>
              <a:rPr dirty="0" spc="45"/>
              <a:t> </a:t>
            </a:r>
            <a:r>
              <a:rPr dirty="0"/>
              <a:t>the</a:t>
            </a:r>
            <a:r>
              <a:rPr dirty="0" spc="-25"/>
              <a:t> </a:t>
            </a:r>
            <a:r>
              <a:rPr dirty="0"/>
              <a:t>wavelength</a:t>
            </a:r>
            <a:r>
              <a:rPr dirty="0" spc="-80"/>
              <a:t> </a:t>
            </a:r>
            <a:r>
              <a:rPr dirty="0"/>
              <a:t>of</a:t>
            </a:r>
            <a:r>
              <a:rPr dirty="0" spc="70"/>
              <a:t> </a:t>
            </a:r>
            <a:r>
              <a:rPr dirty="0"/>
              <a:t>the</a:t>
            </a:r>
            <a:r>
              <a:rPr dirty="0" spc="-25"/>
              <a:t> </a:t>
            </a:r>
            <a:r>
              <a:rPr dirty="0" spc="-250"/>
              <a:t>x-</a:t>
            </a:r>
            <a:r>
              <a:rPr dirty="0" spc="-415"/>
              <a:t>­</a:t>
            </a:r>
            <a:r>
              <a:rPr dirty="0" spc="-75"/>
              <a:t>‐rays,</a:t>
            </a:r>
            <a:r>
              <a:rPr dirty="0" spc="-30"/>
              <a:t> </a:t>
            </a:r>
            <a:r>
              <a:rPr dirty="0"/>
              <a:t>we</a:t>
            </a:r>
            <a:r>
              <a:rPr dirty="0" spc="85"/>
              <a:t> </a:t>
            </a:r>
            <a:r>
              <a:rPr dirty="0"/>
              <a:t>can</a:t>
            </a:r>
            <a:r>
              <a:rPr dirty="0" spc="130"/>
              <a:t> </a:t>
            </a:r>
            <a:r>
              <a:rPr dirty="0"/>
              <a:t>determine</a:t>
            </a:r>
            <a:r>
              <a:rPr dirty="0" spc="-25"/>
              <a:t> </a:t>
            </a:r>
            <a:r>
              <a:rPr dirty="0"/>
              <a:t>the</a:t>
            </a:r>
            <a:r>
              <a:rPr dirty="0" spc="-25"/>
              <a:t> </a:t>
            </a:r>
            <a:r>
              <a:rPr dirty="0" spc="-10"/>
              <a:t>interplanar </a:t>
            </a:r>
            <a:r>
              <a:rPr dirty="0"/>
              <a:t>spacings</a:t>
            </a:r>
            <a:r>
              <a:rPr dirty="0" spc="50"/>
              <a:t> </a:t>
            </a:r>
            <a:r>
              <a:rPr dirty="0"/>
              <a:t>and,</a:t>
            </a:r>
            <a:r>
              <a:rPr dirty="0" spc="25"/>
              <a:t> </a:t>
            </a:r>
            <a:r>
              <a:rPr dirty="0"/>
              <a:t>eventually,</a:t>
            </a:r>
            <a:r>
              <a:rPr dirty="0" spc="-90"/>
              <a:t> </a:t>
            </a:r>
            <a:r>
              <a:rPr dirty="0"/>
              <a:t>the</a:t>
            </a:r>
            <a:r>
              <a:rPr dirty="0" spc="35"/>
              <a:t> </a:t>
            </a:r>
            <a:r>
              <a:rPr dirty="0"/>
              <a:t>identity</a:t>
            </a:r>
            <a:r>
              <a:rPr dirty="0" spc="-100"/>
              <a:t> </a:t>
            </a:r>
            <a:r>
              <a:rPr dirty="0"/>
              <a:t>of</a:t>
            </a:r>
            <a:r>
              <a:rPr dirty="0" spc="135"/>
              <a:t> </a:t>
            </a:r>
            <a:r>
              <a:rPr dirty="0"/>
              <a:t>the</a:t>
            </a:r>
            <a:r>
              <a:rPr dirty="0" spc="35"/>
              <a:t> </a:t>
            </a:r>
            <a:r>
              <a:rPr dirty="0"/>
              <a:t>planes</a:t>
            </a:r>
            <a:r>
              <a:rPr dirty="0" spc="-70"/>
              <a:t> </a:t>
            </a:r>
            <a:r>
              <a:rPr dirty="0"/>
              <a:t>that</a:t>
            </a:r>
            <a:r>
              <a:rPr dirty="0" spc="65"/>
              <a:t> </a:t>
            </a:r>
            <a:r>
              <a:rPr dirty="0"/>
              <a:t>cause</a:t>
            </a:r>
            <a:r>
              <a:rPr dirty="0" spc="35"/>
              <a:t> </a:t>
            </a:r>
            <a:r>
              <a:rPr dirty="0"/>
              <a:t>the</a:t>
            </a:r>
            <a:r>
              <a:rPr dirty="0" spc="35"/>
              <a:t> </a:t>
            </a:r>
            <a:r>
              <a:rPr dirty="0" spc="-10"/>
              <a:t>diffraction.</a:t>
            </a:r>
          </a:p>
          <a:p>
            <a:pPr marL="12700" marR="5080">
              <a:lnSpc>
                <a:spcPts val="2200"/>
              </a:lnSpc>
              <a:spcBef>
                <a:spcPts val="1210"/>
              </a:spcBef>
            </a:pPr>
            <a:r>
              <a:rPr dirty="0"/>
              <a:t>In</a:t>
            </a:r>
            <a:r>
              <a:rPr dirty="0" spc="50"/>
              <a:t> </a:t>
            </a:r>
            <a:r>
              <a:rPr dirty="0"/>
              <a:t>an</a:t>
            </a:r>
            <a:r>
              <a:rPr dirty="0" spc="50"/>
              <a:t> </a:t>
            </a:r>
            <a:r>
              <a:rPr dirty="0"/>
              <a:t>XRD</a:t>
            </a:r>
            <a:r>
              <a:rPr dirty="0" spc="185"/>
              <a:t> </a:t>
            </a:r>
            <a:r>
              <a:rPr dirty="0"/>
              <a:t>instrument,</a:t>
            </a:r>
            <a:r>
              <a:rPr dirty="0" spc="-120"/>
              <a:t> </a:t>
            </a:r>
            <a:r>
              <a:rPr dirty="0" spc="-250"/>
              <a:t>x-</a:t>
            </a:r>
            <a:r>
              <a:rPr dirty="0" spc="-415"/>
              <a:t>­</a:t>
            </a:r>
            <a:r>
              <a:rPr dirty="0" spc="-90"/>
              <a:t>‐rays</a:t>
            </a:r>
            <a:r>
              <a:rPr dirty="0" spc="20"/>
              <a:t> </a:t>
            </a:r>
            <a:r>
              <a:rPr dirty="0"/>
              <a:t>are produced</a:t>
            </a:r>
            <a:r>
              <a:rPr dirty="0" spc="50"/>
              <a:t> </a:t>
            </a:r>
            <a:r>
              <a:rPr dirty="0"/>
              <a:t>by</a:t>
            </a:r>
            <a:r>
              <a:rPr dirty="0" spc="-10"/>
              <a:t> </a:t>
            </a:r>
            <a:r>
              <a:rPr dirty="0"/>
              <a:t>bombarding</a:t>
            </a:r>
            <a:r>
              <a:rPr dirty="0" spc="-165"/>
              <a:t> </a:t>
            </a:r>
            <a:r>
              <a:rPr dirty="0"/>
              <a:t>a</a:t>
            </a:r>
            <a:r>
              <a:rPr dirty="0" spc="40"/>
              <a:t> </a:t>
            </a:r>
            <a:r>
              <a:rPr dirty="0"/>
              <a:t>metal</a:t>
            </a:r>
            <a:r>
              <a:rPr dirty="0" spc="40"/>
              <a:t> </a:t>
            </a:r>
            <a:r>
              <a:rPr dirty="0"/>
              <a:t>target</a:t>
            </a:r>
            <a:r>
              <a:rPr dirty="0" spc="25"/>
              <a:t> </a:t>
            </a:r>
            <a:r>
              <a:rPr dirty="0"/>
              <a:t>with</a:t>
            </a:r>
            <a:r>
              <a:rPr dirty="0" spc="55"/>
              <a:t> </a:t>
            </a:r>
            <a:r>
              <a:rPr dirty="0" spc="-50"/>
              <a:t>a </a:t>
            </a:r>
            <a:r>
              <a:rPr dirty="0"/>
              <a:t>beam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65"/>
              <a:t> </a:t>
            </a:r>
            <a:r>
              <a:rPr dirty="0" spc="-75"/>
              <a:t>high-</a:t>
            </a:r>
            <a:r>
              <a:rPr dirty="0" spc="-415"/>
              <a:t>­</a:t>
            </a:r>
            <a:r>
              <a:rPr dirty="0" spc="-60"/>
              <a:t>‐energy</a:t>
            </a:r>
            <a:r>
              <a:rPr dirty="0" spc="65"/>
              <a:t> </a:t>
            </a:r>
            <a:r>
              <a:rPr dirty="0" spc="-10"/>
              <a:t>electrons.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Electron</a:t>
            </a:r>
            <a:r>
              <a:rPr dirty="0" spc="-30"/>
              <a:t> </a:t>
            </a:r>
            <a:r>
              <a:rPr dirty="0"/>
              <a:t>Diffraction</a:t>
            </a:r>
            <a:r>
              <a:rPr dirty="0" spc="-25"/>
              <a:t> </a:t>
            </a:r>
            <a:r>
              <a:rPr dirty="0" spc="50"/>
              <a:t>and</a:t>
            </a:r>
            <a:r>
              <a:rPr dirty="0" spc="90"/>
              <a:t> </a:t>
            </a:r>
            <a:r>
              <a:rPr dirty="0" spc="-10"/>
              <a:t>Microscopy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12700" marR="277495">
              <a:lnSpc>
                <a:spcPts val="2200"/>
              </a:lnSpc>
              <a:spcBef>
                <a:spcPts val="340"/>
              </a:spcBef>
            </a:pPr>
            <a:r>
              <a:rPr dirty="0"/>
              <a:t>In</a:t>
            </a:r>
            <a:r>
              <a:rPr dirty="0" spc="-15"/>
              <a:t> </a:t>
            </a:r>
            <a:r>
              <a:rPr dirty="0"/>
              <a:t>electron</a:t>
            </a:r>
            <a:r>
              <a:rPr dirty="0" spc="-10"/>
              <a:t> </a:t>
            </a:r>
            <a:r>
              <a:rPr dirty="0"/>
              <a:t>diffraction,</a:t>
            </a:r>
            <a:r>
              <a:rPr dirty="0" spc="-55"/>
              <a:t> </a:t>
            </a:r>
            <a:r>
              <a:rPr dirty="0"/>
              <a:t>we</a:t>
            </a:r>
            <a:r>
              <a:rPr dirty="0" spc="40"/>
              <a:t> </a:t>
            </a:r>
            <a:r>
              <a:rPr dirty="0"/>
              <a:t>make</a:t>
            </a:r>
            <a:r>
              <a:rPr dirty="0" spc="45"/>
              <a:t> </a:t>
            </a:r>
            <a:r>
              <a:rPr dirty="0"/>
              <a:t>use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30"/>
              <a:t> </a:t>
            </a:r>
            <a:r>
              <a:rPr dirty="0" spc="-75"/>
              <a:t>high-</a:t>
            </a:r>
            <a:r>
              <a:rPr dirty="0" spc="-415"/>
              <a:t>­</a:t>
            </a:r>
            <a:r>
              <a:rPr dirty="0" spc="-60"/>
              <a:t>‐energy</a:t>
            </a:r>
            <a:r>
              <a:rPr dirty="0" spc="35"/>
              <a:t> </a:t>
            </a:r>
            <a:r>
              <a:rPr dirty="0"/>
              <a:t>(~100,000</a:t>
            </a:r>
            <a:r>
              <a:rPr dirty="0" spc="125"/>
              <a:t> </a:t>
            </a:r>
            <a:r>
              <a:rPr dirty="0"/>
              <a:t>to</a:t>
            </a:r>
            <a:r>
              <a:rPr dirty="0" spc="-15"/>
              <a:t> </a:t>
            </a:r>
            <a:r>
              <a:rPr dirty="0"/>
              <a:t>400,000</a:t>
            </a:r>
            <a:r>
              <a:rPr dirty="0" spc="120"/>
              <a:t> </a:t>
            </a:r>
            <a:r>
              <a:rPr dirty="0" spc="-25"/>
              <a:t>eV) </a:t>
            </a:r>
            <a:r>
              <a:rPr dirty="0" spc="-10"/>
              <a:t>electrons.</a:t>
            </a: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/>
              <a:t>These electrons</a:t>
            </a:r>
            <a:r>
              <a:rPr dirty="0" spc="15"/>
              <a:t> </a:t>
            </a:r>
            <a:r>
              <a:rPr dirty="0"/>
              <a:t>are</a:t>
            </a:r>
            <a:r>
              <a:rPr dirty="0" spc="114"/>
              <a:t> </a:t>
            </a:r>
            <a:r>
              <a:rPr dirty="0"/>
              <a:t>diffracted</a:t>
            </a:r>
            <a:r>
              <a:rPr dirty="0" spc="-65"/>
              <a:t> </a:t>
            </a:r>
            <a:r>
              <a:rPr dirty="0"/>
              <a:t>from</a:t>
            </a:r>
            <a:r>
              <a:rPr dirty="0" spc="114"/>
              <a:t> </a:t>
            </a:r>
            <a:r>
              <a:rPr dirty="0"/>
              <a:t>electron</a:t>
            </a:r>
            <a:r>
              <a:rPr dirty="0" spc="55"/>
              <a:t> </a:t>
            </a:r>
            <a:r>
              <a:rPr dirty="0"/>
              <a:t>transparent</a:t>
            </a:r>
            <a:r>
              <a:rPr dirty="0" spc="-85"/>
              <a:t> </a:t>
            </a:r>
            <a:r>
              <a:rPr dirty="0"/>
              <a:t>samples</a:t>
            </a:r>
            <a:r>
              <a:rPr dirty="0" spc="-95"/>
              <a:t> </a:t>
            </a:r>
            <a:r>
              <a:rPr dirty="0"/>
              <a:t>of</a:t>
            </a:r>
            <a:r>
              <a:rPr dirty="0" spc="95"/>
              <a:t> </a:t>
            </a:r>
            <a:r>
              <a:rPr dirty="0" spc="-10"/>
              <a:t>materials.</a:t>
            </a:r>
          </a:p>
          <a:p>
            <a:pPr marL="12700" marR="137795">
              <a:lnSpc>
                <a:spcPts val="2200"/>
              </a:lnSpc>
              <a:spcBef>
                <a:spcPts val="1245"/>
              </a:spcBef>
            </a:pPr>
            <a:r>
              <a:rPr dirty="0"/>
              <a:t>The</a:t>
            </a:r>
            <a:r>
              <a:rPr dirty="0" spc="-15"/>
              <a:t> </a:t>
            </a:r>
            <a:r>
              <a:rPr dirty="0"/>
              <a:t>electron</a:t>
            </a:r>
            <a:r>
              <a:rPr dirty="0" spc="40"/>
              <a:t> </a:t>
            </a:r>
            <a:r>
              <a:rPr dirty="0"/>
              <a:t>beam</a:t>
            </a:r>
            <a:r>
              <a:rPr dirty="0" spc="95"/>
              <a:t> </a:t>
            </a:r>
            <a:r>
              <a:rPr dirty="0"/>
              <a:t>that</a:t>
            </a:r>
            <a:r>
              <a:rPr dirty="0" spc="-90"/>
              <a:t> </a:t>
            </a:r>
            <a:r>
              <a:rPr dirty="0"/>
              <a:t>exits</a:t>
            </a:r>
            <a:r>
              <a:rPr dirty="0" spc="5"/>
              <a:t> </a:t>
            </a:r>
            <a:r>
              <a:rPr dirty="0"/>
              <a:t>from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10"/>
              <a:t> </a:t>
            </a:r>
            <a:r>
              <a:rPr dirty="0"/>
              <a:t>sample</a:t>
            </a:r>
            <a:r>
              <a:rPr dirty="0" spc="-10"/>
              <a:t> </a:t>
            </a:r>
            <a:r>
              <a:rPr dirty="0"/>
              <a:t>is</a:t>
            </a:r>
            <a:r>
              <a:rPr dirty="0" spc="114"/>
              <a:t> </a:t>
            </a:r>
            <a:r>
              <a:rPr dirty="0"/>
              <a:t>also</a:t>
            </a:r>
            <a:r>
              <a:rPr dirty="0" spc="-80"/>
              <a:t> </a:t>
            </a:r>
            <a:r>
              <a:rPr dirty="0"/>
              <a:t>used</a:t>
            </a:r>
            <a:r>
              <a:rPr dirty="0" spc="40"/>
              <a:t> </a:t>
            </a:r>
            <a:r>
              <a:rPr dirty="0"/>
              <a:t>to</a:t>
            </a:r>
            <a:r>
              <a:rPr dirty="0" spc="30"/>
              <a:t> </a:t>
            </a:r>
            <a:r>
              <a:rPr dirty="0"/>
              <a:t>form</a:t>
            </a:r>
            <a:r>
              <a:rPr dirty="0" spc="-10"/>
              <a:t> </a:t>
            </a:r>
            <a:r>
              <a:rPr dirty="0"/>
              <a:t>an</a:t>
            </a:r>
            <a:r>
              <a:rPr dirty="0" spc="40"/>
              <a:t> </a:t>
            </a:r>
            <a:r>
              <a:rPr dirty="0"/>
              <a:t>image</a:t>
            </a:r>
            <a:r>
              <a:rPr dirty="0" spc="95"/>
              <a:t> </a:t>
            </a:r>
            <a:r>
              <a:rPr dirty="0" spc="-25"/>
              <a:t>of </a:t>
            </a:r>
            <a:r>
              <a:rPr dirty="0"/>
              <a:t>the</a:t>
            </a:r>
            <a:r>
              <a:rPr dirty="0" spc="-10"/>
              <a:t> sample.</a:t>
            </a:r>
          </a:p>
          <a:p>
            <a:pPr marL="12700" marR="5080">
              <a:lnSpc>
                <a:spcPts val="2200"/>
              </a:lnSpc>
              <a:spcBef>
                <a:spcPts val="1205"/>
              </a:spcBef>
            </a:pPr>
            <a:r>
              <a:rPr dirty="0"/>
              <a:t>Thus,</a:t>
            </a:r>
            <a:r>
              <a:rPr dirty="0" spc="5"/>
              <a:t> </a:t>
            </a:r>
            <a:r>
              <a:rPr dirty="0"/>
              <a:t>transmission</a:t>
            </a:r>
            <a:r>
              <a:rPr dirty="0" spc="-55"/>
              <a:t> </a:t>
            </a:r>
            <a:r>
              <a:rPr dirty="0"/>
              <a:t>electron</a:t>
            </a:r>
            <a:r>
              <a:rPr dirty="0" spc="-50"/>
              <a:t> </a:t>
            </a:r>
            <a:r>
              <a:rPr dirty="0"/>
              <a:t>microscopy</a:t>
            </a:r>
            <a:r>
              <a:rPr dirty="0" spc="114"/>
              <a:t> </a:t>
            </a:r>
            <a:r>
              <a:rPr dirty="0"/>
              <a:t>(TEM)</a:t>
            </a:r>
            <a:r>
              <a:rPr dirty="0" spc="120"/>
              <a:t> </a:t>
            </a:r>
            <a:r>
              <a:rPr dirty="0"/>
              <a:t>and</a:t>
            </a:r>
            <a:r>
              <a:rPr dirty="0" spc="-55"/>
              <a:t> </a:t>
            </a:r>
            <a:r>
              <a:rPr dirty="0"/>
              <a:t>electron</a:t>
            </a:r>
            <a:r>
              <a:rPr dirty="0" spc="65"/>
              <a:t> </a:t>
            </a:r>
            <a:r>
              <a:rPr dirty="0"/>
              <a:t>diffraction</a:t>
            </a:r>
            <a:r>
              <a:rPr dirty="0" spc="-50"/>
              <a:t> </a:t>
            </a:r>
            <a:r>
              <a:rPr dirty="0"/>
              <a:t>are</a:t>
            </a:r>
            <a:r>
              <a:rPr dirty="0" spc="125"/>
              <a:t> </a:t>
            </a:r>
            <a:r>
              <a:rPr dirty="0" spc="-20"/>
              <a:t>used </a:t>
            </a:r>
            <a:r>
              <a:rPr dirty="0"/>
              <a:t>for</a:t>
            </a:r>
            <a:r>
              <a:rPr dirty="0" spc="20"/>
              <a:t> </a:t>
            </a:r>
            <a:r>
              <a:rPr dirty="0"/>
              <a:t>imaging</a:t>
            </a:r>
            <a:r>
              <a:rPr dirty="0" spc="90"/>
              <a:t> </a:t>
            </a:r>
            <a:r>
              <a:rPr dirty="0"/>
              <a:t>microstructural</a:t>
            </a:r>
            <a:r>
              <a:rPr dirty="0" spc="-50"/>
              <a:t> </a:t>
            </a:r>
            <a:r>
              <a:rPr dirty="0"/>
              <a:t>features</a:t>
            </a:r>
            <a:r>
              <a:rPr dirty="0" spc="-75"/>
              <a:t> </a:t>
            </a:r>
            <a:r>
              <a:rPr dirty="0"/>
              <a:t>and</a:t>
            </a:r>
            <a:r>
              <a:rPr dirty="0" spc="75"/>
              <a:t> </a:t>
            </a:r>
            <a:r>
              <a:rPr dirty="0"/>
              <a:t>determining</a:t>
            </a:r>
            <a:r>
              <a:rPr dirty="0" spc="-145"/>
              <a:t> </a:t>
            </a:r>
            <a:r>
              <a:rPr dirty="0"/>
              <a:t>crystal</a:t>
            </a:r>
            <a:r>
              <a:rPr dirty="0" spc="65"/>
              <a:t> </a:t>
            </a:r>
            <a:r>
              <a:rPr dirty="0" spc="-10"/>
              <a:t>structures.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25549" y="1998813"/>
            <a:ext cx="8388985" cy="2531745"/>
            <a:chOff x="1225549" y="1998813"/>
            <a:chExt cx="8388985" cy="25317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16060" y="2012848"/>
              <a:ext cx="2645972" cy="251753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90768" y="1998813"/>
              <a:ext cx="3021222" cy="2531565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2420668" y="4802468"/>
            <a:ext cx="5789295" cy="11957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175"/>
              </a:spcBef>
            </a:pPr>
            <a:r>
              <a:rPr dirty="0" sz="1500">
                <a:latin typeface="Calibri"/>
                <a:cs typeface="Calibri"/>
              </a:rPr>
              <a:t>A</a:t>
            </a:r>
            <a:r>
              <a:rPr dirty="0" sz="1500" spc="-8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TEM</a:t>
            </a:r>
            <a:r>
              <a:rPr dirty="0" sz="1500" spc="10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micrograph</a:t>
            </a:r>
            <a:r>
              <a:rPr dirty="0" sz="1500" spc="10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of</a:t>
            </a:r>
            <a:r>
              <a:rPr dirty="0" sz="1500" spc="-4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</a:t>
            </a:r>
            <a:r>
              <a:rPr dirty="0" sz="1500" spc="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aluminum</a:t>
            </a:r>
            <a:r>
              <a:rPr dirty="0" sz="1500" spc="10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alloy</a:t>
            </a:r>
            <a:r>
              <a:rPr dirty="0" sz="1500" spc="114">
                <a:latin typeface="Calibri"/>
                <a:cs typeface="Calibri"/>
              </a:rPr>
              <a:t> </a:t>
            </a:r>
            <a:r>
              <a:rPr dirty="0" sz="1500" spc="-80">
                <a:latin typeface="Calibri"/>
                <a:cs typeface="Calibri"/>
              </a:rPr>
              <a:t>(Al-</a:t>
            </a:r>
            <a:r>
              <a:rPr dirty="0" sz="1500" spc="-310">
                <a:latin typeface="Calibri"/>
                <a:cs typeface="Calibri"/>
              </a:rPr>
              <a:t>­</a:t>
            </a:r>
            <a:r>
              <a:rPr dirty="0" sz="1500" spc="-35">
                <a:latin typeface="Calibri"/>
                <a:cs typeface="Calibri"/>
              </a:rPr>
              <a:t>‐7055)</a:t>
            </a:r>
            <a:r>
              <a:rPr dirty="0" sz="1500" spc="-9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sample.</a:t>
            </a:r>
            <a:r>
              <a:rPr dirty="0" sz="1500" spc="1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-3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diffraction </a:t>
            </a:r>
            <a:r>
              <a:rPr dirty="0" sz="1500">
                <a:latin typeface="Calibri"/>
                <a:cs typeface="Calibri"/>
              </a:rPr>
              <a:t>pattern</a:t>
            </a:r>
            <a:r>
              <a:rPr dirty="0" sz="1500" spc="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at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-3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right</a:t>
            </a:r>
            <a:r>
              <a:rPr dirty="0" sz="1500" spc="9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shows</a:t>
            </a:r>
            <a:r>
              <a:rPr dirty="0" sz="1500" spc="-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large</a:t>
            </a:r>
            <a:r>
              <a:rPr dirty="0" sz="1500" spc="5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bright</a:t>
            </a:r>
            <a:r>
              <a:rPr dirty="0" sz="1500" spc="9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spots</a:t>
            </a:r>
            <a:r>
              <a:rPr dirty="0" sz="1500" spc="-6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that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represent</a:t>
            </a:r>
            <a:r>
              <a:rPr dirty="0" sz="1500" spc="17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diffraction </a:t>
            </a:r>
            <a:r>
              <a:rPr dirty="0" sz="1500">
                <a:latin typeface="Calibri"/>
                <a:cs typeface="Calibri"/>
              </a:rPr>
              <a:t>from</a:t>
            </a:r>
            <a:r>
              <a:rPr dirty="0" sz="1500" spc="-8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3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main aluminum</a:t>
            </a:r>
            <a:r>
              <a:rPr dirty="0" sz="1500" spc="16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matrix</a:t>
            </a:r>
            <a:r>
              <a:rPr dirty="0" sz="1500" spc="3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grains.</a:t>
            </a:r>
            <a:r>
              <a:rPr dirty="0" sz="1500" spc="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3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smaller</a:t>
            </a:r>
            <a:r>
              <a:rPr dirty="0" sz="1500" spc="6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spots originate</a:t>
            </a:r>
            <a:r>
              <a:rPr dirty="0" sz="1500" spc="120">
                <a:latin typeface="Calibri"/>
                <a:cs typeface="Calibri"/>
              </a:rPr>
              <a:t> </a:t>
            </a:r>
            <a:r>
              <a:rPr dirty="0" sz="1500" spc="-20">
                <a:latin typeface="Calibri"/>
                <a:cs typeface="Calibri"/>
              </a:rPr>
              <a:t>from </a:t>
            </a:r>
            <a:r>
              <a:rPr dirty="0" sz="1500">
                <a:latin typeface="Calibri"/>
                <a:cs typeface="Calibri"/>
              </a:rPr>
              <a:t>the</a:t>
            </a:r>
            <a:r>
              <a:rPr dirty="0" sz="1500" spc="-4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nanoscale</a:t>
            </a:r>
            <a:r>
              <a:rPr dirty="0" sz="1500" spc="13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crystals</a:t>
            </a:r>
            <a:r>
              <a:rPr dirty="0" sz="1500" spc="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of</a:t>
            </a:r>
            <a:r>
              <a:rPr dirty="0" sz="1500" spc="4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another</a:t>
            </a:r>
            <a:r>
              <a:rPr dirty="0" sz="1500" spc="7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compound</a:t>
            </a:r>
            <a:r>
              <a:rPr dirty="0" sz="1500" spc="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that is</a:t>
            </a:r>
            <a:r>
              <a:rPr dirty="0" sz="1500" spc="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present in</a:t>
            </a:r>
            <a:r>
              <a:rPr dirty="0" sz="1500" spc="15">
                <a:latin typeface="Calibri"/>
                <a:cs typeface="Calibri"/>
              </a:rPr>
              <a:t> </a:t>
            </a:r>
            <a:r>
              <a:rPr dirty="0" sz="1500" spc="-25">
                <a:latin typeface="Calibri"/>
                <a:cs typeface="Calibri"/>
              </a:rPr>
              <a:t>the </a:t>
            </a:r>
            <a:r>
              <a:rPr dirty="0" sz="1500">
                <a:latin typeface="Calibri"/>
                <a:cs typeface="Calibri"/>
              </a:rPr>
              <a:t>aluminum</a:t>
            </a:r>
            <a:r>
              <a:rPr dirty="0" sz="1500" spc="4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alloy.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3705" y="1671184"/>
            <a:ext cx="8228965" cy="619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Transmission</a:t>
            </a:r>
            <a:r>
              <a:rPr dirty="0" spc="125"/>
              <a:t> </a:t>
            </a:r>
            <a:r>
              <a:rPr dirty="0"/>
              <a:t>Electron</a:t>
            </a:r>
            <a:r>
              <a:rPr dirty="0" spc="10"/>
              <a:t> </a:t>
            </a:r>
            <a:r>
              <a:rPr dirty="0"/>
              <a:t>Microscope</a:t>
            </a:r>
            <a:r>
              <a:rPr dirty="0" spc="-114"/>
              <a:t> </a:t>
            </a:r>
            <a:r>
              <a:rPr dirty="0" spc="-10"/>
              <a:t>(TEM)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234" rIns="0" bIns="0" rtlCol="0" vert="horz">
            <a:spAutoFit/>
          </a:bodyPr>
          <a:lstStyle/>
          <a:p>
            <a:pPr marL="12700" marR="181610">
              <a:lnSpc>
                <a:spcPts val="2200"/>
              </a:lnSpc>
              <a:spcBef>
                <a:spcPts val="340"/>
              </a:spcBef>
            </a:pPr>
            <a:r>
              <a:rPr dirty="0"/>
              <a:t>Using</a:t>
            </a:r>
            <a:r>
              <a:rPr dirty="0" spc="-55"/>
              <a:t> </a:t>
            </a:r>
            <a:r>
              <a:rPr dirty="0"/>
              <a:t>TEM,</a:t>
            </a:r>
            <a:r>
              <a:rPr dirty="0" spc="110"/>
              <a:t> </a:t>
            </a:r>
            <a:r>
              <a:rPr dirty="0"/>
              <a:t>it</a:t>
            </a:r>
            <a:r>
              <a:rPr dirty="0" spc="25"/>
              <a:t> </a:t>
            </a:r>
            <a:r>
              <a:rPr dirty="0"/>
              <a:t>is</a:t>
            </a:r>
            <a:r>
              <a:rPr dirty="0" spc="20"/>
              <a:t> </a:t>
            </a:r>
            <a:r>
              <a:rPr dirty="0"/>
              <a:t>possible</a:t>
            </a:r>
            <a:r>
              <a:rPr dirty="0" spc="-114"/>
              <a:t> </a:t>
            </a:r>
            <a:r>
              <a:rPr dirty="0"/>
              <a:t>to</a:t>
            </a:r>
            <a:r>
              <a:rPr dirty="0" spc="45"/>
              <a:t> </a:t>
            </a:r>
            <a:r>
              <a:rPr dirty="0"/>
              <a:t>determine differences</a:t>
            </a:r>
            <a:r>
              <a:rPr dirty="0" spc="130"/>
              <a:t> </a:t>
            </a:r>
            <a:r>
              <a:rPr dirty="0"/>
              <a:t>between</a:t>
            </a:r>
            <a:r>
              <a:rPr dirty="0" spc="50"/>
              <a:t> </a:t>
            </a:r>
            <a:r>
              <a:rPr dirty="0"/>
              <a:t>different</a:t>
            </a:r>
            <a:r>
              <a:rPr dirty="0" spc="-80"/>
              <a:t> </a:t>
            </a:r>
            <a:r>
              <a:rPr dirty="0" spc="-10"/>
              <a:t>crystalline </a:t>
            </a:r>
            <a:r>
              <a:rPr dirty="0"/>
              <a:t>regions</a:t>
            </a:r>
            <a:r>
              <a:rPr dirty="0" spc="30"/>
              <a:t> </a:t>
            </a:r>
            <a:r>
              <a:rPr dirty="0"/>
              <a:t>and</a:t>
            </a:r>
            <a:r>
              <a:rPr dirty="0" spc="70"/>
              <a:t> </a:t>
            </a:r>
            <a:r>
              <a:rPr dirty="0"/>
              <a:t>between</a:t>
            </a:r>
            <a:r>
              <a:rPr dirty="0" spc="70"/>
              <a:t> </a:t>
            </a:r>
            <a:r>
              <a:rPr dirty="0"/>
              <a:t>amorphous</a:t>
            </a:r>
            <a:r>
              <a:rPr dirty="0" spc="-80"/>
              <a:t> </a:t>
            </a:r>
            <a:r>
              <a:rPr dirty="0"/>
              <a:t>and</a:t>
            </a:r>
            <a:r>
              <a:rPr dirty="0" spc="70"/>
              <a:t> </a:t>
            </a:r>
            <a:r>
              <a:rPr dirty="0"/>
              <a:t>crystalline</a:t>
            </a:r>
            <a:r>
              <a:rPr dirty="0" spc="-100"/>
              <a:t> </a:t>
            </a:r>
            <a:r>
              <a:rPr dirty="0"/>
              <a:t>regions</a:t>
            </a:r>
            <a:r>
              <a:rPr dirty="0" spc="35"/>
              <a:t> </a:t>
            </a:r>
            <a:r>
              <a:rPr dirty="0"/>
              <a:t>at</a:t>
            </a:r>
            <a:r>
              <a:rPr dirty="0" spc="45"/>
              <a:t> </a:t>
            </a:r>
            <a:r>
              <a:rPr dirty="0"/>
              <a:t>very</a:t>
            </a:r>
            <a:r>
              <a:rPr dirty="0" spc="125"/>
              <a:t> </a:t>
            </a:r>
            <a:r>
              <a:rPr dirty="0"/>
              <a:t>small</a:t>
            </a:r>
            <a:r>
              <a:rPr dirty="0" spc="55"/>
              <a:t> </a:t>
            </a:r>
            <a:r>
              <a:rPr dirty="0" spc="-10"/>
              <a:t>length </a:t>
            </a:r>
            <a:r>
              <a:rPr dirty="0"/>
              <a:t>scales</a:t>
            </a:r>
            <a:r>
              <a:rPr dirty="0" spc="-65"/>
              <a:t> </a:t>
            </a:r>
            <a:r>
              <a:rPr dirty="0"/>
              <a:t>(~1–10</a:t>
            </a:r>
            <a:r>
              <a:rPr dirty="0" spc="90"/>
              <a:t> </a:t>
            </a:r>
            <a:r>
              <a:rPr dirty="0" spc="-20"/>
              <a:t>nm).</a:t>
            </a:r>
          </a:p>
          <a:p>
            <a:pPr marL="12700" marR="5080">
              <a:lnSpc>
                <a:spcPts val="2200"/>
              </a:lnSpc>
              <a:spcBef>
                <a:spcPts val="1110"/>
              </a:spcBef>
            </a:pPr>
            <a:r>
              <a:rPr dirty="0" spc="-95"/>
              <a:t>High-</a:t>
            </a:r>
            <a:r>
              <a:rPr dirty="0" spc="-415"/>
              <a:t>­</a:t>
            </a:r>
            <a:r>
              <a:rPr dirty="0" spc="-25"/>
              <a:t>‐resolution</a:t>
            </a:r>
            <a:r>
              <a:rPr dirty="0" spc="-50"/>
              <a:t> </a:t>
            </a:r>
            <a:r>
              <a:rPr dirty="0"/>
              <a:t>electron</a:t>
            </a:r>
            <a:r>
              <a:rPr dirty="0" spc="70"/>
              <a:t> </a:t>
            </a:r>
            <a:r>
              <a:rPr dirty="0"/>
              <a:t>microscopy</a:t>
            </a:r>
            <a:r>
              <a:rPr dirty="0" spc="120"/>
              <a:t> </a:t>
            </a:r>
            <a:r>
              <a:rPr dirty="0"/>
              <a:t>(HREM),</a:t>
            </a:r>
            <a:r>
              <a:rPr dirty="0" spc="245"/>
              <a:t> </a:t>
            </a:r>
            <a:r>
              <a:rPr dirty="0"/>
              <a:t>scanning</a:t>
            </a:r>
            <a:r>
              <a:rPr dirty="0" spc="-40"/>
              <a:t> </a:t>
            </a:r>
            <a:r>
              <a:rPr dirty="0"/>
              <a:t>transmission</a:t>
            </a:r>
            <a:r>
              <a:rPr dirty="0" spc="-45"/>
              <a:t> </a:t>
            </a:r>
            <a:r>
              <a:rPr dirty="0" spc="-10"/>
              <a:t>electron </a:t>
            </a:r>
            <a:r>
              <a:rPr dirty="0"/>
              <a:t>microscopy</a:t>
            </a:r>
            <a:r>
              <a:rPr dirty="0" spc="-5"/>
              <a:t> </a:t>
            </a:r>
            <a:r>
              <a:rPr dirty="0"/>
              <a:t>(STEM)</a:t>
            </a:r>
            <a:r>
              <a:rPr dirty="0" spc="225"/>
              <a:t> </a:t>
            </a:r>
            <a:r>
              <a:rPr dirty="0"/>
              <a:t>are</a:t>
            </a:r>
            <a:r>
              <a:rPr dirty="0" spc="10"/>
              <a:t> </a:t>
            </a:r>
            <a:r>
              <a:rPr dirty="0"/>
              <a:t>also</a:t>
            </a:r>
            <a:r>
              <a:rPr dirty="0" spc="55"/>
              <a:t> </a:t>
            </a:r>
            <a:r>
              <a:rPr dirty="0"/>
              <a:t>used</a:t>
            </a:r>
            <a:r>
              <a:rPr dirty="0" spc="60"/>
              <a:t> </a:t>
            </a:r>
            <a:r>
              <a:rPr dirty="0"/>
              <a:t>to</a:t>
            </a:r>
            <a:r>
              <a:rPr dirty="0" spc="-60"/>
              <a:t> </a:t>
            </a:r>
            <a:r>
              <a:rPr dirty="0"/>
              <a:t>determine</a:t>
            </a:r>
            <a:r>
              <a:rPr dirty="0" spc="10"/>
              <a:t> </a:t>
            </a:r>
            <a:r>
              <a:rPr dirty="0"/>
              <a:t>the</a:t>
            </a:r>
            <a:r>
              <a:rPr dirty="0" spc="120"/>
              <a:t> </a:t>
            </a:r>
            <a:r>
              <a:rPr dirty="0"/>
              <a:t>orientation</a:t>
            </a:r>
            <a:r>
              <a:rPr dirty="0" spc="-50"/>
              <a:t> </a:t>
            </a:r>
            <a:r>
              <a:rPr dirty="0"/>
              <a:t>of</a:t>
            </a:r>
            <a:r>
              <a:rPr dirty="0" spc="-125"/>
              <a:t> </a:t>
            </a:r>
            <a:r>
              <a:rPr dirty="0"/>
              <a:t>different</a:t>
            </a:r>
            <a:r>
              <a:rPr dirty="0" spc="-80"/>
              <a:t> </a:t>
            </a:r>
            <a:r>
              <a:rPr dirty="0" spc="-10"/>
              <a:t>grains </a:t>
            </a:r>
            <a:r>
              <a:rPr dirty="0"/>
              <a:t>and</a:t>
            </a:r>
            <a:r>
              <a:rPr dirty="0" spc="90"/>
              <a:t> </a:t>
            </a:r>
            <a:r>
              <a:rPr dirty="0"/>
              <a:t>other</a:t>
            </a:r>
            <a:r>
              <a:rPr dirty="0" spc="35"/>
              <a:t> </a:t>
            </a:r>
            <a:r>
              <a:rPr dirty="0"/>
              <a:t>microstructural</a:t>
            </a:r>
            <a:r>
              <a:rPr dirty="0" spc="-40"/>
              <a:t> </a:t>
            </a:r>
            <a:r>
              <a:rPr dirty="0" spc="-10"/>
              <a:t>features</a:t>
            </a:r>
          </a:p>
          <a:p>
            <a:pPr marL="12700" marR="535940">
              <a:lnSpc>
                <a:spcPts val="2200"/>
              </a:lnSpc>
              <a:spcBef>
                <a:spcPts val="1210"/>
              </a:spcBef>
            </a:pPr>
            <a:r>
              <a:rPr dirty="0"/>
              <a:t>Advanced</a:t>
            </a:r>
            <a:r>
              <a:rPr dirty="0" spc="70"/>
              <a:t> </a:t>
            </a:r>
            <a:r>
              <a:rPr dirty="0"/>
              <a:t>and</a:t>
            </a:r>
            <a:r>
              <a:rPr dirty="0" spc="75"/>
              <a:t> </a:t>
            </a:r>
            <a:r>
              <a:rPr dirty="0"/>
              <a:t>specialized</a:t>
            </a:r>
            <a:r>
              <a:rPr dirty="0" spc="-45"/>
              <a:t> </a:t>
            </a:r>
            <a:r>
              <a:rPr dirty="0"/>
              <a:t>features</a:t>
            </a:r>
            <a:r>
              <a:rPr dirty="0" spc="-80"/>
              <a:t> </a:t>
            </a:r>
            <a:r>
              <a:rPr dirty="0"/>
              <a:t>associated</a:t>
            </a:r>
            <a:r>
              <a:rPr dirty="0" spc="-45"/>
              <a:t> </a:t>
            </a:r>
            <a:r>
              <a:rPr dirty="0"/>
              <a:t>with</a:t>
            </a:r>
            <a:r>
              <a:rPr dirty="0" spc="75"/>
              <a:t> </a:t>
            </a:r>
            <a:r>
              <a:rPr dirty="0"/>
              <a:t>TEM</a:t>
            </a:r>
            <a:r>
              <a:rPr dirty="0" spc="120"/>
              <a:t> </a:t>
            </a:r>
            <a:r>
              <a:rPr dirty="0"/>
              <a:t>also</a:t>
            </a:r>
            <a:r>
              <a:rPr dirty="0" spc="70"/>
              <a:t> </a:t>
            </a:r>
            <a:r>
              <a:rPr dirty="0"/>
              <a:t>allow</a:t>
            </a:r>
            <a:r>
              <a:rPr dirty="0" spc="-25"/>
              <a:t> </a:t>
            </a:r>
            <a:r>
              <a:rPr dirty="0" spc="-10"/>
              <a:t>chemical </a:t>
            </a:r>
            <a:r>
              <a:rPr dirty="0"/>
              <a:t>mapping</a:t>
            </a:r>
            <a:r>
              <a:rPr dirty="0" spc="-60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elements</a:t>
            </a:r>
            <a:r>
              <a:rPr dirty="0" spc="10"/>
              <a:t> </a:t>
            </a:r>
            <a:r>
              <a:rPr dirty="0"/>
              <a:t>in</a:t>
            </a:r>
            <a:r>
              <a:rPr dirty="0" spc="45"/>
              <a:t> </a:t>
            </a:r>
            <a:r>
              <a:rPr dirty="0"/>
              <a:t>a</a:t>
            </a:r>
            <a:r>
              <a:rPr dirty="0" spc="140"/>
              <a:t> </a:t>
            </a:r>
            <a:r>
              <a:rPr dirty="0"/>
              <a:t>given</a:t>
            </a:r>
            <a:r>
              <a:rPr dirty="0" spc="40"/>
              <a:t> </a:t>
            </a:r>
            <a:r>
              <a:rPr dirty="0" spc="-10"/>
              <a:t>material.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06444" y="3094762"/>
            <a:ext cx="330581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b="1">
                <a:latin typeface="Calibri"/>
                <a:cs typeface="Calibri"/>
              </a:rPr>
              <a:t>ASSIGNMENT</a:t>
            </a:r>
            <a:r>
              <a:rPr dirty="0" sz="4000" spc="240" b="1">
                <a:latin typeface="Calibri"/>
                <a:cs typeface="Calibri"/>
              </a:rPr>
              <a:t> </a:t>
            </a:r>
            <a:r>
              <a:rPr dirty="0" sz="4000" spc="-50" b="1">
                <a:latin typeface="Calibri"/>
                <a:cs typeface="Calibri"/>
              </a:rPr>
              <a:t>2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0"/>
              <a:t>Long-</a:t>
            </a:r>
            <a:r>
              <a:rPr dirty="0" spc="-795"/>
              <a:t>­</a:t>
            </a:r>
            <a:r>
              <a:rPr dirty="0" spc="-105"/>
              <a:t>‐Range</a:t>
            </a:r>
            <a:r>
              <a:rPr dirty="0" spc="-175"/>
              <a:t> </a:t>
            </a:r>
            <a:r>
              <a:rPr dirty="0"/>
              <a:t>Order</a:t>
            </a:r>
            <a:r>
              <a:rPr dirty="0" spc="45"/>
              <a:t> </a:t>
            </a:r>
            <a:r>
              <a:rPr dirty="0" spc="-10"/>
              <a:t>(LRO)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6"/>
            <a:ext cx="8318500" cy="2454275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258445">
              <a:lnSpc>
                <a:spcPts val="2200"/>
              </a:lnSpc>
              <a:spcBef>
                <a:spcPts val="34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special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dirty="0" sz="2000" spc="-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arrangement</a:t>
            </a:r>
            <a:r>
              <a:rPr dirty="0" sz="20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extends</a:t>
            </a:r>
            <a:r>
              <a:rPr dirty="0" sz="20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over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much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larger</a:t>
            </a:r>
            <a:r>
              <a:rPr dirty="0" sz="2000" spc="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length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scales </a:t>
            </a:r>
            <a:r>
              <a:rPr dirty="0" sz="2000" spc="-20">
                <a:solidFill>
                  <a:srgbClr val="404040"/>
                </a:solidFill>
                <a:latin typeface="Calibri"/>
                <a:cs typeface="Calibri"/>
              </a:rPr>
              <a:t>&gt;100 </a:t>
            </a:r>
            <a:r>
              <a:rPr dirty="0" sz="2000" spc="-25">
                <a:solidFill>
                  <a:srgbClr val="404040"/>
                </a:solidFill>
                <a:latin typeface="Calibri"/>
                <a:cs typeface="Calibri"/>
              </a:rPr>
              <a:t>nm.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200"/>
              </a:lnSpc>
              <a:spcBef>
                <a:spcPts val="110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ions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these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form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20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regular repetitive,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85">
                <a:solidFill>
                  <a:srgbClr val="404040"/>
                </a:solidFill>
                <a:latin typeface="Calibri"/>
                <a:cs typeface="Calibri"/>
              </a:rPr>
              <a:t>grid-</a:t>
            </a:r>
            <a:r>
              <a:rPr dirty="0" sz="2000" spc="-41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2000" spc="-105">
                <a:solidFill>
                  <a:srgbClr val="404040"/>
                </a:solidFill>
                <a:latin typeface="Calibri"/>
                <a:cs typeface="Calibri"/>
              </a:rPr>
              <a:t>‐like</a:t>
            </a:r>
            <a:r>
              <a:rPr dirty="0" sz="20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pattern,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three</a:t>
            </a:r>
            <a:r>
              <a:rPr dirty="0" sz="2000" spc="-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dimensions.</a:t>
            </a:r>
            <a:endParaRPr sz="2000">
              <a:latin typeface="Calibri"/>
              <a:cs typeface="Calibri"/>
            </a:endParaRPr>
          </a:p>
          <a:p>
            <a:pPr marL="12700" marR="162560">
              <a:lnSpc>
                <a:spcPts val="2200"/>
              </a:lnSpc>
              <a:spcBef>
                <a:spcPts val="1210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Most</a:t>
            </a:r>
            <a:r>
              <a:rPr dirty="0" sz="2000" spc="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metals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alloys,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semiconductors,</a:t>
            </a:r>
            <a:r>
              <a:rPr dirty="0" sz="20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ceramics,</a:t>
            </a:r>
            <a:r>
              <a:rPr dirty="0" sz="2000" spc="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2000" spc="6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some</a:t>
            </a:r>
            <a:r>
              <a:rPr dirty="0" sz="2000" spc="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polymers</a:t>
            </a:r>
            <a:r>
              <a:rPr dirty="0" sz="2000" spc="-9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dirty="0" sz="20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crystalline</a:t>
            </a:r>
            <a:r>
              <a:rPr dirty="0" sz="2000" spc="-10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20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dirty="0" sz="2000" spc="2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20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dirty="0" sz="2000" spc="1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ions</a:t>
            </a:r>
            <a:r>
              <a:rPr dirty="0" sz="20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display</a:t>
            </a:r>
            <a:r>
              <a:rPr dirty="0" sz="20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25" b="1">
                <a:solidFill>
                  <a:srgbClr val="404040"/>
                </a:solidFill>
                <a:latin typeface="Calibri"/>
                <a:cs typeface="Calibri"/>
              </a:rPr>
              <a:t>LRO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20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refer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2000" spc="-114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these</a:t>
            </a:r>
            <a:r>
              <a:rPr dirty="0" sz="20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20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404040"/>
                </a:solidFill>
                <a:latin typeface="Calibri"/>
                <a:cs typeface="Calibri"/>
              </a:rPr>
              <a:t>crystalline</a:t>
            </a:r>
            <a:r>
              <a:rPr dirty="0" sz="2000" spc="13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2000" spc="-1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0"/>
              <a:t>Long-</a:t>
            </a:r>
            <a:r>
              <a:rPr dirty="0" spc="-795"/>
              <a:t>­</a:t>
            </a:r>
            <a:r>
              <a:rPr dirty="0" spc="-105"/>
              <a:t>‐Range</a:t>
            </a:r>
            <a:r>
              <a:rPr dirty="0" spc="-175"/>
              <a:t> </a:t>
            </a:r>
            <a:r>
              <a:rPr dirty="0"/>
              <a:t>Order</a:t>
            </a:r>
            <a:r>
              <a:rPr dirty="0" spc="45"/>
              <a:t> </a:t>
            </a:r>
            <a:r>
              <a:rPr dirty="0" spc="-10"/>
              <a:t>(LRO)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5"/>
            <a:ext cx="8448040" cy="151828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128270">
              <a:lnSpc>
                <a:spcPts val="1800"/>
              </a:lnSpc>
              <a:spcBef>
                <a:spcPts val="360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If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crystalline</a:t>
            </a:r>
            <a:r>
              <a:rPr dirty="0" sz="17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consists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only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dirty="0" sz="1700" spc="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large</a:t>
            </a:r>
            <a:r>
              <a:rPr dirty="0" sz="1700" spc="-1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crystal,</a:t>
            </a:r>
            <a:r>
              <a:rPr dirty="0" sz="1700" spc="-9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refer</a:t>
            </a:r>
            <a:r>
              <a:rPr dirty="0" sz="1700" spc="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dirty="0" sz="1700" spc="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404040"/>
                </a:solidFill>
                <a:latin typeface="Calibri"/>
                <a:cs typeface="Calibri"/>
              </a:rPr>
              <a:t>single</a:t>
            </a:r>
            <a:r>
              <a:rPr dirty="0" sz="1700" spc="-90" i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dirty="0" sz="1700" spc="-10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Single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useful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many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electronic</a:t>
            </a:r>
            <a:r>
              <a:rPr dirty="0" sz="1700" spc="-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optical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applications.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dirty="0" sz="1700" b="1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dirty="0" sz="1700" spc="-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 b="1">
                <a:solidFill>
                  <a:srgbClr val="404040"/>
                </a:solidFill>
                <a:latin typeface="Calibri"/>
                <a:cs typeface="Calibri"/>
              </a:rPr>
              <a:t>polycrystalline</a:t>
            </a:r>
            <a:r>
              <a:rPr dirty="0" sz="1700" spc="6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dirty="0" sz="1700" spc="1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composed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dirty="0" sz="1700" spc="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many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small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varying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orientations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-7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space.</a:t>
            </a:r>
            <a:endParaRPr sz="1700">
              <a:latin typeface="Calibri"/>
              <a:cs typeface="Calibri"/>
            </a:endParaRPr>
          </a:p>
          <a:p>
            <a:pPr marL="12700" marR="13335">
              <a:lnSpc>
                <a:spcPts val="1900"/>
              </a:lnSpc>
              <a:spcBef>
                <a:spcPts val="1145"/>
              </a:spcBef>
            </a:pP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These</a:t>
            </a:r>
            <a:r>
              <a:rPr dirty="0" sz="1700" spc="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smaller</a:t>
            </a: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known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-6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404040"/>
                </a:solidFill>
                <a:latin typeface="Calibri"/>
                <a:cs typeface="Calibri"/>
              </a:rPr>
              <a:t>grains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borders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crystals,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where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dirty="0" sz="1700" spc="-4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crystals</a:t>
            </a:r>
            <a:r>
              <a:rPr dirty="0" sz="1700" spc="-5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misalignment,</a:t>
            </a:r>
            <a:r>
              <a:rPr dirty="0" sz="1700" spc="-11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dirty="0" sz="1700" spc="-1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known</a:t>
            </a:r>
            <a:r>
              <a:rPr dirty="0" sz="1700" spc="1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404040"/>
                </a:solidFill>
                <a:latin typeface="Calibri"/>
                <a:cs typeface="Calibri"/>
              </a:rPr>
              <a:t>grain</a:t>
            </a:r>
            <a:r>
              <a:rPr dirty="0" sz="1700" spc="-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 b="1">
                <a:solidFill>
                  <a:srgbClr val="404040"/>
                </a:solidFill>
                <a:latin typeface="Calibri"/>
                <a:cs typeface="Calibri"/>
              </a:rPr>
              <a:t>boundaries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1523" y="4181062"/>
            <a:ext cx="2655021" cy="2017152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4940639" y="4762656"/>
            <a:ext cx="4787265" cy="5086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100"/>
              </a:spcBef>
            </a:pPr>
            <a:r>
              <a:rPr dirty="0" sz="1500">
                <a:latin typeface="Calibri"/>
                <a:cs typeface="Calibri"/>
              </a:rPr>
              <a:t>Micrograph</a:t>
            </a:r>
            <a:r>
              <a:rPr dirty="0" sz="1500" spc="7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of</a:t>
            </a:r>
            <a:r>
              <a:rPr dirty="0" sz="1500" spc="-6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</a:t>
            </a:r>
            <a:r>
              <a:rPr dirty="0" sz="1500" spc="-2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polycrystalline</a:t>
            </a:r>
            <a:r>
              <a:rPr dirty="0" sz="1500" spc="19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stainless</a:t>
            </a:r>
            <a:r>
              <a:rPr dirty="0" sz="1500" spc="8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steel</a:t>
            </a:r>
            <a:r>
              <a:rPr dirty="0" sz="1500" spc="3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showing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grains </a:t>
            </a:r>
            <a:r>
              <a:rPr dirty="0" sz="1500">
                <a:latin typeface="Calibri"/>
                <a:cs typeface="Calibri"/>
              </a:rPr>
              <a:t>and</a:t>
            </a:r>
            <a:r>
              <a:rPr dirty="0" sz="1500" spc="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grain</a:t>
            </a:r>
            <a:r>
              <a:rPr dirty="0" sz="1500" spc="1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boundaries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0"/>
              <a:t>Long-</a:t>
            </a:r>
            <a:r>
              <a:rPr dirty="0" spc="-795"/>
              <a:t>­</a:t>
            </a:r>
            <a:r>
              <a:rPr dirty="0" spc="-105"/>
              <a:t>‐Range</a:t>
            </a:r>
            <a:r>
              <a:rPr dirty="0" spc="-175"/>
              <a:t> </a:t>
            </a:r>
            <a:r>
              <a:rPr dirty="0"/>
              <a:t>Order</a:t>
            </a:r>
            <a:r>
              <a:rPr dirty="0" spc="45"/>
              <a:t> </a:t>
            </a:r>
            <a:r>
              <a:rPr dirty="0" spc="-10"/>
              <a:t>(LRO)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02944" y="2433635"/>
            <a:ext cx="8269605" cy="51371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360"/>
              </a:spcBef>
            </a:pPr>
            <a:r>
              <a:rPr dirty="0" sz="1700" spc="-85">
                <a:solidFill>
                  <a:srgbClr val="404040"/>
                </a:solidFill>
                <a:latin typeface="Calibri"/>
                <a:cs typeface="Calibri"/>
              </a:rPr>
              <a:t>Long-</a:t>
            </a:r>
            <a:r>
              <a:rPr dirty="0" sz="1700" spc="-355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70">
                <a:solidFill>
                  <a:srgbClr val="404040"/>
                </a:solidFill>
                <a:latin typeface="Calibri"/>
                <a:cs typeface="Calibri"/>
              </a:rPr>
              <a:t>‐range</a:t>
            </a:r>
            <a:r>
              <a:rPr dirty="0" sz="1700" spc="-3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order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crystalline</a:t>
            </a:r>
            <a:r>
              <a:rPr dirty="0" sz="1700" spc="-1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dirty="0" sz="1700" spc="-4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dirty="0" sz="1700" spc="-3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detected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dirty="0" sz="1700" spc="25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measured</a:t>
            </a:r>
            <a:r>
              <a:rPr dirty="0" sz="1700" spc="2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using</a:t>
            </a:r>
            <a:r>
              <a:rPr dirty="0" sz="1700" spc="-8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404040"/>
                </a:solidFill>
                <a:latin typeface="Calibri"/>
                <a:cs typeface="Calibri"/>
              </a:rPr>
              <a:t>techniques</a:t>
            </a:r>
            <a:r>
              <a:rPr dirty="0" sz="1700" spc="-5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20">
                <a:solidFill>
                  <a:srgbClr val="404040"/>
                </a:solidFill>
                <a:latin typeface="Calibri"/>
                <a:cs typeface="Calibri"/>
              </a:rPr>
              <a:t>such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dirty="0" sz="1700" spc="-225" b="1">
                <a:solidFill>
                  <a:srgbClr val="404040"/>
                </a:solidFill>
                <a:latin typeface="Calibri"/>
                <a:cs typeface="Calibri"/>
              </a:rPr>
              <a:t>x-</a:t>
            </a:r>
            <a:r>
              <a:rPr dirty="0" sz="1700" spc="-355" b="1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dirty="0" sz="1700" spc="-105" b="1">
                <a:solidFill>
                  <a:srgbClr val="404040"/>
                </a:solidFill>
                <a:latin typeface="Calibri"/>
                <a:cs typeface="Calibri"/>
              </a:rPr>
              <a:t>‐ray</a:t>
            </a:r>
            <a:r>
              <a:rPr dirty="0" sz="1700" spc="1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 b="1">
                <a:solidFill>
                  <a:srgbClr val="404040"/>
                </a:solidFill>
                <a:latin typeface="Calibri"/>
                <a:cs typeface="Calibri"/>
              </a:rPr>
              <a:t>diffraction</a:t>
            </a:r>
            <a:r>
              <a:rPr dirty="0" sz="1700" spc="8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404040"/>
                </a:solidFill>
                <a:latin typeface="Calibri"/>
                <a:cs typeface="Calibri"/>
              </a:rPr>
              <a:t>or </a:t>
            </a:r>
            <a:r>
              <a:rPr dirty="0" sz="1700" b="1">
                <a:solidFill>
                  <a:srgbClr val="404040"/>
                </a:solidFill>
                <a:latin typeface="Calibri"/>
                <a:cs typeface="Calibri"/>
              </a:rPr>
              <a:t>electron</a:t>
            </a:r>
            <a:r>
              <a:rPr dirty="0" sz="1700" spc="-10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700" spc="-10" b="1">
                <a:solidFill>
                  <a:srgbClr val="404040"/>
                </a:solidFill>
                <a:latin typeface="Calibri"/>
                <a:cs typeface="Calibri"/>
              </a:rPr>
              <a:t>diffraction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7828" y="2971800"/>
            <a:ext cx="3448671" cy="2641600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5436615" y="5788493"/>
            <a:ext cx="392112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latin typeface="Calibri"/>
                <a:cs typeface="Calibri"/>
              </a:rPr>
              <a:t>XRD</a:t>
            </a:r>
            <a:r>
              <a:rPr dirty="0" sz="1500" spc="-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patterns</a:t>
            </a:r>
            <a:r>
              <a:rPr dirty="0" sz="1500" spc="14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of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 spc="-105">
                <a:latin typeface="Calibri"/>
                <a:cs typeface="Calibri"/>
              </a:rPr>
              <a:t>Mo-</a:t>
            </a:r>
            <a:r>
              <a:rPr dirty="0" sz="1500" spc="-310">
                <a:latin typeface="Calibri"/>
                <a:cs typeface="Calibri"/>
              </a:rPr>
              <a:t>­</a:t>
            </a:r>
            <a:r>
              <a:rPr dirty="0" sz="1500" spc="-65">
                <a:latin typeface="Calibri"/>
                <a:cs typeface="Calibri"/>
              </a:rPr>
              <a:t>‐304</a:t>
            </a:r>
            <a:r>
              <a:rPr dirty="0" sz="1500" spc="-10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SS</a:t>
            </a:r>
            <a:r>
              <a:rPr dirty="0" sz="1500" spc="4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and</a:t>
            </a:r>
            <a:r>
              <a:rPr dirty="0" sz="1500" spc="5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untreated</a:t>
            </a:r>
            <a:r>
              <a:rPr dirty="0" sz="1500" spc="13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304</a:t>
            </a:r>
            <a:r>
              <a:rPr dirty="0" sz="1500" spc="-100">
                <a:latin typeface="Calibri"/>
                <a:cs typeface="Calibri"/>
              </a:rPr>
              <a:t> </a:t>
            </a:r>
            <a:r>
              <a:rPr dirty="0" sz="1500" spc="-25">
                <a:latin typeface="Calibri"/>
                <a:cs typeface="Calibri"/>
              </a:rPr>
              <a:t>SS.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3655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60"/>
              <a:t>Amorphous</a:t>
            </a:r>
            <a:r>
              <a:rPr dirty="0" spc="-225"/>
              <a:t> </a:t>
            </a:r>
            <a:r>
              <a:rPr dirty="0" spc="-10"/>
              <a:t>Materials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0140" rIns="0" bIns="0" rtlCol="0" vert="horz">
            <a:spAutoFit/>
          </a:bodyPr>
          <a:lstStyle/>
          <a:p>
            <a:pPr marL="12700" marR="104139">
              <a:lnSpc>
                <a:spcPts val="2000"/>
              </a:lnSpc>
              <a:spcBef>
                <a:spcPts val="400"/>
              </a:spcBef>
            </a:pPr>
            <a:r>
              <a:rPr dirty="0" sz="1900" spc="-10"/>
              <a:t>Any</a:t>
            </a:r>
            <a:r>
              <a:rPr dirty="0" sz="1900" spc="-100"/>
              <a:t> </a:t>
            </a:r>
            <a:r>
              <a:rPr dirty="0" sz="1900" spc="-25"/>
              <a:t>material</a:t>
            </a:r>
            <a:r>
              <a:rPr dirty="0" sz="1900" spc="-80"/>
              <a:t> </a:t>
            </a:r>
            <a:r>
              <a:rPr dirty="0" sz="1900" spc="-20"/>
              <a:t>that</a:t>
            </a:r>
            <a:r>
              <a:rPr dirty="0" sz="1900" spc="-70"/>
              <a:t> </a:t>
            </a:r>
            <a:r>
              <a:rPr dirty="0" sz="1900" spc="-20"/>
              <a:t>exhibits</a:t>
            </a:r>
            <a:r>
              <a:rPr dirty="0" sz="1900" spc="15"/>
              <a:t> </a:t>
            </a:r>
            <a:r>
              <a:rPr dirty="0" sz="1900"/>
              <a:t>only</a:t>
            </a:r>
            <a:r>
              <a:rPr dirty="0" sz="1900" spc="5"/>
              <a:t> </a:t>
            </a:r>
            <a:r>
              <a:rPr dirty="0" sz="1900"/>
              <a:t>a</a:t>
            </a:r>
            <a:r>
              <a:rPr dirty="0" sz="1900" spc="-45"/>
              <a:t> </a:t>
            </a:r>
            <a:r>
              <a:rPr dirty="0" sz="1900" spc="-105"/>
              <a:t>short-</a:t>
            </a:r>
            <a:r>
              <a:rPr dirty="0" sz="1900" spc="-395"/>
              <a:t>­</a:t>
            </a:r>
            <a:r>
              <a:rPr dirty="0" sz="1900" spc="-75"/>
              <a:t>‐range</a:t>
            </a:r>
            <a:r>
              <a:rPr dirty="0" sz="1900" spc="-180"/>
              <a:t> </a:t>
            </a:r>
            <a:r>
              <a:rPr dirty="0" sz="1900" spc="-20"/>
              <a:t>order</a:t>
            </a:r>
            <a:r>
              <a:rPr dirty="0" sz="1900" spc="-95"/>
              <a:t> </a:t>
            </a:r>
            <a:r>
              <a:rPr dirty="0" sz="1900" spc="-10"/>
              <a:t>of</a:t>
            </a:r>
            <a:r>
              <a:rPr dirty="0" sz="1900" spc="-114"/>
              <a:t> </a:t>
            </a:r>
            <a:r>
              <a:rPr dirty="0" sz="1900" spc="-20"/>
              <a:t>atoms</a:t>
            </a:r>
            <a:r>
              <a:rPr dirty="0" sz="1900" spc="-80"/>
              <a:t> </a:t>
            </a:r>
            <a:r>
              <a:rPr dirty="0" sz="1900"/>
              <a:t>or </a:t>
            </a:r>
            <a:r>
              <a:rPr dirty="0" sz="1900" spc="-10"/>
              <a:t>ions</a:t>
            </a:r>
            <a:r>
              <a:rPr dirty="0" sz="1900" spc="-80"/>
              <a:t> </a:t>
            </a:r>
            <a:r>
              <a:rPr dirty="0" sz="1900"/>
              <a:t>is</a:t>
            </a:r>
            <a:r>
              <a:rPr dirty="0" sz="1900" spc="15"/>
              <a:t> </a:t>
            </a:r>
            <a:r>
              <a:rPr dirty="0" sz="1900"/>
              <a:t>an</a:t>
            </a:r>
            <a:r>
              <a:rPr dirty="0" sz="1900" spc="-25"/>
              <a:t> </a:t>
            </a:r>
            <a:r>
              <a:rPr dirty="0" sz="1900" spc="-10" b="1">
                <a:latin typeface="Calibri"/>
                <a:cs typeface="Calibri"/>
              </a:rPr>
              <a:t>amorphous material</a:t>
            </a:r>
            <a:r>
              <a:rPr dirty="0" sz="1900" spc="-10"/>
              <a:t>;</a:t>
            </a:r>
            <a:r>
              <a:rPr dirty="0" sz="1900" spc="-120"/>
              <a:t> </a:t>
            </a:r>
            <a:r>
              <a:rPr dirty="0" sz="1900" spc="-30"/>
              <a:t>that</a:t>
            </a:r>
            <a:r>
              <a:rPr dirty="0" sz="1900" spc="-145"/>
              <a:t> </a:t>
            </a:r>
            <a:r>
              <a:rPr dirty="0" sz="1900"/>
              <a:t>is,</a:t>
            </a:r>
            <a:r>
              <a:rPr dirty="0" sz="1900" spc="140"/>
              <a:t> </a:t>
            </a:r>
            <a:r>
              <a:rPr dirty="0" sz="1900"/>
              <a:t>a</a:t>
            </a:r>
            <a:r>
              <a:rPr dirty="0" sz="1900" spc="-15"/>
              <a:t> </a:t>
            </a:r>
            <a:r>
              <a:rPr dirty="0" sz="1900" spc="-25"/>
              <a:t>noncrystalline</a:t>
            </a:r>
            <a:r>
              <a:rPr dirty="0" sz="1900" spc="-155"/>
              <a:t> </a:t>
            </a:r>
            <a:r>
              <a:rPr dirty="0" sz="1900" spc="-20"/>
              <a:t>one.</a:t>
            </a:r>
            <a:endParaRPr sz="1900">
              <a:latin typeface="Calibri"/>
              <a:cs typeface="Calibri"/>
            </a:endParaRPr>
          </a:p>
          <a:p>
            <a:pPr marL="12700" marR="166370">
              <a:lnSpc>
                <a:spcPts val="2000"/>
              </a:lnSpc>
              <a:spcBef>
                <a:spcPts val="1205"/>
              </a:spcBef>
            </a:pPr>
            <a:r>
              <a:rPr dirty="0" sz="1900" b="1">
                <a:latin typeface="Calibri"/>
                <a:cs typeface="Calibri"/>
              </a:rPr>
              <a:t>Glasses</a:t>
            </a:r>
            <a:r>
              <a:rPr dirty="0" sz="1900"/>
              <a:t>,</a:t>
            </a:r>
            <a:r>
              <a:rPr dirty="0" sz="1900" spc="-85"/>
              <a:t> </a:t>
            </a:r>
            <a:r>
              <a:rPr dirty="0" sz="1900" spc="-10"/>
              <a:t>which</a:t>
            </a:r>
            <a:r>
              <a:rPr dirty="0" sz="1900" spc="-110"/>
              <a:t> </a:t>
            </a:r>
            <a:r>
              <a:rPr dirty="0" sz="1900" spc="-30"/>
              <a:t>typically</a:t>
            </a:r>
            <a:r>
              <a:rPr dirty="0" sz="1900" spc="-65"/>
              <a:t> </a:t>
            </a:r>
            <a:r>
              <a:rPr dirty="0" sz="1900"/>
              <a:t>form</a:t>
            </a:r>
            <a:r>
              <a:rPr dirty="0" sz="1900" spc="-130"/>
              <a:t> </a:t>
            </a:r>
            <a:r>
              <a:rPr dirty="0" sz="1900" spc="-35"/>
              <a:t>in</a:t>
            </a:r>
            <a:r>
              <a:rPr dirty="0" sz="1900" spc="-110"/>
              <a:t> </a:t>
            </a:r>
            <a:r>
              <a:rPr dirty="0" sz="1900" spc="-25"/>
              <a:t>ceramic</a:t>
            </a:r>
            <a:r>
              <a:rPr dirty="0" sz="1900" spc="-114"/>
              <a:t> </a:t>
            </a:r>
            <a:r>
              <a:rPr dirty="0" sz="1900"/>
              <a:t>and </a:t>
            </a:r>
            <a:r>
              <a:rPr dirty="0" sz="1900" spc="-20"/>
              <a:t>polymer</a:t>
            </a:r>
            <a:r>
              <a:rPr dirty="0" sz="1900" spc="-65"/>
              <a:t> </a:t>
            </a:r>
            <a:r>
              <a:rPr dirty="0" sz="1900" spc="-25"/>
              <a:t>systems,</a:t>
            </a:r>
            <a:r>
              <a:rPr dirty="0" sz="1900" spc="25"/>
              <a:t> </a:t>
            </a:r>
            <a:r>
              <a:rPr dirty="0" sz="1900"/>
              <a:t>are</a:t>
            </a:r>
            <a:r>
              <a:rPr dirty="0" sz="1900" spc="-60"/>
              <a:t> </a:t>
            </a:r>
            <a:r>
              <a:rPr dirty="0" sz="1900" spc="-10"/>
              <a:t>good</a:t>
            </a:r>
            <a:r>
              <a:rPr dirty="0" sz="1900" spc="-105"/>
              <a:t> </a:t>
            </a:r>
            <a:r>
              <a:rPr dirty="0" sz="1900" spc="-35"/>
              <a:t>examples</a:t>
            </a:r>
            <a:r>
              <a:rPr dirty="0" sz="1900" spc="-50"/>
              <a:t> </a:t>
            </a:r>
            <a:r>
              <a:rPr dirty="0" sz="1900" spc="-25"/>
              <a:t>of </a:t>
            </a:r>
            <a:r>
              <a:rPr dirty="0" sz="1900" spc="-10"/>
              <a:t>amorphous</a:t>
            </a:r>
            <a:r>
              <a:rPr dirty="0" sz="1900" spc="-130"/>
              <a:t> </a:t>
            </a:r>
            <a:r>
              <a:rPr dirty="0" sz="1900" spc="-10"/>
              <a:t>materials.</a:t>
            </a:r>
            <a:endParaRPr sz="1900">
              <a:latin typeface="Calibri"/>
              <a:cs typeface="Calibri"/>
            </a:endParaRPr>
          </a:p>
          <a:p>
            <a:pPr marL="12700" marR="5080">
              <a:lnSpc>
                <a:spcPts val="2100"/>
              </a:lnSpc>
              <a:spcBef>
                <a:spcPts val="1125"/>
              </a:spcBef>
            </a:pPr>
            <a:r>
              <a:rPr dirty="0" sz="1900" spc="-10"/>
              <a:t>Amorphous</a:t>
            </a:r>
            <a:r>
              <a:rPr dirty="0" sz="1900" spc="-175"/>
              <a:t> </a:t>
            </a:r>
            <a:r>
              <a:rPr dirty="0" sz="1900" spc="-30"/>
              <a:t>materials</a:t>
            </a:r>
            <a:r>
              <a:rPr dirty="0" sz="1900" spc="-75"/>
              <a:t> </a:t>
            </a:r>
            <a:r>
              <a:rPr dirty="0" sz="1900" spc="-10"/>
              <a:t>often</a:t>
            </a:r>
            <a:r>
              <a:rPr dirty="0" sz="1900" spc="-30"/>
              <a:t> </a:t>
            </a:r>
            <a:r>
              <a:rPr dirty="0" sz="1900" spc="-10"/>
              <a:t>offer</a:t>
            </a:r>
            <a:r>
              <a:rPr dirty="0" sz="1900" spc="-95"/>
              <a:t> </a:t>
            </a:r>
            <a:r>
              <a:rPr dirty="0" sz="1900"/>
              <a:t>a</a:t>
            </a:r>
            <a:r>
              <a:rPr dirty="0" sz="1900" spc="-40"/>
              <a:t> </a:t>
            </a:r>
            <a:r>
              <a:rPr dirty="0" sz="1900" spc="-20"/>
              <a:t>unique</a:t>
            </a:r>
            <a:r>
              <a:rPr dirty="0" sz="1900" spc="-75"/>
              <a:t> </a:t>
            </a:r>
            <a:r>
              <a:rPr dirty="0" sz="1900" spc="-20"/>
              <a:t>blend</a:t>
            </a:r>
            <a:r>
              <a:rPr dirty="0" sz="1900" spc="-30"/>
              <a:t> </a:t>
            </a:r>
            <a:r>
              <a:rPr dirty="0" sz="1900" spc="-10"/>
              <a:t>of</a:t>
            </a:r>
            <a:r>
              <a:rPr dirty="0" sz="1900" spc="-110"/>
              <a:t> </a:t>
            </a:r>
            <a:r>
              <a:rPr dirty="0" sz="1900" spc="-20"/>
              <a:t>properties</a:t>
            </a:r>
            <a:r>
              <a:rPr dirty="0" sz="1900" spc="-75"/>
              <a:t> </a:t>
            </a:r>
            <a:r>
              <a:rPr dirty="0" sz="1900"/>
              <a:t>since</a:t>
            </a:r>
            <a:r>
              <a:rPr dirty="0" sz="1900" spc="25"/>
              <a:t> </a:t>
            </a:r>
            <a:r>
              <a:rPr dirty="0" sz="1900" spc="-20"/>
              <a:t>the</a:t>
            </a:r>
            <a:r>
              <a:rPr dirty="0" sz="1900" spc="-75"/>
              <a:t> </a:t>
            </a:r>
            <a:r>
              <a:rPr dirty="0" sz="1900" spc="-20"/>
              <a:t>atoms</a:t>
            </a:r>
            <a:r>
              <a:rPr dirty="0" sz="1900" spc="-75"/>
              <a:t> </a:t>
            </a:r>
            <a:r>
              <a:rPr dirty="0" sz="1900"/>
              <a:t>or</a:t>
            </a:r>
            <a:r>
              <a:rPr dirty="0" sz="1900" spc="5"/>
              <a:t> </a:t>
            </a:r>
            <a:r>
              <a:rPr dirty="0" sz="1900" spc="-20"/>
              <a:t>ions </a:t>
            </a:r>
            <a:r>
              <a:rPr dirty="0" sz="1900"/>
              <a:t>are</a:t>
            </a:r>
            <a:r>
              <a:rPr dirty="0" sz="1900" spc="-110"/>
              <a:t> </a:t>
            </a:r>
            <a:r>
              <a:rPr dirty="0" sz="1900"/>
              <a:t>not</a:t>
            </a:r>
            <a:r>
              <a:rPr dirty="0" sz="1900" spc="-105"/>
              <a:t> </a:t>
            </a:r>
            <a:r>
              <a:rPr dirty="0" sz="1900" spc="-25"/>
              <a:t>assembled</a:t>
            </a:r>
            <a:r>
              <a:rPr dirty="0" sz="1900" spc="-20"/>
              <a:t> </a:t>
            </a:r>
            <a:r>
              <a:rPr dirty="0" sz="1900" spc="-10"/>
              <a:t>into</a:t>
            </a:r>
            <a:r>
              <a:rPr dirty="0" sz="1900" spc="-70"/>
              <a:t> </a:t>
            </a:r>
            <a:r>
              <a:rPr dirty="0" sz="1900" spc="-20"/>
              <a:t>their</a:t>
            </a:r>
            <a:r>
              <a:rPr dirty="0" sz="1900" spc="-35"/>
              <a:t> </a:t>
            </a:r>
            <a:r>
              <a:rPr dirty="0" sz="1900"/>
              <a:t>“regular”</a:t>
            </a:r>
            <a:r>
              <a:rPr dirty="0" sz="1900" spc="-125"/>
              <a:t> </a:t>
            </a:r>
            <a:r>
              <a:rPr dirty="0" sz="1900" spc="-20"/>
              <a:t>and</a:t>
            </a:r>
            <a:r>
              <a:rPr dirty="0" sz="1900" spc="-130"/>
              <a:t> </a:t>
            </a:r>
            <a:r>
              <a:rPr dirty="0" sz="1900" spc="-10"/>
              <a:t>periodic</a:t>
            </a:r>
            <a:r>
              <a:rPr dirty="0" sz="1900" spc="-65"/>
              <a:t> </a:t>
            </a:r>
            <a:r>
              <a:rPr dirty="0" sz="1900" spc="-10"/>
              <a:t>arrangements.</a:t>
            </a:r>
            <a:endParaRPr sz="1900"/>
          </a:p>
          <a:p>
            <a:pPr marL="12700" marR="309245">
              <a:lnSpc>
                <a:spcPts val="2000"/>
              </a:lnSpc>
              <a:spcBef>
                <a:spcPts val="1190"/>
              </a:spcBef>
            </a:pPr>
            <a:r>
              <a:rPr dirty="0" sz="1900" spc="-20"/>
              <a:t>Scientists</a:t>
            </a:r>
            <a:r>
              <a:rPr dirty="0" sz="1900" spc="-5"/>
              <a:t> </a:t>
            </a:r>
            <a:r>
              <a:rPr dirty="0" sz="1900"/>
              <a:t>use</a:t>
            </a:r>
            <a:r>
              <a:rPr dirty="0" sz="1900" spc="20"/>
              <a:t> </a:t>
            </a:r>
            <a:r>
              <a:rPr dirty="0" sz="1900" spc="-25"/>
              <a:t>neutron</a:t>
            </a:r>
            <a:r>
              <a:rPr dirty="0" sz="1900" spc="-130"/>
              <a:t> </a:t>
            </a:r>
            <a:r>
              <a:rPr dirty="0" sz="1900" spc="-35"/>
              <a:t>scattering</a:t>
            </a:r>
            <a:r>
              <a:rPr dirty="0" sz="1900" spc="-125"/>
              <a:t> </a:t>
            </a:r>
            <a:r>
              <a:rPr dirty="0" sz="1900"/>
              <a:t>and</a:t>
            </a:r>
            <a:r>
              <a:rPr dirty="0" sz="1900" spc="-40"/>
              <a:t> </a:t>
            </a:r>
            <a:r>
              <a:rPr dirty="0" sz="1900" spc="-10"/>
              <a:t>other</a:t>
            </a:r>
            <a:r>
              <a:rPr dirty="0" sz="1900"/>
              <a:t> </a:t>
            </a:r>
            <a:r>
              <a:rPr dirty="0" sz="1900" spc="-25"/>
              <a:t>methods</a:t>
            </a:r>
            <a:r>
              <a:rPr dirty="0" sz="1900" spc="-85"/>
              <a:t> </a:t>
            </a:r>
            <a:r>
              <a:rPr dirty="0" sz="1900"/>
              <a:t>to</a:t>
            </a:r>
            <a:r>
              <a:rPr dirty="0" sz="1900" spc="-40"/>
              <a:t> </a:t>
            </a:r>
            <a:r>
              <a:rPr dirty="0" sz="1900" spc="-30"/>
              <a:t>investigate</a:t>
            </a:r>
            <a:r>
              <a:rPr dirty="0" sz="1900" spc="-75"/>
              <a:t> </a:t>
            </a:r>
            <a:r>
              <a:rPr dirty="0" sz="1900" spc="-20"/>
              <a:t>the</a:t>
            </a:r>
            <a:r>
              <a:rPr dirty="0" sz="1900" spc="-85"/>
              <a:t> </a:t>
            </a:r>
            <a:r>
              <a:rPr dirty="0" sz="1900" spc="-105"/>
              <a:t>short-</a:t>
            </a:r>
            <a:r>
              <a:rPr dirty="0" sz="1900" spc="-395"/>
              <a:t>­</a:t>
            </a:r>
            <a:r>
              <a:rPr dirty="0" sz="1900" spc="-10"/>
              <a:t>‐range order</a:t>
            </a:r>
            <a:r>
              <a:rPr dirty="0" sz="1900" spc="-95"/>
              <a:t> </a:t>
            </a:r>
            <a:r>
              <a:rPr dirty="0" sz="1900"/>
              <a:t>in</a:t>
            </a:r>
            <a:r>
              <a:rPr dirty="0" sz="1900" spc="-30"/>
              <a:t> </a:t>
            </a:r>
            <a:r>
              <a:rPr dirty="0" sz="1900" spc="-10"/>
              <a:t>amorphous</a:t>
            </a:r>
            <a:r>
              <a:rPr dirty="0" sz="1900" spc="-175"/>
              <a:t> </a:t>
            </a:r>
            <a:r>
              <a:rPr dirty="0" sz="1900" spc="-10"/>
              <a:t>materials.</a:t>
            </a:r>
            <a:endParaRPr sz="1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2025-04-23T04:14:48Z</dcterms:created>
  <dcterms:modified xsi:type="dcterms:W3CDTF">2025-04-23T04:14:48Z</dcterms:modified>
</cp:coreProperties>
</file>