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88" r:id="rId3"/>
    <p:sldId id="291" r:id="rId4"/>
    <p:sldId id="258" r:id="rId5"/>
    <p:sldId id="289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0" r:id="rId26"/>
    <p:sldId id="282" r:id="rId27"/>
    <p:sldId id="283" r:id="rId28"/>
    <p:sldId id="284" r:id="rId29"/>
    <p:sldId id="285" r:id="rId30"/>
    <p:sldId id="286" r:id="rId31"/>
    <p:sldId id="287" r:id="rId32"/>
    <p:sldId id="292" r:id="rId33"/>
    <p:sldId id="26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82" autoAdjust="0"/>
    <p:restoredTop sz="94660"/>
  </p:normalViewPr>
  <p:slideViewPr>
    <p:cSldViewPr snapToGrid="0">
      <p:cViewPr>
        <p:scale>
          <a:sx n="100" d="100"/>
          <a:sy n="100" d="100"/>
        </p:scale>
        <p:origin x="88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70D595-9C65-4B37-A6AF-4409866F0A0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0A2BAF-CBC6-4CA2-9821-650D8B01EBF3}">
      <dgm:prSet phldrT="[Text]" custT="1"/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</a:rPr>
            <a:t>Classifications of Materials</a:t>
          </a:r>
          <a:endParaRPr lang="en-US" sz="3600" b="1" dirty="0">
            <a:solidFill>
              <a:schemeClr val="tx1"/>
            </a:solidFill>
          </a:endParaRPr>
        </a:p>
      </dgm:t>
    </dgm:pt>
    <dgm:pt modelId="{A7A2D34E-45E5-462B-97ED-353AC6CB075E}" type="parTrans" cxnId="{B07954FC-6C56-4A83-88F6-A843955335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C2B692-EFE7-4AAA-B669-FB491887A01A}" type="sibTrans" cxnId="{B07954FC-6C56-4A83-88F6-A843955335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9A58DF-8594-49C0-BEE4-33A1478B2253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Metals and alloys</a:t>
          </a:r>
          <a:endParaRPr lang="en-US" sz="2400" dirty="0" smtClean="0">
            <a:solidFill>
              <a:schemeClr val="tx1"/>
            </a:solidFill>
          </a:endParaRPr>
        </a:p>
      </dgm:t>
    </dgm:pt>
    <dgm:pt modelId="{949E27D9-4419-4CF7-92B3-D4CB0DF78FC7}" type="parTrans" cxnId="{71BD2EA3-8B5A-4447-A626-78DB0153FD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CC44F36-7AF3-4EAA-A5A3-EEC050004794}" type="sibTrans" cxnId="{71BD2EA3-8B5A-4447-A626-78DB0153FD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F73F7BF-35C5-41EA-8481-D485E8F26D63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Ceramics</a:t>
          </a:r>
          <a:endParaRPr lang="en-US" sz="2400" dirty="0">
            <a:solidFill>
              <a:schemeClr val="tx1"/>
            </a:solidFill>
          </a:endParaRPr>
        </a:p>
      </dgm:t>
    </dgm:pt>
    <dgm:pt modelId="{36743FAB-338F-4B77-BD39-871F6082FFE4}" type="parTrans" cxnId="{72A4A22C-B8B1-4F09-87D5-6121314D74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E653A-7DC2-4EE8-A9AA-1B0D43237886}" type="sibTrans" cxnId="{72A4A22C-B8B1-4F09-87D5-6121314D74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15C011-C93B-485B-9947-40C1CA9CD27B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Polymers (Plastics)</a:t>
          </a:r>
          <a:endParaRPr lang="en-US" sz="2400" dirty="0">
            <a:solidFill>
              <a:schemeClr val="tx1"/>
            </a:solidFill>
          </a:endParaRPr>
        </a:p>
      </dgm:t>
    </dgm:pt>
    <dgm:pt modelId="{B4537E5C-2B2A-4DBD-9367-518C8D1A3831}" type="parTrans" cxnId="{76079D0C-D1ED-41E2-8C96-727D7BE8809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CCB2D5-2180-4002-8218-CDAC2CB26280}" type="sibTrans" cxnId="{76079D0C-D1ED-41E2-8C96-727D7BE8809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9EDAFD3-4484-4452-81E0-360AA79CCB24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Composites</a:t>
          </a:r>
          <a:endParaRPr lang="en-US" sz="2400" dirty="0">
            <a:solidFill>
              <a:schemeClr val="tx1"/>
            </a:solidFill>
          </a:endParaRPr>
        </a:p>
      </dgm:t>
    </dgm:pt>
    <dgm:pt modelId="{C8FF362B-781E-4DB5-A01B-4EDEF2F81D47}" type="parTrans" cxnId="{983ED061-30C7-4E15-8F37-470C727AF2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9D022A-B5F4-4BC9-8A5F-749CFCD5AF49}" type="sibTrans" cxnId="{983ED061-30C7-4E15-8F37-470C727AF20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6755090-9D8D-4A6B-AD84-8971910C8155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Semiconductors</a:t>
          </a:r>
        </a:p>
      </dgm:t>
    </dgm:pt>
    <dgm:pt modelId="{4FF69048-5EB5-4979-BAD1-CD91229DDC66}" type="parTrans" cxnId="{035078BD-4490-477A-8798-3CF9B9D54DB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E3AC12-6B9A-49C8-9C9C-A8331C887373}" type="sibTrans" cxnId="{035078BD-4490-477A-8798-3CF9B9D54DB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15D6B3A-B390-4FE1-922C-19F6D178CE93}" type="pres">
      <dgm:prSet presAssocID="{8970D595-9C65-4B37-A6AF-4409866F0A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AF52AF7-98E6-4E0D-A477-DB9C884FE0B8}" type="pres">
      <dgm:prSet presAssocID="{610A2BAF-CBC6-4CA2-9821-650D8B01EBF3}" presName="hierRoot1" presStyleCnt="0">
        <dgm:presLayoutVars>
          <dgm:hierBranch val="init"/>
        </dgm:presLayoutVars>
      </dgm:prSet>
      <dgm:spPr/>
    </dgm:pt>
    <dgm:pt modelId="{D7CDABF4-1EDC-4E24-8535-47B9A53EAA96}" type="pres">
      <dgm:prSet presAssocID="{610A2BAF-CBC6-4CA2-9821-650D8B01EBF3}" presName="rootComposite1" presStyleCnt="0"/>
      <dgm:spPr/>
    </dgm:pt>
    <dgm:pt modelId="{E20CEFEA-2BF8-4FC8-A02E-DB7D25789D50}" type="pres">
      <dgm:prSet presAssocID="{610A2BAF-CBC6-4CA2-9821-650D8B01EBF3}" presName="rootText1" presStyleLbl="node0" presStyleIdx="0" presStyleCnt="1" custScaleX="360041" custScaleY="85799" custLinFactNeighborX="640" custLinFactNeighborY="-703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0630E9-54D5-48BB-9C8F-B776B48D7580}" type="pres">
      <dgm:prSet presAssocID="{610A2BAF-CBC6-4CA2-9821-650D8B01EBF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8433C74-65B5-45D4-97FB-A8114F95DB3C}" type="pres">
      <dgm:prSet presAssocID="{610A2BAF-CBC6-4CA2-9821-650D8B01EBF3}" presName="hierChild2" presStyleCnt="0"/>
      <dgm:spPr/>
    </dgm:pt>
    <dgm:pt modelId="{39014C13-8D00-4916-9894-20ECD7ED4C60}" type="pres">
      <dgm:prSet presAssocID="{949E27D9-4419-4CF7-92B3-D4CB0DF78FC7}" presName="Name37" presStyleLbl="parChTrans1D2" presStyleIdx="0" presStyleCnt="5"/>
      <dgm:spPr/>
      <dgm:t>
        <a:bodyPr/>
        <a:lstStyle/>
        <a:p>
          <a:endParaRPr lang="en-US"/>
        </a:p>
      </dgm:t>
    </dgm:pt>
    <dgm:pt modelId="{F6FA8505-ED7A-4FA0-A5D8-A023ABA66769}" type="pres">
      <dgm:prSet presAssocID="{699A58DF-8594-49C0-BEE4-33A1478B2253}" presName="hierRoot2" presStyleCnt="0">
        <dgm:presLayoutVars>
          <dgm:hierBranch val="init"/>
        </dgm:presLayoutVars>
      </dgm:prSet>
      <dgm:spPr/>
    </dgm:pt>
    <dgm:pt modelId="{9B6F8116-9FF4-4D12-8F3D-0698873CC975}" type="pres">
      <dgm:prSet presAssocID="{699A58DF-8594-49C0-BEE4-33A1478B2253}" presName="rootComposite" presStyleCnt="0"/>
      <dgm:spPr/>
    </dgm:pt>
    <dgm:pt modelId="{3ED9F390-5784-4020-BF5C-EA9176E45337}" type="pres">
      <dgm:prSet presAssocID="{699A58DF-8594-49C0-BEE4-33A1478B2253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8B9EEA-43FD-4401-97B3-2C18D2429DA0}" type="pres">
      <dgm:prSet presAssocID="{699A58DF-8594-49C0-BEE4-33A1478B2253}" presName="rootConnector" presStyleLbl="node2" presStyleIdx="0" presStyleCnt="5"/>
      <dgm:spPr/>
      <dgm:t>
        <a:bodyPr/>
        <a:lstStyle/>
        <a:p>
          <a:endParaRPr lang="en-US"/>
        </a:p>
      </dgm:t>
    </dgm:pt>
    <dgm:pt modelId="{5F7DFE85-BAB8-4D05-B9EE-BFEC923367E6}" type="pres">
      <dgm:prSet presAssocID="{699A58DF-8594-49C0-BEE4-33A1478B2253}" presName="hierChild4" presStyleCnt="0"/>
      <dgm:spPr/>
    </dgm:pt>
    <dgm:pt modelId="{ECAECB29-EE03-4176-8A29-1A4BE559C208}" type="pres">
      <dgm:prSet presAssocID="{699A58DF-8594-49C0-BEE4-33A1478B2253}" presName="hierChild5" presStyleCnt="0"/>
      <dgm:spPr/>
    </dgm:pt>
    <dgm:pt modelId="{5C8A86AD-9F9C-4344-932F-4E735C390909}" type="pres">
      <dgm:prSet presAssocID="{36743FAB-338F-4B77-BD39-871F6082FFE4}" presName="Name37" presStyleLbl="parChTrans1D2" presStyleIdx="1" presStyleCnt="5"/>
      <dgm:spPr/>
      <dgm:t>
        <a:bodyPr/>
        <a:lstStyle/>
        <a:p>
          <a:endParaRPr lang="en-US"/>
        </a:p>
      </dgm:t>
    </dgm:pt>
    <dgm:pt modelId="{1B879FD3-5E4C-45AF-86C7-15D093857806}" type="pres">
      <dgm:prSet presAssocID="{EF73F7BF-35C5-41EA-8481-D485E8F26D63}" presName="hierRoot2" presStyleCnt="0">
        <dgm:presLayoutVars>
          <dgm:hierBranch val="init"/>
        </dgm:presLayoutVars>
      </dgm:prSet>
      <dgm:spPr/>
    </dgm:pt>
    <dgm:pt modelId="{A33272DB-D1B4-42C6-8444-75479A455281}" type="pres">
      <dgm:prSet presAssocID="{EF73F7BF-35C5-41EA-8481-D485E8F26D63}" presName="rootComposite" presStyleCnt="0"/>
      <dgm:spPr/>
    </dgm:pt>
    <dgm:pt modelId="{5A57D741-2812-4C8F-8C1F-AD0503279D8D}" type="pres">
      <dgm:prSet presAssocID="{EF73F7BF-35C5-41EA-8481-D485E8F26D63}" presName="rootText" presStyleLbl="node2" presStyleIdx="1" presStyleCnt="5" custScaleY="99043" custLinFactNeighborX="-2341" custLinFactNeighborY="-4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8D1A0F-F9B6-42AC-A91E-58E28AA4F6DE}" type="pres">
      <dgm:prSet presAssocID="{EF73F7BF-35C5-41EA-8481-D485E8F26D63}" presName="rootConnector" presStyleLbl="node2" presStyleIdx="1" presStyleCnt="5"/>
      <dgm:spPr/>
      <dgm:t>
        <a:bodyPr/>
        <a:lstStyle/>
        <a:p>
          <a:endParaRPr lang="en-US"/>
        </a:p>
      </dgm:t>
    </dgm:pt>
    <dgm:pt modelId="{2A43FB80-AB04-4014-8760-6580D40B25A9}" type="pres">
      <dgm:prSet presAssocID="{EF73F7BF-35C5-41EA-8481-D485E8F26D63}" presName="hierChild4" presStyleCnt="0"/>
      <dgm:spPr/>
    </dgm:pt>
    <dgm:pt modelId="{B97BA8F0-55A5-4BB7-B912-6218AD5D7F18}" type="pres">
      <dgm:prSet presAssocID="{EF73F7BF-35C5-41EA-8481-D485E8F26D63}" presName="hierChild5" presStyleCnt="0"/>
      <dgm:spPr/>
    </dgm:pt>
    <dgm:pt modelId="{3BC9AAA9-EB51-499E-8D39-95B4A700EC5D}" type="pres">
      <dgm:prSet presAssocID="{B4537E5C-2B2A-4DBD-9367-518C8D1A3831}" presName="Name37" presStyleLbl="parChTrans1D2" presStyleIdx="2" presStyleCnt="5"/>
      <dgm:spPr/>
      <dgm:t>
        <a:bodyPr/>
        <a:lstStyle/>
        <a:p>
          <a:endParaRPr lang="en-US"/>
        </a:p>
      </dgm:t>
    </dgm:pt>
    <dgm:pt modelId="{C1C43B68-CADD-44D1-A04C-11E0B6DE4CFC}" type="pres">
      <dgm:prSet presAssocID="{8215C011-C93B-485B-9947-40C1CA9CD27B}" presName="hierRoot2" presStyleCnt="0">
        <dgm:presLayoutVars>
          <dgm:hierBranch val="init"/>
        </dgm:presLayoutVars>
      </dgm:prSet>
      <dgm:spPr/>
    </dgm:pt>
    <dgm:pt modelId="{9C4D9A1F-FDDC-410A-9577-119138433B69}" type="pres">
      <dgm:prSet presAssocID="{8215C011-C93B-485B-9947-40C1CA9CD27B}" presName="rootComposite" presStyleCnt="0"/>
      <dgm:spPr/>
    </dgm:pt>
    <dgm:pt modelId="{A956295E-6AB6-4B08-8EF8-731C817A5826}" type="pres">
      <dgm:prSet presAssocID="{8215C011-C93B-485B-9947-40C1CA9CD27B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1ED852-2255-4D40-828A-25A8E2649C80}" type="pres">
      <dgm:prSet presAssocID="{8215C011-C93B-485B-9947-40C1CA9CD27B}" presName="rootConnector" presStyleLbl="node2" presStyleIdx="2" presStyleCnt="5"/>
      <dgm:spPr/>
      <dgm:t>
        <a:bodyPr/>
        <a:lstStyle/>
        <a:p>
          <a:endParaRPr lang="en-US"/>
        </a:p>
      </dgm:t>
    </dgm:pt>
    <dgm:pt modelId="{55132406-0A35-447F-8A0B-B698AE5011FA}" type="pres">
      <dgm:prSet presAssocID="{8215C011-C93B-485B-9947-40C1CA9CD27B}" presName="hierChild4" presStyleCnt="0"/>
      <dgm:spPr/>
    </dgm:pt>
    <dgm:pt modelId="{E5E07E13-D06C-4822-89C4-9D7F75A505B2}" type="pres">
      <dgm:prSet presAssocID="{8215C011-C93B-485B-9947-40C1CA9CD27B}" presName="hierChild5" presStyleCnt="0"/>
      <dgm:spPr/>
    </dgm:pt>
    <dgm:pt modelId="{AE064CE9-FE8A-4A2A-8250-FDDD1630B84A}" type="pres">
      <dgm:prSet presAssocID="{C8FF362B-781E-4DB5-A01B-4EDEF2F81D47}" presName="Name37" presStyleLbl="parChTrans1D2" presStyleIdx="3" presStyleCnt="5"/>
      <dgm:spPr/>
      <dgm:t>
        <a:bodyPr/>
        <a:lstStyle/>
        <a:p>
          <a:endParaRPr lang="en-US"/>
        </a:p>
      </dgm:t>
    </dgm:pt>
    <dgm:pt modelId="{7B691F3B-5654-41ED-97F6-1ACBABCCFA39}" type="pres">
      <dgm:prSet presAssocID="{D9EDAFD3-4484-4452-81E0-360AA79CCB24}" presName="hierRoot2" presStyleCnt="0">
        <dgm:presLayoutVars>
          <dgm:hierBranch val="init"/>
        </dgm:presLayoutVars>
      </dgm:prSet>
      <dgm:spPr/>
    </dgm:pt>
    <dgm:pt modelId="{AA9F4B36-F8C8-4275-99C8-FD2F0824DC80}" type="pres">
      <dgm:prSet presAssocID="{D9EDAFD3-4484-4452-81E0-360AA79CCB24}" presName="rootComposite" presStyleCnt="0"/>
      <dgm:spPr/>
    </dgm:pt>
    <dgm:pt modelId="{7561037D-AA1C-4ACB-9E19-BBFDA9245661}" type="pres">
      <dgm:prSet presAssocID="{D9EDAFD3-4484-4452-81E0-360AA79CCB24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902E11-FB91-4B0E-8987-9AF78917A1D1}" type="pres">
      <dgm:prSet presAssocID="{D9EDAFD3-4484-4452-81E0-360AA79CCB24}" presName="rootConnector" presStyleLbl="node2" presStyleIdx="3" presStyleCnt="5"/>
      <dgm:spPr/>
      <dgm:t>
        <a:bodyPr/>
        <a:lstStyle/>
        <a:p>
          <a:endParaRPr lang="en-US"/>
        </a:p>
      </dgm:t>
    </dgm:pt>
    <dgm:pt modelId="{2A394B7F-789E-4113-997C-CC4693977BE8}" type="pres">
      <dgm:prSet presAssocID="{D9EDAFD3-4484-4452-81E0-360AA79CCB24}" presName="hierChild4" presStyleCnt="0"/>
      <dgm:spPr/>
    </dgm:pt>
    <dgm:pt modelId="{7126CA4C-71E1-409B-A45E-B548805FBDE2}" type="pres">
      <dgm:prSet presAssocID="{D9EDAFD3-4484-4452-81E0-360AA79CCB24}" presName="hierChild5" presStyleCnt="0"/>
      <dgm:spPr/>
    </dgm:pt>
    <dgm:pt modelId="{B9CC5CE9-C766-45F1-83FC-143AF723FF78}" type="pres">
      <dgm:prSet presAssocID="{4FF69048-5EB5-4979-BAD1-CD91229DDC66}" presName="Name37" presStyleLbl="parChTrans1D2" presStyleIdx="4" presStyleCnt="5"/>
      <dgm:spPr/>
      <dgm:t>
        <a:bodyPr/>
        <a:lstStyle/>
        <a:p>
          <a:endParaRPr lang="en-US"/>
        </a:p>
      </dgm:t>
    </dgm:pt>
    <dgm:pt modelId="{1740377D-772A-4378-AEA3-CF0F0A7C7357}" type="pres">
      <dgm:prSet presAssocID="{46755090-9D8D-4A6B-AD84-8971910C8155}" presName="hierRoot2" presStyleCnt="0">
        <dgm:presLayoutVars>
          <dgm:hierBranch val="init"/>
        </dgm:presLayoutVars>
      </dgm:prSet>
      <dgm:spPr/>
    </dgm:pt>
    <dgm:pt modelId="{614C598A-AD91-45C2-B8AF-19161F4D1910}" type="pres">
      <dgm:prSet presAssocID="{46755090-9D8D-4A6B-AD84-8971910C8155}" presName="rootComposite" presStyleCnt="0"/>
      <dgm:spPr/>
    </dgm:pt>
    <dgm:pt modelId="{C6AE7B35-D76B-407C-880A-5E4115B8C5B5}" type="pres">
      <dgm:prSet presAssocID="{46755090-9D8D-4A6B-AD84-8971910C8155}" presName="rootText" presStyleLbl="node2" presStyleIdx="4" presStyleCnt="5" custScaleX="1368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3FC9E7-FDD4-4BEC-BE9C-52656371E7B7}" type="pres">
      <dgm:prSet presAssocID="{46755090-9D8D-4A6B-AD84-8971910C8155}" presName="rootConnector" presStyleLbl="node2" presStyleIdx="4" presStyleCnt="5"/>
      <dgm:spPr/>
      <dgm:t>
        <a:bodyPr/>
        <a:lstStyle/>
        <a:p>
          <a:endParaRPr lang="en-US"/>
        </a:p>
      </dgm:t>
    </dgm:pt>
    <dgm:pt modelId="{C2A1203B-35DC-4137-8BA5-A4C2C46D826D}" type="pres">
      <dgm:prSet presAssocID="{46755090-9D8D-4A6B-AD84-8971910C8155}" presName="hierChild4" presStyleCnt="0"/>
      <dgm:spPr/>
    </dgm:pt>
    <dgm:pt modelId="{8EB18C7D-F8E6-4626-9B4B-C2CEEAAEDC4E}" type="pres">
      <dgm:prSet presAssocID="{46755090-9D8D-4A6B-AD84-8971910C8155}" presName="hierChild5" presStyleCnt="0"/>
      <dgm:spPr/>
    </dgm:pt>
    <dgm:pt modelId="{A3EBCE95-3205-4E3E-A87E-73FBFD1F4E50}" type="pres">
      <dgm:prSet presAssocID="{610A2BAF-CBC6-4CA2-9821-650D8B01EBF3}" presName="hierChild3" presStyleCnt="0"/>
      <dgm:spPr/>
    </dgm:pt>
  </dgm:ptLst>
  <dgm:cxnLst>
    <dgm:cxn modelId="{4E6B4C34-A227-43F0-8068-35AB950621B6}" type="presOf" srcId="{4FF69048-5EB5-4979-BAD1-CD91229DDC66}" destId="{B9CC5CE9-C766-45F1-83FC-143AF723FF78}" srcOrd="0" destOrd="0" presId="urn:microsoft.com/office/officeart/2005/8/layout/orgChart1"/>
    <dgm:cxn modelId="{818636A8-8F29-4536-B4DE-70250C24759A}" type="presOf" srcId="{8215C011-C93B-485B-9947-40C1CA9CD27B}" destId="{A956295E-6AB6-4B08-8EF8-731C817A5826}" srcOrd="0" destOrd="0" presId="urn:microsoft.com/office/officeart/2005/8/layout/orgChart1"/>
    <dgm:cxn modelId="{983ED061-30C7-4E15-8F37-470C727AF201}" srcId="{610A2BAF-CBC6-4CA2-9821-650D8B01EBF3}" destId="{D9EDAFD3-4484-4452-81E0-360AA79CCB24}" srcOrd="3" destOrd="0" parTransId="{C8FF362B-781E-4DB5-A01B-4EDEF2F81D47}" sibTransId="{FE9D022A-B5F4-4BC9-8A5F-749CFCD5AF49}"/>
    <dgm:cxn modelId="{A16FEB73-4A2B-458E-8F17-DD9154D51755}" type="presOf" srcId="{B4537E5C-2B2A-4DBD-9367-518C8D1A3831}" destId="{3BC9AAA9-EB51-499E-8D39-95B4A700EC5D}" srcOrd="0" destOrd="0" presId="urn:microsoft.com/office/officeart/2005/8/layout/orgChart1"/>
    <dgm:cxn modelId="{F9E14D2C-E7A8-4BFC-8BB0-733093A365CF}" type="presOf" srcId="{699A58DF-8594-49C0-BEE4-33A1478B2253}" destId="{BF8B9EEA-43FD-4401-97B3-2C18D2429DA0}" srcOrd="1" destOrd="0" presId="urn:microsoft.com/office/officeart/2005/8/layout/orgChart1"/>
    <dgm:cxn modelId="{035078BD-4490-477A-8798-3CF9B9D54DB0}" srcId="{610A2BAF-CBC6-4CA2-9821-650D8B01EBF3}" destId="{46755090-9D8D-4A6B-AD84-8971910C8155}" srcOrd="4" destOrd="0" parTransId="{4FF69048-5EB5-4979-BAD1-CD91229DDC66}" sibTransId="{28E3AC12-6B9A-49C8-9C9C-A8331C887373}"/>
    <dgm:cxn modelId="{413BD3C6-B558-4A23-8487-17E42082F76D}" type="presOf" srcId="{C8FF362B-781E-4DB5-A01B-4EDEF2F81D47}" destId="{AE064CE9-FE8A-4A2A-8250-FDDD1630B84A}" srcOrd="0" destOrd="0" presId="urn:microsoft.com/office/officeart/2005/8/layout/orgChart1"/>
    <dgm:cxn modelId="{094F9AE7-1682-4DE4-A531-F0073D7F356C}" type="presOf" srcId="{D9EDAFD3-4484-4452-81E0-360AA79CCB24}" destId="{8D902E11-FB91-4B0E-8987-9AF78917A1D1}" srcOrd="1" destOrd="0" presId="urn:microsoft.com/office/officeart/2005/8/layout/orgChart1"/>
    <dgm:cxn modelId="{BFE6A3C6-06B2-42A3-BA45-600EA07F03E7}" type="presOf" srcId="{610A2BAF-CBC6-4CA2-9821-650D8B01EBF3}" destId="{DA0630E9-54D5-48BB-9C8F-B776B48D7580}" srcOrd="1" destOrd="0" presId="urn:microsoft.com/office/officeart/2005/8/layout/orgChart1"/>
    <dgm:cxn modelId="{B07954FC-6C56-4A83-88F6-A84395533559}" srcId="{8970D595-9C65-4B37-A6AF-4409866F0A03}" destId="{610A2BAF-CBC6-4CA2-9821-650D8B01EBF3}" srcOrd="0" destOrd="0" parTransId="{A7A2D34E-45E5-462B-97ED-353AC6CB075E}" sibTransId="{1BC2B692-EFE7-4AAA-B669-FB491887A01A}"/>
    <dgm:cxn modelId="{9F6CA23C-55C5-4647-8347-7BC8C5D9F6A6}" type="presOf" srcId="{EF73F7BF-35C5-41EA-8481-D485E8F26D63}" destId="{358D1A0F-F9B6-42AC-A91E-58E28AA4F6DE}" srcOrd="1" destOrd="0" presId="urn:microsoft.com/office/officeart/2005/8/layout/orgChart1"/>
    <dgm:cxn modelId="{B1C93014-F04A-4414-BFF5-A457714986C8}" type="presOf" srcId="{46755090-9D8D-4A6B-AD84-8971910C8155}" destId="{B83FC9E7-FDD4-4BEC-BE9C-52656371E7B7}" srcOrd="1" destOrd="0" presId="urn:microsoft.com/office/officeart/2005/8/layout/orgChart1"/>
    <dgm:cxn modelId="{71BD2EA3-8B5A-4447-A626-78DB0153FD28}" srcId="{610A2BAF-CBC6-4CA2-9821-650D8B01EBF3}" destId="{699A58DF-8594-49C0-BEE4-33A1478B2253}" srcOrd="0" destOrd="0" parTransId="{949E27D9-4419-4CF7-92B3-D4CB0DF78FC7}" sibTransId="{5CC44F36-7AF3-4EAA-A5A3-EEC050004794}"/>
    <dgm:cxn modelId="{CB27B493-8C02-4C67-B0D9-F45B3476ED57}" type="presOf" srcId="{949E27D9-4419-4CF7-92B3-D4CB0DF78FC7}" destId="{39014C13-8D00-4916-9894-20ECD7ED4C60}" srcOrd="0" destOrd="0" presId="urn:microsoft.com/office/officeart/2005/8/layout/orgChart1"/>
    <dgm:cxn modelId="{E4629BA5-A004-4C7C-861A-934116B45CEB}" type="presOf" srcId="{610A2BAF-CBC6-4CA2-9821-650D8B01EBF3}" destId="{E20CEFEA-2BF8-4FC8-A02E-DB7D25789D50}" srcOrd="0" destOrd="0" presId="urn:microsoft.com/office/officeart/2005/8/layout/orgChart1"/>
    <dgm:cxn modelId="{65D7C45D-12CF-4549-A934-E7FDB4783BEA}" type="presOf" srcId="{8215C011-C93B-485B-9947-40C1CA9CD27B}" destId="{D81ED852-2255-4D40-828A-25A8E2649C80}" srcOrd="1" destOrd="0" presId="urn:microsoft.com/office/officeart/2005/8/layout/orgChart1"/>
    <dgm:cxn modelId="{A6E5E4A2-7E20-4698-AACA-8B0C85EA0F43}" type="presOf" srcId="{EF73F7BF-35C5-41EA-8481-D485E8F26D63}" destId="{5A57D741-2812-4C8F-8C1F-AD0503279D8D}" srcOrd="0" destOrd="0" presId="urn:microsoft.com/office/officeart/2005/8/layout/orgChart1"/>
    <dgm:cxn modelId="{F84A47D1-417C-40B8-B370-AAB7A6180A74}" type="presOf" srcId="{699A58DF-8594-49C0-BEE4-33A1478B2253}" destId="{3ED9F390-5784-4020-BF5C-EA9176E45337}" srcOrd="0" destOrd="0" presId="urn:microsoft.com/office/officeart/2005/8/layout/orgChart1"/>
    <dgm:cxn modelId="{9F789D30-CDF7-41B3-BF2D-A99773CAAACF}" type="presOf" srcId="{46755090-9D8D-4A6B-AD84-8971910C8155}" destId="{C6AE7B35-D76B-407C-880A-5E4115B8C5B5}" srcOrd="0" destOrd="0" presId="urn:microsoft.com/office/officeart/2005/8/layout/orgChart1"/>
    <dgm:cxn modelId="{25261B6E-03AD-471D-A373-80D38A3102E7}" type="presOf" srcId="{36743FAB-338F-4B77-BD39-871F6082FFE4}" destId="{5C8A86AD-9F9C-4344-932F-4E735C390909}" srcOrd="0" destOrd="0" presId="urn:microsoft.com/office/officeart/2005/8/layout/orgChart1"/>
    <dgm:cxn modelId="{72A4A22C-B8B1-4F09-87D5-6121314D7429}" srcId="{610A2BAF-CBC6-4CA2-9821-650D8B01EBF3}" destId="{EF73F7BF-35C5-41EA-8481-D485E8F26D63}" srcOrd="1" destOrd="0" parTransId="{36743FAB-338F-4B77-BD39-871F6082FFE4}" sibTransId="{CD8E653A-7DC2-4EE8-A9AA-1B0D43237886}"/>
    <dgm:cxn modelId="{9F9AAD74-805B-4C22-A9A5-9F1D6C14C394}" type="presOf" srcId="{8970D595-9C65-4B37-A6AF-4409866F0A03}" destId="{E15D6B3A-B390-4FE1-922C-19F6D178CE93}" srcOrd="0" destOrd="0" presId="urn:microsoft.com/office/officeart/2005/8/layout/orgChart1"/>
    <dgm:cxn modelId="{76079D0C-D1ED-41E2-8C96-727D7BE88098}" srcId="{610A2BAF-CBC6-4CA2-9821-650D8B01EBF3}" destId="{8215C011-C93B-485B-9947-40C1CA9CD27B}" srcOrd="2" destOrd="0" parTransId="{B4537E5C-2B2A-4DBD-9367-518C8D1A3831}" sibTransId="{FCCCB2D5-2180-4002-8218-CDAC2CB26280}"/>
    <dgm:cxn modelId="{BB571D8D-D8F4-4709-99E4-93F3458B6900}" type="presOf" srcId="{D9EDAFD3-4484-4452-81E0-360AA79CCB24}" destId="{7561037D-AA1C-4ACB-9E19-BBFDA9245661}" srcOrd="0" destOrd="0" presId="urn:microsoft.com/office/officeart/2005/8/layout/orgChart1"/>
    <dgm:cxn modelId="{8C934B1E-0E13-4B6C-9D0D-DD9C9FBB95FA}" type="presParOf" srcId="{E15D6B3A-B390-4FE1-922C-19F6D178CE93}" destId="{BAF52AF7-98E6-4E0D-A477-DB9C884FE0B8}" srcOrd="0" destOrd="0" presId="urn:microsoft.com/office/officeart/2005/8/layout/orgChart1"/>
    <dgm:cxn modelId="{E459437E-458B-4D75-8E9F-58A635ACED5B}" type="presParOf" srcId="{BAF52AF7-98E6-4E0D-A477-DB9C884FE0B8}" destId="{D7CDABF4-1EDC-4E24-8535-47B9A53EAA96}" srcOrd="0" destOrd="0" presId="urn:microsoft.com/office/officeart/2005/8/layout/orgChart1"/>
    <dgm:cxn modelId="{217A8EA5-D418-47A1-AEA6-BBA629333C4B}" type="presParOf" srcId="{D7CDABF4-1EDC-4E24-8535-47B9A53EAA96}" destId="{E20CEFEA-2BF8-4FC8-A02E-DB7D25789D50}" srcOrd="0" destOrd="0" presId="urn:microsoft.com/office/officeart/2005/8/layout/orgChart1"/>
    <dgm:cxn modelId="{1CE40912-B9E8-4080-8C10-2884AED9D8C9}" type="presParOf" srcId="{D7CDABF4-1EDC-4E24-8535-47B9A53EAA96}" destId="{DA0630E9-54D5-48BB-9C8F-B776B48D7580}" srcOrd="1" destOrd="0" presId="urn:microsoft.com/office/officeart/2005/8/layout/orgChart1"/>
    <dgm:cxn modelId="{94ECB5AA-D20D-4895-A49B-91D4AD0D55B0}" type="presParOf" srcId="{BAF52AF7-98E6-4E0D-A477-DB9C884FE0B8}" destId="{38433C74-65B5-45D4-97FB-A8114F95DB3C}" srcOrd="1" destOrd="0" presId="urn:microsoft.com/office/officeart/2005/8/layout/orgChart1"/>
    <dgm:cxn modelId="{53A59080-CBFA-4CA0-A429-A1390ACB9CF1}" type="presParOf" srcId="{38433C74-65B5-45D4-97FB-A8114F95DB3C}" destId="{39014C13-8D00-4916-9894-20ECD7ED4C60}" srcOrd="0" destOrd="0" presId="urn:microsoft.com/office/officeart/2005/8/layout/orgChart1"/>
    <dgm:cxn modelId="{00D0C8EC-9611-471A-8ED3-2B96A16742CB}" type="presParOf" srcId="{38433C74-65B5-45D4-97FB-A8114F95DB3C}" destId="{F6FA8505-ED7A-4FA0-A5D8-A023ABA66769}" srcOrd="1" destOrd="0" presId="urn:microsoft.com/office/officeart/2005/8/layout/orgChart1"/>
    <dgm:cxn modelId="{81EECCB4-3F95-4DC5-BFDB-15534B5094E2}" type="presParOf" srcId="{F6FA8505-ED7A-4FA0-A5D8-A023ABA66769}" destId="{9B6F8116-9FF4-4D12-8F3D-0698873CC975}" srcOrd="0" destOrd="0" presId="urn:microsoft.com/office/officeart/2005/8/layout/orgChart1"/>
    <dgm:cxn modelId="{DC490318-38A3-4166-9C21-263A8EFF4275}" type="presParOf" srcId="{9B6F8116-9FF4-4D12-8F3D-0698873CC975}" destId="{3ED9F390-5784-4020-BF5C-EA9176E45337}" srcOrd="0" destOrd="0" presId="urn:microsoft.com/office/officeart/2005/8/layout/orgChart1"/>
    <dgm:cxn modelId="{C7C6CC1A-5BB8-4BEA-B973-C4C2E1CE8EB7}" type="presParOf" srcId="{9B6F8116-9FF4-4D12-8F3D-0698873CC975}" destId="{BF8B9EEA-43FD-4401-97B3-2C18D2429DA0}" srcOrd="1" destOrd="0" presId="urn:microsoft.com/office/officeart/2005/8/layout/orgChart1"/>
    <dgm:cxn modelId="{099EDBCA-EC43-440B-9898-CE349979F18F}" type="presParOf" srcId="{F6FA8505-ED7A-4FA0-A5D8-A023ABA66769}" destId="{5F7DFE85-BAB8-4D05-B9EE-BFEC923367E6}" srcOrd="1" destOrd="0" presId="urn:microsoft.com/office/officeart/2005/8/layout/orgChart1"/>
    <dgm:cxn modelId="{0EBBA81D-ECDA-47CA-B982-7DA3855B5FF5}" type="presParOf" srcId="{F6FA8505-ED7A-4FA0-A5D8-A023ABA66769}" destId="{ECAECB29-EE03-4176-8A29-1A4BE559C208}" srcOrd="2" destOrd="0" presId="urn:microsoft.com/office/officeart/2005/8/layout/orgChart1"/>
    <dgm:cxn modelId="{088193DD-6F71-4708-93BF-AE6360DA70E2}" type="presParOf" srcId="{38433C74-65B5-45D4-97FB-A8114F95DB3C}" destId="{5C8A86AD-9F9C-4344-932F-4E735C390909}" srcOrd="2" destOrd="0" presId="urn:microsoft.com/office/officeart/2005/8/layout/orgChart1"/>
    <dgm:cxn modelId="{3F1EFCE4-4E3D-441C-8734-2094079EBD6E}" type="presParOf" srcId="{38433C74-65B5-45D4-97FB-A8114F95DB3C}" destId="{1B879FD3-5E4C-45AF-86C7-15D093857806}" srcOrd="3" destOrd="0" presId="urn:microsoft.com/office/officeart/2005/8/layout/orgChart1"/>
    <dgm:cxn modelId="{3E155888-3F4F-42BE-A342-8B3A39BC807B}" type="presParOf" srcId="{1B879FD3-5E4C-45AF-86C7-15D093857806}" destId="{A33272DB-D1B4-42C6-8444-75479A455281}" srcOrd="0" destOrd="0" presId="urn:microsoft.com/office/officeart/2005/8/layout/orgChart1"/>
    <dgm:cxn modelId="{A4255159-FE55-427D-ABB8-1A98335263D7}" type="presParOf" srcId="{A33272DB-D1B4-42C6-8444-75479A455281}" destId="{5A57D741-2812-4C8F-8C1F-AD0503279D8D}" srcOrd="0" destOrd="0" presId="urn:microsoft.com/office/officeart/2005/8/layout/orgChart1"/>
    <dgm:cxn modelId="{F9AB0333-C360-4AF0-AA03-AC0349BA0AE4}" type="presParOf" srcId="{A33272DB-D1B4-42C6-8444-75479A455281}" destId="{358D1A0F-F9B6-42AC-A91E-58E28AA4F6DE}" srcOrd="1" destOrd="0" presId="urn:microsoft.com/office/officeart/2005/8/layout/orgChart1"/>
    <dgm:cxn modelId="{76E477AC-CC35-4105-81CC-49DA98BC5386}" type="presParOf" srcId="{1B879FD3-5E4C-45AF-86C7-15D093857806}" destId="{2A43FB80-AB04-4014-8760-6580D40B25A9}" srcOrd="1" destOrd="0" presId="urn:microsoft.com/office/officeart/2005/8/layout/orgChart1"/>
    <dgm:cxn modelId="{8846513C-41BC-4582-99C5-E3E4D8379905}" type="presParOf" srcId="{1B879FD3-5E4C-45AF-86C7-15D093857806}" destId="{B97BA8F0-55A5-4BB7-B912-6218AD5D7F18}" srcOrd="2" destOrd="0" presId="urn:microsoft.com/office/officeart/2005/8/layout/orgChart1"/>
    <dgm:cxn modelId="{3E5320B3-8572-4B73-B458-1FF6205ABF39}" type="presParOf" srcId="{38433C74-65B5-45D4-97FB-A8114F95DB3C}" destId="{3BC9AAA9-EB51-499E-8D39-95B4A700EC5D}" srcOrd="4" destOrd="0" presId="urn:microsoft.com/office/officeart/2005/8/layout/orgChart1"/>
    <dgm:cxn modelId="{B8742191-9CE1-4435-83FA-479263C29A3C}" type="presParOf" srcId="{38433C74-65B5-45D4-97FB-A8114F95DB3C}" destId="{C1C43B68-CADD-44D1-A04C-11E0B6DE4CFC}" srcOrd="5" destOrd="0" presId="urn:microsoft.com/office/officeart/2005/8/layout/orgChart1"/>
    <dgm:cxn modelId="{AE61DD66-06B5-4CAE-83BC-A5052AC14C2C}" type="presParOf" srcId="{C1C43B68-CADD-44D1-A04C-11E0B6DE4CFC}" destId="{9C4D9A1F-FDDC-410A-9577-119138433B69}" srcOrd="0" destOrd="0" presId="urn:microsoft.com/office/officeart/2005/8/layout/orgChart1"/>
    <dgm:cxn modelId="{7CE05312-D628-4A6A-90E9-157A1AFACCBA}" type="presParOf" srcId="{9C4D9A1F-FDDC-410A-9577-119138433B69}" destId="{A956295E-6AB6-4B08-8EF8-731C817A5826}" srcOrd="0" destOrd="0" presId="urn:microsoft.com/office/officeart/2005/8/layout/orgChart1"/>
    <dgm:cxn modelId="{4A49D579-A65B-4F2F-909D-72A22F43C283}" type="presParOf" srcId="{9C4D9A1F-FDDC-410A-9577-119138433B69}" destId="{D81ED852-2255-4D40-828A-25A8E2649C80}" srcOrd="1" destOrd="0" presId="urn:microsoft.com/office/officeart/2005/8/layout/orgChart1"/>
    <dgm:cxn modelId="{F811031A-42EF-4410-98A8-45875ECEC615}" type="presParOf" srcId="{C1C43B68-CADD-44D1-A04C-11E0B6DE4CFC}" destId="{55132406-0A35-447F-8A0B-B698AE5011FA}" srcOrd="1" destOrd="0" presId="urn:microsoft.com/office/officeart/2005/8/layout/orgChart1"/>
    <dgm:cxn modelId="{CE276621-12D5-49F4-A205-89560830F003}" type="presParOf" srcId="{C1C43B68-CADD-44D1-A04C-11E0B6DE4CFC}" destId="{E5E07E13-D06C-4822-89C4-9D7F75A505B2}" srcOrd="2" destOrd="0" presId="urn:microsoft.com/office/officeart/2005/8/layout/orgChart1"/>
    <dgm:cxn modelId="{266BFE99-3340-43F2-ACD1-AF1DA1CD1131}" type="presParOf" srcId="{38433C74-65B5-45D4-97FB-A8114F95DB3C}" destId="{AE064CE9-FE8A-4A2A-8250-FDDD1630B84A}" srcOrd="6" destOrd="0" presId="urn:microsoft.com/office/officeart/2005/8/layout/orgChart1"/>
    <dgm:cxn modelId="{A14BC548-F265-4E05-AF62-9B6517E4D960}" type="presParOf" srcId="{38433C74-65B5-45D4-97FB-A8114F95DB3C}" destId="{7B691F3B-5654-41ED-97F6-1ACBABCCFA39}" srcOrd="7" destOrd="0" presId="urn:microsoft.com/office/officeart/2005/8/layout/orgChart1"/>
    <dgm:cxn modelId="{F48C2D90-59C3-4C76-AC51-C8EE8F841309}" type="presParOf" srcId="{7B691F3B-5654-41ED-97F6-1ACBABCCFA39}" destId="{AA9F4B36-F8C8-4275-99C8-FD2F0824DC80}" srcOrd="0" destOrd="0" presId="urn:microsoft.com/office/officeart/2005/8/layout/orgChart1"/>
    <dgm:cxn modelId="{3D35E855-FB87-4861-89B2-A6FB95E633F3}" type="presParOf" srcId="{AA9F4B36-F8C8-4275-99C8-FD2F0824DC80}" destId="{7561037D-AA1C-4ACB-9E19-BBFDA9245661}" srcOrd="0" destOrd="0" presId="urn:microsoft.com/office/officeart/2005/8/layout/orgChart1"/>
    <dgm:cxn modelId="{3A86C49A-E817-46F9-A423-1D195BB3FF5A}" type="presParOf" srcId="{AA9F4B36-F8C8-4275-99C8-FD2F0824DC80}" destId="{8D902E11-FB91-4B0E-8987-9AF78917A1D1}" srcOrd="1" destOrd="0" presId="urn:microsoft.com/office/officeart/2005/8/layout/orgChart1"/>
    <dgm:cxn modelId="{3297B83E-17EE-406C-B464-A0132DC33195}" type="presParOf" srcId="{7B691F3B-5654-41ED-97F6-1ACBABCCFA39}" destId="{2A394B7F-789E-4113-997C-CC4693977BE8}" srcOrd="1" destOrd="0" presId="urn:microsoft.com/office/officeart/2005/8/layout/orgChart1"/>
    <dgm:cxn modelId="{FEC1B0D6-A3FE-4A4B-99FE-E53C249EEEC4}" type="presParOf" srcId="{7B691F3B-5654-41ED-97F6-1ACBABCCFA39}" destId="{7126CA4C-71E1-409B-A45E-B548805FBDE2}" srcOrd="2" destOrd="0" presId="urn:microsoft.com/office/officeart/2005/8/layout/orgChart1"/>
    <dgm:cxn modelId="{C3F4E01A-A820-43F7-A0FC-DBF9E3C94FDE}" type="presParOf" srcId="{38433C74-65B5-45D4-97FB-A8114F95DB3C}" destId="{B9CC5CE9-C766-45F1-83FC-143AF723FF78}" srcOrd="8" destOrd="0" presId="urn:microsoft.com/office/officeart/2005/8/layout/orgChart1"/>
    <dgm:cxn modelId="{2913F1B8-3D23-4E6F-88A7-23745424A155}" type="presParOf" srcId="{38433C74-65B5-45D4-97FB-A8114F95DB3C}" destId="{1740377D-772A-4378-AEA3-CF0F0A7C7357}" srcOrd="9" destOrd="0" presId="urn:microsoft.com/office/officeart/2005/8/layout/orgChart1"/>
    <dgm:cxn modelId="{079897E5-79B0-4725-B784-3142ACA2EDA9}" type="presParOf" srcId="{1740377D-772A-4378-AEA3-CF0F0A7C7357}" destId="{614C598A-AD91-45C2-B8AF-19161F4D1910}" srcOrd="0" destOrd="0" presId="urn:microsoft.com/office/officeart/2005/8/layout/orgChart1"/>
    <dgm:cxn modelId="{1622FD52-1908-4F22-B3C1-54AC3DFBD9EF}" type="presParOf" srcId="{614C598A-AD91-45C2-B8AF-19161F4D1910}" destId="{C6AE7B35-D76B-407C-880A-5E4115B8C5B5}" srcOrd="0" destOrd="0" presId="urn:microsoft.com/office/officeart/2005/8/layout/orgChart1"/>
    <dgm:cxn modelId="{FC5941CD-BD74-43C3-9C8B-2C99864F028D}" type="presParOf" srcId="{614C598A-AD91-45C2-B8AF-19161F4D1910}" destId="{B83FC9E7-FDD4-4BEC-BE9C-52656371E7B7}" srcOrd="1" destOrd="0" presId="urn:microsoft.com/office/officeart/2005/8/layout/orgChart1"/>
    <dgm:cxn modelId="{46363758-4CDB-48AA-8DB3-5855FE5F7F61}" type="presParOf" srcId="{1740377D-772A-4378-AEA3-CF0F0A7C7357}" destId="{C2A1203B-35DC-4137-8BA5-A4C2C46D826D}" srcOrd="1" destOrd="0" presId="urn:microsoft.com/office/officeart/2005/8/layout/orgChart1"/>
    <dgm:cxn modelId="{166E656E-0A54-444F-98E6-6777605B1200}" type="presParOf" srcId="{1740377D-772A-4378-AEA3-CF0F0A7C7357}" destId="{8EB18C7D-F8E6-4626-9B4B-C2CEEAAEDC4E}" srcOrd="2" destOrd="0" presId="urn:microsoft.com/office/officeart/2005/8/layout/orgChart1"/>
    <dgm:cxn modelId="{2C2F73D2-E26C-4B2B-80C4-EF522F72081D}" type="presParOf" srcId="{BAF52AF7-98E6-4E0D-A477-DB9C884FE0B8}" destId="{A3EBCE95-3205-4E3E-A87E-73FBFD1F4E5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C5CE9-C766-45F1-83FC-143AF723FF78}">
      <dsp:nvSpPr>
        <dsp:cNvPr id="0" name=""/>
        <dsp:cNvSpPr/>
      </dsp:nvSpPr>
      <dsp:spPr>
        <a:xfrm>
          <a:off x="5872980" y="842131"/>
          <a:ext cx="4550104" cy="1059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373"/>
              </a:lnTo>
              <a:lnTo>
                <a:pt x="4550104" y="861373"/>
              </a:lnTo>
              <a:lnTo>
                <a:pt x="4550104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64CE9-FE8A-4A2A-8250-FDDD1630B84A}">
      <dsp:nvSpPr>
        <dsp:cNvPr id="0" name=""/>
        <dsp:cNvSpPr/>
      </dsp:nvSpPr>
      <dsp:spPr>
        <a:xfrm>
          <a:off x="5872980" y="842131"/>
          <a:ext cx="1921286" cy="1059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373"/>
              </a:lnTo>
              <a:lnTo>
                <a:pt x="1921286" y="861373"/>
              </a:lnTo>
              <a:lnTo>
                <a:pt x="1921286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C9AAA9-EB51-499E-8D39-95B4A700EC5D}">
      <dsp:nvSpPr>
        <dsp:cNvPr id="0" name=""/>
        <dsp:cNvSpPr/>
      </dsp:nvSpPr>
      <dsp:spPr>
        <a:xfrm>
          <a:off x="5513181" y="842131"/>
          <a:ext cx="359798" cy="1059318"/>
        </a:xfrm>
        <a:custGeom>
          <a:avLst/>
          <a:gdLst/>
          <a:ahLst/>
          <a:cxnLst/>
          <a:rect l="0" t="0" r="0" b="0"/>
          <a:pathLst>
            <a:path>
              <a:moveTo>
                <a:pt x="359798" y="0"/>
              </a:moveTo>
              <a:lnTo>
                <a:pt x="359798" y="861373"/>
              </a:lnTo>
              <a:lnTo>
                <a:pt x="0" y="861373"/>
              </a:lnTo>
              <a:lnTo>
                <a:pt x="0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A86AD-9F9C-4344-932F-4E735C390909}">
      <dsp:nvSpPr>
        <dsp:cNvPr id="0" name=""/>
        <dsp:cNvSpPr/>
      </dsp:nvSpPr>
      <dsp:spPr>
        <a:xfrm>
          <a:off x="3187964" y="842131"/>
          <a:ext cx="2685016" cy="1055501"/>
        </a:xfrm>
        <a:custGeom>
          <a:avLst/>
          <a:gdLst/>
          <a:ahLst/>
          <a:cxnLst/>
          <a:rect l="0" t="0" r="0" b="0"/>
          <a:pathLst>
            <a:path>
              <a:moveTo>
                <a:pt x="2685016" y="0"/>
              </a:moveTo>
              <a:lnTo>
                <a:pt x="2685016" y="857555"/>
              </a:lnTo>
              <a:lnTo>
                <a:pt x="0" y="857555"/>
              </a:lnTo>
              <a:lnTo>
                <a:pt x="0" y="10555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14C13-8D00-4916-9894-20ECD7ED4C60}">
      <dsp:nvSpPr>
        <dsp:cNvPr id="0" name=""/>
        <dsp:cNvSpPr/>
      </dsp:nvSpPr>
      <dsp:spPr>
        <a:xfrm>
          <a:off x="951011" y="842131"/>
          <a:ext cx="4921968" cy="1059318"/>
        </a:xfrm>
        <a:custGeom>
          <a:avLst/>
          <a:gdLst/>
          <a:ahLst/>
          <a:cxnLst/>
          <a:rect l="0" t="0" r="0" b="0"/>
          <a:pathLst>
            <a:path>
              <a:moveTo>
                <a:pt x="4921968" y="0"/>
              </a:moveTo>
              <a:lnTo>
                <a:pt x="4921968" y="861373"/>
              </a:lnTo>
              <a:lnTo>
                <a:pt x="0" y="861373"/>
              </a:lnTo>
              <a:lnTo>
                <a:pt x="0" y="10593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CEFEA-2BF8-4FC8-A02E-DB7D25789D50}">
      <dsp:nvSpPr>
        <dsp:cNvPr id="0" name=""/>
        <dsp:cNvSpPr/>
      </dsp:nvSpPr>
      <dsp:spPr>
        <a:xfrm>
          <a:off x="2479244" y="33392"/>
          <a:ext cx="6787472" cy="808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</a:rPr>
            <a:t>Classifications of Materials</a:t>
          </a:r>
          <a:endParaRPr lang="en-US" sz="3600" b="1" kern="1200" dirty="0">
            <a:solidFill>
              <a:schemeClr val="tx1"/>
            </a:solidFill>
          </a:endParaRPr>
        </a:p>
      </dsp:txBody>
      <dsp:txXfrm>
        <a:off x="2479244" y="33392"/>
        <a:ext cx="6787472" cy="808738"/>
      </dsp:txXfrm>
    </dsp:sp>
    <dsp:sp modelId="{3ED9F390-5784-4020-BF5C-EA9176E45337}">
      <dsp:nvSpPr>
        <dsp:cNvPr id="0" name=""/>
        <dsp:cNvSpPr/>
      </dsp:nvSpPr>
      <dsp:spPr>
        <a:xfrm>
          <a:off x="8414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Metals and alloys</a:t>
          </a:r>
          <a:endParaRPr lang="en-US" sz="2400" kern="1200" dirty="0" smtClean="0">
            <a:solidFill>
              <a:schemeClr val="tx1"/>
            </a:solidFill>
          </a:endParaRPr>
        </a:p>
      </dsp:txBody>
      <dsp:txXfrm>
        <a:off x="8414" y="1901450"/>
        <a:ext cx="1885194" cy="942597"/>
      </dsp:txXfrm>
    </dsp:sp>
    <dsp:sp modelId="{5A57D741-2812-4C8F-8C1F-AD0503279D8D}">
      <dsp:nvSpPr>
        <dsp:cNvPr id="0" name=""/>
        <dsp:cNvSpPr/>
      </dsp:nvSpPr>
      <dsp:spPr>
        <a:xfrm>
          <a:off x="2245366" y="1897633"/>
          <a:ext cx="1885194" cy="9335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Ceramics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245366" y="1897633"/>
        <a:ext cx="1885194" cy="933576"/>
      </dsp:txXfrm>
    </dsp:sp>
    <dsp:sp modelId="{A956295E-6AB6-4B08-8EF8-731C817A5826}">
      <dsp:nvSpPr>
        <dsp:cNvPr id="0" name=""/>
        <dsp:cNvSpPr/>
      </dsp:nvSpPr>
      <dsp:spPr>
        <a:xfrm>
          <a:off x="4570584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Polymers (Plastics)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570584" y="1901450"/>
        <a:ext cx="1885194" cy="942597"/>
      </dsp:txXfrm>
    </dsp:sp>
    <dsp:sp modelId="{7561037D-AA1C-4ACB-9E19-BBFDA9245661}">
      <dsp:nvSpPr>
        <dsp:cNvPr id="0" name=""/>
        <dsp:cNvSpPr/>
      </dsp:nvSpPr>
      <dsp:spPr>
        <a:xfrm>
          <a:off x="6851669" y="1901450"/>
          <a:ext cx="1885194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Composites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851669" y="1901450"/>
        <a:ext cx="1885194" cy="942597"/>
      </dsp:txXfrm>
    </dsp:sp>
    <dsp:sp modelId="{C6AE7B35-D76B-407C-880A-5E4115B8C5B5}">
      <dsp:nvSpPr>
        <dsp:cNvPr id="0" name=""/>
        <dsp:cNvSpPr/>
      </dsp:nvSpPr>
      <dsp:spPr>
        <a:xfrm>
          <a:off x="9132754" y="1901450"/>
          <a:ext cx="2580661" cy="9425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Semiconductors</a:t>
          </a:r>
        </a:p>
      </dsp:txBody>
      <dsp:txXfrm>
        <a:off x="9132754" y="1901450"/>
        <a:ext cx="2580661" cy="942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E7E8B-69A0-4A6D-87D5-85A578FD8556}" type="datetimeFigureOut">
              <a:rPr lang="en-MY" smtClean="0"/>
              <a:t>21/3/2023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4E2C4-CA34-4B4C-B064-DE05FA68DD4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255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42A4B-3878-42EE-8797-C31C71C3E788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94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42A4B-3878-42EE-8797-C31C71C3E788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84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69CB8-F204-4D06-B913-C5A26A89888A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189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6E300-0A13-4A81-945A-7333C271A069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20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71962-1EA4-46E7-BCB0-F36CE46D1A59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348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69CB8-F204-4D06-B913-C5A26A89888A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87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BB376-B19C-488D-ABEB-03C7E6E9E3E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9637A9-119A-49DA-BD12-AAC58B377D80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4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F077B-A50F-4D64-8574-E2D6A98A5553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927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E2A62-1983-43A1-A163-D8AA46534C8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973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8F3E3B-34E3-4345-B2A1-994B83598A9C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37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16C96-82A1-4D77-8ADA-627AC6FE3D65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065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2C1E-28F2-47E9-802D-339E64E2F92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835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71A48-F18A-45B3-BC05-1E27DA3F88AF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04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BB376-B19C-488D-ABEB-03C7E6E9E3E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9637A9-119A-49DA-BD12-AAC58B377D80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005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B747F8-9654-4282-85D2-65F41AAE7A75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495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6E300-0A13-4A81-945A-7333C271A069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074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71962-1EA4-46E7-BCB0-F36CE46D1A59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87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F077B-A50F-4D64-8574-E2D6A98A5553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94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E2A62-1983-43A1-A163-D8AA46534C8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213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8F3E3B-34E3-4345-B2A1-994B83598A9C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97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16C96-82A1-4D77-8ADA-627AC6FE3D65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927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2C1E-28F2-47E9-802D-339E64E2F920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32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71A48-F18A-45B3-BC05-1E27DA3F88AF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72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B747F8-9654-4282-85D2-65F41AAE7A75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634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5B261-8843-42D1-AAFC-05E20E2D9B9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5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5B261-8843-42D1-AAFC-05E20E2D9B97}" type="datetimeFigureOut"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23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764779"/>
            <a:ext cx="10058400" cy="1895758"/>
          </a:xfrm>
        </p:spPr>
        <p:txBody>
          <a:bodyPr>
            <a:normAutofit/>
          </a:bodyPr>
          <a:lstStyle/>
          <a:p>
            <a:pPr algn="ctr"/>
            <a:r>
              <a:rPr lang="en-MY" sz="5400" b="1" dirty="0">
                <a:solidFill>
                  <a:schemeClr val="accent3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NUCLEAR REACTOR MATERIALS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43670"/>
            <a:ext cx="10058400" cy="438470"/>
          </a:xfrm>
        </p:spPr>
        <p:txBody>
          <a:bodyPr>
            <a:normAutofit/>
          </a:bodyPr>
          <a:lstStyle/>
          <a:p>
            <a:pPr lvl="0">
              <a:buClr>
                <a:srgbClr val="99CB38"/>
              </a:buClr>
            </a:pPr>
            <a:r>
              <a:rPr lang="en-MY" b="1" spc="0" dirty="0" smtClean="0">
                <a:solidFill>
                  <a:srgbClr val="37A76F">
                    <a:lumMod val="75000"/>
                  </a:srgbClr>
                </a:solidFill>
                <a:latin typeface="Calibri"/>
              </a:rPr>
              <a:t>1</a:t>
            </a:r>
            <a:r>
              <a:rPr lang="en-MY" b="1" spc="0" dirty="0">
                <a:solidFill>
                  <a:srgbClr val="37A76F">
                    <a:lumMod val="75000"/>
                  </a:srgbClr>
                </a:solidFill>
                <a:latin typeface="Calibri"/>
              </a:rPr>
              <a:t>. INTRODUCTION TO NUCLEAR REACTORS AND MATERIALS</a:t>
            </a:r>
            <a:endParaRPr lang="en-MY" b="1" spc="0" dirty="0">
              <a:solidFill>
                <a:srgbClr val="37A76F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F58EA1-697C-1A5B-7528-D3A062325D6F}"/>
              </a:ext>
            </a:extLst>
          </p:cNvPr>
          <p:cNvSpPr txBox="1">
            <a:spLocks/>
          </p:cNvSpPr>
          <p:nvPr/>
        </p:nvSpPr>
        <p:spPr>
          <a:xfrm>
            <a:off x="8603227" y="5314203"/>
            <a:ext cx="3588773" cy="10079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Notes compiled by: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goh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pei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sean</a:t>
            </a:r>
            <a:endParaRPr kumimoji="0" lang="en-MY" sz="2400" b="0" i="0" u="none" strike="noStrike" kern="1200" cap="all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Mohsin </a:t>
            </a: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mohd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</a:t>
            </a:r>
            <a:r>
              <a:rPr kumimoji="0" lang="en-MY" sz="2400" b="0" i="0" u="none" strike="noStrike" kern="1200" cap="all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Nor Afifah </a:t>
            </a:r>
            <a:r>
              <a:rPr kumimoji="0" lang="en-MY" sz="2400" b="0" i="0" u="none" strike="noStrike" kern="1200" cap="all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basri</a:t>
            </a:r>
            <a:endParaRPr kumimoji="0" lang="en-MY" sz="2400" b="0" i="0" u="none" strike="noStrike" kern="1200" cap="all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4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03" y="364231"/>
            <a:ext cx="11097778" cy="554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75" y="518156"/>
            <a:ext cx="11943414" cy="37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0" y="496819"/>
            <a:ext cx="11083143" cy="544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4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95" y="463292"/>
            <a:ext cx="11226296" cy="50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22" y="531871"/>
            <a:ext cx="11145814" cy="533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4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0" y="512060"/>
            <a:ext cx="11661603" cy="5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8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0" y="431288"/>
            <a:ext cx="11536927" cy="449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35" y="569972"/>
            <a:ext cx="11279626" cy="531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83" y="452624"/>
            <a:ext cx="11777238" cy="507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74" y="496820"/>
            <a:ext cx="11346783" cy="52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5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59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8" y="621788"/>
            <a:ext cx="11568179" cy="45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2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86" y="559303"/>
            <a:ext cx="10997193" cy="576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6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1" y="385568"/>
            <a:ext cx="11440226" cy="481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22" y="586735"/>
            <a:ext cx="10912119" cy="523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642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1" y="475484"/>
            <a:ext cx="11421764" cy="511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7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0" y="277362"/>
            <a:ext cx="11346744" cy="57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8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50" y="502916"/>
            <a:ext cx="11208077" cy="499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02" y="463292"/>
            <a:ext cx="11602585" cy="42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07" y="292603"/>
            <a:ext cx="11573788" cy="57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73" y="1394694"/>
            <a:ext cx="8188542" cy="460605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62632" y="255905"/>
            <a:ext cx="10058400" cy="8616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Materials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Science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and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Engineering Tetrahedron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09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06" y="425192"/>
            <a:ext cx="11349267" cy="39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4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394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64524147"/>
              </p:ext>
            </p:extLst>
          </p:nvPr>
        </p:nvGraphicFramePr>
        <p:xfrm>
          <a:off x="272374" y="1108952"/>
          <a:ext cx="11721830" cy="354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val 5"/>
          <p:cNvSpPr/>
          <p:nvPr/>
        </p:nvSpPr>
        <p:spPr>
          <a:xfrm>
            <a:off x="161925" y="2771775"/>
            <a:ext cx="4524375" cy="14192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968328" y="5002246"/>
            <a:ext cx="2911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000" b="1" dirty="0" smtClean="0"/>
              <a:t>CRYSTALLINE</a:t>
            </a:r>
            <a:endParaRPr lang="en-MY" sz="4000" b="1" dirty="0"/>
          </a:p>
        </p:txBody>
      </p:sp>
      <p:sp>
        <p:nvSpPr>
          <p:cNvPr id="8" name="Down Arrow 7"/>
          <p:cNvSpPr/>
          <p:nvPr/>
        </p:nvSpPr>
        <p:spPr>
          <a:xfrm>
            <a:off x="2228849" y="4297396"/>
            <a:ext cx="390525" cy="7048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752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62632" y="255905"/>
            <a:ext cx="10058400" cy="8616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Materials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Science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and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Engineering Tetrahedron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55983" y="4005632"/>
            <a:ext cx="1561703" cy="937021"/>
            <a:chOff x="3571" y="499921"/>
            <a:chExt cx="1561703" cy="937021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3571" y="499921"/>
              <a:ext cx="1561703" cy="9370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 txBox="1"/>
            <p:nvPr/>
          </p:nvSpPr>
          <p:spPr>
            <a:xfrm>
              <a:off x="31015" y="527365"/>
              <a:ext cx="1506815" cy="8821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b="1" kern="1200" dirty="0" smtClean="0">
                  <a:solidFill>
                    <a:schemeClr val="tx1"/>
                  </a:solidFill>
                </a:rPr>
                <a:t>Processing</a:t>
              </a:r>
              <a:endParaRPr lang="en-US" sz="1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55983" y="2826211"/>
            <a:ext cx="1561703" cy="937021"/>
            <a:chOff x="2189956" y="499921"/>
            <a:chExt cx="1561703" cy="93702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2189956" y="499921"/>
              <a:ext cx="1561703" cy="9370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11971"/>
                <a:satOff val="-84"/>
                <a:lumOff val="2549"/>
                <a:alphaOff val="0"/>
              </a:schemeClr>
            </a:fillRef>
            <a:effectRef idx="0">
              <a:schemeClr val="accent3">
                <a:hueOff val="311971"/>
                <a:satOff val="-84"/>
                <a:lumOff val="2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6"/>
            <p:cNvSpPr txBox="1"/>
            <p:nvPr/>
          </p:nvSpPr>
          <p:spPr>
            <a:xfrm>
              <a:off x="2217400" y="527365"/>
              <a:ext cx="1506815" cy="8821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b="1" kern="1200" dirty="0" smtClean="0">
                  <a:solidFill>
                    <a:schemeClr val="tx1"/>
                  </a:solidFill>
                </a:rPr>
                <a:t>Structure</a:t>
              </a:r>
              <a:endParaRPr lang="en-US" sz="1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83427" y="1645317"/>
            <a:ext cx="1561703" cy="937021"/>
            <a:chOff x="4376340" y="499921"/>
            <a:chExt cx="1561703" cy="93702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4376340" y="499921"/>
              <a:ext cx="1561703" cy="9370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23941"/>
                <a:satOff val="-168"/>
                <a:lumOff val="5099"/>
                <a:alphaOff val="0"/>
              </a:schemeClr>
            </a:fillRef>
            <a:effectRef idx="0">
              <a:schemeClr val="accent3">
                <a:hueOff val="623941"/>
                <a:satOff val="-168"/>
                <a:lumOff val="509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8"/>
            <p:cNvSpPr txBox="1"/>
            <p:nvPr/>
          </p:nvSpPr>
          <p:spPr>
            <a:xfrm>
              <a:off x="4403784" y="527365"/>
              <a:ext cx="1506815" cy="8821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b="1" kern="1200" dirty="0" smtClean="0">
                  <a:solidFill>
                    <a:schemeClr val="tx1"/>
                  </a:solidFill>
                </a:rPr>
                <a:t>Properties</a:t>
              </a:r>
              <a:endParaRPr lang="en-US" sz="1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128539" y="5185053"/>
            <a:ext cx="1561703" cy="937021"/>
            <a:chOff x="6562724" y="499921"/>
            <a:chExt cx="1561703" cy="93702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" name="Rounded Rectangle 9"/>
            <p:cNvSpPr/>
            <p:nvPr/>
          </p:nvSpPr>
          <p:spPr>
            <a:xfrm>
              <a:off x="6562724" y="499921"/>
              <a:ext cx="1561703" cy="9370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35912"/>
                <a:satOff val="-252"/>
                <a:lumOff val="7648"/>
                <a:alphaOff val="0"/>
              </a:schemeClr>
            </a:fillRef>
            <a:effectRef idx="0">
              <a:schemeClr val="accent3">
                <a:hueOff val="935912"/>
                <a:satOff val="-252"/>
                <a:lumOff val="764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10"/>
            <p:cNvSpPr txBox="1"/>
            <p:nvPr/>
          </p:nvSpPr>
          <p:spPr>
            <a:xfrm>
              <a:off x="6590168" y="527365"/>
              <a:ext cx="1506815" cy="8821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b="1" kern="1200" dirty="0" smtClean="0">
                  <a:solidFill>
                    <a:schemeClr val="tx1"/>
                  </a:solidFill>
                </a:rPr>
                <a:t>Performance</a:t>
              </a:r>
              <a:endParaRPr lang="en-US" sz="19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3066399" y="1930634"/>
            <a:ext cx="3157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Chemical </a:t>
            </a:r>
            <a:r>
              <a:rPr lang="en-US" dirty="0"/>
              <a:t>make-up of a material</a:t>
            </a:r>
            <a:endParaRPr lang="en-MY" dirty="0"/>
          </a:p>
        </p:txBody>
      </p:sp>
      <p:sp>
        <p:nvSpPr>
          <p:cNvPr id="20" name="Rectangle 19"/>
          <p:cNvSpPr/>
          <p:nvPr/>
        </p:nvSpPr>
        <p:spPr>
          <a:xfrm>
            <a:off x="3066399" y="3110055"/>
            <a:ext cx="4017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Description </a:t>
            </a:r>
            <a:r>
              <a:rPr lang="en-US" dirty="0"/>
              <a:t>of the arrangement of atoms</a:t>
            </a:r>
            <a:endParaRPr lang="en-MY" dirty="0"/>
          </a:p>
        </p:txBody>
      </p:sp>
      <p:sp>
        <p:nvSpPr>
          <p:cNvPr id="21" name="Rectangle 20"/>
          <p:cNvSpPr/>
          <p:nvPr/>
        </p:nvSpPr>
        <p:spPr>
          <a:xfrm>
            <a:off x="3066399" y="3991879"/>
            <a:ext cx="8466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/>
              <a:t>Synthesis</a:t>
            </a:r>
            <a:r>
              <a:rPr lang="en-US" b="0" i="0" u="none" strike="noStrike" baseline="0" dirty="0" smtClean="0"/>
              <a:t> - how materials are made from naturally</a:t>
            </a:r>
            <a:r>
              <a:rPr lang="en-US" b="0" i="0" u="none" strike="noStrike" dirty="0" smtClean="0"/>
              <a:t> </a:t>
            </a:r>
            <a:r>
              <a:rPr lang="en-MY" b="0" i="0" u="none" strike="noStrike" baseline="0" dirty="0" smtClean="0"/>
              <a:t>occurring or man-made chemicals.</a:t>
            </a:r>
          </a:p>
          <a:p>
            <a:r>
              <a:rPr lang="en-US" b="1" dirty="0" smtClean="0"/>
              <a:t>Processing</a:t>
            </a:r>
            <a:r>
              <a:rPr lang="en-US" dirty="0" smtClean="0"/>
              <a:t> - how materials are shaped into useful components to cause changes in the properties of different materials</a:t>
            </a:r>
            <a:endParaRPr lang="en-MY" dirty="0"/>
          </a:p>
        </p:txBody>
      </p:sp>
      <p:sp>
        <p:nvSpPr>
          <p:cNvPr id="22" name="Rectangle 21"/>
          <p:cNvSpPr/>
          <p:nvPr/>
        </p:nvSpPr>
        <p:spPr>
          <a:xfrm>
            <a:off x="3066399" y="5471842"/>
            <a:ext cx="3808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Desired material structure / properties</a:t>
            </a:r>
            <a:endParaRPr lang="en-MY" dirty="0"/>
          </a:p>
        </p:txBody>
      </p:sp>
      <p:grpSp>
        <p:nvGrpSpPr>
          <p:cNvPr id="42" name="Group 41"/>
          <p:cNvGrpSpPr/>
          <p:nvPr/>
        </p:nvGrpSpPr>
        <p:grpSpPr>
          <a:xfrm>
            <a:off x="7067838" y="1238250"/>
            <a:ext cx="4403627" cy="2678804"/>
            <a:chOff x="7806175" y="1219957"/>
            <a:chExt cx="3788265" cy="2278122"/>
          </a:xfrm>
        </p:grpSpPr>
        <p:grpSp>
          <p:nvGrpSpPr>
            <p:cNvPr id="28" name="Group 27"/>
            <p:cNvGrpSpPr/>
            <p:nvPr/>
          </p:nvGrpSpPr>
          <p:grpSpPr>
            <a:xfrm>
              <a:off x="7806175" y="1219957"/>
              <a:ext cx="3788265" cy="2278122"/>
              <a:chOff x="7806175" y="1219957"/>
              <a:chExt cx="3788265" cy="2278122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4333" l="3667" r="97778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63031" y="1311667"/>
                <a:ext cx="2167720" cy="216772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8876446" y="1219957"/>
                <a:ext cx="1102096" cy="2879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MY" sz="1600" b="1" dirty="0" smtClean="0">
                    <a:solidFill>
                      <a:schemeClr val="accent6"/>
                    </a:solidFill>
                  </a:rPr>
                  <a:t>Performance</a:t>
                </a:r>
                <a:endParaRPr lang="en-MY" sz="1600" b="1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0120108" y="2130311"/>
                <a:ext cx="1363185" cy="497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MY" sz="1600" b="1" dirty="0" smtClean="0">
                    <a:solidFill>
                      <a:schemeClr val="accent6"/>
                    </a:solidFill>
                  </a:rPr>
                  <a:t>Composition /</a:t>
                </a:r>
              </a:p>
              <a:p>
                <a:r>
                  <a:rPr lang="en-MY" sz="1600" b="1" dirty="0" smtClean="0">
                    <a:solidFill>
                      <a:schemeClr val="accent6"/>
                    </a:solidFill>
                  </a:rPr>
                  <a:t>properties</a:t>
                </a:r>
                <a:endParaRPr lang="en-MY" sz="1600" b="1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776036" y="3210164"/>
                <a:ext cx="1818404" cy="2879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MY" sz="1600" b="1" dirty="0" smtClean="0">
                    <a:solidFill>
                      <a:schemeClr val="accent6"/>
                    </a:solidFill>
                  </a:rPr>
                  <a:t>Synthesis / processing </a:t>
                </a:r>
                <a:endParaRPr lang="en-MY" sz="1600" b="1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806175" y="3203243"/>
                <a:ext cx="842239" cy="2879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MY" sz="1600" b="1" dirty="0" smtClean="0">
                    <a:solidFill>
                      <a:schemeClr val="accent6"/>
                    </a:solidFill>
                  </a:rPr>
                  <a:t>Structure</a:t>
                </a:r>
                <a:endParaRPr lang="en-MY" sz="1600" b="1" dirty="0">
                  <a:solidFill>
                    <a:schemeClr val="accent6"/>
                  </a:solidFill>
                </a:endParaRPr>
              </a:p>
            </p:txBody>
          </p:sp>
        </p:grpSp>
        <p:cxnSp>
          <p:nvCxnSpPr>
            <p:cNvPr id="30" name="Curved Connector 29"/>
            <p:cNvCxnSpPr/>
            <p:nvPr/>
          </p:nvCxnSpPr>
          <p:spPr>
            <a:xfrm flipV="1">
              <a:off x="9446891" y="2395527"/>
              <a:ext cx="673217" cy="245600"/>
            </a:xfrm>
            <a:prstGeom prst="curvedConnector3">
              <a:avLst>
                <a:gd name="adj1" fmla="val 50000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057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19535" y="-30284"/>
            <a:ext cx="11308908" cy="6888284"/>
            <a:chOff x="556858" y="-124450"/>
            <a:chExt cx="11308908" cy="688828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509" y="3269309"/>
              <a:ext cx="2344166" cy="1773293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8072698" y="4085114"/>
              <a:ext cx="3049392" cy="11695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How can steel making be controlled so as to provide high level of toughness and formability?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How can aerodynamic car chassis be formed?</a:t>
              </a:r>
              <a:endParaRPr lang="en-MY" sz="14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4333" l="3667" r="9777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42710" y="792448"/>
              <a:ext cx="4824568" cy="482456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23733" y="889633"/>
              <a:ext cx="14134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b="1" dirty="0" smtClean="0"/>
                <a:t>Performance</a:t>
              </a:r>
              <a:endParaRPr lang="en-MY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30433" y="3499594"/>
              <a:ext cx="2589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b="1" dirty="0" smtClean="0"/>
                <a:t>Composition / properties</a:t>
              </a:r>
              <a:endParaRPr lang="en-MY" b="1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41" b="92152" l="5472" r="9349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03124" y="-124450"/>
              <a:ext cx="2915257" cy="122660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00" b="98100" l="2500" r="976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621635" y="4981846"/>
              <a:ext cx="1781988" cy="17819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80481" y="1809993"/>
              <a:ext cx="2429892" cy="161992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4352" y="4981846"/>
              <a:ext cx="234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b="1" dirty="0" smtClean="0"/>
                <a:t>Synthesis / processing </a:t>
              </a:r>
              <a:endParaRPr lang="en-MY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71091" y="353443"/>
              <a:ext cx="3071241" cy="11695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is the strength-to-density ratio?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is the formability?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How does this relate to the crashworthiness of the vehicle?</a:t>
              </a:r>
              <a:endParaRPr lang="en-MY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96617" y="2035181"/>
              <a:ext cx="2669149" cy="11695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Iron based?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Aluminium based?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Alloying elements should be used?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quantities?</a:t>
              </a:r>
              <a:endParaRPr lang="en-MY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6858" y="2250625"/>
              <a:ext cx="2793565" cy="9541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features of the structure limit the strength and formability?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MY" sz="1400" dirty="0" smtClean="0"/>
                <a:t>What control the strength?</a:t>
              </a:r>
              <a:endParaRPr lang="en-MY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90000" y="5001124"/>
              <a:ext cx="10733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b="1" dirty="0" smtClean="0"/>
                <a:t>Structure</a:t>
              </a:r>
              <a:endParaRPr lang="en-MY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323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433219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Atomic Structure 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472334"/>
            <a:ext cx="11074399" cy="461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We can examine and describe the structure of materials 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5 different levels:</a:t>
            </a:r>
          </a:p>
          <a:p>
            <a:pPr marL="800100" lvl="1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Atomic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structure</a:t>
            </a:r>
          </a:p>
          <a:p>
            <a:pPr marL="800100" lvl="1" indent="-342900" algn="just">
              <a:lnSpc>
                <a:spcPct val="90000"/>
              </a:lnSpc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Short-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and long- range atomic arrangements</a:t>
            </a:r>
          </a:p>
          <a:p>
            <a:pPr marL="800100" lvl="1" indent="-342900" algn="just">
              <a:lnSpc>
                <a:spcPct val="90000"/>
              </a:lnSpc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Nano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structure</a:t>
            </a:r>
          </a:p>
          <a:p>
            <a:pPr marL="800100" lvl="1" indent="-342900" algn="just">
              <a:lnSpc>
                <a:spcPct val="90000"/>
              </a:lnSpc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Microstructure</a:t>
            </a:r>
          </a:p>
          <a:p>
            <a:pPr marL="800100" lvl="1" indent="-342900" algn="just">
              <a:lnSpc>
                <a:spcPct val="90000"/>
              </a:lnSpc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Macrostructure</a:t>
            </a:r>
          </a:p>
          <a:p>
            <a:pPr marL="342900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 features of the structure at each of these levels may have distinct and profound influences on material’s properties and behavior.</a:t>
            </a:r>
          </a:p>
          <a:p>
            <a:pPr lvl="1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59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25224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Atomic Structure</a:t>
            </a:r>
            <a:endParaRPr lang="en-MY" sz="4400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272309"/>
            <a:ext cx="11074399" cy="593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Atomic structure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– the nucleus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</a:rPr>
              <a:t> consisting of protons and neutrons and the electrons surrounding the nucleus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Examination of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atomic arrangements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allows us to distinguish between materials that are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amorphous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(those that lack a long range ordering of atoms or ions) or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crystalline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(those that exhibit periodic geometrical arrangements of atoms and ions).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Amorphous materials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have only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short-range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atomic arrangements. While </a:t>
            </a:r>
            <a:r>
              <a:rPr lang="en-US" sz="2400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crystalline material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have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short- and long- range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atomic arrangements.</a:t>
            </a:r>
          </a:p>
          <a:p>
            <a:pPr marL="342900" lvl="0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short-range atomic arrangements, the atoms or ions show a particular order only over relatively short distances (1 to 10Å).</a:t>
            </a:r>
          </a:p>
          <a:p>
            <a:pPr marL="342900" lvl="0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For crystalline materials, the long-range atomic order is in the form or atoms or ions arranged in a three-dimensional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patterns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that repeats over much larger distances (from ~10 nm to cm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).</a:t>
            </a:r>
            <a:endParaRPr 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lang="en-US" sz="2800" dirty="0" smtClean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lvl="1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285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729509"/>
            <a:ext cx="11074399" cy="2778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 </a:t>
            </a: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nanostructure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is the structure of a material at a lengths scale of </a:t>
            </a: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1 to 100 nm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Microstructure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is the structure of materials at a length scale of </a:t>
            </a: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100 to 100,000 nm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or </a:t>
            </a: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0.1 to 100 micrometers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.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Macrostructure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is the structure of a material at a macroscopic level where the length scale is &gt;</a:t>
            </a:r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100 µm.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9" y="48084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Atomic Structure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51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E83A76-7CDE-99AF-15A6-A26B81F6A8CB}"/>
              </a:ext>
            </a:extLst>
          </p:cNvPr>
          <p:cNvSpPr txBox="1"/>
          <p:nvPr/>
        </p:nvSpPr>
        <p:spPr>
          <a:xfrm>
            <a:off x="524349" y="1338984"/>
            <a:ext cx="11074399" cy="4492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There are 4 important mechanisms by which atoms are bonded in engineered materials:</a:t>
            </a:r>
          </a:p>
          <a:p>
            <a:pPr marL="800100" lvl="1" indent="-342900" algn="just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Metallic bonds</a:t>
            </a:r>
          </a:p>
          <a:p>
            <a:pPr marL="800100" lvl="1" indent="-342900" algn="just">
              <a:lnSpc>
                <a:spcPct val="90000"/>
              </a:lnSpc>
              <a:spcBef>
                <a:spcPts val="600"/>
              </a:spcBef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Covalent bonds</a:t>
            </a:r>
          </a:p>
          <a:p>
            <a:pPr marL="800100" lvl="1" indent="-342900" algn="just">
              <a:lnSpc>
                <a:spcPct val="90000"/>
              </a:lnSpc>
              <a:spcBef>
                <a:spcPts val="600"/>
              </a:spcBef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Ionic bonds</a:t>
            </a:r>
          </a:p>
          <a:p>
            <a:pPr marL="800100" lvl="1" indent="-342900" algn="just">
              <a:lnSpc>
                <a:spcPct val="90000"/>
              </a:lnSpc>
              <a:spcBef>
                <a:spcPts val="600"/>
              </a:spcBef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Van der Waals bonds</a:t>
            </a:r>
          </a:p>
          <a:p>
            <a:pPr marL="342900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 first three are relatively strong and are known as </a:t>
            </a:r>
            <a:r>
              <a:rPr lang="en-US" sz="2400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primary bonds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(relatively strong bonds between adjacent atoms resulting from the transfer of outer orbital electrons).</a:t>
            </a:r>
          </a:p>
          <a:p>
            <a:pPr marL="342900" indent="-34290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The van der Waals bonds are </a:t>
            </a:r>
            <a:r>
              <a:rPr lang="en-US" sz="2400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secondary bonds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and originate from different mechanism and are relatively weaker.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D6C0B3-19AD-A81B-0734-ECE712DCC143}"/>
              </a:ext>
            </a:extLst>
          </p:cNvPr>
          <p:cNvSpPr txBox="1">
            <a:spLocks/>
          </p:cNvSpPr>
          <p:nvPr/>
        </p:nvSpPr>
        <p:spPr>
          <a:xfrm>
            <a:off x="524348" y="328444"/>
            <a:ext cx="11074400" cy="8810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Atomic Bonding</a:t>
            </a:r>
            <a:endParaRPr lang="en-MY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575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520</Words>
  <Application>Microsoft Office PowerPoint</Application>
  <PresentationFormat>Widescreen</PresentationFormat>
  <Paragraphs>72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Wingdings</vt:lpstr>
      <vt:lpstr>Retrospect</vt:lpstr>
      <vt:lpstr>1_Retrospect</vt:lpstr>
      <vt:lpstr>NUCLEAR REACTOR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dc:creator>Dr Nor Afifah</dc:creator>
  <cp:lastModifiedBy>Dr Nor Afifah</cp:lastModifiedBy>
  <cp:revision>19</cp:revision>
  <dcterms:created xsi:type="dcterms:W3CDTF">2023-03-21T03:44:37Z</dcterms:created>
  <dcterms:modified xsi:type="dcterms:W3CDTF">2023-03-22T03:58:44Z</dcterms:modified>
</cp:coreProperties>
</file>