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media/image5.jpg" ContentType="image/jpg"/>
  <Override PartName="/ppt/media/image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78" r:id="rId3"/>
    <p:sldId id="261" r:id="rId4"/>
    <p:sldId id="262" r:id="rId5"/>
    <p:sldId id="551" r:id="rId6"/>
    <p:sldId id="552" r:id="rId7"/>
    <p:sldId id="553" r:id="rId8"/>
    <p:sldId id="554" r:id="rId9"/>
    <p:sldId id="257" r:id="rId10"/>
    <p:sldId id="258" r:id="rId11"/>
    <p:sldId id="263" r:id="rId12"/>
    <p:sldId id="264" r:id="rId13"/>
    <p:sldId id="265" r:id="rId14"/>
    <p:sldId id="266" r:id="rId15"/>
    <p:sldId id="267" r:id="rId16"/>
    <p:sldId id="269" r:id="rId17"/>
    <p:sldId id="268" r:id="rId18"/>
    <p:sldId id="270" r:id="rId19"/>
    <p:sldId id="271" r:id="rId20"/>
    <p:sldId id="559" r:id="rId21"/>
    <p:sldId id="272" r:id="rId22"/>
    <p:sldId id="273" r:id="rId23"/>
    <p:sldId id="274" r:id="rId24"/>
    <p:sldId id="275" r:id="rId25"/>
    <p:sldId id="276" r:id="rId26"/>
    <p:sldId id="558" r:id="rId27"/>
    <p:sldId id="560" r:id="rId28"/>
    <p:sldId id="315" r:id="rId29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9297" y="1534791"/>
            <a:ext cx="3253070" cy="5262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2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974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83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980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2.png"/><Relationship Id="rId21" Type="http://schemas.openxmlformats.org/officeDocument/2006/relationships/image" Target="../media/image27.png"/><Relationship Id="rId42" Type="http://schemas.openxmlformats.org/officeDocument/2006/relationships/image" Target="../media/image48.png"/><Relationship Id="rId47" Type="http://schemas.openxmlformats.org/officeDocument/2006/relationships/image" Target="../media/image53.png"/><Relationship Id="rId63" Type="http://schemas.openxmlformats.org/officeDocument/2006/relationships/image" Target="../media/image69.png"/><Relationship Id="rId68" Type="http://schemas.openxmlformats.org/officeDocument/2006/relationships/image" Target="../media/image74.png"/><Relationship Id="rId84" Type="http://schemas.openxmlformats.org/officeDocument/2006/relationships/image" Target="../media/image90.png"/><Relationship Id="rId89" Type="http://schemas.openxmlformats.org/officeDocument/2006/relationships/image" Target="../media/image95.png"/><Relationship Id="rId16" Type="http://schemas.openxmlformats.org/officeDocument/2006/relationships/image" Target="../media/image22.png"/><Relationship Id="rId11" Type="http://schemas.openxmlformats.org/officeDocument/2006/relationships/image" Target="../media/image17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53" Type="http://schemas.openxmlformats.org/officeDocument/2006/relationships/image" Target="../media/image59.png"/><Relationship Id="rId58" Type="http://schemas.openxmlformats.org/officeDocument/2006/relationships/image" Target="../media/image64.png"/><Relationship Id="rId74" Type="http://schemas.openxmlformats.org/officeDocument/2006/relationships/image" Target="../media/image80.png"/><Relationship Id="rId79" Type="http://schemas.openxmlformats.org/officeDocument/2006/relationships/image" Target="../media/image85.png"/><Relationship Id="rId5" Type="http://schemas.openxmlformats.org/officeDocument/2006/relationships/image" Target="../media/image11.png"/><Relationship Id="rId90" Type="http://schemas.openxmlformats.org/officeDocument/2006/relationships/image" Target="../media/image96.png"/><Relationship Id="rId95" Type="http://schemas.openxmlformats.org/officeDocument/2006/relationships/image" Target="../media/image101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43" Type="http://schemas.openxmlformats.org/officeDocument/2006/relationships/image" Target="../media/image49.png"/><Relationship Id="rId48" Type="http://schemas.openxmlformats.org/officeDocument/2006/relationships/image" Target="../media/image54.png"/><Relationship Id="rId64" Type="http://schemas.openxmlformats.org/officeDocument/2006/relationships/image" Target="../media/image70.png"/><Relationship Id="rId69" Type="http://schemas.openxmlformats.org/officeDocument/2006/relationships/image" Target="../media/image75.png"/><Relationship Id="rId8" Type="http://schemas.openxmlformats.org/officeDocument/2006/relationships/image" Target="../media/image14.png"/><Relationship Id="rId51" Type="http://schemas.openxmlformats.org/officeDocument/2006/relationships/image" Target="../media/image57.png"/><Relationship Id="rId72" Type="http://schemas.openxmlformats.org/officeDocument/2006/relationships/image" Target="../media/image78.png"/><Relationship Id="rId80" Type="http://schemas.openxmlformats.org/officeDocument/2006/relationships/image" Target="../media/image86.png"/><Relationship Id="rId85" Type="http://schemas.openxmlformats.org/officeDocument/2006/relationships/image" Target="../media/image91.png"/><Relationship Id="rId93" Type="http://schemas.openxmlformats.org/officeDocument/2006/relationships/image" Target="../media/image99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Relationship Id="rId46" Type="http://schemas.openxmlformats.org/officeDocument/2006/relationships/image" Target="../media/image52.png"/><Relationship Id="rId59" Type="http://schemas.openxmlformats.org/officeDocument/2006/relationships/image" Target="../media/image65.png"/><Relationship Id="rId67" Type="http://schemas.openxmlformats.org/officeDocument/2006/relationships/image" Target="../media/image73.png"/><Relationship Id="rId20" Type="http://schemas.openxmlformats.org/officeDocument/2006/relationships/image" Target="../media/image26.png"/><Relationship Id="rId41" Type="http://schemas.openxmlformats.org/officeDocument/2006/relationships/image" Target="../media/image47.png"/><Relationship Id="rId54" Type="http://schemas.openxmlformats.org/officeDocument/2006/relationships/image" Target="../media/image60.png"/><Relationship Id="rId62" Type="http://schemas.openxmlformats.org/officeDocument/2006/relationships/image" Target="../media/image68.png"/><Relationship Id="rId70" Type="http://schemas.openxmlformats.org/officeDocument/2006/relationships/image" Target="../media/image76.png"/><Relationship Id="rId75" Type="http://schemas.openxmlformats.org/officeDocument/2006/relationships/image" Target="../media/image81.png"/><Relationship Id="rId83" Type="http://schemas.openxmlformats.org/officeDocument/2006/relationships/image" Target="../media/image89.png"/><Relationship Id="rId88" Type="http://schemas.openxmlformats.org/officeDocument/2006/relationships/image" Target="../media/image94.png"/><Relationship Id="rId91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49" Type="http://schemas.openxmlformats.org/officeDocument/2006/relationships/image" Target="../media/image55.png"/><Relationship Id="rId57" Type="http://schemas.openxmlformats.org/officeDocument/2006/relationships/image" Target="../media/image63.png"/><Relationship Id="rId10" Type="http://schemas.openxmlformats.org/officeDocument/2006/relationships/image" Target="../media/image16.png"/><Relationship Id="rId31" Type="http://schemas.openxmlformats.org/officeDocument/2006/relationships/image" Target="../media/image37.png"/><Relationship Id="rId44" Type="http://schemas.openxmlformats.org/officeDocument/2006/relationships/image" Target="../media/image50.png"/><Relationship Id="rId52" Type="http://schemas.openxmlformats.org/officeDocument/2006/relationships/image" Target="../media/image58.png"/><Relationship Id="rId60" Type="http://schemas.openxmlformats.org/officeDocument/2006/relationships/image" Target="../media/image66.png"/><Relationship Id="rId65" Type="http://schemas.openxmlformats.org/officeDocument/2006/relationships/image" Target="../media/image71.png"/><Relationship Id="rId73" Type="http://schemas.openxmlformats.org/officeDocument/2006/relationships/image" Target="../media/image79.png"/><Relationship Id="rId78" Type="http://schemas.openxmlformats.org/officeDocument/2006/relationships/image" Target="../media/image84.png"/><Relationship Id="rId81" Type="http://schemas.openxmlformats.org/officeDocument/2006/relationships/image" Target="../media/image87.png"/><Relationship Id="rId86" Type="http://schemas.openxmlformats.org/officeDocument/2006/relationships/image" Target="../media/image92.png"/><Relationship Id="rId94" Type="http://schemas.openxmlformats.org/officeDocument/2006/relationships/image" Target="../media/image100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9" Type="http://schemas.openxmlformats.org/officeDocument/2006/relationships/image" Target="../media/image45.png"/><Relationship Id="rId34" Type="http://schemas.openxmlformats.org/officeDocument/2006/relationships/image" Target="../media/image40.png"/><Relationship Id="rId50" Type="http://schemas.openxmlformats.org/officeDocument/2006/relationships/image" Target="../media/image56.png"/><Relationship Id="rId55" Type="http://schemas.openxmlformats.org/officeDocument/2006/relationships/image" Target="../media/image61.png"/><Relationship Id="rId76" Type="http://schemas.openxmlformats.org/officeDocument/2006/relationships/image" Target="../media/image82.png"/><Relationship Id="rId7" Type="http://schemas.openxmlformats.org/officeDocument/2006/relationships/image" Target="../media/image13.png"/><Relationship Id="rId71" Type="http://schemas.openxmlformats.org/officeDocument/2006/relationships/image" Target="../media/image77.png"/><Relationship Id="rId92" Type="http://schemas.openxmlformats.org/officeDocument/2006/relationships/image" Target="../media/image98.png"/><Relationship Id="rId2" Type="http://schemas.openxmlformats.org/officeDocument/2006/relationships/image" Target="../media/image8.png"/><Relationship Id="rId29" Type="http://schemas.openxmlformats.org/officeDocument/2006/relationships/image" Target="../media/image35.png"/><Relationship Id="rId24" Type="http://schemas.openxmlformats.org/officeDocument/2006/relationships/image" Target="../media/image30.png"/><Relationship Id="rId40" Type="http://schemas.openxmlformats.org/officeDocument/2006/relationships/image" Target="../media/image46.png"/><Relationship Id="rId45" Type="http://schemas.openxmlformats.org/officeDocument/2006/relationships/image" Target="../media/image51.png"/><Relationship Id="rId66" Type="http://schemas.openxmlformats.org/officeDocument/2006/relationships/image" Target="../media/image72.png"/><Relationship Id="rId87" Type="http://schemas.openxmlformats.org/officeDocument/2006/relationships/image" Target="../media/image93.png"/><Relationship Id="rId61" Type="http://schemas.openxmlformats.org/officeDocument/2006/relationships/image" Target="../media/image67.png"/><Relationship Id="rId82" Type="http://schemas.openxmlformats.org/officeDocument/2006/relationships/image" Target="../media/image88.png"/><Relationship Id="rId19" Type="http://schemas.openxmlformats.org/officeDocument/2006/relationships/image" Target="../media/image25.png"/><Relationship Id="rId14" Type="http://schemas.openxmlformats.org/officeDocument/2006/relationships/image" Target="../media/image20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56" Type="http://schemas.openxmlformats.org/officeDocument/2006/relationships/image" Target="../media/image62.png"/><Relationship Id="rId77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5.png"/><Relationship Id="rId21" Type="http://schemas.openxmlformats.org/officeDocument/2006/relationships/image" Target="../media/image220.png"/><Relationship Id="rId42" Type="http://schemas.openxmlformats.org/officeDocument/2006/relationships/image" Target="../media/image241.png"/><Relationship Id="rId47" Type="http://schemas.openxmlformats.org/officeDocument/2006/relationships/image" Target="../media/image246.png"/><Relationship Id="rId63" Type="http://schemas.openxmlformats.org/officeDocument/2006/relationships/image" Target="../media/image262.png"/><Relationship Id="rId68" Type="http://schemas.openxmlformats.org/officeDocument/2006/relationships/image" Target="../media/image266.png"/><Relationship Id="rId84" Type="http://schemas.openxmlformats.org/officeDocument/2006/relationships/image" Target="../media/image281.png"/><Relationship Id="rId89" Type="http://schemas.openxmlformats.org/officeDocument/2006/relationships/image" Target="../media/image286.png"/><Relationship Id="rId16" Type="http://schemas.openxmlformats.org/officeDocument/2006/relationships/image" Target="../media/image215.png"/><Relationship Id="rId11" Type="http://schemas.openxmlformats.org/officeDocument/2006/relationships/image" Target="../media/image210.png"/><Relationship Id="rId32" Type="http://schemas.openxmlformats.org/officeDocument/2006/relationships/image" Target="../media/image231.png"/><Relationship Id="rId37" Type="http://schemas.openxmlformats.org/officeDocument/2006/relationships/image" Target="../media/image236.png"/><Relationship Id="rId53" Type="http://schemas.openxmlformats.org/officeDocument/2006/relationships/image" Target="../media/image252.png"/><Relationship Id="rId58" Type="http://schemas.openxmlformats.org/officeDocument/2006/relationships/image" Target="../media/image257.png"/><Relationship Id="rId74" Type="http://schemas.openxmlformats.org/officeDocument/2006/relationships/image" Target="../media/image272.png"/><Relationship Id="rId79" Type="http://schemas.openxmlformats.org/officeDocument/2006/relationships/image" Target="../media/image176.png"/><Relationship Id="rId5" Type="http://schemas.openxmlformats.org/officeDocument/2006/relationships/image" Target="../media/image204.png"/><Relationship Id="rId90" Type="http://schemas.openxmlformats.org/officeDocument/2006/relationships/image" Target="../media/image287.png"/><Relationship Id="rId95" Type="http://schemas.openxmlformats.org/officeDocument/2006/relationships/image" Target="../media/image292.png"/><Relationship Id="rId22" Type="http://schemas.openxmlformats.org/officeDocument/2006/relationships/image" Target="../media/image221.png"/><Relationship Id="rId27" Type="http://schemas.openxmlformats.org/officeDocument/2006/relationships/image" Target="../media/image226.png"/><Relationship Id="rId43" Type="http://schemas.openxmlformats.org/officeDocument/2006/relationships/image" Target="../media/image242.png"/><Relationship Id="rId48" Type="http://schemas.openxmlformats.org/officeDocument/2006/relationships/image" Target="../media/image247.png"/><Relationship Id="rId64" Type="http://schemas.openxmlformats.org/officeDocument/2006/relationships/image" Target="../media/image263.png"/><Relationship Id="rId69" Type="http://schemas.openxmlformats.org/officeDocument/2006/relationships/image" Target="../media/image267.png"/><Relationship Id="rId80" Type="http://schemas.openxmlformats.org/officeDocument/2006/relationships/image" Target="../media/image277.png"/><Relationship Id="rId85" Type="http://schemas.openxmlformats.org/officeDocument/2006/relationships/image" Target="../media/image282.png"/><Relationship Id="rId3" Type="http://schemas.openxmlformats.org/officeDocument/2006/relationships/image" Target="../media/image203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5" Type="http://schemas.openxmlformats.org/officeDocument/2006/relationships/image" Target="../media/image224.png"/><Relationship Id="rId33" Type="http://schemas.openxmlformats.org/officeDocument/2006/relationships/image" Target="../media/image232.png"/><Relationship Id="rId38" Type="http://schemas.openxmlformats.org/officeDocument/2006/relationships/image" Target="../media/image237.png"/><Relationship Id="rId46" Type="http://schemas.openxmlformats.org/officeDocument/2006/relationships/image" Target="../media/image245.png"/><Relationship Id="rId59" Type="http://schemas.openxmlformats.org/officeDocument/2006/relationships/image" Target="../media/image258.png"/><Relationship Id="rId67" Type="http://schemas.openxmlformats.org/officeDocument/2006/relationships/image" Target="../media/image265.png"/><Relationship Id="rId20" Type="http://schemas.openxmlformats.org/officeDocument/2006/relationships/image" Target="../media/image219.png"/><Relationship Id="rId41" Type="http://schemas.openxmlformats.org/officeDocument/2006/relationships/image" Target="../media/image240.png"/><Relationship Id="rId54" Type="http://schemas.openxmlformats.org/officeDocument/2006/relationships/image" Target="../media/image253.png"/><Relationship Id="rId62" Type="http://schemas.openxmlformats.org/officeDocument/2006/relationships/image" Target="../media/image261.png"/><Relationship Id="rId70" Type="http://schemas.openxmlformats.org/officeDocument/2006/relationships/image" Target="../media/image268.png"/><Relationship Id="rId75" Type="http://schemas.openxmlformats.org/officeDocument/2006/relationships/image" Target="../media/image273.png"/><Relationship Id="rId83" Type="http://schemas.openxmlformats.org/officeDocument/2006/relationships/image" Target="../media/image280.png"/><Relationship Id="rId88" Type="http://schemas.openxmlformats.org/officeDocument/2006/relationships/image" Target="../media/image285.png"/><Relationship Id="rId91" Type="http://schemas.openxmlformats.org/officeDocument/2006/relationships/image" Target="../media/image288.png"/><Relationship Id="rId96" Type="http://schemas.openxmlformats.org/officeDocument/2006/relationships/image" Target="../media/image2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28" Type="http://schemas.openxmlformats.org/officeDocument/2006/relationships/image" Target="../media/image227.png"/><Relationship Id="rId36" Type="http://schemas.openxmlformats.org/officeDocument/2006/relationships/image" Target="../media/image235.png"/><Relationship Id="rId49" Type="http://schemas.openxmlformats.org/officeDocument/2006/relationships/image" Target="../media/image248.png"/><Relationship Id="rId57" Type="http://schemas.openxmlformats.org/officeDocument/2006/relationships/image" Target="../media/image256.png"/><Relationship Id="rId10" Type="http://schemas.openxmlformats.org/officeDocument/2006/relationships/image" Target="../media/image209.png"/><Relationship Id="rId31" Type="http://schemas.openxmlformats.org/officeDocument/2006/relationships/image" Target="../media/image230.png"/><Relationship Id="rId44" Type="http://schemas.openxmlformats.org/officeDocument/2006/relationships/image" Target="../media/image243.png"/><Relationship Id="rId52" Type="http://schemas.openxmlformats.org/officeDocument/2006/relationships/image" Target="../media/image251.png"/><Relationship Id="rId60" Type="http://schemas.openxmlformats.org/officeDocument/2006/relationships/image" Target="../media/image259.png"/><Relationship Id="rId65" Type="http://schemas.openxmlformats.org/officeDocument/2006/relationships/image" Target="../media/image162.png"/><Relationship Id="rId73" Type="http://schemas.openxmlformats.org/officeDocument/2006/relationships/image" Target="../media/image271.png"/><Relationship Id="rId78" Type="http://schemas.openxmlformats.org/officeDocument/2006/relationships/image" Target="../media/image276.png"/><Relationship Id="rId81" Type="http://schemas.openxmlformats.org/officeDocument/2006/relationships/image" Target="../media/image278.png"/><Relationship Id="rId86" Type="http://schemas.openxmlformats.org/officeDocument/2006/relationships/image" Target="../media/image283.png"/><Relationship Id="rId94" Type="http://schemas.openxmlformats.org/officeDocument/2006/relationships/image" Target="../media/image291.png"/><Relationship Id="rId99" Type="http://schemas.openxmlformats.org/officeDocument/2006/relationships/image" Target="../media/image296.png"/><Relationship Id="rId4" Type="http://schemas.openxmlformats.org/officeDocument/2006/relationships/image" Target="../media/image178.png"/><Relationship Id="rId9" Type="http://schemas.openxmlformats.org/officeDocument/2006/relationships/image" Target="../media/image208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9" Type="http://schemas.openxmlformats.org/officeDocument/2006/relationships/image" Target="../media/image238.png"/><Relationship Id="rId34" Type="http://schemas.openxmlformats.org/officeDocument/2006/relationships/image" Target="../media/image233.png"/><Relationship Id="rId50" Type="http://schemas.openxmlformats.org/officeDocument/2006/relationships/image" Target="../media/image249.png"/><Relationship Id="rId55" Type="http://schemas.openxmlformats.org/officeDocument/2006/relationships/image" Target="../media/image254.png"/><Relationship Id="rId76" Type="http://schemas.openxmlformats.org/officeDocument/2006/relationships/image" Target="../media/image274.png"/><Relationship Id="rId97" Type="http://schemas.openxmlformats.org/officeDocument/2006/relationships/image" Target="../media/image294.png"/><Relationship Id="rId7" Type="http://schemas.openxmlformats.org/officeDocument/2006/relationships/image" Target="../media/image206.png"/><Relationship Id="rId71" Type="http://schemas.openxmlformats.org/officeDocument/2006/relationships/image" Target="../media/image269.png"/><Relationship Id="rId92" Type="http://schemas.openxmlformats.org/officeDocument/2006/relationships/image" Target="../media/image289.png"/><Relationship Id="rId2" Type="http://schemas.openxmlformats.org/officeDocument/2006/relationships/image" Target="../media/image106.png"/><Relationship Id="rId29" Type="http://schemas.openxmlformats.org/officeDocument/2006/relationships/image" Target="../media/image228.png"/><Relationship Id="rId24" Type="http://schemas.openxmlformats.org/officeDocument/2006/relationships/image" Target="../media/image223.png"/><Relationship Id="rId40" Type="http://schemas.openxmlformats.org/officeDocument/2006/relationships/image" Target="../media/image239.png"/><Relationship Id="rId45" Type="http://schemas.openxmlformats.org/officeDocument/2006/relationships/image" Target="../media/image244.png"/><Relationship Id="rId66" Type="http://schemas.openxmlformats.org/officeDocument/2006/relationships/image" Target="../media/image264.png"/><Relationship Id="rId87" Type="http://schemas.openxmlformats.org/officeDocument/2006/relationships/image" Target="../media/image284.png"/><Relationship Id="rId61" Type="http://schemas.openxmlformats.org/officeDocument/2006/relationships/image" Target="../media/image260.png"/><Relationship Id="rId82" Type="http://schemas.openxmlformats.org/officeDocument/2006/relationships/image" Target="../media/image279.png"/><Relationship Id="rId19" Type="http://schemas.openxmlformats.org/officeDocument/2006/relationships/image" Target="../media/image218.png"/><Relationship Id="rId14" Type="http://schemas.openxmlformats.org/officeDocument/2006/relationships/image" Target="../media/image213.png"/><Relationship Id="rId30" Type="http://schemas.openxmlformats.org/officeDocument/2006/relationships/image" Target="../media/image229.png"/><Relationship Id="rId35" Type="http://schemas.openxmlformats.org/officeDocument/2006/relationships/image" Target="../media/image234.png"/><Relationship Id="rId56" Type="http://schemas.openxmlformats.org/officeDocument/2006/relationships/image" Target="../media/image255.png"/><Relationship Id="rId77" Type="http://schemas.openxmlformats.org/officeDocument/2006/relationships/image" Target="../media/image275.png"/><Relationship Id="rId8" Type="http://schemas.openxmlformats.org/officeDocument/2006/relationships/image" Target="../media/image207.png"/><Relationship Id="rId51" Type="http://schemas.openxmlformats.org/officeDocument/2006/relationships/image" Target="../media/image250.png"/><Relationship Id="rId72" Type="http://schemas.openxmlformats.org/officeDocument/2006/relationships/image" Target="../media/image270.png"/><Relationship Id="rId93" Type="http://schemas.openxmlformats.org/officeDocument/2006/relationships/image" Target="../media/image290.png"/><Relationship Id="rId98" Type="http://schemas.openxmlformats.org/officeDocument/2006/relationships/image" Target="../media/image295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14.png"/><Relationship Id="rId21" Type="http://schemas.openxmlformats.org/officeDocument/2006/relationships/image" Target="../media/image126.png"/><Relationship Id="rId42" Type="http://schemas.openxmlformats.org/officeDocument/2006/relationships/image" Target="../media/image147.png"/><Relationship Id="rId63" Type="http://schemas.openxmlformats.org/officeDocument/2006/relationships/image" Target="../media/image168.png"/><Relationship Id="rId84" Type="http://schemas.openxmlformats.org/officeDocument/2006/relationships/image" Target="../media/image189.png"/><Relationship Id="rId138" Type="http://schemas.openxmlformats.org/officeDocument/2006/relationships/image" Target="../media/image332.png"/><Relationship Id="rId159" Type="http://schemas.openxmlformats.org/officeDocument/2006/relationships/image" Target="../media/image353.png"/><Relationship Id="rId170" Type="http://schemas.openxmlformats.org/officeDocument/2006/relationships/image" Target="../media/image364.png"/><Relationship Id="rId191" Type="http://schemas.openxmlformats.org/officeDocument/2006/relationships/image" Target="../media/image385.png"/><Relationship Id="rId107" Type="http://schemas.openxmlformats.org/officeDocument/2006/relationships/image" Target="../media/image305.png"/><Relationship Id="rId11" Type="http://schemas.openxmlformats.org/officeDocument/2006/relationships/image" Target="../media/image116.png"/><Relationship Id="rId32" Type="http://schemas.openxmlformats.org/officeDocument/2006/relationships/image" Target="../media/image137.png"/><Relationship Id="rId53" Type="http://schemas.openxmlformats.org/officeDocument/2006/relationships/image" Target="../media/image158.png"/><Relationship Id="rId74" Type="http://schemas.openxmlformats.org/officeDocument/2006/relationships/image" Target="../media/image179.png"/><Relationship Id="rId128" Type="http://schemas.openxmlformats.org/officeDocument/2006/relationships/image" Target="../media/image79.png"/><Relationship Id="rId149" Type="http://schemas.openxmlformats.org/officeDocument/2006/relationships/image" Target="../media/image343.png"/><Relationship Id="rId5" Type="http://schemas.openxmlformats.org/officeDocument/2006/relationships/image" Target="../media/image110.png"/><Relationship Id="rId95" Type="http://schemas.openxmlformats.org/officeDocument/2006/relationships/image" Target="../media/image200.png"/><Relationship Id="rId160" Type="http://schemas.openxmlformats.org/officeDocument/2006/relationships/image" Target="../media/image354.png"/><Relationship Id="rId181" Type="http://schemas.openxmlformats.org/officeDocument/2006/relationships/image" Target="../media/image375.png"/><Relationship Id="rId22" Type="http://schemas.openxmlformats.org/officeDocument/2006/relationships/image" Target="../media/image127.png"/><Relationship Id="rId43" Type="http://schemas.openxmlformats.org/officeDocument/2006/relationships/image" Target="../media/image148.png"/><Relationship Id="rId64" Type="http://schemas.openxmlformats.org/officeDocument/2006/relationships/image" Target="../media/image169.png"/><Relationship Id="rId118" Type="http://schemas.openxmlformats.org/officeDocument/2006/relationships/image" Target="../media/image56.png"/><Relationship Id="rId139" Type="http://schemas.openxmlformats.org/officeDocument/2006/relationships/image" Target="../media/image333.png"/><Relationship Id="rId85" Type="http://schemas.openxmlformats.org/officeDocument/2006/relationships/image" Target="../media/image190.png"/><Relationship Id="rId150" Type="http://schemas.openxmlformats.org/officeDocument/2006/relationships/image" Target="../media/image344.png"/><Relationship Id="rId171" Type="http://schemas.openxmlformats.org/officeDocument/2006/relationships/image" Target="../media/image365.png"/><Relationship Id="rId192" Type="http://schemas.openxmlformats.org/officeDocument/2006/relationships/image" Target="../media/image386.png"/><Relationship Id="rId12" Type="http://schemas.openxmlformats.org/officeDocument/2006/relationships/image" Target="../media/image117.png"/><Relationship Id="rId33" Type="http://schemas.openxmlformats.org/officeDocument/2006/relationships/image" Target="../media/image138.png"/><Relationship Id="rId108" Type="http://schemas.openxmlformats.org/officeDocument/2006/relationships/image" Target="../media/image306.png"/><Relationship Id="rId129" Type="http://schemas.openxmlformats.org/officeDocument/2006/relationships/image" Target="../media/image323.png"/><Relationship Id="rId54" Type="http://schemas.openxmlformats.org/officeDocument/2006/relationships/image" Target="../media/image159.png"/><Relationship Id="rId75" Type="http://schemas.openxmlformats.org/officeDocument/2006/relationships/image" Target="../media/image180.png"/><Relationship Id="rId96" Type="http://schemas.openxmlformats.org/officeDocument/2006/relationships/image" Target="../media/image201.png"/><Relationship Id="rId140" Type="http://schemas.openxmlformats.org/officeDocument/2006/relationships/image" Target="../media/image334.png"/><Relationship Id="rId161" Type="http://schemas.openxmlformats.org/officeDocument/2006/relationships/image" Target="../media/image355.png"/><Relationship Id="rId182" Type="http://schemas.openxmlformats.org/officeDocument/2006/relationships/image" Target="../media/image376.png"/><Relationship Id="rId6" Type="http://schemas.openxmlformats.org/officeDocument/2006/relationships/image" Target="../media/image111.png"/><Relationship Id="rId23" Type="http://schemas.openxmlformats.org/officeDocument/2006/relationships/image" Target="../media/image128.png"/><Relationship Id="rId119" Type="http://schemas.openxmlformats.org/officeDocument/2006/relationships/image" Target="../media/image315.png"/><Relationship Id="rId44" Type="http://schemas.openxmlformats.org/officeDocument/2006/relationships/image" Target="../media/image149.png"/><Relationship Id="rId65" Type="http://schemas.openxmlformats.org/officeDocument/2006/relationships/image" Target="../media/image170.png"/><Relationship Id="rId86" Type="http://schemas.openxmlformats.org/officeDocument/2006/relationships/image" Target="../media/image191.png"/><Relationship Id="rId130" Type="http://schemas.openxmlformats.org/officeDocument/2006/relationships/image" Target="../media/image324.png"/><Relationship Id="rId151" Type="http://schemas.openxmlformats.org/officeDocument/2006/relationships/image" Target="../media/image345.png"/><Relationship Id="rId172" Type="http://schemas.openxmlformats.org/officeDocument/2006/relationships/image" Target="../media/image366.png"/><Relationship Id="rId193" Type="http://schemas.openxmlformats.org/officeDocument/2006/relationships/image" Target="../media/image387.png"/><Relationship Id="rId13" Type="http://schemas.openxmlformats.org/officeDocument/2006/relationships/image" Target="../media/image118.png"/><Relationship Id="rId109" Type="http://schemas.openxmlformats.org/officeDocument/2006/relationships/image" Target="../media/image307.png"/><Relationship Id="rId34" Type="http://schemas.openxmlformats.org/officeDocument/2006/relationships/image" Target="../media/image139.png"/><Relationship Id="rId50" Type="http://schemas.openxmlformats.org/officeDocument/2006/relationships/image" Target="../media/image155.png"/><Relationship Id="rId55" Type="http://schemas.openxmlformats.org/officeDocument/2006/relationships/image" Target="../media/image160.png"/><Relationship Id="rId76" Type="http://schemas.openxmlformats.org/officeDocument/2006/relationships/image" Target="../media/image181.png"/><Relationship Id="rId97" Type="http://schemas.openxmlformats.org/officeDocument/2006/relationships/image" Target="../media/image202.png"/><Relationship Id="rId104" Type="http://schemas.openxmlformats.org/officeDocument/2006/relationships/image" Target="../media/image302.png"/><Relationship Id="rId120" Type="http://schemas.openxmlformats.org/officeDocument/2006/relationships/image" Target="../media/image316.png"/><Relationship Id="rId125" Type="http://schemas.openxmlformats.org/officeDocument/2006/relationships/image" Target="../media/image320.png"/><Relationship Id="rId141" Type="http://schemas.openxmlformats.org/officeDocument/2006/relationships/image" Target="../media/image335.png"/><Relationship Id="rId146" Type="http://schemas.openxmlformats.org/officeDocument/2006/relationships/image" Target="../media/image340.png"/><Relationship Id="rId167" Type="http://schemas.openxmlformats.org/officeDocument/2006/relationships/image" Target="../media/image361.png"/><Relationship Id="rId188" Type="http://schemas.openxmlformats.org/officeDocument/2006/relationships/image" Target="../media/image382.png"/><Relationship Id="rId7" Type="http://schemas.openxmlformats.org/officeDocument/2006/relationships/image" Target="../media/image112.png"/><Relationship Id="rId71" Type="http://schemas.openxmlformats.org/officeDocument/2006/relationships/image" Target="../media/image176.png"/><Relationship Id="rId92" Type="http://schemas.openxmlformats.org/officeDocument/2006/relationships/image" Target="../media/image197.png"/><Relationship Id="rId162" Type="http://schemas.openxmlformats.org/officeDocument/2006/relationships/image" Target="../media/image356.png"/><Relationship Id="rId183" Type="http://schemas.openxmlformats.org/officeDocument/2006/relationships/image" Target="../media/image377.png"/><Relationship Id="rId2" Type="http://schemas.openxmlformats.org/officeDocument/2006/relationships/image" Target="../media/image107.png"/><Relationship Id="rId29" Type="http://schemas.openxmlformats.org/officeDocument/2006/relationships/image" Target="../media/image134.png"/><Relationship Id="rId24" Type="http://schemas.openxmlformats.org/officeDocument/2006/relationships/image" Target="../media/image129.png"/><Relationship Id="rId40" Type="http://schemas.openxmlformats.org/officeDocument/2006/relationships/image" Target="../media/image145.png"/><Relationship Id="rId45" Type="http://schemas.openxmlformats.org/officeDocument/2006/relationships/image" Target="../media/image150.png"/><Relationship Id="rId66" Type="http://schemas.openxmlformats.org/officeDocument/2006/relationships/image" Target="../media/image171.png"/><Relationship Id="rId87" Type="http://schemas.openxmlformats.org/officeDocument/2006/relationships/image" Target="../media/image192.png"/><Relationship Id="rId110" Type="http://schemas.openxmlformats.org/officeDocument/2006/relationships/image" Target="../media/image308.png"/><Relationship Id="rId115" Type="http://schemas.openxmlformats.org/officeDocument/2006/relationships/image" Target="../media/image312.png"/><Relationship Id="rId131" Type="http://schemas.openxmlformats.org/officeDocument/2006/relationships/image" Target="../media/image325.png"/><Relationship Id="rId136" Type="http://schemas.openxmlformats.org/officeDocument/2006/relationships/image" Target="../media/image330.png"/><Relationship Id="rId157" Type="http://schemas.openxmlformats.org/officeDocument/2006/relationships/image" Target="../media/image351.png"/><Relationship Id="rId178" Type="http://schemas.openxmlformats.org/officeDocument/2006/relationships/image" Target="../media/image372.png"/><Relationship Id="rId61" Type="http://schemas.openxmlformats.org/officeDocument/2006/relationships/image" Target="../media/image166.png"/><Relationship Id="rId82" Type="http://schemas.openxmlformats.org/officeDocument/2006/relationships/image" Target="../media/image187.png"/><Relationship Id="rId152" Type="http://schemas.openxmlformats.org/officeDocument/2006/relationships/image" Target="../media/image346.png"/><Relationship Id="rId173" Type="http://schemas.openxmlformats.org/officeDocument/2006/relationships/image" Target="../media/image367.png"/><Relationship Id="rId194" Type="http://schemas.openxmlformats.org/officeDocument/2006/relationships/image" Target="../media/image388.png"/><Relationship Id="rId19" Type="http://schemas.openxmlformats.org/officeDocument/2006/relationships/image" Target="../media/image124.png"/><Relationship Id="rId14" Type="http://schemas.openxmlformats.org/officeDocument/2006/relationships/image" Target="../media/image119.png"/><Relationship Id="rId30" Type="http://schemas.openxmlformats.org/officeDocument/2006/relationships/image" Target="../media/image135.png"/><Relationship Id="rId35" Type="http://schemas.openxmlformats.org/officeDocument/2006/relationships/image" Target="../media/image140.png"/><Relationship Id="rId56" Type="http://schemas.openxmlformats.org/officeDocument/2006/relationships/image" Target="../media/image161.png"/><Relationship Id="rId77" Type="http://schemas.openxmlformats.org/officeDocument/2006/relationships/image" Target="../media/image182.png"/><Relationship Id="rId100" Type="http://schemas.openxmlformats.org/officeDocument/2006/relationships/image" Target="../media/image298.png"/><Relationship Id="rId105" Type="http://schemas.openxmlformats.org/officeDocument/2006/relationships/image" Target="../media/image303.png"/><Relationship Id="rId126" Type="http://schemas.openxmlformats.org/officeDocument/2006/relationships/image" Target="../media/image321.png"/><Relationship Id="rId147" Type="http://schemas.openxmlformats.org/officeDocument/2006/relationships/image" Target="../media/image341.png"/><Relationship Id="rId168" Type="http://schemas.openxmlformats.org/officeDocument/2006/relationships/image" Target="../media/image362.png"/><Relationship Id="rId8" Type="http://schemas.openxmlformats.org/officeDocument/2006/relationships/image" Target="../media/image113.png"/><Relationship Id="rId51" Type="http://schemas.openxmlformats.org/officeDocument/2006/relationships/image" Target="../media/image156.png"/><Relationship Id="rId72" Type="http://schemas.openxmlformats.org/officeDocument/2006/relationships/image" Target="../media/image177.png"/><Relationship Id="rId93" Type="http://schemas.openxmlformats.org/officeDocument/2006/relationships/image" Target="../media/image198.png"/><Relationship Id="rId98" Type="http://schemas.openxmlformats.org/officeDocument/2006/relationships/image" Target="../media/image103.png"/><Relationship Id="rId121" Type="http://schemas.openxmlformats.org/officeDocument/2006/relationships/image" Target="../media/image317.png"/><Relationship Id="rId142" Type="http://schemas.openxmlformats.org/officeDocument/2006/relationships/image" Target="../media/image336.png"/><Relationship Id="rId163" Type="http://schemas.openxmlformats.org/officeDocument/2006/relationships/image" Target="../media/image357.png"/><Relationship Id="rId184" Type="http://schemas.openxmlformats.org/officeDocument/2006/relationships/image" Target="../media/image378.png"/><Relationship Id="rId189" Type="http://schemas.openxmlformats.org/officeDocument/2006/relationships/image" Target="../media/image383.png"/><Relationship Id="rId3" Type="http://schemas.openxmlformats.org/officeDocument/2006/relationships/image" Target="../media/image108.png"/><Relationship Id="rId25" Type="http://schemas.openxmlformats.org/officeDocument/2006/relationships/image" Target="../media/image130.png"/><Relationship Id="rId46" Type="http://schemas.openxmlformats.org/officeDocument/2006/relationships/image" Target="../media/image151.png"/><Relationship Id="rId67" Type="http://schemas.openxmlformats.org/officeDocument/2006/relationships/image" Target="../media/image172.png"/><Relationship Id="rId116" Type="http://schemas.openxmlformats.org/officeDocument/2006/relationships/image" Target="../media/image313.png"/><Relationship Id="rId137" Type="http://schemas.openxmlformats.org/officeDocument/2006/relationships/image" Target="../media/image331.png"/><Relationship Id="rId158" Type="http://schemas.openxmlformats.org/officeDocument/2006/relationships/image" Target="../media/image352.png"/><Relationship Id="rId20" Type="http://schemas.openxmlformats.org/officeDocument/2006/relationships/image" Target="../media/image125.png"/><Relationship Id="rId41" Type="http://schemas.openxmlformats.org/officeDocument/2006/relationships/image" Target="../media/image146.png"/><Relationship Id="rId62" Type="http://schemas.openxmlformats.org/officeDocument/2006/relationships/image" Target="../media/image167.png"/><Relationship Id="rId83" Type="http://schemas.openxmlformats.org/officeDocument/2006/relationships/image" Target="../media/image188.png"/><Relationship Id="rId88" Type="http://schemas.openxmlformats.org/officeDocument/2006/relationships/image" Target="../media/image193.png"/><Relationship Id="rId111" Type="http://schemas.openxmlformats.org/officeDocument/2006/relationships/image" Target="../media/image309.png"/><Relationship Id="rId132" Type="http://schemas.openxmlformats.org/officeDocument/2006/relationships/image" Target="../media/image326.png"/><Relationship Id="rId153" Type="http://schemas.openxmlformats.org/officeDocument/2006/relationships/image" Target="../media/image347.png"/><Relationship Id="rId174" Type="http://schemas.openxmlformats.org/officeDocument/2006/relationships/image" Target="../media/image368.png"/><Relationship Id="rId179" Type="http://schemas.openxmlformats.org/officeDocument/2006/relationships/image" Target="../media/image373.png"/><Relationship Id="rId195" Type="http://schemas.openxmlformats.org/officeDocument/2006/relationships/image" Target="../media/image389.png"/><Relationship Id="rId190" Type="http://schemas.openxmlformats.org/officeDocument/2006/relationships/image" Target="../media/image384.png"/><Relationship Id="rId15" Type="http://schemas.openxmlformats.org/officeDocument/2006/relationships/image" Target="../media/image120.png"/><Relationship Id="rId36" Type="http://schemas.openxmlformats.org/officeDocument/2006/relationships/image" Target="../media/image141.png"/><Relationship Id="rId57" Type="http://schemas.openxmlformats.org/officeDocument/2006/relationships/image" Target="../media/image162.png"/><Relationship Id="rId106" Type="http://schemas.openxmlformats.org/officeDocument/2006/relationships/image" Target="../media/image304.png"/><Relationship Id="rId127" Type="http://schemas.openxmlformats.org/officeDocument/2006/relationships/image" Target="../media/image322.png"/><Relationship Id="rId10" Type="http://schemas.openxmlformats.org/officeDocument/2006/relationships/image" Target="../media/image115.png"/><Relationship Id="rId31" Type="http://schemas.openxmlformats.org/officeDocument/2006/relationships/image" Target="../media/image136.png"/><Relationship Id="rId52" Type="http://schemas.openxmlformats.org/officeDocument/2006/relationships/image" Target="../media/image157.png"/><Relationship Id="rId73" Type="http://schemas.openxmlformats.org/officeDocument/2006/relationships/image" Target="../media/image178.png"/><Relationship Id="rId78" Type="http://schemas.openxmlformats.org/officeDocument/2006/relationships/image" Target="../media/image183.png"/><Relationship Id="rId94" Type="http://schemas.openxmlformats.org/officeDocument/2006/relationships/image" Target="../media/image199.png"/><Relationship Id="rId99" Type="http://schemas.openxmlformats.org/officeDocument/2006/relationships/image" Target="../media/image297.png"/><Relationship Id="rId101" Type="http://schemas.openxmlformats.org/officeDocument/2006/relationships/image" Target="../media/image299.png"/><Relationship Id="rId122" Type="http://schemas.openxmlformats.org/officeDocument/2006/relationships/image" Target="../media/image318.png"/><Relationship Id="rId143" Type="http://schemas.openxmlformats.org/officeDocument/2006/relationships/image" Target="../media/image337.png"/><Relationship Id="rId148" Type="http://schemas.openxmlformats.org/officeDocument/2006/relationships/image" Target="../media/image342.png"/><Relationship Id="rId164" Type="http://schemas.openxmlformats.org/officeDocument/2006/relationships/image" Target="../media/image358.png"/><Relationship Id="rId169" Type="http://schemas.openxmlformats.org/officeDocument/2006/relationships/image" Target="../media/image363.png"/><Relationship Id="rId185" Type="http://schemas.openxmlformats.org/officeDocument/2006/relationships/image" Target="../media/image379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80" Type="http://schemas.openxmlformats.org/officeDocument/2006/relationships/image" Target="../media/image374.png"/><Relationship Id="rId26" Type="http://schemas.openxmlformats.org/officeDocument/2006/relationships/image" Target="../media/image131.png"/><Relationship Id="rId47" Type="http://schemas.openxmlformats.org/officeDocument/2006/relationships/image" Target="../media/image152.png"/><Relationship Id="rId68" Type="http://schemas.openxmlformats.org/officeDocument/2006/relationships/image" Target="../media/image173.png"/><Relationship Id="rId89" Type="http://schemas.openxmlformats.org/officeDocument/2006/relationships/image" Target="../media/image194.png"/><Relationship Id="rId112" Type="http://schemas.openxmlformats.org/officeDocument/2006/relationships/image" Target="../media/image310.png"/><Relationship Id="rId133" Type="http://schemas.openxmlformats.org/officeDocument/2006/relationships/image" Target="../media/image327.png"/><Relationship Id="rId154" Type="http://schemas.openxmlformats.org/officeDocument/2006/relationships/image" Target="../media/image348.png"/><Relationship Id="rId175" Type="http://schemas.openxmlformats.org/officeDocument/2006/relationships/image" Target="../media/image369.png"/><Relationship Id="rId16" Type="http://schemas.openxmlformats.org/officeDocument/2006/relationships/image" Target="../media/image121.png"/><Relationship Id="rId37" Type="http://schemas.openxmlformats.org/officeDocument/2006/relationships/image" Target="../media/image142.png"/><Relationship Id="rId58" Type="http://schemas.openxmlformats.org/officeDocument/2006/relationships/image" Target="../media/image163.png"/><Relationship Id="rId79" Type="http://schemas.openxmlformats.org/officeDocument/2006/relationships/image" Target="../media/image184.png"/><Relationship Id="rId102" Type="http://schemas.openxmlformats.org/officeDocument/2006/relationships/image" Target="../media/image300.png"/><Relationship Id="rId123" Type="http://schemas.openxmlformats.org/officeDocument/2006/relationships/image" Target="../media/image319.png"/><Relationship Id="rId144" Type="http://schemas.openxmlformats.org/officeDocument/2006/relationships/image" Target="../media/image338.png"/><Relationship Id="rId90" Type="http://schemas.openxmlformats.org/officeDocument/2006/relationships/image" Target="../media/image195.png"/><Relationship Id="rId165" Type="http://schemas.openxmlformats.org/officeDocument/2006/relationships/image" Target="../media/image359.png"/><Relationship Id="rId186" Type="http://schemas.openxmlformats.org/officeDocument/2006/relationships/image" Target="../media/image380.png"/><Relationship Id="rId27" Type="http://schemas.openxmlformats.org/officeDocument/2006/relationships/image" Target="../media/image132.png"/><Relationship Id="rId48" Type="http://schemas.openxmlformats.org/officeDocument/2006/relationships/image" Target="../media/image153.png"/><Relationship Id="rId69" Type="http://schemas.openxmlformats.org/officeDocument/2006/relationships/image" Target="../media/image174.png"/><Relationship Id="rId113" Type="http://schemas.openxmlformats.org/officeDocument/2006/relationships/image" Target="../media/image311.png"/><Relationship Id="rId134" Type="http://schemas.openxmlformats.org/officeDocument/2006/relationships/image" Target="../media/image328.png"/><Relationship Id="rId80" Type="http://schemas.openxmlformats.org/officeDocument/2006/relationships/image" Target="../media/image185.png"/><Relationship Id="rId155" Type="http://schemas.openxmlformats.org/officeDocument/2006/relationships/image" Target="../media/image349.png"/><Relationship Id="rId176" Type="http://schemas.openxmlformats.org/officeDocument/2006/relationships/image" Target="../media/image370.png"/><Relationship Id="rId17" Type="http://schemas.openxmlformats.org/officeDocument/2006/relationships/image" Target="../media/image122.png"/><Relationship Id="rId38" Type="http://schemas.openxmlformats.org/officeDocument/2006/relationships/image" Target="../media/image143.png"/><Relationship Id="rId59" Type="http://schemas.openxmlformats.org/officeDocument/2006/relationships/image" Target="../media/image164.png"/><Relationship Id="rId103" Type="http://schemas.openxmlformats.org/officeDocument/2006/relationships/image" Target="../media/image301.png"/><Relationship Id="rId124" Type="http://schemas.openxmlformats.org/officeDocument/2006/relationships/image" Target="../media/image26.png"/><Relationship Id="rId70" Type="http://schemas.openxmlformats.org/officeDocument/2006/relationships/image" Target="../media/image175.png"/><Relationship Id="rId91" Type="http://schemas.openxmlformats.org/officeDocument/2006/relationships/image" Target="../media/image196.png"/><Relationship Id="rId145" Type="http://schemas.openxmlformats.org/officeDocument/2006/relationships/image" Target="../media/image339.png"/><Relationship Id="rId166" Type="http://schemas.openxmlformats.org/officeDocument/2006/relationships/image" Target="../media/image360.png"/><Relationship Id="rId187" Type="http://schemas.openxmlformats.org/officeDocument/2006/relationships/image" Target="../media/image381.png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133.png"/><Relationship Id="rId49" Type="http://schemas.openxmlformats.org/officeDocument/2006/relationships/image" Target="../media/image154.png"/><Relationship Id="rId114" Type="http://schemas.openxmlformats.org/officeDocument/2006/relationships/image" Target="../media/image77.png"/><Relationship Id="rId60" Type="http://schemas.openxmlformats.org/officeDocument/2006/relationships/image" Target="../media/image165.png"/><Relationship Id="rId81" Type="http://schemas.openxmlformats.org/officeDocument/2006/relationships/image" Target="../media/image186.png"/><Relationship Id="rId135" Type="http://schemas.openxmlformats.org/officeDocument/2006/relationships/image" Target="../media/image329.png"/><Relationship Id="rId156" Type="http://schemas.openxmlformats.org/officeDocument/2006/relationships/image" Target="../media/image350.png"/><Relationship Id="rId177" Type="http://schemas.openxmlformats.org/officeDocument/2006/relationships/image" Target="../media/image371.png"/><Relationship Id="rId18" Type="http://schemas.openxmlformats.org/officeDocument/2006/relationships/image" Target="../media/image123.png"/><Relationship Id="rId39" Type="http://schemas.openxmlformats.org/officeDocument/2006/relationships/image" Target="../media/image1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png"/><Relationship Id="rId13" Type="http://schemas.openxmlformats.org/officeDocument/2006/relationships/image" Target="../media/image401.png"/><Relationship Id="rId18" Type="http://schemas.openxmlformats.org/officeDocument/2006/relationships/image" Target="../media/image406.png"/><Relationship Id="rId3" Type="http://schemas.openxmlformats.org/officeDocument/2006/relationships/image" Target="../media/image391.png"/><Relationship Id="rId21" Type="http://schemas.openxmlformats.org/officeDocument/2006/relationships/image" Target="../media/image409.png"/><Relationship Id="rId7" Type="http://schemas.openxmlformats.org/officeDocument/2006/relationships/image" Target="../media/image395.png"/><Relationship Id="rId12" Type="http://schemas.openxmlformats.org/officeDocument/2006/relationships/image" Target="../media/image400.png"/><Relationship Id="rId17" Type="http://schemas.openxmlformats.org/officeDocument/2006/relationships/image" Target="../media/image405.png"/><Relationship Id="rId2" Type="http://schemas.openxmlformats.org/officeDocument/2006/relationships/image" Target="../media/image390.png"/><Relationship Id="rId16" Type="http://schemas.openxmlformats.org/officeDocument/2006/relationships/image" Target="../media/image404.png"/><Relationship Id="rId20" Type="http://schemas.openxmlformats.org/officeDocument/2006/relationships/image" Target="../media/image4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4.png"/><Relationship Id="rId11" Type="http://schemas.openxmlformats.org/officeDocument/2006/relationships/image" Target="../media/image399.png"/><Relationship Id="rId5" Type="http://schemas.openxmlformats.org/officeDocument/2006/relationships/image" Target="../media/image393.png"/><Relationship Id="rId15" Type="http://schemas.openxmlformats.org/officeDocument/2006/relationships/image" Target="../media/image403.png"/><Relationship Id="rId10" Type="http://schemas.openxmlformats.org/officeDocument/2006/relationships/image" Target="../media/image398.png"/><Relationship Id="rId19" Type="http://schemas.openxmlformats.org/officeDocument/2006/relationships/image" Target="../media/image407.png"/><Relationship Id="rId4" Type="http://schemas.openxmlformats.org/officeDocument/2006/relationships/image" Target="../media/image392.png"/><Relationship Id="rId9" Type="http://schemas.openxmlformats.org/officeDocument/2006/relationships/image" Target="../media/image397.png"/><Relationship Id="rId14" Type="http://schemas.openxmlformats.org/officeDocument/2006/relationships/image" Target="../media/image402.png"/><Relationship Id="rId22" Type="http://schemas.openxmlformats.org/officeDocument/2006/relationships/image" Target="../media/image4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png"/><Relationship Id="rId13" Type="http://schemas.openxmlformats.org/officeDocument/2006/relationships/image" Target="../media/image422.png"/><Relationship Id="rId18" Type="http://schemas.openxmlformats.org/officeDocument/2006/relationships/image" Target="../media/image427.png"/><Relationship Id="rId26" Type="http://schemas.openxmlformats.org/officeDocument/2006/relationships/image" Target="../media/image435.png"/><Relationship Id="rId3" Type="http://schemas.openxmlformats.org/officeDocument/2006/relationships/image" Target="../media/image412.png"/><Relationship Id="rId21" Type="http://schemas.openxmlformats.org/officeDocument/2006/relationships/image" Target="../media/image430.png"/><Relationship Id="rId7" Type="http://schemas.openxmlformats.org/officeDocument/2006/relationships/image" Target="../media/image416.png"/><Relationship Id="rId12" Type="http://schemas.openxmlformats.org/officeDocument/2006/relationships/image" Target="../media/image421.png"/><Relationship Id="rId17" Type="http://schemas.openxmlformats.org/officeDocument/2006/relationships/image" Target="../media/image426.png"/><Relationship Id="rId25" Type="http://schemas.openxmlformats.org/officeDocument/2006/relationships/image" Target="../media/image434.png"/><Relationship Id="rId2" Type="http://schemas.openxmlformats.org/officeDocument/2006/relationships/image" Target="../media/image411.png"/><Relationship Id="rId16" Type="http://schemas.openxmlformats.org/officeDocument/2006/relationships/image" Target="../media/image425.png"/><Relationship Id="rId20" Type="http://schemas.openxmlformats.org/officeDocument/2006/relationships/image" Target="../media/image429.png"/><Relationship Id="rId29" Type="http://schemas.openxmlformats.org/officeDocument/2006/relationships/image" Target="../media/image4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5.png"/><Relationship Id="rId11" Type="http://schemas.openxmlformats.org/officeDocument/2006/relationships/image" Target="../media/image420.png"/><Relationship Id="rId24" Type="http://schemas.openxmlformats.org/officeDocument/2006/relationships/image" Target="../media/image433.png"/><Relationship Id="rId5" Type="http://schemas.openxmlformats.org/officeDocument/2006/relationships/image" Target="../media/image414.png"/><Relationship Id="rId15" Type="http://schemas.openxmlformats.org/officeDocument/2006/relationships/image" Target="../media/image424.png"/><Relationship Id="rId23" Type="http://schemas.openxmlformats.org/officeDocument/2006/relationships/image" Target="../media/image432.png"/><Relationship Id="rId28" Type="http://schemas.openxmlformats.org/officeDocument/2006/relationships/image" Target="../media/image437.png"/><Relationship Id="rId10" Type="http://schemas.openxmlformats.org/officeDocument/2006/relationships/image" Target="../media/image419.png"/><Relationship Id="rId19" Type="http://schemas.openxmlformats.org/officeDocument/2006/relationships/image" Target="../media/image428.png"/><Relationship Id="rId4" Type="http://schemas.openxmlformats.org/officeDocument/2006/relationships/image" Target="../media/image413.png"/><Relationship Id="rId9" Type="http://schemas.openxmlformats.org/officeDocument/2006/relationships/image" Target="../media/image418.png"/><Relationship Id="rId14" Type="http://schemas.openxmlformats.org/officeDocument/2006/relationships/image" Target="../media/image423.png"/><Relationship Id="rId22" Type="http://schemas.openxmlformats.org/officeDocument/2006/relationships/image" Target="../media/image431.png"/><Relationship Id="rId27" Type="http://schemas.openxmlformats.org/officeDocument/2006/relationships/image" Target="../media/image4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1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4.png"/><Relationship Id="rId5" Type="http://schemas.openxmlformats.org/officeDocument/2006/relationships/image" Target="../media/image443.png"/><Relationship Id="rId4" Type="http://schemas.openxmlformats.org/officeDocument/2006/relationships/image" Target="../media/image4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62.png"/><Relationship Id="rId671" Type="http://schemas.openxmlformats.org/officeDocument/2006/relationships/image" Target="../media/image1116.png"/><Relationship Id="rId769" Type="http://schemas.openxmlformats.org/officeDocument/2006/relationships/image" Target="../media/image1214.png"/><Relationship Id="rId21" Type="http://schemas.openxmlformats.org/officeDocument/2006/relationships/image" Target="../media/image466.png"/><Relationship Id="rId324" Type="http://schemas.openxmlformats.org/officeDocument/2006/relationships/image" Target="../media/image769.png"/><Relationship Id="rId531" Type="http://schemas.openxmlformats.org/officeDocument/2006/relationships/image" Target="../media/image976.png"/><Relationship Id="rId629" Type="http://schemas.openxmlformats.org/officeDocument/2006/relationships/image" Target="../media/image1074.png"/><Relationship Id="rId170" Type="http://schemas.openxmlformats.org/officeDocument/2006/relationships/image" Target="../media/image615.png"/><Relationship Id="rId268" Type="http://schemas.openxmlformats.org/officeDocument/2006/relationships/image" Target="../media/image713.png"/><Relationship Id="rId475" Type="http://schemas.openxmlformats.org/officeDocument/2006/relationships/image" Target="../media/image920.png"/><Relationship Id="rId682" Type="http://schemas.openxmlformats.org/officeDocument/2006/relationships/image" Target="../media/image1127.png"/><Relationship Id="rId32" Type="http://schemas.openxmlformats.org/officeDocument/2006/relationships/image" Target="../media/image477.png"/><Relationship Id="rId128" Type="http://schemas.openxmlformats.org/officeDocument/2006/relationships/image" Target="../media/image573.png"/><Relationship Id="rId335" Type="http://schemas.openxmlformats.org/officeDocument/2006/relationships/image" Target="../media/image780.png"/><Relationship Id="rId542" Type="http://schemas.openxmlformats.org/officeDocument/2006/relationships/image" Target="../media/image987.png"/><Relationship Id="rId181" Type="http://schemas.openxmlformats.org/officeDocument/2006/relationships/image" Target="../media/image626.png"/><Relationship Id="rId402" Type="http://schemas.openxmlformats.org/officeDocument/2006/relationships/image" Target="../media/image847.png"/><Relationship Id="rId279" Type="http://schemas.openxmlformats.org/officeDocument/2006/relationships/image" Target="../media/image724.png"/><Relationship Id="rId486" Type="http://schemas.openxmlformats.org/officeDocument/2006/relationships/image" Target="../media/image931.png"/><Relationship Id="rId693" Type="http://schemas.openxmlformats.org/officeDocument/2006/relationships/image" Target="../media/image1138.png"/><Relationship Id="rId707" Type="http://schemas.openxmlformats.org/officeDocument/2006/relationships/image" Target="../media/image1152.png"/><Relationship Id="rId43" Type="http://schemas.openxmlformats.org/officeDocument/2006/relationships/image" Target="../media/image488.png"/><Relationship Id="rId139" Type="http://schemas.openxmlformats.org/officeDocument/2006/relationships/image" Target="../media/image584.png"/><Relationship Id="rId346" Type="http://schemas.openxmlformats.org/officeDocument/2006/relationships/image" Target="../media/image791.png"/><Relationship Id="rId553" Type="http://schemas.openxmlformats.org/officeDocument/2006/relationships/image" Target="../media/image998.png"/><Relationship Id="rId760" Type="http://schemas.openxmlformats.org/officeDocument/2006/relationships/image" Target="../media/image1205.png"/><Relationship Id="rId192" Type="http://schemas.openxmlformats.org/officeDocument/2006/relationships/image" Target="../media/image637.png"/><Relationship Id="rId206" Type="http://schemas.openxmlformats.org/officeDocument/2006/relationships/image" Target="../media/image651.png"/><Relationship Id="rId413" Type="http://schemas.openxmlformats.org/officeDocument/2006/relationships/image" Target="../media/image858.png"/><Relationship Id="rId497" Type="http://schemas.openxmlformats.org/officeDocument/2006/relationships/image" Target="../media/image942.png"/><Relationship Id="rId620" Type="http://schemas.openxmlformats.org/officeDocument/2006/relationships/image" Target="../media/image1065.png"/><Relationship Id="rId718" Type="http://schemas.openxmlformats.org/officeDocument/2006/relationships/image" Target="../media/image1163.png"/><Relationship Id="rId357" Type="http://schemas.openxmlformats.org/officeDocument/2006/relationships/image" Target="../media/image802.png"/><Relationship Id="rId54" Type="http://schemas.openxmlformats.org/officeDocument/2006/relationships/image" Target="../media/image499.png"/><Relationship Id="rId217" Type="http://schemas.openxmlformats.org/officeDocument/2006/relationships/image" Target="../media/image662.png"/><Relationship Id="rId564" Type="http://schemas.openxmlformats.org/officeDocument/2006/relationships/image" Target="../media/image1009.png"/><Relationship Id="rId771" Type="http://schemas.openxmlformats.org/officeDocument/2006/relationships/image" Target="../media/image1216.png"/><Relationship Id="rId424" Type="http://schemas.openxmlformats.org/officeDocument/2006/relationships/image" Target="../media/image869.png"/><Relationship Id="rId631" Type="http://schemas.openxmlformats.org/officeDocument/2006/relationships/image" Target="../media/image1076.png"/><Relationship Id="rId729" Type="http://schemas.openxmlformats.org/officeDocument/2006/relationships/image" Target="../media/image1174.png"/><Relationship Id="rId270" Type="http://schemas.openxmlformats.org/officeDocument/2006/relationships/image" Target="../media/image715.png"/><Relationship Id="rId65" Type="http://schemas.openxmlformats.org/officeDocument/2006/relationships/image" Target="../media/image510.png"/><Relationship Id="rId130" Type="http://schemas.openxmlformats.org/officeDocument/2006/relationships/image" Target="../media/image575.png"/><Relationship Id="rId368" Type="http://schemas.openxmlformats.org/officeDocument/2006/relationships/image" Target="../media/image813.png"/><Relationship Id="rId575" Type="http://schemas.openxmlformats.org/officeDocument/2006/relationships/image" Target="../media/image1020.png"/><Relationship Id="rId782" Type="http://schemas.openxmlformats.org/officeDocument/2006/relationships/image" Target="../media/image1227.png"/><Relationship Id="rId228" Type="http://schemas.openxmlformats.org/officeDocument/2006/relationships/image" Target="../media/image673.png"/><Relationship Id="rId435" Type="http://schemas.openxmlformats.org/officeDocument/2006/relationships/image" Target="../media/image880.png"/><Relationship Id="rId642" Type="http://schemas.openxmlformats.org/officeDocument/2006/relationships/image" Target="../media/image1087.png"/><Relationship Id="rId281" Type="http://schemas.openxmlformats.org/officeDocument/2006/relationships/image" Target="../media/image726.png"/><Relationship Id="rId502" Type="http://schemas.openxmlformats.org/officeDocument/2006/relationships/image" Target="../media/image947.png"/><Relationship Id="rId76" Type="http://schemas.openxmlformats.org/officeDocument/2006/relationships/image" Target="../media/image521.png"/><Relationship Id="rId141" Type="http://schemas.openxmlformats.org/officeDocument/2006/relationships/image" Target="../media/image586.png"/><Relationship Id="rId379" Type="http://schemas.openxmlformats.org/officeDocument/2006/relationships/image" Target="../media/image824.png"/><Relationship Id="rId586" Type="http://schemas.openxmlformats.org/officeDocument/2006/relationships/image" Target="../media/image1031.png"/><Relationship Id="rId793" Type="http://schemas.openxmlformats.org/officeDocument/2006/relationships/image" Target="../media/image1238.png"/><Relationship Id="rId807" Type="http://schemas.openxmlformats.org/officeDocument/2006/relationships/image" Target="../media/image1252.png"/><Relationship Id="rId7" Type="http://schemas.openxmlformats.org/officeDocument/2006/relationships/image" Target="../media/image452.png"/><Relationship Id="rId239" Type="http://schemas.openxmlformats.org/officeDocument/2006/relationships/image" Target="../media/image684.png"/><Relationship Id="rId446" Type="http://schemas.openxmlformats.org/officeDocument/2006/relationships/image" Target="../media/image891.png"/><Relationship Id="rId653" Type="http://schemas.openxmlformats.org/officeDocument/2006/relationships/image" Target="../media/image1098.png"/><Relationship Id="rId292" Type="http://schemas.openxmlformats.org/officeDocument/2006/relationships/image" Target="../media/image737.png"/><Relationship Id="rId306" Type="http://schemas.openxmlformats.org/officeDocument/2006/relationships/image" Target="../media/image751.png"/><Relationship Id="rId87" Type="http://schemas.openxmlformats.org/officeDocument/2006/relationships/image" Target="../media/image532.png"/><Relationship Id="rId513" Type="http://schemas.openxmlformats.org/officeDocument/2006/relationships/image" Target="../media/image958.png"/><Relationship Id="rId597" Type="http://schemas.openxmlformats.org/officeDocument/2006/relationships/image" Target="../media/image1042.png"/><Relationship Id="rId720" Type="http://schemas.openxmlformats.org/officeDocument/2006/relationships/image" Target="../media/image1165.png"/><Relationship Id="rId818" Type="http://schemas.openxmlformats.org/officeDocument/2006/relationships/image" Target="../media/image1263.png"/><Relationship Id="rId152" Type="http://schemas.openxmlformats.org/officeDocument/2006/relationships/image" Target="../media/image597.png"/><Relationship Id="rId457" Type="http://schemas.openxmlformats.org/officeDocument/2006/relationships/image" Target="../media/image902.png"/><Relationship Id="rId664" Type="http://schemas.openxmlformats.org/officeDocument/2006/relationships/image" Target="../media/image1109.png"/><Relationship Id="rId14" Type="http://schemas.openxmlformats.org/officeDocument/2006/relationships/image" Target="../media/image459.png"/><Relationship Id="rId317" Type="http://schemas.openxmlformats.org/officeDocument/2006/relationships/image" Target="../media/image762.png"/><Relationship Id="rId524" Type="http://schemas.openxmlformats.org/officeDocument/2006/relationships/image" Target="../media/image969.png"/><Relationship Id="rId731" Type="http://schemas.openxmlformats.org/officeDocument/2006/relationships/image" Target="../media/image1176.png"/><Relationship Id="rId98" Type="http://schemas.openxmlformats.org/officeDocument/2006/relationships/image" Target="../media/image543.png"/><Relationship Id="rId163" Type="http://schemas.openxmlformats.org/officeDocument/2006/relationships/image" Target="../media/image608.png"/><Relationship Id="rId370" Type="http://schemas.openxmlformats.org/officeDocument/2006/relationships/image" Target="../media/image815.png"/><Relationship Id="rId230" Type="http://schemas.openxmlformats.org/officeDocument/2006/relationships/image" Target="../media/image675.png"/><Relationship Id="rId468" Type="http://schemas.openxmlformats.org/officeDocument/2006/relationships/image" Target="../media/image913.png"/><Relationship Id="rId675" Type="http://schemas.openxmlformats.org/officeDocument/2006/relationships/image" Target="../media/image1120.png"/><Relationship Id="rId25" Type="http://schemas.openxmlformats.org/officeDocument/2006/relationships/image" Target="../media/image470.png"/><Relationship Id="rId328" Type="http://schemas.openxmlformats.org/officeDocument/2006/relationships/image" Target="../media/image773.png"/><Relationship Id="rId535" Type="http://schemas.openxmlformats.org/officeDocument/2006/relationships/image" Target="../media/image980.png"/><Relationship Id="rId742" Type="http://schemas.openxmlformats.org/officeDocument/2006/relationships/image" Target="../media/image1187.png"/><Relationship Id="rId174" Type="http://schemas.openxmlformats.org/officeDocument/2006/relationships/image" Target="../media/image619.png"/><Relationship Id="rId381" Type="http://schemas.openxmlformats.org/officeDocument/2006/relationships/image" Target="../media/image826.png"/><Relationship Id="rId602" Type="http://schemas.openxmlformats.org/officeDocument/2006/relationships/image" Target="../media/image1047.png"/><Relationship Id="rId241" Type="http://schemas.openxmlformats.org/officeDocument/2006/relationships/image" Target="../media/image686.png"/><Relationship Id="rId479" Type="http://schemas.openxmlformats.org/officeDocument/2006/relationships/image" Target="../media/image924.png"/><Relationship Id="rId686" Type="http://schemas.openxmlformats.org/officeDocument/2006/relationships/image" Target="../media/image1131.png"/><Relationship Id="rId36" Type="http://schemas.openxmlformats.org/officeDocument/2006/relationships/image" Target="../media/image481.png"/><Relationship Id="rId339" Type="http://schemas.openxmlformats.org/officeDocument/2006/relationships/image" Target="../media/image784.png"/><Relationship Id="rId546" Type="http://schemas.openxmlformats.org/officeDocument/2006/relationships/image" Target="../media/image991.png"/><Relationship Id="rId753" Type="http://schemas.openxmlformats.org/officeDocument/2006/relationships/image" Target="../media/image1198.png"/><Relationship Id="rId101" Type="http://schemas.openxmlformats.org/officeDocument/2006/relationships/image" Target="../media/image546.png"/><Relationship Id="rId185" Type="http://schemas.openxmlformats.org/officeDocument/2006/relationships/image" Target="../media/image630.png"/><Relationship Id="rId406" Type="http://schemas.openxmlformats.org/officeDocument/2006/relationships/image" Target="../media/image851.png"/><Relationship Id="rId392" Type="http://schemas.openxmlformats.org/officeDocument/2006/relationships/image" Target="../media/image837.png"/><Relationship Id="rId613" Type="http://schemas.openxmlformats.org/officeDocument/2006/relationships/image" Target="../media/image1058.png"/><Relationship Id="rId697" Type="http://schemas.openxmlformats.org/officeDocument/2006/relationships/image" Target="../media/image1142.png"/><Relationship Id="rId820" Type="http://schemas.openxmlformats.org/officeDocument/2006/relationships/image" Target="../media/image1265.png"/><Relationship Id="rId252" Type="http://schemas.openxmlformats.org/officeDocument/2006/relationships/image" Target="../media/image697.png"/><Relationship Id="rId47" Type="http://schemas.openxmlformats.org/officeDocument/2006/relationships/image" Target="../media/image492.png"/><Relationship Id="rId112" Type="http://schemas.openxmlformats.org/officeDocument/2006/relationships/image" Target="../media/image557.png"/><Relationship Id="rId557" Type="http://schemas.openxmlformats.org/officeDocument/2006/relationships/image" Target="../media/image1002.png"/><Relationship Id="rId764" Type="http://schemas.openxmlformats.org/officeDocument/2006/relationships/image" Target="../media/image1209.png"/><Relationship Id="rId196" Type="http://schemas.openxmlformats.org/officeDocument/2006/relationships/image" Target="../media/image641.png"/><Relationship Id="rId417" Type="http://schemas.openxmlformats.org/officeDocument/2006/relationships/image" Target="../media/image862.png"/><Relationship Id="rId624" Type="http://schemas.openxmlformats.org/officeDocument/2006/relationships/image" Target="../media/image1069.png"/><Relationship Id="rId263" Type="http://schemas.openxmlformats.org/officeDocument/2006/relationships/image" Target="../media/image708.png"/><Relationship Id="rId470" Type="http://schemas.openxmlformats.org/officeDocument/2006/relationships/image" Target="../media/image915.png"/><Relationship Id="rId58" Type="http://schemas.openxmlformats.org/officeDocument/2006/relationships/image" Target="../media/image503.png"/><Relationship Id="rId123" Type="http://schemas.openxmlformats.org/officeDocument/2006/relationships/image" Target="../media/image568.png"/><Relationship Id="rId330" Type="http://schemas.openxmlformats.org/officeDocument/2006/relationships/image" Target="../media/image775.png"/><Relationship Id="rId568" Type="http://schemas.openxmlformats.org/officeDocument/2006/relationships/image" Target="../media/image1013.png"/><Relationship Id="rId775" Type="http://schemas.openxmlformats.org/officeDocument/2006/relationships/image" Target="../media/image1220.png"/><Relationship Id="rId428" Type="http://schemas.openxmlformats.org/officeDocument/2006/relationships/image" Target="../media/image873.png"/><Relationship Id="rId635" Type="http://schemas.openxmlformats.org/officeDocument/2006/relationships/image" Target="../media/image1080.png"/><Relationship Id="rId274" Type="http://schemas.openxmlformats.org/officeDocument/2006/relationships/image" Target="../media/image719.png"/><Relationship Id="rId481" Type="http://schemas.openxmlformats.org/officeDocument/2006/relationships/image" Target="../media/image926.png"/><Relationship Id="rId702" Type="http://schemas.openxmlformats.org/officeDocument/2006/relationships/image" Target="../media/image1147.png"/><Relationship Id="rId69" Type="http://schemas.openxmlformats.org/officeDocument/2006/relationships/image" Target="../media/image514.png"/><Relationship Id="rId134" Type="http://schemas.openxmlformats.org/officeDocument/2006/relationships/image" Target="../media/image579.png"/><Relationship Id="rId579" Type="http://schemas.openxmlformats.org/officeDocument/2006/relationships/image" Target="../media/image1024.png"/><Relationship Id="rId786" Type="http://schemas.openxmlformats.org/officeDocument/2006/relationships/image" Target="../media/image1231.png"/><Relationship Id="rId341" Type="http://schemas.openxmlformats.org/officeDocument/2006/relationships/image" Target="../media/image786.png"/><Relationship Id="rId439" Type="http://schemas.openxmlformats.org/officeDocument/2006/relationships/image" Target="../media/image884.png"/><Relationship Id="rId646" Type="http://schemas.openxmlformats.org/officeDocument/2006/relationships/image" Target="../media/image1091.png"/><Relationship Id="rId201" Type="http://schemas.openxmlformats.org/officeDocument/2006/relationships/image" Target="../media/image646.png"/><Relationship Id="rId285" Type="http://schemas.openxmlformats.org/officeDocument/2006/relationships/image" Target="../media/image730.png"/><Relationship Id="rId506" Type="http://schemas.openxmlformats.org/officeDocument/2006/relationships/image" Target="../media/image951.png"/><Relationship Id="rId492" Type="http://schemas.openxmlformats.org/officeDocument/2006/relationships/image" Target="../media/image937.png"/><Relationship Id="rId713" Type="http://schemas.openxmlformats.org/officeDocument/2006/relationships/image" Target="../media/image1158.png"/><Relationship Id="rId797" Type="http://schemas.openxmlformats.org/officeDocument/2006/relationships/image" Target="../media/image1242.png"/><Relationship Id="rId145" Type="http://schemas.openxmlformats.org/officeDocument/2006/relationships/image" Target="../media/image590.png"/><Relationship Id="rId352" Type="http://schemas.openxmlformats.org/officeDocument/2006/relationships/image" Target="../media/image797.png"/><Relationship Id="rId212" Type="http://schemas.openxmlformats.org/officeDocument/2006/relationships/image" Target="../media/image657.png"/><Relationship Id="rId657" Type="http://schemas.openxmlformats.org/officeDocument/2006/relationships/image" Target="../media/image1102.png"/><Relationship Id="rId296" Type="http://schemas.openxmlformats.org/officeDocument/2006/relationships/image" Target="../media/image741.png"/><Relationship Id="rId517" Type="http://schemas.openxmlformats.org/officeDocument/2006/relationships/image" Target="../media/image962.png"/><Relationship Id="rId724" Type="http://schemas.openxmlformats.org/officeDocument/2006/relationships/image" Target="../media/image1169.png"/><Relationship Id="rId60" Type="http://schemas.openxmlformats.org/officeDocument/2006/relationships/image" Target="../media/image505.png"/><Relationship Id="rId156" Type="http://schemas.openxmlformats.org/officeDocument/2006/relationships/image" Target="../media/image601.png"/><Relationship Id="rId363" Type="http://schemas.openxmlformats.org/officeDocument/2006/relationships/image" Target="../media/image808.png"/><Relationship Id="rId570" Type="http://schemas.openxmlformats.org/officeDocument/2006/relationships/image" Target="../media/image1015.png"/><Relationship Id="rId223" Type="http://schemas.openxmlformats.org/officeDocument/2006/relationships/image" Target="../media/image668.png"/><Relationship Id="rId430" Type="http://schemas.openxmlformats.org/officeDocument/2006/relationships/image" Target="../media/image875.png"/><Relationship Id="rId668" Type="http://schemas.openxmlformats.org/officeDocument/2006/relationships/image" Target="../media/image1113.png"/><Relationship Id="rId18" Type="http://schemas.openxmlformats.org/officeDocument/2006/relationships/image" Target="../media/image463.png"/><Relationship Id="rId528" Type="http://schemas.openxmlformats.org/officeDocument/2006/relationships/image" Target="../media/image973.png"/><Relationship Id="rId735" Type="http://schemas.openxmlformats.org/officeDocument/2006/relationships/image" Target="../media/image1180.png"/><Relationship Id="rId167" Type="http://schemas.openxmlformats.org/officeDocument/2006/relationships/image" Target="../media/image612.png"/><Relationship Id="rId374" Type="http://schemas.openxmlformats.org/officeDocument/2006/relationships/image" Target="../media/image819.png"/><Relationship Id="rId581" Type="http://schemas.openxmlformats.org/officeDocument/2006/relationships/image" Target="../media/image1026.png"/><Relationship Id="rId71" Type="http://schemas.openxmlformats.org/officeDocument/2006/relationships/image" Target="../media/image516.png"/><Relationship Id="rId234" Type="http://schemas.openxmlformats.org/officeDocument/2006/relationships/image" Target="../media/image679.png"/><Relationship Id="rId679" Type="http://schemas.openxmlformats.org/officeDocument/2006/relationships/image" Target="../media/image1124.png"/><Relationship Id="rId802" Type="http://schemas.openxmlformats.org/officeDocument/2006/relationships/image" Target="../media/image1247.png"/><Relationship Id="rId2" Type="http://schemas.openxmlformats.org/officeDocument/2006/relationships/image" Target="../media/image447.png"/><Relationship Id="rId29" Type="http://schemas.openxmlformats.org/officeDocument/2006/relationships/image" Target="../media/image474.png"/><Relationship Id="rId441" Type="http://schemas.openxmlformats.org/officeDocument/2006/relationships/image" Target="../media/image886.png"/><Relationship Id="rId539" Type="http://schemas.openxmlformats.org/officeDocument/2006/relationships/image" Target="../media/image984.png"/><Relationship Id="rId746" Type="http://schemas.openxmlformats.org/officeDocument/2006/relationships/image" Target="../media/image1191.png"/><Relationship Id="rId178" Type="http://schemas.openxmlformats.org/officeDocument/2006/relationships/image" Target="../media/image623.png"/><Relationship Id="rId301" Type="http://schemas.openxmlformats.org/officeDocument/2006/relationships/image" Target="../media/image746.png"/><Relationship Id="rId82" Type="http://schemas.openxmlformats.org/officeDocument/2006/relationships/image" Target="../media/image527.png"/><Relationship Id="rId385" Type="http://schemas.openxmlformats.org/officeDocument/2006/relationships/image" Target="../media/image830.png"/><Relationship Id="rId592" Type="http://schemas.openxmlformats.org/officeDocument/2006/relationships/image" Target="../media/image1037.png"/><Relationship Id="rId606" Type="http://schemas.openxmlformats.org/officeDocument/2006/relationships/image" Target="../media/image1051.png"/><Relationship Id="rId813" Type="http://schemas.openxmlformats.org/officeDocument/2006/relationships/image" Target="../media/image1258.png"/><Relationship Id="rId245" Type="http://schemas.openxmlformats.org/officeDocument/2006/relationships/image" Target="../media/image690.png"/><Relationship Id="rId452" Type="http://schemas.openxmlformats.org/officeDocument/2006/relationships/image" Target="../media/image897.png"/><Relationship Id="rId105" Type="http://schemas.openxmlformats.org/officeDocument/2006/relationships/image" Target="../media/image550.png"/><Relationship Id="rId312" Type="http://schemas.openxmlformats.org/officeDocument/2006/relationships/image" Target="../media/image757.png"/><Relationship Id="rId757" Type="http://schemas.openxmlformats.org/officeDocument/2006/relationships/image" Target="../media/image1202.png"/><Relationship Id="rId93" Type="http://schemas.openxmlformats.org/officeDocument/2006/relationships/image" Target="../media/image538.png"/><Relationship Id="rId189" Type="http://schemas.openxmlformats.org/officeDocument/2006/relationships/image" Target="../media/image634.png"/><Relationship Id="rId396" Type="http://schemas.openxmlformats.org/officeDocument/2006/relationships/image" Target="../media/image841.png"/><Relationship Id="rId617" Type="http://schemas.openxmlformats.org/officeDocument/2006/relationships/image" Target="../media/image1062.png"/><Relationship Id="rId824" Type="http://schemas.openxmlformats.org/officeDocument/2006/relationships/image" Target="../media/image1269.png"/><Relationship Id="rId256" Type="http://schemas.openxmlformats.org/officeDocument/2006/relationships/image" Target="../media/image701.png"/><Relationship Id="rId463" Type="http://schemas.openxmlformats.org/officeDocument/2006/relationships/image" Target="../media/image908.png"/><Relationship Id="rId670" Type="http://schemas.openxmlformats.org/officeDocument/2006/relationships/image" Target="../media/image1115.png"/><Relationship Id="rId116" Type="http://schemas.openxmlformats.org/officeDocument/2006/relationships/image" Target="../media/image561.png"/><Relationship Id="rId323" Type="http://schemas.openxmlformats.org/officeDocument/2006/relationships/image" Target="../media/image768.png"/><Relationship Id="rId530" Type="http://schemas.openxmlformats.org/officeDocument/2006/relationships/image" Target="../media/image975.png"/><Relationship Id="rId768" Type="http://schemas.openxmlformats.org/officeDocument/2006/relationships/image" Target="../media/image1213.png"/><Relationship Id="rId20" Type="http://schemas.openxmlformats.org/officeDocument/2006/relationships/image" Target="../media/image465.png"/><Relationship Id="rId628" Type="http://schemas.openxmlformats.org/officeDocument/2006/relationships/image" Target="../media/image1073.png"/><Relationship Id="rId267" Type="http://schemas.openxmlformats.org/officeDocument/2006/relationships/image" Target="../media/image712.png"/><Relationship Id="rId474" Type="http://schemas.openxmlformats.org/officeDocument/2006/relationships/image" Target="../media/image919.png"/><Relationship Id="rId127" Type="http://schemas.openxmlformats.org/officeDocument/2006/relationships/image" Target="../media/image572.png"/><Relationship Id="rId681" Type="http://schemas.openxmlformats.org/officeDocument/2006/relationships/image" Target="../media/image1126.png"/><Relationship Id="rId779" Type="http://schemas.openxmlformats.org/officeDocument/2006/relationships/image" Target="../media/image1224.png"/><Relationship Id="rId31" Type="http://schemas.openxmlformats.org/officeDocument/2006/relationships/image" Target="../media/image476.png"/><Relationship Id="rId334" Type="http://schemas.openxmlformats.org/officeDocument/2006/relationships/image" Target="../media/image779.png"/><Relationship Id="rId541" Type="http://schemas.openxmlformats.org/officeDocument/2006/relationships/image" Target="../media/image986.png"/><Relationship Id="rId639" Type="http://schemas.openxmlformats.org/officeDocument/2006/relationships/image" Target="../media/image1084.png"/><Relationship Id="rId180" Type="http://schemas.openxmlformats.org/officeDocument/2006/relationships/image" Target="../media/image625.png"/><Relationship Id="rId278" Type="http://schemas.openxmlformats.org/officeDocument/2006/relationships/image" Target="../media/image723.png"/><Relationship Id="rId401" Type="http://schemas.openxmlformats.org/officeDocument/2006/relationships/image" Target="../media/image846.png"/><Relationship Id="rId485" Type="http://schemas.openxmlformats.org/officeDocument/2006/relationships/image" Target="../media/image930.png"/><Relationship Id="rId692" Type="http://schemas.openxmlformats.org/officeDocument/2006/relationships/image" Target="../media/image1137.png"/><Relationship Id="rId706" Type="http://schemas.openxmlformats.org/officeDocument/2006/relationships/image" Target="../media/image1151.png"/><Relationship Id="rId42" Type="http://schemas.openxmlformats.org/officeDocument/2006/relationships/image" Target="../media/image487.png"/><Relationship Id="rId138" Type="http://schemas.openxmlformats.org/officeDocument/2006/relationships/image" Target="../media/image583.png"/><Relationship Id="rId345" Type="http://schemas.openxmlformats.org/officeDocument/2006/relationships/image" Target="../media/image790.png"/><Relationship Id="rId552" Type="http://schemas.openxmlformats.org/officeDocument/2006/relationships/image" Target="../media/image997.png"/><Relationship Id="rId191" Type="http://schemas.openxmlformats.org/officeDocument/2006/relationships/image" Target="../media/image636.png"/><Relationship Id="rId205" Type="http://schemas.openxmlformats.org/officeDocument/2006/relationships/image" Target="../media/image650.png"/><Relationship Id="rId412" Type="http://schemas.openxmlformats.org/officeDocument/2006/relationships/image" Target="../media/image857.png"/><Relationship Id="rId289" Type="http://schemas.openxmlformats.org/officeDocument/2006/relationships/image" Target="../media/image734.png"/><Relationship Id="rId496" Type="http://schemas.openxmlformats.org/officeDocument/2006/relationships/image" Target="../media/image941.png"/><Relationship Id="rId717" Type="http://schemas.openxmlformats.org/officeDocument/2006/relationships/image" Target="../media/image1162.png"/><Relationship Id="rId53" Type="http://schemas.openxmlformats.org/officeDocument/2006/relationships/image" Target="../media/image498.png"/><Relationship Id="rId149" Type="http://schemas.openxmlformats.org/officeDocument/2006/relationships/image" Target="../media/image594.png"/><Relationship Id="rId356" Type="http://schemas.openxmlformats.org/officeDocument/2006/relationships/image" Target="../media/image801.png"/><Relationship Id="rId563" Type="http://schemas.openxmlformats.org/officeDocument/2006/relationships/image" Target="../media/image1008.png"/><Relationship Id="rId770" Type="http://schemas.openxmlformats.org/officeDocument/2006/relationships/image" Target="../media/image1215.png"/><Relationship Id="rId216" Type="http://schemas.openxmlformats.org/officeDocument/2006/relationships/image" Target="../media/image661.png"/><Relationship Id="rId423" Type="http://schemas.openxmlformats.org/officeDocument/2006/relationships/image" Target="../media/image868.png"/><Relationship Id="rId630" Type="http://schemas.openxmlformats.org/officeDocument/2006/relationships/image" Target="../media/image1075.png"/><Relationship Id="rId728" Type="http://schemas.openxmlformats.org/officeDocument/2006/relationships/image" Target="../media/image1173.png"/><Relationship Id="rId64" Type="http://schemas.openxmlformats.org/officeDocument/2006/relationships/image" Target="../media/image509.png"/><Relationship Id="rId367" Type="http://schemas.openxmlformats.org/officeDocument/2006/relationships/image" Target="../media/image812.png"/><Relationship Id="rId574" Type="http://schemas.openxmlformats.org/officeDocument/2006/relationships/image" Target="../media/image1019.png"/><Relationship Id="rId227" Type="http://schemas.openxmlformats.org/officeDocument/2006/relationships/image" Target="../media/image672.png"/><Relationship Id="rId781" Type="http://schemas.openxmlformats.org/officeDocument/2006/relationships/image" Target="../media/image1226.png"/><Relationship Id="rId434" Type="http://schemas.openxmlformats.org/officeDocument/2006/relationships/image" Target="../media/image879.png"/><Relationship Id="rId641" Type="http://schemas.openxmlformats.org/officeDocument/2006/relationships/image" Target="../media/image1086.png"/><Relationship Id="rId739" Type="http://schemas.openxmlformats.org/officeDocument/2006/relationships/image" Target="../media/image1184.png"/><Relationship Id="rId280" Type="http://schemas.openxmlformats.org/officeDocument/2006/relationships/image" Target="../media/image725.png"/><Relationship Id="rId501" Type="http://schemas.openxmlformats.org/officeDocument/2006/relationships/image" Target="../media/image946.png"/><Relationship Id="rId75" Type="http://schemas.openxmlformats.org/officeDocument/2006/relationships/image" Target="../media/image520.png"/><Relationship Id="rId140" Type="http://schemas.openxmlformats.org/officeDocument/2006/relationships/image" Target="../media/image585.png"/><Relationship Id="rId378" Type="http://schemas.openxmlformats.org/officeDocument/2006/relationships/image" Target="../media/image823.png"/><Relationship Id="rId585" Type="http://schemas.openxmlformats.org/officeDocument/2006/relationships/image" Target="../media/image1030.png"/><Relationship Id="rId792" Type="http://schemas.openxmlformats.org/officeDocument/2006/relationships/image" Target="../media/image1237.png"/><Relationship Id="rId806" Type="http://schemas.openxmlformats.org/officeDocument/2006/relationships/image" Target="../media/image1251.png"/><Relationship Id="rId6" Type="http://schemas.openxmlformats.org/officeDocument/2006/relationships/image" Target="../media/image451.png"/><Relationship Id="rId238" Type="http://schemas.openxmlformats.org/officeDocument/2006/relationships/image" Target="../media/image683.png"/><Relationship Id="rId445" Type="http://schemas.openxmlformats.org/officeDocument/2006/relationships/image" Target="../media/image890.png"/><Relationship Id="rId652" Type="http://schemas.openxmlformats.org/officeDocument/2006/relationships/image" Target="../media/image1097.png"/><Relationship Id="rId291" Type="http://schemas.openxmlformats.org/officeDocument/2006/relationships/image" Target="../media/image736.png"/><Relationship Id="rId305" Type="http://schemas.openxmlformats.org/officeDocument/2006/relationships/image" Target="../media/image750.png"/><Relationship Id="rId512" Type="http://schemas.openxmlformats.org/officeDocument/2006/relationships/image" Target="../media/image957.png"/><Relationship Id="rId44" Type="http://schemas.openxmlformats.org/officeDocument/2006/relationships/image" Target="../media/image489.png"/><Relationship Id="rId86" Type="http://schemas.openxmlformats.org/officeDocument/2006/relationships/image" Target="../media/image531.png"/><Relationship Id="rId151" Type="http://schemas.openxmlformats.org/officeDocument/2006/relationships/image" Target="../media/image596.png"/><Relationship Id="rId389" Type="http://schemas.openxmlformats.org/officeDocument/2006/relationships/image" Target="../media/image834.png"/><Relationship Id="rId554" Type="http://schemas.openxmlformats.org/officeDocument/2006/relationships/image" Target="../media/image999.png"/><Relationship Id="rId596" Type="http://schemas.openxmlformats.org/officeDocument/2006/relationships/image" Target="../media/image1041.png"/><Relationship Id="rId761" Type="http://schemas.openxmlformats.org/officeDocument/2006/relationships/image" Target="../media/image1206.png"/><Relationship Id="rId817" Type="http://schemas.openxmlformats.org/officeDocument/2006/relationships/image" Target="../media/image1262.png"/><Relationship Id="rId193" Type="http://schemas.openxmlformats.org/officeDocument/2006/relationships/image" Target="../media/image638.png"/><Relationship Id="rId207" Type="http://schemas.openxmlformats.org/officeDocument/2006/relationships/image" Target="../media/image652.png"/><Relationship Id="rId249" Type="http://schemas.openxmlformats.org/officeDocument/2006/relationships/image" Target="../media/image694.png"/><Relationship Id="rId414" Type="http://schemas.openxmlformats.org/officeDocument/2006/relationships/image" Target="../media/image859.png"/><Relationship Id="rId456" Type="http://schemas.openxmlformats.org/officeDocument/2006/relationships/image" Target="../media/image901.png"/><Relationship Id="rId498" Type="http://schemas.openxmlformats.org/officeDocument/2006/relationships/image" Target="../media/image943.png"/><Relationship Id="rId621" Type="http://schemas.openxmlformats.org/officeDocument/2006/relationships/image" Target="../media/image1066.png"/><Relationship Id="rId663" Type="http://schemas.openxmlformats.org/officeDocument/2006/relationships/image" Target="../media/image1108.png"/><Relationship Id="rId13" Type="http://schemas.openxmlformats.org/officeDocument/2006/relationships/image" Target="../media/image458.png"/><Relationship Id="rId109" Type="http://schemas.openxmlformats.org/officeDocument/2006/relationships/image" Target="../media/image554.png"/><Relationship Id="rId260" Type="http://schemas.openxmlformats.org/officeDocument/2006/relationships/image" Target="../media/image705.png"/><Relationship Id="rId316" Type="http://schemas.openxmlformats.org/officeDocument/2006/relationships/image" Target="../media/image761.png"/><Relationship Id="rId523" Type="http://schemas.openxmlformats.org/officeDocument/2006/relationships/image" Target="../media/image968.png"/><Relationship Id="rId719" Type="http://schemas.openxmlformats.org/officeDocument/2006/relationships/image" Target="../media/image1164.png"/><Relationship Id="rId55" Type="http://schemas.openxmlformats.org/officeDocument/2006/relationships/image" Target="../media/image500.png"/><Relationship Id="rId97" Type="http://schemas.openxmlformats.org/officeDocument/2006/relationships/image" Target="../media/image542.png"/><Relationship Id="rId120" Type="http://schemas.openxmlformats.org/officeDocument/2006/relationships/image" Target="../media/image565.png"/><Relationship Id="rId358" Type="http://schemas.openxmlformats.org/officeDocument/2006/relationships/image" Target="../media/image803.png"/><Relationship Id="rId565" Type="http://schemas.openxmlformats.org/officeDocument/2006/relationships/image" Target="../media/image1010.png"/><Relationship Id="rId730" Type="http://schemas.openxmlformats.org/officeDocument/2006/relationships/image" Target="../media/image1175.png"/><Relationship Id="rId772" Type="http://schemas.openxmlformats.org/officeDocument/2006/relationships/image" Target="../media/image1217.png"/><Relationship Id="rId162" Type="http://schemas.openxmlformats.org/officeDocument/2006/relationships/image" Target="../media/image607.png"/><Relationship Id="rId218" Type="http://schemas.openxmlformats.org/officeDocument/2006/relationships/image" Target="../media/image663.png"/><Relationship Id="rId425" Type="http://schemas.openxmlformats.org/officeDocument/2006/relationships/image" Target="../media/image870.png"/><Relationship Id="rId467" Type="http://schemas.openxmlformats.org/officeDocument/2006/relationships/image" Target="../media/image912.png"/><Relationship Id="rId632" Type="http://schemas.openxmlformats.org/officeDocument/2006/relationships/image" Target="../media/image1077.png"/><Relationship Id="rId271" Type="http://schemas.openxmlformats.org/officeDocument/2006/relationships/image" Target="../media/image716.png"/><Relationship Id="rId674" Type="http://schemas.openxmlformats.org/officeDocument/2006/relationships/image" Target="../media/image1119.png"/><Relationship Id="rId24" Type="http://schemas.openxmlformats.org/officeDocument/2006/relationships/image" Target="../media/image469.png"/><Relationship Id="rId66" Type="http://schemas.openxmlformats.org/officeDocument/2006/relationships/image" Target="../media/image511.png"/><Relationship Id="rId131" Type="http://schemas.openxmlformats.org/officeDocument/2006/relationships/image" Target="../media/image576.png"/><Relationship Id="rId327" Type="http://schemas.openxmlformats.org/officeDocument/2006/relationships/image" Target="../media/image772.png"/><Relationship Id="rId369" Type="http://schemas.openxmlformats.org/officeDocument/2006/relationships/image" Target="../media/image814.png"/><Relationship Id="rId534" Type="http://schemas.openxmlformats.org/officeDocument/2006/relationships/image" Target="../media/image979.png"/><Relationship Id="rId576" Type="http://schemas.openxmlformats.org/officeDocument/2006/relationships/image" Target="../media/image1021.png"/><Relationship Id="rId741" Type="http://schemas.openxmlformats.org/officeDocument/2006/relationships/image" Target="../media/image1186.png"/><Relationship Id="rId783" Type="http://schemas.openxmlformats.org/officeDocument/2006/relationships/image" Target="../media/image1228.png"/><Relationship Id="rId173" Type="http://schemas.openxmlformats.org/officeDocument/2006/relationships/image" Target="../media/image618.png"/><Relationship Id="rId229" Type="http://schemas.openxmlformats.org/officeDocument/2006/relationships/image" Target="../media/image674.png"/><Relationship Id="rId380" Type="http://schemas.openxmlformats.org/officeDocument/2006/relationships/image" Target="../media/image825.png"/><Relationship Id="rId436" Type="http://schemas.openxmlformats.org/officeDocument/2006/relationships/image" Target="../media/image881.png"/><Relationship Id="rId601" Type="http://schemas.openxmlformats.org/officeDocument/2006/relationships/image" Target="../media/image1046.png"/><Relationship Id="rId643" Type="http://schemas.openxmlformats.org/officeDocument/2006/relationships/image" Target="../media/image1088.png"/><Relationship Id="rId240" Type="http://schemas.openxmlformats.org/officeDocument/2006/relationships/image" Target="../media/image685.png"/><Relationship Id="rId478" Type="http://schemas.openxmlformats.org/officeDocument/2006/relationships/image" Target="../media/image923.png"/><Relationship Id="rId685" Type="http://schemas.openxmlformats.org/officeDocument/2006/relationships/image" Target="../media/image1130.png"/><Relationship Id="rId35" Type="http://schemas.openxmlformats.org/officeDocument/2006/relationships/image" Target="../media/image480.png"/><Relationship Id="rId77" Type="http://schemas.openxmlformats.org/officeDocument/2006/relationships/image" Target="../media/image522.png"/><Relationship Id="rId100" Type="http://schemas.openxmlformats.org/officeDocument/2006/relationships/image" Target="../media/image545.png"/><Relationship Id="rId282" Type="http://schemas.openxmlformats.org/officeDocument/2006/relationships/image" Target="../media/image727.png"/><Relationship Id="rId338" Type="http://schemas.openxmlformats.org/officeDocument/2006/relationships/image" Target="../media/image783.png"/><Relationship Id="rId503" Type="http://schemas.openxmlformats.org/officeDocument/2006/relationships/image" Target="../media/image948.png"/><Relationship Id="rId545" Type="http://schemas.openxmlformats.org/officeDocument/2006/relationships/image" Target="../media/image990.png"/><Relationship Id="rId587" Type="http://schemas.openxmlformats.org/officeDocument/2006/relationships/image" Target="../media/image1032.png"/><Relationship Id="rId710" Type="http://schemas.openxmlformats.org/officeDocument/2006/relationships/image" Target="../media/image1155.png"/><Relationship Id="rId752" Type="http://schemas.openxmlformats.org/officeDocument/2006/relationships/image" Target="../media/image1197.png"/><Relationship Id="rId808" Type="http://schemas.openxmlformats.org/officeDocument/2006/relationships/image" Target="../media/image1253.png"/><Relationship Id="rId8" Type="http://schemas.openxmlformats.org/officeDocument/2006/relationships/image" Target="../media/image453.png"/><Relationship Id="rId142" Type="http://schemas.openxmlformats.org/officeDocument/2006/relationships/image" Target="../media/image587.png"/><Relationship Id="rId184" Type="http://schemas.openxmlformats.org/officeDocument/2006/relationships/image" Target="../media/image629.png"/><Relationship Id="rId391" Type="http://schemas.openxmlformats.org/officeDocument/2006/relationships/image" Target="../media/image836.png"/><Relationship Id="rId405" Type="http://schemas.openxmlformats.org/officeDocument/2006/relationships/image" Target="../media/image850.png"/><Relationship Id="rId447" Type="http://schemas.openxmlformats.org/officeDocument/2006/relationships/image" Target="../media/image892.png"/><Relationship Id="rId612" Type="http://schemas.openxmlformats.org/officeDocument/2006/relationships/image" Target="../media/image1057.png"/><Relationship Id="rId794" Type="http://schemas.openxmlformats.org/officeDocument/2006/relationships/image" Target="../media/image1239.png"/><Relationship Id="rId251" Type="http://schemas.openxmlformats.org/officeDocument/2006/relationships/image" Target="../media/image696.png"/><Relationship Id="rId489" Type="http://schemas.openxmlformats.org/officeDocument/2006/relationships/image" Target="../media/image934.png"/><Relationship Id="rId654" Type="http://schemas.openxmlformats.org/officeDocument/2006/relationships/image" Target="../media/image1099.png"/><Relationship Id="rId696" Type="http://schemas.openxmlformats.org/officeDocument/2006/relationships/image" Target="../media/image1141.png"/><Relationship Id="rId46" Type="http://schemas.openxmlformats.org/officeDocument/2006/relationships/image" Target="../media/image491.png"/><Relationship Id="rId293" Type="http://schemas.openxmlformats.org/officeDocument/2006/relationships/image" Target="../media/image738.png"/><Relationship Id="rId307" Type="http://schemas.openxmlformats.org/officeDocument/2006/relationships/image" Target="../media/image752.png"/><Relationship Id="rId349" Type="http://schemas.openxmlformats.org/officeDocument/2006/relationships/image" Target="../media/image794.png"/><Relationship Id="rId514" Type="http://schemas.openxmlformats.org/officeDocument/2006/relationships/image" Target="../media/image959.png"/><Relationship Id="rId556" Type="http://schemas.openxmlformats.org/officeDocument/2006/relationships/image" Target="../media/image1001.png"/><Relationship Id="rId721" Type="http://schemas.openxmlformats.org/officeDocument/2006/relationships/image" Target="../media/image1166.png"/><Relationship Id="rId763" Type="http://schemas.openxmlformats.org/officeDocument/2006/relationships/image" Target="../media/image1208.png"/><Relationship Id="rId88" Type="http://schemas.openxmlformats.org/officeDocument/2006/relationships/image" Target="../media/image533.png"/><Relationship Id="rId111" Type="http://schemas.openxmlformats.org/officeDocument/2006/relationships/image" Target="../media/image556.png"/><Relationship Id="rId153" Type="http://schemas.openxmlformats.org/officeDocument/2006/relationships/image" Target="../media/image598.png"/><Relationship Id="rId195" Type="http://schemas.openxmlformats.org/officeDocument/2006/relationships/image" Target="../media/image640.png"/><Relationship Id="rId209" Type="http://schemas.openxmlformats.org/officeDocument/2006/relationships/image" Target="../media/image654.png"/><Relationship Id="rId360" Type="http://schemas.openxmlformats.org/officeDocument/2006/relationships/image" Target="../media/image805.png"/><Relationship Id="rId416" Type="http://schemas.openxmlformats.org/officeDocument/2006/relationships/image" Target="../media/image861.png"/><Relationship Id="rId598" Type="http://schemas.openxmlformats.org/officeDocument/2006/relationships/image" Target="../media/image1043.png"/><Relationship Id="rId819" Type="http://schemas.openxmlformats.org/officeDocument/2006/relationships/image" Target="../media/image1264.png"/><Relationship Id="rId220" Type="http://schemas.openxmlformats.org/officeDocument/2006/relationships/image" Target="../media/image665.png"/><Relationship Id="rId458" Type="http://schemas.openxmlformats.org/officeDocument/2006/relationships/image" Target="../media/image903.png"/><Relationship Id="rId623" Type="http://schemas.openxmlformats.org/officeDocument/2006/relationships/image" Target="../media/image1068.png"/><Relationship Id="rId665" Type="http://schemas.openxmlformats.org/officeDocument/2006/relationships/image" Target="../media/image1110.png"/><Relationship Id="rId15" Type="http://schemas.openxmlformats.org/officeDocument/2006/relationships/image" Target="../media/image460.png"/><Relationship Id="rId57" Type="http://schemas.openxmlformats.org/officeDocument/2006/relationships/image" Target="../media/image502.png"/><Relationship Id="rId262" Type="http://schemas.openxmlformats.org/officeDocument/2006/relationships/image" Target="../media/image707.png"/><Relationship Id="rId318" Type="http://schemas.openxmlformats.org/officeDocument/2006/relationships/image" Target="../media/image763.png"/><Relationship Id="rId525" Type="http://schemas.openxmlformats.org/officeDocument/2006/relationships/image" Target="../media/image970.png"/><Relationship Id="rId567" Type="http://schemas.openxmlformats.org/officeDocument/2006/relationships/image" Target="../media/image1012.png"/><Relationship Id="rId732" Type="http://schemas.openxmlformats.org/officeDocument/2006/relationships/image" Target="../media/image1177.png"/><Relationship Id="rId99" Type="http://schemas.openxmlformats.org/officeDocument/2006/relationships/image" Target="../media/image544.png"/><Relationship Id="rId122" Type="http://schemas.openxmlformats.org/officeDocument/2006/relationships/image" Target="../media/image567.png"/><Relationship Id="rId164" Type="http://schemas.openxmlformats.org/officeDocument/2006/relationships/image" Target="../media/image609.png"/><Relationship Id="rId371" Type="http://schemas.openxmlformats.org/officeDocument/2006/relationships/image" Target="../media/image816.png"/><Relationship Id="rId774" Type="http://schemas.openxmlformats.org/officeDocument/2006/relationships/image" Target="../media/image1219.png"/><Relationship Id="rId427" Type="http://schemas.openxmlformats.org/officeDocument/2006/relationships/image" Target="../media/image872.png"/><Relationship Id="rId469" Type="http://schemas.openxmlformats.org/officeDocument/2006/relationships/image" Target="../media/image914.png"/><Relationship Id="rId634" Type="http://schemas.openxmlformats.org/officeDocument/2006/relationships/image" Target="../media/image1079.png"/><Relationship Id="rId676" Type="http://schemas.openxmlformats.org/officeDocument/2006/relationships/image" Target="../media/image1121.png"/><Relationship Id="rId26" Type="http://schemas.openxmlformats.org/officeDocument/2006/relationships/image" Target="../media/image471.png"/><Relationship Id="rId231" Type="http://schemas.openxmlformats.org/officeDocument/2006/relationships/image" Target="../media/image676.png"/><Relationship Id="rId273" Type="http://schemas.openxmlformats.org/officeDocument/2006/relationships/image" Target="../media/image718.png"/><Relationship Id="rId329" Type="http://schemas.openxmlformats.org/officeDocument/2006/relationships/image" Target="../media/image774.png"/><Relationship Id="rId480" Type="http://schemas.openxmlformats.org/officeDocument/2006/relationships/image" Target="../media/image925.png"/><Relationship Id="rId536" Type="http://schemas.openxmlformats.org/officeDocument/2006/relationships/image" Target="../media/image981.png"/><Relationship Id="rId701" Type="http://schemas.openxmlformats.org/officeDocument/2006/relationships/image" Target="../media/image1146.png"/><Relationship Id="rId68" Type="http://schemas.openxmlformats.org/officeDocument/2006/relationships/image" Target="../media/image513.png"/><Relationship Id="rId133" Type="http://schemas.openxmlformats.org/officeDocument/2006/relationships/image" Target="../media/image578.png"/><Relationship Id="rId175" Type="http://schemas.openxmlformats.org/officeDocument/2006/relationships/image" Target="../media/image620.png"/><Relationship Id="rId340" Type="http://schemas.openxmlformats.org/officeDocument/2006/relationships/image" Target="../media/image785.png"/><Relationship Id="rId578" Type="http://schemas.openxmlformats.org/officeDocument/2006/relationships/image" Target="../media/image1023.png"/><Relationship Id="rId743" Type="http://schemas.openxmlformats.org/officeDocument/2006/relationships/image" Target="../media/image1188.png"/><Relationship Id="rId785" Type="http://schemas.openxmlformats.org/officeDocument/2006/relationships/image" Target="../media/image1230.png"/><Relationship Id="rId200" Type="http://schemas.openxmlformats.org/officeDocument/2006/relationships/image" Target="../media/image645.png"/><Relationship Id="rId382" Type="http://schemas.openxmlformats.org/officeDocument/2006/relationships/image" Target="../media/image827.png"/><Relationship Id="rId438" Type="http://schemas.openxmlformats.org/officeDocument/2006/relationships/image" Target="../media/image883.png"/><Relationship Id="rId603" Type="http://schemas.openxmlformats.org/officeDocument/2006/relationships/image" Target="../media/image1048.png"/><Relationship Id="rId645" Type="http://schemas.openxmlformats.org/officeDocument/2006/relationships/image" Target="../media/image1090.png"/><Relationship Id="rId687" Type="http://schemas.openxmlformats.org/officeDocument/2006/relationships/image" Target="../media/image1132.png"/><Relationship Id="rId810" Type="http://schemas.openxmlformats.org/officeDocument/2006/relationships/image" Target="../media/image1255.png"/><Relationship Id="rId242" Type="http://schemas.openxmlformats.org/officeDocument/2006/relationships/image" Target="../media/image687.png"/><Relationship Id="rId284" Type="http://schemas.openxmlformats.org/officeDocument/2006/relationships/image" Target="../media/image729.png"/><Relationship Id="rId491" Type="http://schemas.openxmlformats.org/officeDocument/2006/relationships/image" Target="../media/image936.png"/><Relationship Id="rId505" Type="http://schemas.openxmlformats.org/officeDocument/2006/relationships/image" Target="../media/image950.png"/><Relationship Id="rId712" Type="http://schemas.openxmlformats.org/officeDocument/2006/relationships/image" Target="../media/image1157.png"/><Relationship Id="rId37" Type="http://schemas.openxmlformats.org/officeDocument/2006/relationships/image" Target="../media/image482.png"/><Relationship Id="rId79" Type="http://schemas.openxmlformats.org/officeDocument/2006/relationships/image" Target="../media/image524.png"/><Relationship Id="rId102" Type="http://schemas.openxmlformats.org/officeDocument/2006/relationships/image" Target="../media/image547.png"/><Relationship Id="rId144" Type="http://schemas.openxmlformats.org/officeDocument/2006/relationships/image" Target="../media/image589.png"/><Relationship Id="rId547" Type="http://schemas.openxmlformats.org/officeDocument/2006/relationships/image" Target="../media/image992.png"/><Relationship Id="rId589" Type="http://schemas.openxmlformats.org/officeDocument/2006/relationships/image" Target="../media/image1034.png"/><Relationship Id="rId754" Type="http://schemas.openxmlformats.org/officeDocument/2006/relationships/image" Target="../media/image1199.png"/><Relationship Id="rId796" Type="http://schemas.openxmlformats.org/officeDocument/2006/relationships/image" Target="../media/image1241.png"/><Relationship Id="rId90" Type="http://schemas.openxmlformats.org/officeDocument/2006/relationships/image" Target="../media/image535.png"/><Relationship Id="rId186" Type="http://schemas.openxmlformats.org/officeDocument/2006/relationships/image" Target="../media/image631.png"/><Relationship Id="rId351" Type="http://schemas.openxmlformats.org/officeDocument/2006/relationships/image" Target="../media/image796.png"/><Relationship Id="rId393" Type="http://schemas.openxmlformats.org/officeDocument/2006/relationships/image" Target="../media/image838.png"/><Relationship Id="rId407" Type="http://schemas.openxmlformats.org/officeDocument/2006/relationships/image" Target="../media/image852.png"/><Relationship Id="rId449" Type="http://schemas.openxmlformats.org/officeDocument/2006/relationships/image" Target="../media/image894.png"/><Relationship Id="rId614" Type="http://schemas.openxmlformats.org/officeDocument/2006/relationships/image" Target="../media/image1059.png"/><Relationship Id="rId656" Type="http://schemas.openxmlformats.org/officeDocument/2006/relationships/image" Target="../media/image1101.png"/><Relationship Id="rId821" Type="http://schemas.openxmlformats.org/officeDocument/2006/relationships/image" Target="../media/image1266.png"/><Relationship Id="rId211" Type="http://schemas.openxmlformats.org/officeDocument/2006/relationships/image" Target="../media/image656.png"/><Relationship Id="rId253" Type="http://schemas.openxmlformats.org/officeDocument/2006/relationships/image" Target="../media/image698.png"/><Relationship Id="rId295" Type="http://schemas.openxmlformats.org/officeDocument/2006/relationships/image" Target="../media/image740.png"/><Relationship Id="rId309" Type="http://schemas.openxmlformats.org/officeDocument/2006/relationships/image" Target="../media/image754.png"/><Relationship Id="rId460" Type="http://schemas.openxmlformats.org/officeDocument/2006/relationships/image" Target="../media/image905.png"/><Relationship Id="rId516" Type="http://schemas.openxmlformats.org/officeDocument/2006/relationships/image" Target="../media/image961.png"/><Relationship Id="rId698" Type="http://schemas.openxmlformats.org/officeDocument/2006/relationships/image" Target="../media/image1143.png"/><Relationship Id="rId48" Type="http://schemas.openxmlformats.org/officeDocument/2006/relationships/image" Target="../media/image493.png"/><Relationship Id="rId113" Type="http://schemas.openxmlformats.org/officeDocument/2006/relationships/image" Target="../media/image558.png"/><Relationship Id="rId320" Type="http://schemas.openxmlformats.org/officeDocument/2006/relationships/image" Target="../media/image765.png"/><Relationship Id="rId558" Type="http://schemas.openxmlformats.org/officeDocument/2006/relationships/image" Target="../media/image1003.png"/><Relationship Id="rId723" Type="http://schemas.openxmlformats.org/officeDocument/2006/relationships/image" Target="../media/image1168.png"/><Relationship Id="rId765" Type="http://schemas.openxmlformats.org/officeDocument/2006/relationships/image" Target="../media/image1210.png"/><Relationship Id="rId155" Type="http://schemas.openxmlformats.org/officeDocument/2006/relationships/image" Target="../media/image600.png"/><Relationship Id="rId197" Type="http://schemas.openxmlformats.org/officeDocument/2006/relationships/image" Target="../media/image642.png"/><Relationship Id="rId362" Type="http://schemas.openxmlformats.org/officeDocument/2006/relationships/image" Target="../media/image807.png"/><Relationship Id="rId418" Type="http://schemas.openxmlformats.org/officeDocument/2006/relationships/image" Target="../media/image863.png"/><Relationship Id="rId625" Type="http://schemas.openxmlformats.org/officeDocument/2006/relationships/image" Target="../media/image1070.png"/><Relationship Id="rId222" Type="http://schemas.openxmlformats.org/officeDocument/2006/relationships/image" Target="../media/image667.png"/><Relationship Id="rId264" Type="http://schemas.openxmlformats.org/officeDocument/2006/relationships/image" Target="../media/image709.png"/><Relationship Id="rId471" Type="http://schemas.openxmlformats.org/officeDocument/2006/relationships/image" Target="../media/image916.png"/><Relationship Id="rId667" Type="http://schemas.openxmlformats.org/officeDocument/2006/relationships/image" Target="../media/image1112.png"/><Relationship Id="rId17" Type="http://schemas.openxmlformats.org/officeDocument/2006/relationships/image" Target="../media/image462.png"/><Relationship Id="rId59" Type="http://schemas.openxmlformats.org/officeDocument/2006/relationships/image" Target="../media/image504.png"/><Relationship Id="rId124" Type="http://schemas.openxmlformats.org/officeDocument/2006/relationships/image" Target="../media/image569.png"/><Relationship Id="rId527" Type="http://schemas.openxmlformats.org/officeDocument/2006/relationships/image" Target="../media/image972.png"/><Relationship Id="rId569" Type="http://schemas.openxmlformats.org/officeDocument/2006/relationships/image" Target="../media/image1014.png"/><Relationship Id="rId734" Type="http://schemas.openxmlformats.org/officeDocument/2006/relationships/image" Target="../media/image1179.png"/><Relationship Id="rId776" Type="http://schemas.openxmlformats.org/officeDocument/2006/relationships/image" Target="../media/image1221.png"/><Relationship Id="rId70" Type="http://schemas.openxmlformats.org/officeDocument/2006/relationships/image" Target="../media/image515.png"/><Relationship Id="rId166" Type="http://schemas.openxmlformats.org/officeDocument/2006/relationships/image" Target="../media/image611.png"/><Relationship Id="rId331" Type="http://schemas.openxmlformats.org/officeDocument/2006/relationships/image" Target="../media/image776.png"/><Relationship Id="rId373" Type="http://schemas.openxmlformats.org/officeDocument/2006/relationships/image" Target="../media/image818.png"/><Relationship Id="rId429" Type="http://schemas.openxmlformats.org/officeDocument/2006/relationships/image" Target="../media/image874.png"/><Relationship Id="rId580" Type="http://schemas.openxmlformats.org/officeDocument/2006/relationships/image" Target="../media/image1025.png"/><Relationship Id="rId636" Type="http://schemas.openxmlformats.org/officeDocument/2006/relationships/image" Target="../media/image1081.png"/><Relationship Id="rId801" Type="http://schemas.openxmlformats.org/officeDocument/2006/relationships/image" Target="../media/image1246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678.png"/><Relationship Id="rId440" Type="http://schemas.openxmlformats.org/officeDocument/2006/relationships/image" Target="../media/image885.png"/><Relationship Id="rId678" Type="http://schemas.openxmlformats.org/officeDocument/2006/relationships/image" Target="../media/image1123.png"/><Relationship Id="rId28" Type="http://schemas.openxmlformats.org/officeDocument/2006/relationships/image" Target="../media/image473.png"/><Relationship Id="rId275" Type="http://schemas.openxmlformats.org/officeDocument/2006/relationships/image" Target="../media/image720.png"/><Relationship Id="rId300" Type="http://schemas.openxmlformats.org/officeDocument/2006/relationships/image" Target="../media/image745.png"/><Relationship Id="rId482" Type="http://schemas.openxmlformats.org/officeDocument/2006/relationships/image" Target="../media/image927.png"/><Relationship Id="rId538" Type="http://schemas.openxmlformats.org/officeDocument/2006/relationships/image" Target="../media/image983.png"/><Relationship Id="rId703" Type="http://schemas.openxmlformats.org/officeDocument/2006/relationships/image" Target="../media/image1148.png"/><Relationship Id="rId745" Type="http://schemas.openxmlformats.org/officeDocument/2006/relationships/image" Target="../media/image1190.png"/><Relationship Id="rId81" Type="http://schemas.openxmlformats.org/officeDocument/2006/relationships/image" Target="../media/image526.png"/><Relationship Id="rId135" Type="http://schemas.openxmlformats.org/officeDocument/2006/relationships/image" Target="../media/image580.png"/><Relationship Id="rId177" Type="http://schemas.openxmlformats.org/officeDocument/2006/relationships/image" Target="../media/image622.png"/><Relationship Id="rId342" Type="http://schemas.openxmlformats.org/officeDocument/2006/relationships/image" Target="../media/image787.png"/><Relationship Id="rId384" Type="http://schemas.openxmlformats.org/officeDocument/2006/relationships/image" Target="../media/image829.png"/><Relationship Id="rId591" Type="http://schemas.openxmlformats.org/officeDocument/2006/relationships/image" Target="../media/image1036.png"/><Relationship Id="rId605" Type="http://schemas.openxmlformats.org/officeDocument/2006/relationships/image" Target="../media/image1050.png"/><Relationship Id="rId787" Type="http://schemas.openxmlformats.org/officeDocument/2006/relationships/image" Target="../media/image1232.png"/><Relationship Id="rId812" Type="http://schemas.openxmlformats.org/officeDocument/2006/relationships/image" Target="../media/image1257.png"/><Relationship Id="rId202" Type="http://schemas.openxmlformats.org/officeDocument/2006/relationships/image" Target="../media/image647.png"/><Relationship Id="rId244" Type="http://schemas.openxmlformats.org/officeDocument/2006/relationships/image" Target="../media/image689.png"/><Relationship Id="rId647" Type="http://schemas.openxmlformats.org/officeDocument/2006/relationships/image" Target="../media/image1092.png"/><Relationship Id="rId689" Type="http://schemas.openxmlformats.org/officeDocument/2006/relationships/image" Target="../media/image1134.png"/><Relationship Id="rId39" Type="http://schemas.openxmlformats.org/officeDocument/2006/relationships/image" Target="../media/image484.png"/><Relationship Id="rId286" Type="http://schemas.openxmlformats.org/officeDocument/2006/relationships/image" Target="../media/image731.png"/><Relationship Id="rId451" Type="http://schemas.openxmlformats.org/officeDocument/2006/relationships/image" Target="../media/image896.png"/><Relationship Id="rId493" Type="http://schemas.openxmlformats.org/officeDocument/2006/relationships/image" Target="../media/image938.png"/><Relationship Id="rId507" Type="http://schemas.openxmlformats.org/officeDocument/2006/relationships/image" Target="../media/image952.png"/><Relationship Id="rId549" Type="http://schemas.openxmlformats.org/officeDocument/2006/relationships/image" Target="../media/image994.png"/><Relationship Id="rId714" Type="http://schemas.openxmlformats.org/officeDocument/2006/relationships/image" Target="../media/image1159.png"/><Relationship Id="rId756" Type="http://schemas.openxmlformats.org/officeDocument/2006/relationships/image" Target="../media/image1201.png"/><Relationship Id="rId50" Type="http://schemas.openxmlformats.org/officeDocument/2006/relationships/image" Target="../media/image495.png"/><Relationship Id="rId104" Type="http://schemas.openxmlformats.org/officeDocument/2006/relationships/image" Target="../media/image549.png"/><Relationship Id="rId146" Type="http://schemas.openxmlformats.org/officeDocument/2006/relationships/image" Target="../media/image591.png"/><Relationship Id="rId188" Type="http://schemas.openxmlformats.org/officeDocument/2006/relationships/image" Target="../media/image633.png"/><Relationship Id="rId311" Type="http://schemas.openxmlformats.org/officeDocument/2006/relationships/image" Target="../media/image756.png"/><Relationship Id="rId353" Type="http://schemas.openxmlformats.org/officeDocument/2006/relationships/image" Target="../media/image798.png"/><Relationship Id="rId395" Type="http://schemas.openxmlformats.org/officeDocument/2006/relationships/image" Target="../media/image840.png"/><Relationship Id="rId409" Type="http://schemas.openxmlformats.org/officeDocument/2006/relationships/image" Target="../media/image854.png"/><Relationship Id="rId560" Type="http://schemas.openxmlformats.org/officeDocument/2006/relationships/image" Target="../media/image1005.png"/><Relationship Id="rId798" Type="http://schemas.openxmlformats.org/officeDocument/2006/relationships/image" Target="../media/image1243.png"/><Relationship Id="rId92" Type="http://schemas.openxmlformats.org/officeDocument/2006/relationships/image" Target="../media/image537.png"/><Relationship Id="rId213" Type="http://schemas.openxmlformats.org/officeDocument/2006/relationships/image" Target="../media/image658.png"/><Relationship Id="rId420" Type="http://schemas.openxmlformats.org/officeDocument/2006/relationships/image" Target="../media/image865.png"/><Relationship Id="rId616" Type="http://schemas.openxmlformats.org/officeDocument/2006/relationships/image" Target="../media/image1061.png"/><Relationship Id="rId658" Type="http://schemas.openxmlformats.org/officeDocument/2006/relationships/image" Target="../media/image1103.png"/><Relationship Id="rId823" Type="http://schemas.openxmlformats.org/officeDocument/2006/relationships/image" Target="../media/image1268.png"/><Relationship Id="rId255" Type="http://schemas.openxmlformats.org/officeDocument/2006/relationships/image" Target="../media/image700.png"/><Relationship Id="rId297" Type="http://schemas.openxmlformats.org/officeDocument/2006/relationships/image" Target="../media/image742.png"/><Relationship Id="rId462" Type="http://schemas.openxmlformats.org/officeDocument/2006/relationships/image" Target="../media/image907.png"/><Relationship Id="rId518" Type="http://schemas.openxmlformats.org/officeDocument/2006/relationships/image" Target="../media/image963.png"/><Relationship Id="rId725" Type="http://schemas.openxmlformats.org/officeDocument/2006/relationships/image" Target="../media/image1170.png"/><Relationship Id="rId115" Type="http://schemas.openxmlformats.org/officeDocument/2006/relationships/image" Target="../media/image560.png"/><Relationship Id="rId157" Type="http://schemas.openxmlformats.org/officeDocument/2006/relationships/image" Target="../media/image602.png"/><Relationship Id="rId322" Type="http://schemas.openxmlformats.org/officeDocument/2006/relationships/image" Target="../media/image767.png"/><Relationship Id="rId364" Type="http://schemas.openxmlformats.org/officeDocument/2006/relationships/image" Target="../media/image809.png"/><Relationship Id="rId767" Type="http://schemas.openxmlformats.org/officeDocument/2006/relationships/image" Target="../media/image1212.png"/><Relationship Id="rId61" Type="http://schemas.openxmlformats.org/officeDocument/2006/relationships/image" Target="../media/image506.png"/><Relationship Id="rId199" Type="http://schemas.openxmlformats.org/officeDocument/2006/relationships/image" Target="../media/image644.png"/><Relationship Id="rId571" Type="http://schemas.openxmlformats.org/officeDocument/2006/relationships/image" Target="../media/image1016.png"/><Relationship Id="rId627" Type="http://schemas.openxmlformats.org/officeDocument/2006/relationships/image" Target="../media/image1072.png"/><Relationship Id="rId669" Type="http://schemas.openxmlformats.org/officeDocument/2006/relationships/image" Target="../media/image1114.png"/><Relationship Id="rId19" Type="http://schemas.openxmlformats.org/officeDocument/2006/relationships/image" Target="../media/image464.png"/><Relationship Id="rId224" Type="http://schemas.openxmlformats.org/officeDocument/2006/relationships/image" Target="../media/image669.png"/><Relationship Id="rId266" Type="http://schemas.openxmlformats.org/officeDocument/2006/relationships/image" Target="../media/image711.png"/><Relationship Id="rId431" Type="http://schemas.openxmlformats.org/officeDocument/2006/relationships/image" Target="../media/image876.png"/><Relationship Id="rId473" Type="http://schemas.openxmlformats.org/officeDocument/2006/relationships/image" Target="../media/image918.png"/><Relationship Id="rId529" Type="http://schemas.openxmlformats.org/officeDocument/2006/relationships/image" Target="../media/image974.png"/><Relationship Id="rId680" Type="http://schemas.openxmlformats.org/officeDocument/2006/relationships/image" Target="../media/image1125.png"/><Relationship Id="rId736" Type="http://schemas.openxmlformats.org/officeDocument/2006/relationships/image" Target="../media/image1181.png"/><Relationship Id="rId30" Type="http://schemas.openxmlformats.org/officeDocument/2006/relationships/image" Target="../media/image475.png"/><Relationship Id="rId126" Type="http://schemas.openxmlformats.org/officeDocument/2006/relationships/image" Target="../media/image571.png"/><Relationship Id="rId168" Type="http://schemas.openxmlformats.org/officeDocument/2006/relationships/image" Target="../media/image613.png"/><Relationship Id="rId333" Type="http://schemas.openxmlformats.org/officeDocument/2006/relationships/image" Target="../media/image778.png"/><Relationship Id="rId540" Type="http://schemas.openxmlformats.org/officeDocument/2006/relationships/image" Target="../media/image985.png"/><Relationship Id="rId778" Type="http://schemas.openxmlformats.org/officeDocument/2006/relationships/image" Target="../media/image1223.png"/><Relationship Id="rId72" Type="http://schemas.openxmlformats.org/officeDocument/2006/relationships/image" Target="../media/image517.png"/><Relationship Id="rId375" Type="http://schemas.openxmlformats.org/officeDocument/2006/relationships/image" Target="../media/image820.png"/><Relationship Id="rId582" Type="http://schemas.openxmlformats.org/officeDocument/2006/relationships/image" Target="../media/image1027.png"/><Relationship Id="rId638" Type="http://schemas.openxmlformats.org/officeDocument/2006/relationships/image" Target="../media/image1083.png"/><Relationship Id="rId803" Type="http://schemas.openxmlformats.org/officeDocument/2006/relationships/image" Target="../media/image1248.png"/><Relationship Id="rId3" Type="http://schemas.openxmlformats.org/officeDocument/2006/relationships/image" Target="../media/image448.png"/><Relationship Id="rId235" Type="http://schemas.openxmlformats.org/officeDocument/2006/relationships/image" Target="../media/image680.png"/><Relationship Id="rId277" Type="http://schemas.openxmlformats.org/officeDocument/2006/relationships/image" Target="../media/image722.png"/><Relationship Id="rId400" Type="http://schemas.openxmlformats.org/officeDocument/2006/relationships/image" Target="../media/image845.png"/><Relationship Id="rId442" Type="http://schemas.openxmlformats.org/officeDocument/2006/relationships/image" Target="../media/image887.png"/><Relationship Id="rId484" Type="http://schemas.openxmlformats.org/officeDocument/2006/relationships/image" Target="../media/image929.png"/><Relationship Id="rId705" Type="http://schemas.openxmlformats.org/officeDocument/2006/relationships/image" Target="../media/image1150.png"/><Relationship Id="rId137" Type="http://schemas.openxmlformats.org/officeDocument/2006/relationships/image" Target="../media/image582.png"/><Relationship Id="rId302" Type="http://schemas.openxmlformats.org/officeDocument/2006/relationships/image" Target="../media/image747.png"/><Relationship Id="rId344" Type="http://schemas.openxmlformats.org/officeDocument/2006/relationships/image" Target="../media/image789.png"/><Relationship Id="rId691" Type="http://schemas.openxmlformats.org/officeDocument/2006/relationships/image" Target="../media/image1136.png"/><Relationship Id="rId747" Type="http://schemas.openxmlformats.org/officeDocument/2006/relationships/image" Target="../media/image1192.png"/><Relationship Id="rId789" Type="http://schemas.openxmlformats.org/officeDocument/2006/relationships/image" Target="../media/image1234.png"/><Relationship Id="rId41" Type="http://schemas.openxmlformats.org/officeDocument/2006/relationships/image" Target="../media/image486.png"/><Relationship Id="rId83" Type="http://schemas.openxmlformats.org/officeDocument/2006/relationships/image" Target="../media/image528.png"/><Relationship Id="rId179" Type="http://schemas.openxmlformats.org/officeDocument/2006/relationships/image" Target="../media/image624.png"/><Relationship Id="rId386" Type="http://schemas.openxmlformats.org/officeDocument/2006/relationships/image" Target="../media/image831.png"/><Relationship Id="rId551" Type="http://schemas.openxmlformats.org/officeDocument/2006/relationships/image" Target="../media/image996.png"/><Relationship Id="rId593" Type="http://schemas.openxmlformats.org/officeDocument/2006/relationships/image" Target="../media/image1038.png"/><Relationship Id="rId607" Type="http://schemas.openxmlformats.org/officeDocument/2006/relationships/image" Target="../media/image1052.png"/><Relationship Id="rId649" Type="http://schemas.openxmlformats.org/officeDocument/2006/relationships/image" Target="../media/image1094.png"/><Relationship Id="rId814" Type="http://schemas.openxmlformats.org/officeDocument/2006/relationships/image" Target="../media/image1259.png"/><Relationship Id="rId190" Type="http://schemas.openxmlformats.org/officeDocument/2006/relationships/image" Target="../media/image635.png"/><Relationship Id="rId204" Type="http://schemas.openxmlformats.org/officeDocument/2006/relationships/image" Target="../media/image649.png"/><Relationship Id="rId246" Type="http://schemas.openxmlformats.org/officeDocument/2006/relationships/image" Target="../media/image691.png"/><Relationship Id="rId288" Type="http://schemas.openxmlformats.org/officeDocument/2006/relationships/image" Target="../media/image733.png"/><Relationship Id="rId411" Type="http://schemas.openxmlformats.org/officeDocument/2006/relationships/image" Target="../media/image856.png"/><Relationship Id="rId453" Type="http://schemas.openxmlformats.org/officeDocument/2006/relationships/image" Target="../media/image898.png"/><Relationship Id="rId509" Type="http://schemas.openxmlformats.org/officeDocument/2006/relationships/image" Target="../media/image954.png"/><Relationship Id="rId660" Type="http://schemas.openxmlformats.org/officeDocument/2006/relationships/image" Target="../media/image1105.png"/><Relationship Id="rId106" Type="http://schemas.openxmlformats.org/officeDocument/2006/relationships/image" Target="../media/image551.png"/><Relationship Id="rId313" Type="http://schemas.openxmlformats.org/officeDocument/2006/relationships/image" Target="../media/image758.png"/><Relationship Id="rId495" Type="http://schemas.openxmlformats.org/officeDocument/2006/relationships/image" Target="../media/image940.png"/><Relationship Id="rId716" Type="http://schemas.openxmlformats.org/officeDocument/2006/relationships/image" Target="../media/image1161.png"/><Relationship Id="rId758" Type="http://schemas.openxmlformats.org/officeDocument/2006/relationships/image" Target="../media/image1203.png"/><Relationship Id="rId10" Type="http://schemas.openxmlformats.org/officeDocument/2006/relationships/image" Target="../media/image455.png"/><Relationship Id="rId52" Type="http://schemas.openxmlformats.org/officeDocument/2006/relationships/image" Target="../media/image497.png"/><Relationship Id="rId94" Type="http://schemas.openxmlformats.org/officeDocument/2006/relationships/image" Target="../media/image539.png"/><Relationship Id="rId148" Type="http://schemas.openxmlformats.org/officeDocument/2006/relationships/image" Target="../media/image593.png"/><Relationship Id="rId355" Type="http://schemas.openxmlformats.org/officeDocument/2006/relationships/image" Target="../media/image800.png"/><Relationship Id="rId397" Type="http://schemas.openxmlformats.org/officeDocument/2006/relationships/image" Target="../media/image842.png"/><Relationship Id="rId520" Type="http://schemas.openxmlformats.org/officeDocument/2006/relationships/image" Target="../media/image965.png"/><Relationship Id="rId562" Type="http://schemas.openxmlformats.org/officeDocument/2006/relationships/image" Target="../media/image1007.png"/><Relationship Id="rId618" Type="http://schemas.openxmlformats.org/officeDocument/2006/relationships/image" Target="../media/image1063.png"/><Relationship Id="rId215" Type="http://schemas.openxmlformats.org/officeDocument/2006/relationships/image" Target="../media/image660.png"/><Relationship Id="rId257" Type="http://schemas.openxmlformats.org/officeDocument/2006/relationships/image" Target="../media/image702.png"/><Relationship Id="rId422" Type="http://schemas.openxmlformats.org/officeDocument/2006/relationships/image" Target="../media/image867.png"/><Relationship Id="rId464" Type="http://schemas.openxmlformats.org/officeDocument/2006/relationships/image" Target="../media/image909.png"/><Relationship Id="rId299" Type="http://schemas.openxmlformats.org/officeDocument/2006/relationships/image" Target="../media/image744.png"/><Relationship Id="rId727" Type="http://schemas.openxmlformats.org/officeDocument/2006/relationships/image" Target="../media/image1172.png"/><Relationship Id="rId63" Type="http://schemas.openxmlformats.org/officeDocument/2006/relationships/image" Target="../media/image508.png"/><Relationship Id="rId159" Type="http://schemas.openxmlformats.org/officeDocument/2006/relationships/image" Target="../media/image604.png"/><Relationship Id="rId366" Type="http://schemas.openxmlformats.org/officeDocument/2006/relationships/image" Target="../media/image811.png"/><Relationship Id="rId573" Type="http://schemas.openxmlformats.org/officeDocument/2006/relationships/image" Target="../media/image1018.png"/><Relationship Id="rId780" Type="http://schemas.openxmlformats.org/officeDocument/2006/relationships/image" Target="../media/image1225.png"/><Relationship Id="rId226" Type="http://schemas.openxmlformats.org/officeDocument/2006/relationships/image" Target="../media/image671.png"/><Relationship Id="rId433" Type="http://schemas.openxmlformats.org/officeDocument/2006/relationships/image" Target="../media/image878.png"/><Relationship Id="rId640" Type="http://schemas.openxmlformats.org/officeDocument/2006/relationships/image" Target="../media/image1085.png"/><Relationship Id="rId738" Type="http://schemas.openxmlformats.org/officeDocument/2006/relationships/image" Target="../media/image1183.png"/><Relationship Id="rId74" Type="http://schemas.openxmlformats.org/officeDocument/2006/relationships/image" Target="../media/image519.png"/><Relationship Id="rId377" Type="http://schemas.openxmlformats.org/officeDocument/2006/relationships/image" Target="../media/image822.png"/><Relationship Id="rId500" Type="http://schemas.openxmlformats.org/officeDocument/2006/relationships/image" Target="../media/image945.png"/><Relationship Id="rId584" Type="http://schemas.openxmlformats.org/officeDocument/2006/relationships/image" Target="../media/image1029.png"/><Relationship Id="rId805" Type="http://schemas.openxmlformats.org/officeDocument/2006/relationships/image" Target="../media/image1250.png"/><Relationship Id="rId5" Type="http://schemas.openxmlformats.org/officeDocument/2006/relationships/image" Target="../media/image450.png"/><Relationship Id="rId237" Type="http://schemas.openxmlformats.org/officeDocument/2006/relationships/image" Target="../media/image682.png"/><Relationship Id="rId791" Type="http://schemas.openxmlformats.org/officeDocument/2006/relationships/image" Target="../media/image1236.png"/><Relationship Id="rId444" Type="http://schemas.openxmlformats.org/officeDocument/2006/relationships/image" Target="../media/image889.png"/><Relationship Id="rId651" Type="http://schemas.openxmlformats.org/officeDocument/2006/relationships/image" Target="../media/image1096.png"/><Relationship Id="rId749" Type="http://schemas.openxmlformats.org/officeDocument/2006/relationships/image" Target="../media/image1194.png"/><Relationship Id="rId290" Type="http://schemas.openxmlformats.org/officeDocument/2006/relationships/image" Target="../media/image735.png"/><Relationship Id="rId304" Type="http://schemas.openxmlformats.org/officeDocument/2006/relationships/image" Target="../media/image749.png"/><Relationship Id="rId388" Type="http://schemas.openxmlformats.org/officeDocument/2006/relationships/image" Target="../media/image833.png"/><Relationship Id="rId511" Type="http://schemas.openxmlformats.org/officeDocument/2006/relationships/image" Target="../media/image956.png"/><Relationship Id="rId609" Type="http://schemas.openxmlformats.org/officeDocument/2006/relationships/image" Target="../media/image1054.png"/><Relationship Id="rId85" Type="http://schemas.openxmlformats.org/officeDocument/2006/relationships/image" Target="../media/image530.png"/><Relationship Id="rId150" Type="http://schemas.openxmlformats.org/officeDocument/2006/relationships/image" Target="../media/image595.png"/><Relationship Id="rId595" Type="http://schemas.openxmlformats.org/officeDocument/2006/relationships/image" Target="../media/image1040.png"/><Relationship Id="rId816" Type="http://schemas.openxmlformats.org/officeDocument/2006/relationships/image" Target="../media/image1261.png"/><Relationship Id="rId248" Type="http://schemas.openxmlformats.org/officeDocument/2006/relationships/image" Target="../media/image693.png"/><Relationship Id="rId455" Type="http://schemas.openxmlformats.org/officeDocument/2006/relationships/image" Target="../media/image900.png"/><Relationship Id="rId662" Type="http://schemas.openxmlformats.org/officeDocument/2006/relationships/image" Target="../media/image1107.png"/><Relationship Id="rId12" Type="http://schemas.openxmlformats.org/officeDocument/2006/relationships/image" Target="../media/image457.png"/><Relationship Id="rId108" Type="http://schemas.openxmlformats.org/officeDocument/2006/relationships/image" Target="../media/image553.png"/><Relationship Id="rId315" Type="http://schemas.openxmlformats.org/officeDocument/2006/relationships/image" Target="../media/image760.png"/><Relationship Id="rId522" Type="http://schemas.openxmlformats.org/officeDocument/2006/relationships/image" Target="../media/image967.png"/><Relationship Id="rId96" Type="http://schemas.openxmlformats.org/officeDocument/2006/relationships/image" Target="../media/image541.png"/><Relationship Id="rId161" Type="http://schemas.openxmlformats.org/officeDocument/2006/relationships/image" Target="../media/image606.png"/><Relationship Id="rId399" Type="http://schemas.openxmlformats.org/officeDocument/2006/relationships/image" Target="../media/image844.png"/><Relationship Id="rId259" Type="http://schemas.openxmlformats.org/officeDocument/2006/relationships/image" Target="../media/image704.png"/><Relationship Id="rId466" Type="http://schemas.openxmlformats.org/officeDocument/2006/relationships/image" Target="../media/image911.png"/><Relationship Id="rId673" Type="http://schemas.openxmlformats.org/officeDocument/2006/relationships/image" Target="../media/image1118.png"/><Relationship Id="rId23" Type="http://schemas.openxmlformats.org/officeDocument/2006/relationships/image" Target="../media/image468.png"/><Relationship Id="rId119" Type="http://schemas.openxmlformats.org/officeDocument/2006/relationships/image" Target="../media/image564.png"/><Relationship Id="rId326" Type="http://schemas.openxmlformats.org/officeDocument/2006/relationships/image" Target="../media/image771.png"/><Relationship Id="rId533" Type="http://schemas.openxmlformats.org/officeDocument/2006/relationships/image" Target="../media/image978.png"/><Relationship Id="rId740" Type="http://schemas.openxmlformats.org/officeDocument/2006/relationships/image" Target="../media/image1185.png"/><Relationship Id="rId172" Type="http://schemas.openxmlformats.org/officeDocument/2006/relationships/image" Target="../media/image617.png"/><Relationship Id="rId477" Type="http://schemas.openxmlformats.org/officeDocument/2006/relationships/image" Target="../media/image922.png"/><Relationship Id="rId600" Type="http://schemas.openxmlformats.org/officeDocument/2006/relationships/image" Target="../media/image1045.png"/><Relationship Id="rId684" Type="http://schemas.openxmlformats.org/officeDocument/2006/relationships/image" Target="../media/image1129.png"/><Relationship Id="rId337" Type="http://schemas.openxmlformats.org/officeDocument/2006/relationships/image" Target="../media/image782.png"/><Relationship Id="rId34" Type="http://schemas.openxmlformats.org/officeDocument/2006/relationships/image" Target="../media/image479.png"/><Relationship Id="rId544" Type="http://schemas.openxmlformats.org/officeDocument/2006/relationships/image" Target="../media/image989.png"/><Relationship Id="rId751" Type="http://schemas.openxmlformats.org/officeDocument/2006/relationships/image" Target="../media/image1196.png"/><Relationship Id="rId183" Type="http://schemas.openxmlformats.org/officeDocument/2006/relationships/image" Target="../media/image628.png"/><Relationship Id="rId390" Type="http://schemas.openxmlformats.org/officeDocument/2006/relationships/image" Target="../media/image835.png"/><Relationship Id="rId404" Type="http://schemas.openxmlformats.org/officeDocument/2006/relationships/image" Target="../media/image849.png"/><Relationship Id="rId611" Type="http://schemas.openxmlformats.org/officeDocument/2006/relationships/image" Target="../media/image1056.png"/><Relationship Id="rId250" Type="http://schemas.openxmlformats.org/officeDocument/2006/relationships/image" Target="../media/image695.png"/><Relationship Id="rId488" Type="http://schemas.openxmlformats.org/officeDocument/2006/relationships/image" Target="../media/image933.png"/><Relationship Id="rId695" Type="http://schemas.openxmlformats.org/officeDocument/2006/relationships/image" Target="../media/image1140.png"/><Relationship Id="rId709" Type="http://schemas.openxmlformats.org/officeDocument/2006/relationships/image" Target="../media/image1154.png"/><Relationship Id="rId45" Type="http://schemas.openxmlformats.org/officeDocument/2006/relationships/image" Target="../media/image490.png"/><Relationship Id="rId110" Type="http://schemas.openxmlformats.org/officeDocument/2006/relationships/image" Target="../media/image555.png"/><Relationship Id="rId348" Type="http://schemas.openxmlformats.org/officeDocument/2006/relationships/image" Target="../media/image793.png"/><Relationship Id="rId555" Type="http://schemas.openxmlformats.org/officeDocument/2006/relationships/image" Target="../media/image1000.png"/><Relationship Id="rId762" Type="http://schemas.openxmlformats.org/officeDocument/2006/relationships/image" Target="../media/image1207.png"/><Relationship Id="rId194" Type="http://schemas.openxmlformats.org/officeDocument/2006/relationships/image" Target="../media/image639.png"/><Relationship Id="rId208" Type="http://schemas.openxmlformats.org/officeDocument/2006/relationships/image" Target="../media/image653.png"/><Relationship Id="rId415" Type="http://schemas.openxmlformats.org/officeDocument/2006/relationships/image" Target="../media/image860.png"/><Relationship Id="rId622" Type="http://schemas.openxmlformats.org/officeDocument/2006/relationships/image" Target="../media/image1067.png"/><Relationship Id="rId261" Type="http://schemas.openxmlformats.org/officeDocument/2006/relationships/image" Target="../media/image706.png"/><Relationship Id="rId499" Type="http://schemas.openxmlformats.org/officeDocument/2006/relationships/image" Target="../media/image944.png"/><Relationship Id="rId56" Type="http://schemas.openxmlformats.org/officeDocument/2006/relationships/image" Target="../media/image501.png"/><Relationship Id="rId359" Type="http://schemas.openxmlformats.org/officeDocument/2006/relationships/image" Target="../media/image804.png"/><Relationship Id="rId566" Type="http://schemas.openxmlformats.org/officeDocument/2006/relationships/image" Target="../media/image1011.png"/><Relationship Id="rId773" Type="http://schemas.openxmlformats.org/officeDocument/2006/relationships/image" Target="../media/image1218.png"/><Relationship Id="rId121" Type="http://schemas.openxmlformats.org/officeDocument/2006/relationships/image" Target="../media/image566.png"/><Relationship Id="rId219" Type="http://schemas.openxmlformats.org/officeDocument/2006/relationships/image" Target="../media/image664.png"/><Relationship Id="rId426" Type="http://schemas.openxmlformats.org/officeDocument/2006/relationships/image" Target="../media/image871.png"/><Relationship Id="rId633" Type="http://schemas.openxmlformats.org/officeDocument/2006/relationships/image" Target="../media/image1078.png"/><Relationship Id="rId67" Type="http://schemas.openxmlformats.org/officeDocument/2006/relationships/image" Target="../media/image512.png"/><Relationship Id="rId272" Type="http://schemas.openxmlformats.org/officeDocument/2006/relationships/image" Target="../media/image717.png"/><Relationship Id="rId577" Type="http://schemas.openxmlformats.org/officeDocument/2006/relationships/image" Target="../media/image1022.png"/><Relationship Id="rId700" Type="http://schemas.openxmlformats.org/officeDocument/2006/relationships/image" Target="../media/image1145.png"/><Relationship Id="rId132" Type="http://schemas.openxmlformats.org/officeDocument/2006/relationships/image" Target="../media/image577.png"/><Relationship Id="rId784" Type="http://schemas.openxmlformats.org/officeDocument/2006/relationships/image" Target="../media/image1229.png"/><Relationship Id="rId437" Type="http://schemas.openxmlformats.org/officeDocument/2006/relationships/image" Target="../media/image882.png"/><Relationship Id="rId644" Type="http://schemas.openxmlformats.org/officeDocument/2006/relationships/image" Target="../media/image1089.png"/><Relationship Id="rId283" Type="http://schemas.openxmlformats.org/officeDocument/2006/relationships/image" Target="../media/image728.png"/><Relationship Id="rId490" Type="http://schemas.openxmlformats.org/officeDocument/2006/relationships/image" Target="../media/image935.png"/><Relationship Id="rId504" Type="http://schemas.openxmlformats.org/officeDocument/2006/relationships/image" Target="../media/image949.png"/><Relationship Id="rId711" Type="http://schemas.openxmlformats.org/officeDocument/2006/relationships/image" Target="../media/image1156.png"/><Relationship Id="rId78" Type="http://schemas.openxmlformats.org/officeDocument/2006/relationships/image" Target="../media/image523.png"/><Relationship Id="rId143" Type="http://schemas.openxmlformats.org/officeDocument/2006/relationships/image" Target="../media/image588.png"/><Relationship Id="rId350" Type="http://schemas.openxmlformats.org/officeDocument/2006/relationships/image" Target="../media/image795.png"/><Relationship Id="rId588" Type="http://schemas.openxmlformats.org/officeDocument/2006/relationships/image" Target="../media/image1033.png"/><Relationship Id="rId795" Type="http://schemas.openxmlformats.org/officeDocument/2006/relationships/image" Target="../media/image1240.png"/><Relationship Id="rId809" Type="http://schemas.openxmlformats.org/officeDocument/2006/relationships/image" Target="../media/image1254.png"/><Relationship Id="rId9" Type="http://schemas.openxmlformats.org/officeDocument/2006/relationships/image" Target="../media/image454.png"/><Relationship Id="rId210" Type="http://schemas.openxmlformats.org/officeDocument/2006/relationships/image" Target="../media/image655.png"/><Relationship Id="rId448" Type="http://schemas.openxmlformats.org/officeDocument/2006/relationships/image" Target="../media/image893.png"/><Relationship Id="rId655" Type="http://schemas.openxmlformats.org/officeDocument/2006/relationships/image" Target="../media/image1100.png"/><Relationship Id="rId294" Type="http://schemas.openxmlformats.org/officeDocument/2006/relationships/image" Target="../media/image739.png"/><Relationship Id="rId308" Type="http://schemas.openxmlformats.org/officeDocument/2006/relationships/image" Target="../media/image753.png"/><Relationship Id="rId515" Type="http://schemas.openxmlformats.org/officeDocument/2006/relationships/image" Target="../media/image960.png"/><Relationship Id="rId722" Type="http://schemas.openxmlformats.org/officeDocument/2006/relationships/image" Target="../media/image1167.png"/><Relationship Id="rId89" Type="http://schemas.openxmlformats.org/officeDocument/2006/relationships/image" Target="../media/image534.png"/><Relationship Id="rId154" Type="http://schemas.openxmlformats.org/officeDocument/2006/relationships/image" Target="../media/image599.png"/><Relationship Id="rId361" Type="http://schemas.openxmlformats.org/officeDocument/2006/relationships/image" Target="../media/image806.png"/><Relationship Id="rId599" Type="http://schemas.openxmlformats.org/officeDocument/2006/relationships/image" Target="../media/image1044.png"/><Relationship Id="rId459" Type="http://schemas.openxmlformats.org/officeDocument/2006/relationships/image" Target="../media/image904.png"/><Relationship Id="rId666" Type="http://schemas.openxmlformats.org/officeDocument/2006/relationships/image" Target="../media/image1111.png"/><Relationship Id="rId16" Type="http://schemas.openxmlformats.org/officeDocument/2006/relationships/image" Target="../media/image461.png"/><Relationship Id="rId221" Type="http://schemas.openxmlformats.org/officeDocument/2006/relationships/image" Target="../media/image666.png"/><Relationship Id="rId319" Type="http://schemas.openxmlformats.org/officeDocument/2006/relationships/image" Target="../media/image764.png"/><Relationship Id="rId526" Type="http://schemas.openxmlformats.org/officeDocument/2006/relationships/image" Target="../media/image971.png"/><Relationship Id="rId733" Type="http://schemas.openxmlformats.org/officeDocument/2006/relationships/image" Target="../media/image1178.png"/><Relationship Id="rId165" Type="http://schemas.openxmlformats.org/officeDocument/2006/relationships/image" Target="../media/image610.png"/><Relationship Id="rId372" Type="http://schemas.openxmlformats.org/officeDocument/2006/relationships/image" Target="../media/image817.png"/><Relationship Id="rId677" Type="http://schemas.openxmlformats.org/officeDocument/2006/relationships/image" Target="../media/image1122.png"/><Relationship Id="rId800" Type="http://schemas.openxmlformats.org/officeDocument/2006/relationships/image" Target="../media/image1245.png"/><Relationship Id="rId232" Type="http://schemas.openxmlformats.org/officeDocument/2006/relationships/image" Target="../media/image677.png"/><Relationship Id="rId27" Type="http://schemas.openxmlformats.org/officeDocument/2006/relationships/image" Target="../media/image472.png"/><Relationship Id="rId537" Type="http://schemas.openxmlformats.org/officeDocument/2006/relationships/image" Target="../media/image982.png"/><Relationship Id="rId744" Type="http://schemas.openxmlformats.org/officeDocument/2006/relationships/image" Target="../media/image1189.png"/><Relationship Id="rId80" Type="http://schemas.openxmlformats.org/officeDocument/2006/relationships/image" Target="../media/image525.png"/><Relationship Id="rId176" Type="http://schemas.openxmlformats.org/officeDocument/2006/relationships/image" Target="../media/image621.png"/><Relationship Id="rId383" Type="http://schemas.openxmlformats.org/officeDocument/2006/relationships/image" Target="../media/image828.png"/><Relationship Id="rId590" Type="http://schemas.openxmlformats.org/officeDocument/2006/relationships/image" Target="../media/image1035.png"/><Relationship Id="rId604" Type="http://schemas.openxmlformats.org/officeDocument/2006/relationships/image" Target="../media/image1049.png"/><Relationship Id="rId811" Type="http://schemas.openxmlformats.org/officeDocument/2006/relationships/image" Target="../media/image1256.png"/><Relationship Id="rId243" Type="http://schemas.openxmlformats.org/officeDocument/2006/relationships/image" Target="../media/image688.png"/><Relationship Id="rId450" Type="http://schemas.openxmlformats.org/officeDocument/2006/relationships/image" Target="../media/image895.png"/><Relationship Id="rId688" Type="http://schemas.openxmlformats.org/officeDocument/2006/relationships/image" Target="../media/image1133.png"/><Relationship Id="rId38" Type="http://schemas.openxmlformats.org/officeDocument/2006/relationships/image" Target="../media/image483.png"/><Relationship Id="rId103" Type="http://schemas.openxmlformats.org/officeDocument/2006/relationships/image" Target="../media/image548.png"/><Relationship Id="rId310" Type="http://schemas.openxmlformats.org/officeDocument/2006/relationships/image" Target="../media/image755.png"/><Relationship Id="rId548" Type="http://schemas.openxmlformats.org/officeDocument/2006/relationships/image" Target="../media/image993.png"/><Relationship Id="rId755" Type="http://schemas.openxmlformats.org/officeDocument/2006/relationships/image" Target="../media/image1200.png"/><Relationship Id="rId91" Type="http://schemas.openxmlformats.org/officeDocument/2006/relationships/image" Target="../media/image536.png"/><Relationship Id="rId187" Type="http://schemas.openxmlformats.org/officeDocument/2006/relationships/image" Target="../media/image632.png"/><Relationship Id="rId394" Type="http://schemas.openxmlformats.org/officeDocument/2006/relationships/image" Target="../media/image839.png"/><Relationship Id="rId408" Type="http://schemas.openxmlformats.org/officeDocument/2006/relationships/image" Target="../media/image853.png"/><Relationship Id="rId615" Type="http://schemas.openxmlformats.org/officeDocument/2006/relationships/image" Target="../media/image1060.png"/><Relationship Id="rId822" Type="http://schemas.openxmlformats.org/officeDocument/2006/relationships/image" Target="../media/image1267.png"/><Relationship Id="rId254" Type="http://schemas.openxmlformats.org/officeDocument/2006/relationships/image" Target="../media/image699.png"/><Relationship Id="rId699" Type="http://schemas.openxmlformats.org/officeDocument/2006/relationships/image" Target="../media/image1144.png"/><Relationship Id="rId49" Type="http://schemas.openxmlformats.org/officeDocument/2006/relationships/image" Target="../media/image494.png"/><Relationship Id="rId114" Type="http://schemas.openxmlformats.org/officeDocument/2006/relationships/image" Target="../media/image559.png"/><Relationship Id="rId461" Type="http://schemas.openxmlformats.org/officeDocument/2006/relationships/image" Target="../media/image906.png"/><Relationship Id="rId559" Type="http://schemas.openxmlformats.org/officeDocument/2006/relationships/image" Target="../media/image1004.png"/><Relationship Id="rId766" Type="http://schemas.openxmlformats.org/officeDocument/2006/relationships/image" Target="../media/image1211.png"/><Relationship Id="rId198" Type="http://schemas.openxmlformats.org/officeDocument/2006/relationships/image" Target="../media/image643.png"/><Relationship Id="rId321" Type="http://schemas.openxmlformats.org/officeDocument/2006/relationships/image" Target="../media/image766.png"/><Relationship Id="rId419" Type="http://schemas.openxmlformats.org/officeDocument/2006/relationships/image" Target="../media/image864.png"/><Relationship Id="rId626" Type="http://schemas.openxmlformats.org/officeDocument/2006/relationships/image" Target="../media/image1071.png"/><Relationship Id="rId265" Type="http://schemas.openxmlformats.org/officeDocument/2006/relationships/image" Target="../media/image710.png"/><Relationship Id="rId472" Type="http://schemas.openxmlformats.org/officeDocument/2006/relationships/image" Target="../media/image917.png"/><Relationship Id="rId125" Type="http://schemas.openxmlformats.org/officeDocument/2006/relationships/image" Target="../media/image570.png"/><Relationship Id="rId332" Type="http://schemas.openxmlformats.org/officeDocument/2006/relationships/image" Target="../media/image777.png"/><Relationship Id="rId777" Type="http://schemas.openxmlformats.org/officeDocument/2006/relationships/image" Target="../media/image1222.png"/><Relationship Id="rId637" Type="http://schemas.openxmlformats.org/officeDocument/2006/relationships/image" Target="../media/image1082.png"/><Relationship Id="rId276" Type="http://schemas.openxmlformats.org/officeDocument/2006/relationships/image" Target="../media/image721.png"/><Relationship Id="rId483" Type="http://schemas.openxmlformats.org/officeDocument/2006/relationships/image" Target="../media/image928.png"/><Relationship Id="rId690" Type="http://schemas.openxmlformats.org/officeDocument/2006/relationships/image" Target="../media/image1135.png"/><Relationship Id="rId704" Type="http://schemas.openxmlformats.org/officeDocument/2006/relationships/image" Target="../media/image1149.png"/><Relationship Id="rId40" Type="http://schemas.openxmlformats.org/officeDocument/2006/relationships/image" Target="../media/image485.png"/><Relationship Id="rId136" Type="http://schemas.openxmlformats.org/officeDocument/2006/relationships/image" Target="../media/image581.png"/><Relationship Id="rId343" Type="http://schemas.openxmlformats.org/officeDocument/2006/relationships/image" Target="../media/image788.png"/><Relationship Id="rId550" Type="http://schemas.openxmlformats.org/officeDocument/2006/relationships/image" Target="../media/image995.png"/><Relationship Id="rId788" Type="http://schemas.openxmlformats.org/officeDocument/2006/relationships/image" Target="../media/image1233.png"/><Relationship Id="rId203" Type="http://schemas.openxmlformats.org/officeDocument/2006/relationships/image" Target="../media/image648.png"/><Relationship Id="rId648" Type="http://schemas.openxmlformats.org/officeDocument/2006/relationships/image" Target="../media/image1093.png"/><Relationship Id="rId287" Type="http://schemas.openxmlformats.org/officeDocument/2006/relationships/image" Target="../media/image732.png"/><Relationship Id="rId410" Type="http://schemas.openxmlformats.org/officeDocument/2006/relationships/image" Target="../media/image855.png"/><Relationship Id="rId494" Type="http://schemas.openxmlformats.org/officeDocument/2006/relationships/image" Target="../media/image939.png"/><Relationship Id="rId508" Type="http://schemas.openxmlformats.org/officeDocument/2006/relationships/image" Target="../media/image953.png"/><Relationship Id="rId715" Type="http://schemas.openxmlformats.org/officeDocument/2006/relationships/image" Target="../media/image1160.png"/><Relationship Id="rId147" Type="http://schemas.openxmlformats.org/officeDocument/2006/relationships/image" Target="../media/image592.png"/><Relationship Id="rId354" Type="http://schemas.openxmlformats.org/officeDocument/2006/relationships/image" Target="../media/image799.png"/><Relationship Id="rId799" Type="http://schemas.openxmlformats.org/officeDocument/2006/relationships/image" Target="../media/image1244.png"/><Relationship Id="rId51" Type="http://schemas.openxmlformats.org/officeDocument/2006/relationships/image" Target="../media/image496.png"/><Relationship Id="rId561" Type="http://schemas.openxmlformats.org/officeDocument/2006/relationships/image" Target="../media/image1006.png"/><Relationship Id="rId659" Type="http://schemas.openxmlformats.org/officeDocument/2006/relationships/image" Target="../media/image1104.png"/><Relationship Id="rId214" Type="http://schemas.openxmlformats.org/officeDocument/2006/relationships/image" Target="../media/image659.png"/><Relationship Id="rId298" Type="http://schemas.openxmlformats.org/officeDocument/2006/relationships/image" Target="../media/image743.png"/><Relationship Id="rId421" Type="http://schemas.openxmlformats.org/officeDocument/2006/relationships/image" Target="../media/image866.png"/><Relationship Id="rId519" Type="http://schemas.openxmlformats.org/officeDocument/2006/relationships/image" Target="../media/image964.png"/><Relationship Id="rId158" Type="http://schemas.openxmlformats.org/officeDocument/2006/relationships/image" Target="../media/image603.png"/><Relationship Id="rId726" Type="http://schemas.openxmlformats.org/officeDocument/2006/relationships/image" Target="../media/image1171.png"/><Relationship Id="rId62" Type="http://schemas.openxmlformats.org/officeDocument/2006/relationships/image" Target="../media/image507.png"/><Relationship Id="rId365" Type="http://schemas.openxmlformats.org/officeDocument/2006/relationships/image" Target="../media/image810.png"/><Relationship Id="rId572" Type="http://schemas.openxmlformats.org/officeDocument/2006/relationships/image" Target="../media/image1017.png"/><Relationship Id="rId225" Type="http://schemas.openxmlformats.org/officeDocument/2006/relationships/image" Target="../media/image670.png"/><Relationship Id="rId432" Type="http://schemas.openxmlformats.org/officeDocument/2006/relationships/image" Target="../media/image877.png"/><Relationship Id="rId737" Type="http://schemas.openxmlformats.org/officeDocument/2006/relationships/image" Target="../media/image1182.png"/><Relationship Id="rId73" Type="http://schemas.openxmlformats.org/officeDocument/2006/relationships/image" Target="../media/image518.png"/><Relationship Id="rId169" Type="http://schemas.openxmlformats.org/officeDocument/2006/relationships/image" Target="../media/image614.png"/><Relationship Id="rId376" Type="http://schemas.openxmlformats.org/officeDocument/2006/relationships/image" Target="../media/image821.png"/><Relationship Id="rId583" Type="http://schemas.openxmlformats.org/officeDocument/2006/relationships/image" Target="../media/image1028.png"/><Relationship Id="rId790" Type="http://schemas.openxmlformats.org/officeDocument/2006/relationships/image" Target="../media/image1235.png"/><Relationship Id="rId804" Type="http://schemas.openxmlformats.org/officeDocument/2006/relationships/image" Target="../media/image1249.png"/><Relationship Id="rId4" Type="http://schemas.openxmlformats.org/officeDocument/2006/relationships/image" Target="../media/image449.png"/><Relationship Id="rId236" Type="http://schemas.openxmlformats.org/officeDocument/2006/relationships/image" Target="../media/image681.png"/><Relationship Id="rId443" Type="http://schemas.openxmlformats.org/officeDocument/2006/relationships/image" Target="../media/image888.png"/><Relationship Id="rId650" Type="http://schemas.openxmlformats.org/officeDocument/2006/relationships/image" Target="../media/image1095.png"/><Relationship Id="rId303" Type="http://schemas.openxmlformats.org/officeDocument/2006/relationships/image" Target="../media/image748.png"/><Relationship Id="rId748" Type="http://schemas.openxmlformats.org/officeDocument/2006/relationships/image" Target="../media/image1193.png"/><Relationship Id="rId84" Type="http://schemas.openxmlformats.org/officeDocument/2006/relationships/image" Target="../media/image529.png"/><Relationship Id="rId387" Type="http://schemas.openxmlformats.org/officeDocument/2006/relationships/image" Target="../media/image832.png"/><Relationship Id="rId510" Type="http://schemas.openxmlformats.org/officeDocument/2006/relationships/image" Target="../media/image955.png"/><Relationship Id="rId594" Type="http://schemas.openxmlformats.org/officeDocument/2006/relationships/image" Target="../media/image1039.png"/><Relationship Id="rId608" Type="http://schemas.openxmlformats.org/officeDocument/2006/relationships/image" Target="../media/image1053.png"/><Relationship Id="rId815" Type="http://schemas.openxmlformats.org/officeDocument/2006/relationships/image" Target="../media/image1260.png"/><Relationship Id="rId247" Type="http://schemas.openxmlformats.org/officeDocument/2006/relationships/image" Target="../media/image692.png"/><Relationship Id="rId107" Type="http://schemas.openxmlformats.org/officeDocument/2006/relationships/image" Target="../media/image552.png"/><Relationship Id="rId454" Type="http://schemas.openxmlformats.org/officeDocument/2006/relationships/image" Target="../media/image899.png"/><Relationship Id="rId661" Type="http://schemas.openxmlformats.org/officeDocument/2006/relationships/image" Target="../media/image1106.png"/><Relationship Id="rId759" Type="http://schemas.openxmlformats.org/officeDocument/2006/relationships/image" Target="../media/image1204.png"/><Relationship Id="rId11" Type="http://schemas.openxmlformats.org/officeDocument/2006/relationships/image" Target="../media/image456.png"/><Relationship Id="rId314" Type="http://schemas.openxmlformats.org/officeDocument/2006/relationships/image" Target="../media/image759.png"/><Relationship Id="rId398" Type="http://schemas.openxmlformats.org/officeDocument/2006/relationships/image" Target="../media/image843.png"/><Relationship Id="rId521" Type="http://schemas.openxmlformats.org/officeDocument/2006/relationships/image" Target="../media/image966.png"/><Relationship Id="rId619" Type="http://schemas.openxmlformats.org/officeDocument/2006/relationships/image" Target="../media/image1064.png"/><Relationship Id="rId95" Type="http://schemas.openxmlformats.org/officeDocument/2006/relationships/image" Target="../media/image540.png"/><Relationship Id="rId160" Type="http://schemas.openxmlformats.org/officeDocument/2006/relationships/image" Target="../media/image605.png"/><Relationship Id="rId258" Type="http://schemas.openxmlformats.org/officeDocument/2006/relationships/image" Target="../media/image703.png"/><Relationship Id="rId465" Type="http://schemas.openxmlformats.org/officeDocument/2006/relationships/image" Target="../media/image910.png"/><Relationship Id="rId672" Type="http://schemas.openxmlformats.org/officeDocument/2006/relationships/image" Target="../media/image1117.png"/><Relationship Id="rId22" Type="http://schemas.openxmlformats.org/officeDocument/2006/relationships/image" Target="../media/image467.png"/><Relationship Id="rId118" Type="http://schemas.openxmlformats.org/officeDocument/2006/relationships/image" Target="../media/image563.png"/><Relationship Id="rId325" Type="http://schemas.openxmlformats.org/officeDocument/2006/relationships/image" Target="../media/image770.png"/><Relationship Id="rId532" Type="http://schemas.openxmlformats.org/officeDocument/2006/relationships/image" Target="../media/image977.png"/><Relationship Id="rId171" Type="http://schemas.openxmlformats.org/officeDocument/2006/relationships/image" Target="../media/image616.png"/><Relationship Id="rId269" Type="http://schemas.openxmlformats.org/officeDocument/2006/relationships/image" Target="../media/image714.png"/><Relationship Id="rId476" Type="http://schemas.openxmlformats.org/officeDocument/2006/relationships/image" Target="../media/image921.png"/><Relationship Id="rId683" Type="http://schemas.openxmlformats.org/officeDocument/2006/relationships/image" Target="../media/image1128.png"/><Relationship Id="rId33" Type="http://schemas.openxmlformats.org/officeDocument/2006/relationships/image" Target="../media/image478.png"/><Relationship Id="rId129" Type="http://schemas.openxmlformats.org/officeDocument/2006/relationships/image" Target="../media/image574.png"/><Relationship Id="rId336" Type="http://schemas.openxmlformats.org/officeDocument/2006/relationships/image" Target="../media/image781.png"/><Relationship Id="rId543" Type="http://schemas.openxmlformats.org/officeDocument/2006/relationships/image" Target="../media/image988.png"/><Relationship Id="rId182" Type="http://schemas.openxmlformats.org/officeDocument/2006/relationships/image" Target="../media/image627.png"/><Relationship Id="rId403" Type="http://schemas.openxmlformats.org/officeDocument/2006/relationships/image" Target="../media/image848.png"/><Relationship Id="rId750" Type="http://schemas.openxmlformats.org/officeDocument/2006/relationships/image" Target="../media/image1195.png"/><Relationship Id="rId487" Type="http://schemas.openxmlformats.org/officeDocument/2006/relationships/image" Target="../media/image932.png"/><Relationship Id="rId610" Type="http://schemas.openxmlformats.org/officeDocument/2006/relationships/image" Target="../media/image1055.png"/><Relationship Id="rId694" Type="http://schemas.openxmlformats.org/officeDocument/2006/relationships/image" Target="../media/image1139.png"/><Relationship Id="rId708" Type="http://schemas.openxmlformats.org/officeDocument/2006/relationships/image" Target="../media/image1153.png"/><Relationship Id="rId347" Type="http://schemas.openxmlformats.org/officeDocument/2006/relationships/image" Target="../media/image79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1.png"/><Relationship Id="rId2" Type="http://schemas.openxmlformats.org/officeDocument/2006/relationships/image" Target="../media/image127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4.png"/><Relationship Id="rId7" Type="http://schemas.openxmlformats.org/officeDocument/2006/relationships/hyperlink" Target="http://engineering.utm.my/chemicalenerg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tm.my/" TargetMode="External"/><Relationship Id="rId5" Type="http://schemas.openxmlformats.org/officeDocument/2006/relationships/image" Target="../media/image1276.png"/><Relationship Id="rId4" Type="http://schemas.openxmlformats.org/officeDocument/2006/relationships/image" Target="../media/image12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3.png"/><Relationship Id="rId299" Type="http://schemas.openxmlformats.org/officeDocument/2006/relationships/image" Target="../media/image305.png"/><Relationship Id="rId21" Type="http://schemas.openxmlformats.org/officeDocument/2006/relationships/image" Target="../media/image27.png"/><Relationship Id="rId63" Type="http://schemas.openxmlformats.org/officeDocument/2006/relationships/image" Target="../media/image69.png"/><Relationship Id="rId159" Type="http://schemas.openxmlformats.org/officeDocument/2006/relationships/image" Target="../media/image165.png"/><Relationship Id="rId324" Type="http://schemas.openxmlformats.org/officeDocument/2006/relationships/image" Target="../media/image330.png"/><Relationship Id="rId366" Type="http://schemas.openxmlformats.org/officeDocument/2006/relationships/image" Target="../media/image372.png"/><Relationship Id="rId170" Type="http://schemas.openxmlformats.org/officeDocument/2006/relationships/image" Target="../media/image176.png"/><Relationship Id="rId226" Type="http://schemas.openxmlformats.org/officeDocument/2006/relationships/image" Target="../media/image232.png"/><Relationship Id="rId268" Type="http://schemas.openxmlformats.org/officeDocument/2006/relationships/image" Target="../media/image274.png"/><Relationship Id="rId32" Type="http://schemas.openxmlformats.org/officeDocument/2006/relationships/image" Target="../media/image38.png"/><Relationship Id="rId74" Type="http://schemas.openxmlformats.org/officeDocument/2006/relationships/image" Target="../media/image80.png"/><Relationship Id="rId128" Type="http://schemas.openxmlformats.org/officeDocument/2006/relationships/image" Target="../media/image134.png"/><Relationship Id="rId335" Type="http://schemas.openxmlformats.org/officeDocument/2006/relationships/image" Target="../media/image341.png"/><Relationship Id="rId377" Type="http://schemas.openxmlformats.org/officeDocument/2006/relationships/image" Target="../media/image383.png"/><Relationship Id="rId5" Type="http://schemas.openxmlformats.org/officeDocument/2006/relationships/image" Target="../media/image11.png"/><Relationship Id="rId181" Type="http://schemas.openxmlformats.org/officeDocument/2006/relationships/image" Target="../media/image187.png"/><Relationship Id="rId237" Type="http://schemas.openxmlformats.org/officeDocument/2006/relationships/image" Target="../media/image243.png"/><Relationship Id="rId402" Type="http://schemas.openxmlformats.org/officeDocument/2006/relationships/image" Target="../media/image408.png"/><Relationship Id="rId279" Type="http://schemas.openxmlformats.org/officeDocument/2006/relationships/image" Target="../media/image285.png"/><Relationship Id="rId43" Type="http://schemas.openxmlformats.org/officeDocument/2006/relationships/image" Target="../media/image49.png"/><Relationship Id="rId139" Type="http://schemas.openxmlformats.org/officeDocument/2006/relationships/image" Target="../media/image145.png"/><Relationship Id="rId290" Type="http://schemas.openxmlformats.org/officeDocument/2006/relationships/image" Target="../media/image296.png"/><Relationship Id="rId304" Type="http://schemas.openxmlformats.org/officeDocument/2006/relationships/image" Target="../media/image310.png"/><Relationship Id="rId346" Type="http://schemas.openxmlformats.org/officeDocument/2006/relationships/image" Target="../media/image352.png"/><Relationship Id="rId388" Type="http://schemas.openxmlformats.org/officeDocument/2006/relationships/image" Target="../media/image394.png"/><Relationship Id="rId85" Type="http://schemas.openxmlformats.org/officeDocument/2006/relationships/image" Target="../media/image91.png"/><Relationship Id="rId150" Type="http://schemas.openxmlformats.org/officeDocument/2006/relationships/image" Target="../media/image156.png"/><Relationship Id="rId192" Type="http://schemas.openxmlformats.org/officeDocument/2006/relationships/image" Target="../media/image198.png"/><Relationship Id="rId206" Type="http://schemas.openxmlformats.org/officeDocument/2006/relationships/image" Target="../media/image212.png"/><Relationship Id="rId413" Type="http://schemas.openxmlformats.org/officeDocument/2006/relationships/image" Target="../media/image419.png"/><Relationship Id="rId248" Type="http://schemas.openxmlformats.org/officeDocument/2006/relationships/image" Target="../media/image254.png"/><Relationship Id="rId12" Type="http://schemas.openxmlformats.org/officeDocument/2006/relationships/image" Target="../media/image18.png"/><Relationship Id="rId108" Type="http://schemas.openxmlformats.org/officeDocument/2006/relationships/image" Target="../media/image114.png"/><Relationship Id="rId315" Type="http://schemas.openxmlformats.org/officeDocument/2006/relationships/image" Target="../media/image321.png"/><Relationship Id="rId357" Type="http://schemas.openxmlformats.org/officeDocument/2006/relationships/image" Target="../media/image363.png"/><Relationship Id="rId54" Type="http://schemas.openxmlformats.org/officeDocument/2006/relationships/image" Target="../media/image60.png"/><Relationship Id="rId96" Type="http://schemas.openxmlformats.org/officeDocument/2006/relationships/image" Target="../media/image102.png"/><Relationship Id="rId161" Type="http://schemas.openxmlformats.org/officeDocument/2006/relationships/image" Target="../media/image167.png"/><Relationship Id="rId217" Type="http://schemas.openxmlformats.org/officeDocument/2006/relationships/image" Target="../media/image223.png"/><Relationship Id="rId399" Type="http://schemas.openxmlformats.org/officeDocument/2006/relationships/image" Target="../media/image405.png"/><Relationship Id="rId259" Type="http://schemas.openxmlformats.org/officeDocument/2006/relationships/image" Target="../media/image265.png"/><Relationship Id="rId424" Type="http://schemas.openxmlformats.org/officeDocument/2006/relationships/image" Target="../media/image430.png"/><Relationship Id="rId23" Type="http://schemas.openxmlformats.org/officeDocument/2006/relationships/image" Target="../media/image29.png"/><Relationship Id="rId119" Type="http://schemas.openxmlformats.org/officeDocument/2006/relationships/image" Target="../media/image125.png"/><Relationship Id="rId270" Type="http://schemas.openxmlformats.org/officeDocument/2006/relationships/image" Target="../media/image276.png"/><Relationship Id="rId326" Type="http://schemas.openxmlformats.org/officeDocument/2006/relationships/image" Target="../media/image332.png"/><Relationship Id="rId65" Type="http://schemas.openxmlformats.org/officeDocument/2006/relationships/image" Target="../media/image71.png"/><Relationship Id="rId130" Type="http://schemas.openxmlformats.org/officeDocument/2006/relationships/image" Target="../media/image136.png"/><Relationship Id="rId368" Type="http://schemas.openxmlformats.org/officeDocument/2006/relationships/image" Target="../media/image374.png"/><Relationship Id="rId172" Type="http://schemas.openxmlformats.org/officeDocument/2006/relationships/image" Target="../media/image178.png"/><Relationship Id="rId228" Type="http://schemas.openxmlformats.org/officeDocument/2006/relationships/image" Target="../media/image234.png"/><Relationship Id="rId281" Type="http://schemas.openxmlformats.org/officeDocument/2006/relationships/image" Target="../media/image287.png"/><Relationship Id="rId337" Type="http://schemas.openxmlformats.org/officeDocument/2006/relationships/image" Target="../media/image343.png"/><Relationship Id="rId34" Type="http://schemas.openxmlformats.org/officeDocument/2006/relationships/image" Target="../media/image40.png"/><Relationship Id="rId76" Type="http://schemas.openxmlformats.org/officeDocument/2006/relationships/image" Target="../media/image82.png"/><Relationship Id="rId141" Type="http://schemas.openxmlformats.org/officeDocument/2006/relationships/image" Target="../media/image147.png"/><Relationship Id="rId379" Type="http://schemas.openxmlformats.org/officeDocument/2006/relationships/image" Target="../media/image385.png"/><Relationship Id="rId7" Type="http://schemas.openxmlformats.org/officeDocument/2006/relationships/image" Target="../media/image13.png"/><Relationship Id="rId183" Type="http://schemas.openxmlformats.org/officeDocument/2006/relationships/image" Target="../media/image189.png"/><Relationship Id="rId239" Type="http://schemas.openxmlformats.org/officeDocument/2006/relationships/image" Target="../media/image245.png"/><Relationship Id="rId390" Type="http://schemas.openxmlformats.org/officeDocument/2006/relationships/image" Target="../media/image396.png"/><Relationship Id="rId404" Type="http://schemas.openxmlformats.org/officeDocument/2006/relationships/image" Target="../media/image410.png"/><Relationship Id="rId250" Type="http://schemas.openxmlformats.org/officeDocument/2006/relationships/image" Target="../media/image256.png"/><Relationship Id="rId292" Type="http://schemas.openxmlformats.org/officeDocument/2006/relationships/image" Target="../media/image298.png"/><Relationship Id="rId306" Type="http://schemas.openxmlformats.org/officeDocument/2006/relationships/image" Target="../media/image312.png"/><Relationship Id="rId45" Type="http://schemas.openxmlformats.org/officeDocument/2006/relationships/image" Target="../media/image51.png"/><Relationship Id="rId87" Type="http://schemas.openxmlformats.org/officeDocument/2006/relationships/image" Target="../media/image93.png"/><Relationship Id="rId110" Type="http://schemas.openxmlformats.org/officeDocument/2006/relationships/image" Target="../media/image116.png"/><Relationship Id="rId348" Type="http://schemas.openxmlformats.org/officeDocument/2006/relationships/image" Target="../media/image354.png"/><Relationship Id="rId152" Type="http://schemas.openxmlformats.org/officeDocument/2006/relationships/image" Target="../media/image158.png"/><Relationship Id="rId194" Type="http://schemas.openxmlformats.org/officeDocument/2006/relationships/image" Target="../media/image200.png"/><Relationship Id="rId208" Type="http://schemas.openxmlformats.org/officeDocument/2006/relationships/image" Target="../media/image214.png"/><Relationship Id="rId415" Type="http://schemas.openxmlformats.org/officeDocument/2006/relationships/image" Target="../media/image421.png"/><Relationship Id="rId261" Type="http://schemas.openxmlformats.org/officeDocument/2006/relationships/image" Target="../media/image267.png"/><Relationship Id="rId14" Type="http://schemas.openxmlformats.org/officeDocument/2006/relationships/image" Target="../media/image20.png"/><Relationship Id="rId56" Type="http://schemas.openxmlformats.org/officeDocument/2006/relationships/image" Target="../media/image62.png"/><Relationship Id="rId317" Type="http://schemas.openxmlformats.org/officeDocument/2006/relationships/image" Target="../media/image323.png"/><Relationship Id="rId359" Type="http://schemas.openxmlformats.org/officeDocument/2006/relationships/image" Target="../media/image365.png"/><Relationship Id="rId98" Type="http://schemas.openxmlformats.org/officeDocument/2006/relationships/image" Target="../media/image104.png"/><Relationship Id="rId121" Type="http://schemas.openxmlformats.org/officeDocument/2006/relationships/image" Target="../media/image127.png"/><Relationship Id="rId163" Type="http://schemas.openxmlformats.org/officeDocument/2006/relationships/image" Target="../media/image169.png"/><Relationship Id="rId219" Type="http://schemas.openxmlformats.org/officeDocument/2006/relationships/image" Target="../media/image225.png"/><Relationship Id="rId370" Type="http://schemas.openxmlformats.org/officeDocument/2006/relationships/image" Target="../media/image376.png"/><Relationship Id="rId426" Type="http://schemas.openxmlformats.org/officeDocument/2006/relationships/image" Target="../media/image432.png"/><Relationship Id="rId230" Type="http://schemas.openxmlformats.org/officeDocument/2006/relationships/image" Target="../media/image236.png"/><Relationship Id="rId25" Type="http://schemas.openxmlformats.org/officeDocument/2006/relationships/image" Target="../media/image31.png"/><Relationship Id="rId67" Type="http://schemas.openxmlformats.org/officeDocument/2006/relationships/image" Target="../media/image73.png"/><Relationship Id="rId272" Type="http://schemas.openxmlformats.org/officeDocument/2006/relationships/image" Target="../media/image278.png"/><Relationship Id="rId328" Type="http://schemas.openxmlformats.org/officeDocument/2006/relationships/image" Target="../media/image334.png"/><Relationship Id="rId132" Type="http://schemas.openxmlformats.org/officeDocument/2006/relationships/image" Target="../media/image138.png"/><Relationship Id="rId174" Type="http://schemas.openxmlformats.org/officeDocument/2006/relationships/image" Target="../media/image180.png"/><Relationship Id="rId381" Type="http://schemas.openxmlformats.org/officeDocument/2006/relationships/image" Target="../media/image387.png"/><Relationship Id="rId241" Type="http://schemas.openxmlformats.org/officeDocument/2006/relationships/image" Target="../media/image247.png"/><Relationship Id="rId36" Type="http://schemas.openxmlformats.org/officeDocument/2006/relationships/image" Target="../media/image42.png"/><Relationship Id="rId283" Type="http://schemas.openxmlformats.org/officeDocument/2006/relationships/image" Target="../media/image289.png"/><Relationship Id="rId339" Type="http://schemas.openxmlformats.org/officeDocument/2006/relationships/image" Target="../media/image345.png"/><Relationship Id="rId78" Type="http://schemas.openxmlformats.org/officeDocument/2006/relationships/image" Target="../media/image84.png"/><Relationship Id="rId101" Type="http://schemas.openxmlformats.org/officeDocument/2006/relationships/image" Target="../media/image107.png"/><Relationship Id="rId143" Type="http://schemas.openxmlformats.org/officeDocument/2006/relationships/image" Target="../media/image149.png"/><Relationship Id="rId185" Type="http://schemas.openxmlformats.org/officeDocument/2006/relationships/image" Target="../media/image191.png"/><Relationship Id="rId350" Type="http://schemas.openxmlformats.org/officeDocument/2006/relationships/image" Target="../media/image356.png"/><Relationship Id="rId406" Type="http://schemas.openxmlformats.org/officeDocument/2006/relationships/image" Target="../media/image412.png"/><Relationship Id="rId9" Type="http://schemas.openxmlformats.org/officeDocument/2006/relationships/image" Target="../media/image15.png"/><Relationship Id="rId210" Type="http://schemas.openxmlformats.org/officeDocument/2006/relationships/image" Target="../media/image216.png"/><Relationship Id="rId392" Type="http://schemas.openxmlformats.org/officeDocument/2006/relationships/image" Target="../media/image398.png"/><Relationship Id="rId252" Type="http://schemas.openxmlformats.org/officeDocument/2006/relationships/image" Target="../media/image258.png"/><Relationship Id="rId294" Type="http://schemas.openxmlformats.org/officeDocument/2006/relationships/image" Target="../media/image300.png"/><Relationship Id="rId308" Type="http://schemas.openxmlformats.org/officeDocument/2006/relationships/image" Target="../media/image314.png"/><Relationship Id="rId47" Type="http://schemas.openxmlformats.org/officeDocument/2006/relationships/image" Target="../media/image53.png"/><Relationship Id="rId89" Type="http://schemas.openxmlformats.org/officeDocument/2006/relationships/image" Target="../media/image95.png"/><Relationship Id="rId112" Type="http://schemas.openxmlformats.org/officeDocument/2006/relationships/image" Target="../media/image118.png"/><Relationship Id="rId154" Type="http://schemas.openxmlformats.org/officeDocument/2006/relationships/image" Target="../media/image160.png"/><Relationship Id="rId361" Type="http://schemas.openxmlformats.org/officeDocument/2006/relationships/image" Target="../media/image367.png"/><Relationship Id="rId196" Type="http://schemas.openxmlformats.org/officeDocument/2006/relationships/image" Target="../media/image202.png"/><Relationship Id="rId417" Type="http://schemas.openxmlformats.org/officeDocument/2006/relationships/image" Target="../media/image423.png"/><Relationship Id="rId16" Type="http://schemas.openxmlformats.org/officeDocument/2006/relationships/image" Target="../media/image22.png"/><Relationship Id="rId221" Type="http://schemas.openxmlformats.org/officeDocument/2006/relationships/image" Target="../media/image227.png"/><Relationship Id="rId263" Type="http://schemas.openxmlformats.org/officeDocument/2006/relationships/image" Target="../media/image269.png"/><Relationship Id="rId319" Type="http://schemas.openxmlformats.org/officeDocument/2006/relationships/image" Target="../media/image325.png"/><Relationship Id="rId58" Type="http://schemas.openxmlformats.org/officeDocument/2006/relationships/image" Target="../media/image64.png"/><Relationship Id="rId123" Type="http://schemas.openxmlformats.org/officeDocument/2006/relationships/image" Target="../media/image129.png"/><Relationship Id="rId330" Type="http://schemas.openxmlformats.org/officeDocument/2006/relationships/image" Target="../media/image336.png"/><Relationship Id="rId165" Type="http://schemas.openxmlformats.org/officeDocument/2006/relationships/image" Target="../media/image171.png"/><Relationship Id="rId372" Type="http://schemas.openxmlformats.org/officeDocument/2006/relationships/image" Target="../media/image378.png"/><Relationship Id="rId428" Type="http://schemas.openxmlformats.org/officeDocument/2006/relationships/image" Target="../media/image434.png"/><Relationship Id="rId232" Type="http://schemas.openxmlformats.org/officeDocument/2006/relationships/image" Target="../media/image238.png"/><Relationship Id="rId274" Type="http://schemas.openxmlformats.org/officeDocument/2006/relationships/image" Target="../media/image280.png"/><Relationship Id="rId27" Type="http://schemas.openxmlformats.org/officeDocument/2006/relationships/image" Target="../media/image33.png"/><Relationship Id="rId69" Type="http://schemas.openxmlformats.org/officeDocument/2006/relationships/image" Target="../media/image75.png"/><Relationship Id="rId134" Type="http://schemas.openxmlformats.org/officeDocument/2006/relationships/image" Target="../media/image140.png"/><Relationship Id="rId80" Type="http://schemas.openxmlformats.org/officeDocument/2006/relationships/image" Target="../media/image86.png"/><Relationship Id="rId176" Type="http://schemas.openxmlformats.org/officeDocument/2006/relationships/image" Target="../media/image182.png"/><Relationship Id="rId341" Type="http://schemas.openxmlformats.org/officeDocument/2006/relationships/image" Target="../media/image347.png"/><Relationship Id="rId383" Type="http://schemas.openxmlformats.org/officeDocument/2006/relationships/image" Target="../media/image389.png"/><Relationship Id="rId201" Type="http://schemas.openxmlformats.org/officeDocument/2006/relationships/image" Target="../media/image207.png"/><Relationship Id="rId243" Type="http://schemas.openxmlformats.org/officeDocument/2006/relationships/image" Target="../media/image249.png"/><Relationship Id="rId285" Type="http://schemas.openxmlformats.org/officeDocument/2006/relationships/image" Target="../media/image291.png"/><Relationship Id="rId38" Type="http://schemas.openxmlformats.org/officeDocument/2006/relationships/image" Target="../media/image44.png"/><Relationship Id="rId103" Type="http://schemas.openxmlformats.org/officeDocument/2006/relationships/image" Target="../media/image109.png"/><Relationship Id="rId310" Type="http://schemas.openxmlformats.org/officeDocument/2006/relationships/image" Target="../media/image316.png"/><Relationship Id="rId91" Type="http://schemas.openxmlformats.org/officeDocument/2006/relationships/image" Target="../media/image97.png"/><Relationship Id="rId145" Type="http://schemas.openxmlformats.org/officeDocument/2006/relationships/image" Target="../media/image151.png"/><Relationship Id="rId187" Type="http://schemas.openxmlformats.org/officeDocument/2006/relationships/image" Target="../media/image193.png"/><Relationship Id="rId352" Type="http://schemas.openxmlformats.org/officeDocument/2006/relationships/image" Target="../media/image358.png"/><Relationship Id="rId394" Type="http://schemas.openxmlformats.org/officeDocument/2006/relationships/image" Target="../media/image400.png"/><Relationship Id="rId408" Type="http://schemas.openxmlformats.org/officeDocument/2006/relationships/image" Target="../media/image414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18.png"/><Relationship Id="rId233" Type="http://schemas.openxmlformats.org/officeDocument/2006/relationships/image" Target="../media/image239.png"/><Relationship Id="rId254" Type="http://schemas.openxmlformats.org/officeDocument/2006/relationships/image" Target="../media/image260.png"/><Relationship Id="rId28" Type="http://schemas.openxmlformats.org/officeDocument/2006/relationships/image" Target="../media/image34.png"/><Relationship Id="rId49" Type="http://schemas.openxmlformats.org/officeDocument/2006/relationships/image" Target="../media/image55.png"/><Relationship Id="rId114" Type="http://schemas.openxmlformats.org/officeDocument/2006/relationships/image" Target="../media/image120.png"/><Relationship Id="rId275" Type="http://schemas.openxmlformats.org/officeDocument/2006/relationships/image" Target="../media/image281.png"/><Relationship Id="rId296" Type="http://schemas.openxmlformats.org/officeDocument/2006/relationships/image" Target="../media/image302.png"/><Relationship Id="rId300" Type="http://schemas.openxmlformats.org/officeDocument/2006/relationships/image" Target="../media/image306.png"/><Relationship Id="rId60" Type="http://schemas.openxmlformats.org/officeDocument/2006/relationships/image" Target="../media/image66.png"/><Relationship Id="rId81" Type="http://schemas.openxmlformats.org/officeDocument/2006/relationships/image" Target="../media/image87.png"/><Relationship Id="rId135" Type="http://schemas.openxmlformats.org/officeDocument/2006/relationships/image" Target="../media/image141.png"/><Relationship Id="rId156" Type="http://schemas.openxmlformats.org/officeDocument/2006/relationships/image" Target="../media/image162.png"/><Relationship Id="rId177" Type="http://schemas.openxmlformats.org/officeDocument/2006/relationships/image" Target="../media/image183.png"/><Relationship Id="rId198" Type="http://schemas.openxmlformats.org/officeDocument/2006/relationships/image" Target="../media/image204.png"/><Relationship Id="rId321" Type="http://schemas.openxmlformats.org/officeDocument/2006/relationships/image" Target="../media/image327.png"/><Relationship Id="rId342" Type="http://schemas.openxmlformats.org/officeDocument/2006/relationships/image" Target="../media/image348.png"/><Relationship Id="rId363" Type="http://schemas.openxmlformats.org/officeDocument/2006/relationships/image" Target="../media/image369.png"/><Relationship Id="rId384" Type="http://schemas.openxmlformats.org/officeDocument/2006/relationships/image" Target="../media/image390.png"/><Relationship Id="rId419" Type="http://schemas.openxmlformats.org/officeDocument/2006/relationships/image" Target="../media/image425.png"/><Relationship Id="rId202" Type="http://schemas.openxmlformats.org/officeDocument/2006/relationships/image" Target="../media/image208.png"/><Relationship Id="rId223" Type="http://schemas.openxmlformats.org/officeDocument/2006/relationships/image" Target="../media/image229.png"/><Relationship Id="rId244" Type="http://schemas.openxmlformats.org/officeDocument/2006/relationships/image" Target="../media/image250.png"/><Relationship Id="rId430" Type="http://schemas.openxmlformats.org/officeDocument/2006/relationships/image" Target="../media/image436.png"/><Relationship Id="rId18" Type="http://schemas.openxmlformats.org/officeDocument/2006/relationships/image" Target="../media/image24.png"/><Relationship Id="rId39" Type="http://schemas.openxmlformats.org/officeDocument/2006/relationships/image" Target="../media/image45.png"/><Relationship Id="rId265" Type="http://schemas.openxmlformats.org/officeDocument/2006/relationships/image" Target="../media/image271.png"/><Relationship Id="rId286" Type="http://schemas.openxmlformats.org/officeDocument/2006/relationships/image" Target="../media/image292.png"/><Relationship Id="rId50" Type="http://schemas.openxmlformats.org/officeDocument/2006/relationships/image" Target="../media/image56.png"/><Relationship Id="rId104" Type="http://schemas.openxmlformats.org/officeDocument/2006/relationships/image" Target="../media/image110.png"/><Relationship Id="rId125" Type="http://schemas.openxmlformats.org/officeDocument/2006/relationships/image" Target="../media/image131.png"/><Relationship Id="rId146" Type="http://schemas.openxmlformats.org/officeDocument/2006/relationships/image" Target="../media/image152.png"/><Relationship Id="rId167" Type="http://schemas.openxmlformats.org/officeDocument/2006/relationships/image" Target="../media/image173.png"/><Relationship Id="rId188" Type="http://schemas.openxmlformats.org/officeDocument/2006/relationships/image" Target="../media/image194.png"/><Relationship Id="rId311" Type="http://schemas.openxmlformats.org/officeDocument/2006/relationships/image" Target="../media/image317.png"/><Relationship Id="rId332" Type="http://schemas.openxmlformats.org/officeDocument/2006/relationships/image" Target="../media/image338.png"/><Relationship Id="rId353" Type="http://schemas.openxmlformats.org/officeDocument/2006/relationships/image" Target="../media/image359.png"/><Relationship Id="rId374" Type="http://schemas.openxmlformats.org/officeDocument/2006/relationships/image" Target="../media/image380.png"/><Relationship Id="rId395" Type="http://schemas.openxmlformats.org/officeDocument/2006/relationships/image" Target="../media/image401.png"/><Relationship Id="rId409" Type="http://schemas.openxmlformats.org/officeDocument/2006/relationships/image" Target="../media/image415.png"/><Relationship Id="rId71" Type="http://schemas.openxmlformats.org/officeDocument/2006/relationships/image" Target="../media/image77.png"/><Relationship Id="rId92" Type="http://schemas.openxmlformats.org/officeDocument/2006/relationships/image" Target="../media/image98.png"/><Relationship Id="rId213" Type="http://schemas.openxmlformats.org/officeDocument/2006/relationships/image" Target="../media/image219.png"/><Relationship Id="rId234" Type="http://schemas.openxmlformats.org/officeDocument/2006/relationships/image" Target="../media/image240.png"/><Relationship Id="rId420" Type="http://schemas.openxmlformats.org/officeDocument/2006/relationships/image" Target="../media/image426.png"/><Relationship Id="rId2" Type="http://schemas.openxmlformats.org/officeDocument/2006/relationships/image" Target="../media/image8.png"/><Relationship Id="rId29" Type="http://schemas.openxmlformats.org/officeDocument/2006/relationships/image" Target="../media/image35.png"/><Relationship Id="rId255" Type="http://schemas.openxmlformats.org/officeDocument/2006/relationships/image" Target="../media/image261.png"/><Relationship Id="rId276" Type="http://schemas.openxmlformats.org/officeDocument/2006/relationships/image" Target="../media/image282.png"/><Relationship Id="rId297" Type="http://schemas.openxmlformats.org/officeDocument/2006/relationships/image" Target="../media/image303.png"/><Relationship Id="rId40" Type="http://schemas.openxmlformats.org/officeDocument/2006/relationships/image" Target="../media/image46.png"/><Relationship Id="rId115" Type="http://schemas.openxmlformats.org/officeDocument/2006/relationships/image" Target="../media/image121.png"/><Relationship Id="rId136" Type="http://schemas.openxmlformats.org/officeDocument/2006/relationships/image" Target="../media/image142.png"/><Relationship Id="rId157" Type="http://schemas.openxmlformats.org/officeDocument/2006/relationships/image" Target="../media/image163.png"/><Relationship Id="rId178" Type="http://schemas.openxmlformats.org/officeDocument/2006/relationships/image" Target="../media/image184.png"/><Relationship Id="rId301" Type="http://schemas.openxmlformats.org/officeDocument/2006/relationships/image" Target="../media/image307.png"/><Relationship Id="rId322" Type="http://schemas.openxmlformats.org/officeDocument/2006/relationships/image" Target="../media/image328.png"/><Relationship Id="rId343" Type="http://schemas.openxmlformats.org/officeDocument/2006/relationships/image" Target="../media/image349.png"/><Relationship Id="rId364" Type="http://schemas.openxmlformats.org/officeDocument/2006/relationships/image" Target="../media/image370.png"/><Relationship Id="rId61" Type="http://schemas.openxmlformats.org/officeDocument/2006/relationships/image" Target="../media/image67.png"/><Relationship Id="rId82" Type="http://schemas.openxmlformats.org/officeDocument/2006/relationships/image" Target="../media/image88.png"/><Relationship Id="rId199" Type="http://schemas.openxmlformats.org/officeDocument/2006/relationships/image" Target="../media/image205.png"/><Relationship Id="rId203" Type="http://schemas.openxmlformats.org/officeDocument/2006/relationships/image" Target="../media/image209.png"/><Relationship Id="rId385" Type="http://schemas.openxmlformats.org/officeDocument/2006/relationships/image" Target="../media/image391.png"/><Relationship Id="rId19" Type="http://schemas.openxmlformats.org/officeDocument/2006/relationships/image" Target="../media/image25.png"/><Relationship Id="rId224" Type="http://schemas.openxmlformats.org/officeDocument/2006/relationships/image" Target="../media/image230.png"/><Relationship Id="rId245" Type="http://schemas.openxmlformats.org/officeDocument/2006/relationships/image" Target="../media/image251.png"/><Relationship Id="rId266" Type="http://schemas.openxmlformats.org/officeDocument/2006/relationships/image" Target="../media/image272.png"/><Relationship Id="rId287" Type="http://schemas.openxmlformats.org/officeDocument/2006/relationships/image" Target="../media/image293.png"/><Relationship Id="rId410" Type="http://schemas.openxmlformats.org/officeDocument/2006/relationships/image" Target="../media/image416.png"/><Relationship Id="rId431" Type="http://schemas.openxmlformats.org/officeDocument/2006/relationships/image" Target="../media/image437.png"/><Relationship Id="rId30" Type="http://schemas.openxmlformats.org/officeDocument/2006/relationships/image" Target="../media/image36.png"/><Relationship Id="rId105" Type="http://schemas.openxmlformats.org/officeDocument/2006/relationships/image" Target="../media/image111.png"/><Relationship Id="rId126" Type="http://schemas.openxmlformats.org/officeDocument/2006/relationships/image" Target="../media/image132.png"/><Relationship Id="rId147" Type="http://schemas.openxmlformats.org/officeDocument/2006/relationships/image" Target="../media/image153.png"/><Relationship Id="rId168" Type="http://schemas.openxmlformats.org/officeDocument/2006/relationships/image" Target="../media/image174.png"/><Relationship Id="rId312" Type="http://schemas.openxmlformats.org/officeDocument/2006/relationships/image" Target="../media/image318.png"/><Relationship Id="rId333" Type="http://schemas.openxmlformats.org/officeDocument/2006/relationships/image" Target="../media/image339.png"/><Relationship Id="rId354" Type="http://schemas.openxmlformats.org/officeDocument/2006/relationships/image" Target="../media/image360.png"/><Relationship Id="rId51" Type="http://schemas.openxmlformats.org/officeDocument/2006/relationships/image" Target="../media/image57.png"/><Relationship Id="rId72" Type="http://schemas.openxmlformats.org/officeDocument/2006/relationships/image" Target="../media/image78.png"/><Relationship Id="rId93" Type="http://schemas.openxmlformats.org/officeDocument/2006/relationships/image" Target="../media/image99.png"/><Relationship Id="rId189" Type="http://schemas.openxmlformats.org/officeDocument/2006/relationships/image" Target="../media/image195.png"/><Relationship Id="rId375" Type="http://schemas.openxmlformats.org/officeDocument/2006/relationships/image" Target="../media/image381.png"/><Relationship Id="rId396" Type="http://schemas.openxmlformats.org/officeDocument/2006/relationships/image" Target="../media/image402.png"/><Relationship Id="rId3" Type="http://schemas.openxmlformats.org/officeDocument/2006/relationships/image" Target="../media/image9.png"/><Relationship Id="rId214" Type="http://schemas.openxmlformats.org/officeDocument/2006/relationships/image" Target="../media/image220.png"/><Relationship Id="rId235" Type="http://schemas.openxmlformats.org/officeDocument/2006/relationships/image" Target="../media/image241.png"/><Relationship Id="rId256" Type="http://schemas.openxmlformats.org/officeDocument/2006/relationships/image" Target="../media/image262.png"/><Relationship Id="rId277" Type="http://schemas.openxmlformats.org/officeDocument/2006/relationships/image" Target="../media/image283.png"/><Relationship Id="rId298" Type="http://schemas.openxmlformats.org/officeDocument/2006/relationships/image" Target="../media/image304.png"/><Relationship Id="rId400" Type="http://schemas.openxmlformats.org/officeDocument/2006/relationships/image" Target="../media/image406.png"/><Relationship Id="rId421" Type="http://schemas.openxmlformats.org/officeDocument/2006/relationships/image" Target="../media/image427.png"/><Relationship Id="rId116" Type="http://schemas.openxmlformats.org/officeDocument/2006/relationships/image" Target="../media/image122.png"/><Relationship Id="rId137" Type="http://schemas.openxmlformats.org/officeDocument/2006/relationships/image" Target="../media/image143.png"/><Relationship Id="rId158" Type="http://schemas.openxmlformats.org/officeDocument/2006/relationships/image" Target="../media/image164.png"/><Relationship Id="rId302" Type="http://schemas.openxmlformats.org/officeDocument/2006/relationships/image" Target="../media/image308.png"/><Relationship Id="rId323" Type="http://schemas.openxmlformats.org/officeDocument/2006/relationships/image" Target="../media/image329.png"/><Relationship Id="rId344" Type="http://schemas.openxmlformats.org/officeDocument/2006/relationships/image" Target="../media/image350.png"/><Relationship Id="rId20" Type="http://schemas.openxmlformats.org/officeDocument/2006/relationships/image" Target="../media/image26.png"/><Relationship Id="rId41" Type="http://schemas.openxmlformats.org/officeDocument/2006/relationships/image" Target="../media/image47.png"/><Relationship Id="rId62" Type="http://schemas.openxmlformats.org/officeDocument/2006/relationships/image" Target="../media/image68.png"/><Relationship Id="rId83" Type="http://schemas.openxmlformats.org/officeDocument/2006/relationships/image" Target="../media/image89.png"/><Relationship Id="rId179" Type="http://schemas.openxmlformats.org/officeDocument/2006/relationships/image" Target="../media/image185.png"/><Relationship Id="rId365" Type="http://schemas.openxmlformats.org/officeDocument/2006/relationships/image" Target="../media/image371.png"/><Relationship Id="rId386" Type="http://schemas.openxmlformats.org/officeDocument/2006/relationships/image" Target="../media/image392.png"/><Relationship Id="rId190" Type="http://schemas.openxmlformats.org/officeDocument/2006/relationships/image" Target="../media/image196.png"/><Relationship Id="rId204" Type="http://schemas.openxmlformats.org/officeDocument/2006/relationships/image" Target="../media/image210.png"/><Relationship Id="rId225" Type="http://schemas.openxmlformats.org/officeDocument/2006/relationships/image" Target="../media/image231.png"/><Relationship Id="rId246" Type="http://schemas.openxmlformats.org/officeDocument/2006/relationships/image" Target="../media/image252.png"/><Relationship Id="rId267" Type="http://schemas.openxmlformats.org/officeDocument/2006/relationships/image" Target="../media/image273.png"/><Relationship Id="rId288" Type="http://schemas.openxmlformats.org/officeDocument/2006/relationships/image" Target="../media/image294.png"/><Relationship Id="rId411" Type="http://schemas.openxmlformats.org/officeDocument/2006/relationships/image" Target="../media/image417.png"/><Relationship Id="rId432" Type="http://schemas.openxmlformats.org/officeDocument/2006/relationships/image" Target="../media/image438.png"/><Relationship Id="rId106" Type="http://schemas.openxmlformats.org/officeDocument/2006/relationships/image" Target="../media/image112.png"/><Relationship Id="rId127" Type="http://schemas.openxmlformats.org/officeDocument/2006/relationships/image" Target="../media/image133.png"/><Relationship Id="rId313" Type="http://schemas.openxmlformats.org/officeDocument/2006/relationships/image" Target="../media/image319.png"/><Relationship Id="rId10" Type="http://schemas.openxmlformats.org/officeDocument/2006/relationships/image" Target="../media/image16.png"/><Relationship Id="rId31" Type="http://schemas.openxmlformats.org/officeDocument/2006/relationships/image" Target="../media/image37.png"/><Relationship Id="rId52" Type="http://schemas.openxmlformats.org/officeDocument/2006/relationships/image" Target="../media/image58.png"/><Relationship Id="rId73" Type="http://schemas.openxmlformats.org/officeDocument/2006/relationships/image" Target="../media/image79.png"/><Relationship Id="rId94" Type="http://schemas.openxmlformats.org/officeDocument/2006/relationships/image" Target="../media/image100.png"/><Relationship Id="rId148" Type="http://schemas.openxmlformats.org/officeDocument/2006/relationships/image" Target="../media/image154.png"/><Relationship Id="rId169" Type="http://schemas.openxmlformats.org/officeDocument/2006/relationships/image" Target="../media/image175.png"/><Relationship Id="rId334" Type="http://schemas.openxmlformats.org/officeDocument/2006/relationships/image" Target="../media/image340.png"/><Relationship Id="rId355" Type="http://schemas.openxmlformats.org/officeDocument/2006/relationships/image" Target="../media/image361.png"/><Relationship Id="rId376" Type="http://schemas.openxmlformats.org/officeDocument/2006/relationships/image" Target="../media/image382.png"/><Relationship Id="rId397" Type="http://schemas.openxmlformats.org/officeDocument/2006/relationships/image" Target="../media/image403.png"/><Relationship Id="rId4" Type="http://schemas.openxmlformats.org/officeDocument/2006/relationships/image" Target="../media/image10.png"/><Relationship Id="rId180" Type="http://schemas.openxmlformats.org/officeDocument/2006/relationships/image" Target="../media/image186.png"/><Relationship Id="rId215" Type="http://schemas.openxmlformats.org/officeDocument/2006/relationships/image" Target="../media/image221.png"/><Relationship Id="rId236" Type="http://schemas.openxmlformats.org/officeDocument/2006/relationships/image" Target="../media/image242.png"/><Relationship Id="rId257" Type="http://schemas.openxmlformats.org/officeDocument/2006/relationships/image" Target="../media/image263.png"/><Relationship Id="rId278" Type="http://schemas.openxmlformats.org/officeDocument/2006/relationships/image" Target="../media/image284.png"/><Relationship Id="rId401" Type="http://schemas.openxmlformats.org/officeDocument/2006/relationships/image" Target="../media/image407.png"/><Relationship Id="rId422" Type="http://schemas.openxmlformats.org/officeDocument/2006/relationships/image" Target="../media/image428.png"/><Relationship Id="rId303" Type="http://schemas.openxmlformats.org/officeDocument/2006/relationships/image" Target="../media/image309.png"/><Relationship Id="rId42" Type="http://schemas.openxmlformats.org/officeDocument/2006/relationships/image" Target="../media/image48.png"/><Relationship Id="rId84" Type="http://schemas.openxmlformats.org/officeDocument/2006/relationships/image" Target="../media/image90.png"/><Relationship Id="rId138" Type="http://schemas.openxmlformats.org/officeDocument/2006/relationships/image" Target="../media/image144.png"/><Relationship Id="rId345" Type="http://schemas.openxmlformats.org/officeDocument/2006/relationships/image" Target="../media/image351.png"/><Relationship Id="rId387" Type="http://schemas.openxmlformats.org/officeDocument/2006/relationships/image" Target="../media/image393.png"/><Relationship Id="rId191" Type="http://schemas.openxmlformats.org/officeDocument/2006/relationships/image" Target="../media/image197.png"/><Relationship Id="rId205" Type="http://schemas.openxmlformats.org/officeDocument/2006/relationships/image" Target="../media/image211.png"/><Relationship Id="rId247" Type="http://schemas.openxmlformats.org/officeDocument/2006/relationships/image" Target="../media/image253.png"/><Relationship Id="rId412" Type="http://schemas.openxmlformats.org/officeDocument/2006/relationships/image" Target="../media/image418.png"/><Relationship Id="rId107" Type="http://schemas.openxmlformats.org/officeDocument/2006/relationships/image" Target="../media/image113.png"/><Relationship Id="rId289" Type="http://schemas.openxmlformats.org/officeDocument/2006/relationships/image" Target="../media/image295.png"/><Relationship Id="rId11" Type="http://schemas.openxmlformats.org/officeDocument/2006/relationships/image" Target="../media/image17.png"/><Relationship Id="rId53" Type="http://schemas.openxmlformats.org/officeDocument/2006/relationships/image" Target="../media/image59.png"/><Relationship Id="rId149" Type="http://schemas.openxmlformats.org/officeDocument/2006/relationships/image" Target="../media/image155.png"/><Relationship Id="rId314" Type="http://schemas.openxmlformats.org/officeDocument/2006/relationships/image" Target="../media/image320.png"/><Relationship Id="rId356" Type="http://schemas.openxmlformats.org/officeDocument/2006/relationships/image" Target="../media/image362.png"/><Relationship Id="rId398" Type="http://schemas.openxmlformats.org/officeDocument/2006/relationships/image" Target="../media/image404.png"/><Relationship Id="rId95" Type="http://schemas.openxmlformats.org/officeDocument/2006/relationships/image" Target="../media/image101.png"/><Relationship Id="rId160" Type="http://schemas.openxmlformats.org/officeDocument/2006/relationships/image" Target="../media/image166.png"/><Relationship Id="rId216" Type="http://schemas.openxmlformats.org/officeDocument/2006/relationships/image" Target="../media/image222.png"/><Relationship Id="rId423" Type="http://schemas.openxmlformats.org/officeDocument/2006/relationships/image" Target="../media/image429.png"/><Relationship Id="rId258" Type="http://schemas.openxmlformats.org/officeDocument/2006/relationships/image" Target="../media/image264.png"/><Relationship Id="rId22" Type="http://schemas.openxmlformats.org/officeDocument/2006/relationships/image" Target="../media/image28.png"/><Relationship Id="rId64" Type="http://schemas.openxmlformats.org/officeDocument/2006/relationships/image" Target="../media/image70.png"/><Relationship Id="rId118" Type="http://schemas.openxmlformats.org/officeDocument/2006/relationships/image" Target="../media/image124.png"/><Relationship Id="rId325" Type="http://schemas.openxmlformats.org/officeDocument/2006/relationships/image" Target="../media/image331.png"/><Relationship Id="rId367" Type="http://schemas.openxmlformats.org/officeDocument/2006/relationships/image" Target="../media/image373.png"/><Relationship Id="rId171" Type="http://schemas.openxmlformats.org/officeDocument/2006/relationships/image" Target="../media/image177.png"/><Relationship Id="rId227" Type="http://schemas.openxmlformats.org/officeDocument/2006/relationships/image" Target="../media/image233.png"/><Relationship Id="rId269" Type="http://schemas.openxmlformats.org/officeDocument/2006/relationships/image" Target="../media/image275.png"/><Relationship Id="rId33" Type="http://schemas.openxmlformats.org/officeDocument/2006/relationships/image" Target="../media/image39.png"/><Relationship Id="rId129" Type="http://schemas.openxmlformats.org/officeDocument/2006/relationships/image" Target="../media/image135.png"/><Relationship Id="rId280" Type="http://schemas.openxmlformats.org/officeDocument/2006/relationships/image" Target="../media/image286.png"/><Relationship Id="rId336" Type="http://schemas.openxmlformats.org/officeDocument/2006/relationships/image" Target="../media/image342.png"/><Relationship Id="rId75" Type="http://schemas.openxmlformats.org/officeDocument/2006/relationships/image" Target="../media/image81.png"/><Relationship Id="rId140" Type="http://schemas.openxmlformats.org/officeDocument/2006/relationships/image" Target="../media/image146.png"/><Relationship Id="rId182" Type="http://schemas.openxmlformats.org/officeDocument/2006/relationships/image" Target="../media/image188.png"/><Relationship Id="rId378" Type="http://schemas.openxmlformats.org/officeDocument/2006/relationships/image" Target="../media/image384.png"/><Relationship Id="rId403" Type="http://schemas.openxmlformats.org/officeDocument/2006/relationships/image" Target="../media/image409.png"/><Relationship Id="rId6" Type="http://schemas.openxmlformats.org/officeDocument/2006/relationships/image" Target="../media/image12.png"/><Relationship Id="rId238" Type="http://schemas.openxmlformats.org/officeDocument/2006/relationships/image" Target="../media/image244.png"/><Relationship Id="rId291" Type="http://schemas.openxmlformats.org/officeDocument/2006/relationships/image" Target="../media/image297.png"/><Relationship Id="rId305" Type="http://schemas.openxmlformats.org/officeDocument/2006/relationships/image" Target="../media/image311.png"/><Relationship Id="rId347" Type="http://schemas.openxmlformats.org/officeDocument/2006/relationships/image" Target="../media/image353.png"/><Relationship Id="rId44" Type="http://schemas.openxmlformats.org/officeDocument/2006/relationships/image" Target="../media/image50.png"/><Relationship Id="rId86" Type="http://schemas.openxmlformats.org/officeDocument/2006/relationships/image" Target="../media/image92.png"/><Relationship Id="rId151" Type="http://schemas.openxmlformats.org/officeDocument/2006/relationships/image" Target="../media/image157.png"/><Relationship Id="rId389" Type="http://schemas.openxmlformats.org/officeDocument/2006/relationships/image" Target="../media/image395.png"/><Relationship Id="rId193" Type="http://schemas.openxmlformats.org/officeDocument/2006/relationships/image" Target="../media/image199.png"/><Relationship Id="rId207" Type="http://schemas.openxmlformats.org/officeDocument/2006/relationships/image" Target="../media/image213.png"/><Relationship Id="rId249" Type="http://schemas.openxmlformats.org/officeDocument/2006/relationships/image" Target="../media/image255.png"/><Relationship Id="rId414" Type="http://schemas.openxmlformats.org/officeDocument/2006/relationships/image" Target="../media/image420.png"/><Relationship Id="rId13" Type="http://schemas.openxmlformats.org/officeDocument/2006/relationships/image" Target="../media/image19.png"/><Relationship Id="rId109" Type="http://schemas.openxmlformats.org/officeDocument/2006/relationships/image" Target="../media/image115.png"/><Relationship Id="rId260" Type="http://schemas.openxmlformats.org/officeDocument/2006/relationships/image" Target="../media/image266.png"/><Relationship Id="rId316" Type="http://schemas.openxmlformats.org/officeDocument/2006/relationships/image" Target="../media/image322.png"/><Relationship Id="rId55" Type="http://schemas.openxmlformats.org/officeDocument/2006/relationships/image" Target="../media/image61.png"/><Relationship Id="rId97" Type="http://schemas.openxmlformats.org/officeDocument/2006/relationships/image" Target="../media/image103.png"/><Relationship Id="rId120" Type="http://schemas.openxmlformats.org/officeDocument/2006/relationships/image" Target="../media/image126.png"/><Relationship Id="rId358" Type="http://schemas.openxmlformats.org/officeDocument/2006/relationships/image" Target="../media/image364.png"/><Relationship Id="rId162" Type="http://schemas.openxmlformats.org/officeDocument/2006/relationships/image" Target="../media/image168.png"/><Relationship Id="rId218" Type="http://schemas.openxmlformats.org/officeDocument/2006/relationships/image" Target="../media/image224.png"/><Relationship Id="rId425" Type="http://schemas.openxmlformats.org/officeDocument/2006/relationships/image" Target="../media/image431.png"/><Relationship Id="rId271" Type="http://schemas.openxmlformats.org/officeDocument/2006/relationships/image" Target="../media/image277.png"/><Relationship Id="rId24" Type="http://schemas.openxmlformats.org/officeDocument/2006/relationships/image" Target="../media/image30.png"/><Relationship Id="rId66" Type="http://schemas.openxmlformats.org/officeDocument/2006/relationships/image" Target="../media/image72.png"/><Relationship Id="rId131" Type="http://schemas.openxmlformats.org/officeDocument/2006/relationships/image" Target="../media/image137.png"/><Relationship Id="rId327" Type="http://schemas.openxmlformats.org/officeDocument/2006/relationships/image" Target="../media/image333.png"/><Relationship Id="rId369" Type="http://schemas.openxmlformats.org/officeDocument/2006/relationships/image" Target="../media/image375.png"/><Relationship Id="rId173" Type="http://schemas.openxmlformats.org/officeDocument/2006/relationships/image" Target="../media/image179.png"/><Relationship Id="rId229" Type="http://schemas.openxmlformats.org/officeDocument/2006/relationships/image" Target="../media/image235.png"/><Relationship Id="rId380" Type="http://schemas.openxmlformats.org/officeDocument/2006/relationships/image" Target="../media/image386.png"/><Relationship Id="rId240" Type="http://schemas.openxmlformats.org/officeDocument/2006/relationships/image" Target="../media/image246.png"/><Relationship Id="rId35" Type="http://schemas.openxmlformats.org/officeDocument/2006/relationships/image" Target="../media/image41.png"/><Relationship Id="rId77" Type="http://schemas.openxmlformats.org/officeDocument/2006/relationships/image" Target="../media/image83.png"/><Relationship Id="rId100" Type="http://schemas.openxmlformats.org/officeDocument/2006/relationships/image" Target="../media/image106.png"/><Relationship Id="rId282" Type="http://schemas.openxmlformats.org/officeDocument/2006/relationships/image" Target="../media/image288.png"/><Relationship Id="rId338" Type="http://schemas.openxmlformats.org/officeDocument/2006/relationships/image" Target="../media/image344.png"/><Relationship Id="rId8" Type="http://schemas.openxmlformats.org/officeDocument/2006/relationships/image" Target="../media/image14.png"/><Relationship Id="rId142" Type="http://schemas.openxmlformats.org/officeDocument/2006/relationships/image" Target="../media/image148.png"/><Relationship Id="rId184" Type="http://schemas.openxmlformats.org/officeDocument/2006/relationships/image" Target="../media/image190.png"/><Relationship Id="rId391" Type="http://schemas.openxmlformats.org/officeDocument/2006/relationships/image" Target="../media/image397.png"/><Relationship Id="rId405" Type="http://schemas.openxmlformats.org/officeDocument/2006/relationships/image" Target="../media/image411.png"/><Relationship Id="rId251" Type="http://schemas.openxmlformats.org/officeDocument/2006/relationships/image" Target="../media/image257.png"/><Relationship Id="rId46" Type="http://schemas.openxmlformats.org/officeDocument/2006/relationships/image" Target="../media/image52.png"/><Relationship Id="rId293" Type="http://schemas.openxmlformats.org/officeDocument/2006/relationships/image" Target="../media/image299.png"/><Relationship Id="rId307" Type="http://schemas.openxmlformats.org/officeDocument/2006/relationships/image" Target="../media/image313.png"/><Relationship Id="rId349" Type="http://schemas.openxmlformats.org/officeDocument/2006/relationships/image" Target="../media/image355.png"/><Relationship Id="rId88" Type="http://schemas.openxmlformats.org/officeDocument/2006/relationships/image" Target="../media/image94.png"/><Relationship Id="rId111" Type="http://schemas.openxmlformats.org/officeDocument/2006/relationships/image" Target="../media/image117.png"/><Relationship Id="rId153" Type="http://schemas.openxmlformats.org/officeDocument/2006/relationships/image" Target="../media/image159.png"/><Relationship Id="rId195" Type="http://schemas.openxmlformats.org/officeDocument/2006/relationships/image" Target="../media/image201.png"/><Relationship Id="rId209" Type="http://schemas.openxmlformats.org/officeDocument/2006/relationships/image" Target="../media/image215.png"/><Relationship Id="rId360" Type="http://schemas.openxmlformats.org/officeDocument/2006/relationships/image" Target="../media/image366.png"/><Relationship Id="rId416" Type="http://schemas.openxmlformats.org/officeDocument/2006/relationships/image" Target="../media/image422.png"/><Relationship Id="rId220" Type="http://schemas.openxmlformats.org/officeDocument/2006/relationships/image" Target="../media/image226.png"/><Relationship Id="rId15" Type="http://schemas.openxmlformats.org/officeDocument/2006/relationships/image" Target="../media/image21.png"/><Relationship Id="rId57" Type="http://schemas.openxmlformats.org/officeDocument/2006/relationships/image" Target="../media/image63.png"/><Relationship Id="rId262" Type="http://schemas.openxmlformats.org/officeDocument/2006/relationships/image" Target="../media/image268.png"/><Relationship Id="rId318" Type="http://schemas.openxmlformats.org/officeDocument/2006/relationships/image" Target="../media/image324.png"/><Relationship Id="rId99" Type="http://schemas.openxmlformats.org/officeDocument/2006/relationships/image" Target="../media/image105.png"/><Relationship Id="rId122" Type="http://schemas.openxmlformats.org/officeDocument/2006/relationships/image" Target="../media/image128.png"/><Relationship Id="rId164" Type="http://schemas.openxmlformats.org/officeDocument/2006/relationships/image" Target="../media/image170.png"/><Relationship Id="rId371" Type="http://schemas.openxmlformats.org/officeDocument/2006/relationships/image" Target="../media/image377.png"/><Relationship Id="rId427" Type="http://schemas.openxmlformats.org/officeDocument/2006/relationships/image" Target="../media/image433.png"/><Relationship Id="rId26" Type="http://schemas.openxmlformats.org/officeDocument/2006/relationships/image" Target="../media/image32.png"/><Relationship Id="rId231" Type="http://schemas.openxmlformats.org/officeDocument/2006/relationships/image" Target="../media/image237.png"/><Relationship Id="rId273" Type="http://schemas.openxmlformats.org/officeDocument/2006/relationships/image" Target="../media/image279.png"/><Relationship Id="rId329" Type="http://schemas.openxmlformats.org/officeDocument/2006/relationships/image" Target="../media/image335.png"/><Relationship Id="rId68" Type="http://schemas.openxmlformats.org/officeDocument/2006/relationships/image" Target="../media/image74.png"/><Relationship Id="rId133" Type="http://schemas.openxmlformats.org/officeDocument/2006/relationships/image" Target="../media/image139.png"/><Relationship Id="rId175" Type="http://schemas.openxmlformats.org/officeDocument/2006/relationships/image" Target="../media/image181.png"/><Relationship Id="rId340" Type="http://schemas.openxmlformats.org/officeDocument/2006/relationships/image" Target="../media/image346.png"/><Relationship Id="rId200" Type="http://schemas.openxmlformats.org/officeDocument/2006/relationships/image" Target="../media/image206.png"/><Relationship Id="rId382" Type="http://schemas.openxmlformats.org/officeDocument/2006/relationships/image" Target="../media/image388.png"/><Relationship Id="rId242" Type="http://schemas.openxmlformats.org/officeDocument/2006/relationships/image" Target="../media/image248.png"/><Relationship Id="rId284" Type="http://schemas.openxmlformats.org/officeDocument/2006/relationships/image" Target="../media/image290.png"/><Relationship Id="rId37" Type="http://schemas.openxmlformats.org/officeDocument/2006/relationships/image" Target="../media/image43.png"/><Relationship Id="rId79" Type="http://schemas.openxmlformats.org/officeDocument/2006/relationships/image" Target="../media/image85.png"/><Relationship Id="rId102" Type="http://schemas.openxmlformats.org/officeDocument/2006/relationships/image" Target="../media/image108.png"/><Relationship Id="rId144" Type="http://schemas.openxmlformats.org/officeDocument/2006/relationships/image" Target="../media/image150.png"/><Relationship Id="rId90" Type="http://schemas.openxmlformats.org/officeDocument/2006/relationships/image" Target="../media/image96.png"/><Relationship Id="rId186" Type="http://schemas.openxmlformats.org/officeDocument/2006/relationships/image" Target="../media/image192.png"/><Relationship Id="rId351" Type="http://schemas.openxmlformats.org/officeDocument/2006/relationships/image" Target="../media/image357.png"/><Relationship Id="rId393" Type="http://schemas.openxmlformats.org/officeDocument/2006/relationships/image" Target="../media/image399.png"/><Relationship Id="rId407" Type="http://schemas.openxmlformats.org/officeDocument/2006/relationships/image" Target="../media/image413.png"/><Relationship Id="rId211" Type="http://schemas.openxmlformats.org/officeDocument/2006/relationships/image" Target="../media/image217.png"/><Relationship Id="rId253" Type="http://schemas.openxmlformats.org/officeDocument/2006/relationships/image" Target="../media/image259.png"/><Relationship Id="rId295" Type="http://schemas.openxmlformats.org/officeDocument/2006/relationships/image" Target="../media/image301.png"/><Relationship Id="rId309" Type="http://schemas.openxmlformats.org/officeDocument/2006/relationships/image" Target="../media/image315.png"/><Relationship Id="rId48" Type="http://schemas.openxmlformats.org/officeDocument/2006/relationships/image" Target="../media/image54.png"/><Relationship Id="rId113" Type="http://schemas.openxmlformats.org/officeDocument/2006/relationships/image" Target="../media/image119.png"/><Relationship Id="rId320" Type="http://schemas.openxmlformats.org/officeDocument/2006/relationships/image" Target="../media/image326.png"/><Relationship Id="rId155" Type="http://schemas.openxmlformats.org/officeDocument/2006/relationships/image" Target="../media/image161.png"/><Relationship Id="rId197" Type="http://schemas.openxmlformats.org/officeDocument/2006/relationships/image" Target="../media/image203.png"/><Relationship Id="rId362" Type="http://schemas.openxmlformats.org/officeDocument/2006/relationships/image" Target="../media/image368.png"/><Relationship Id="rId418" Type="http://schemas.openxmlformats.org/officeDocument/2006/relationships/image" Target="../media/image424.png"/><Relationship Id="rId222" Type="http://schemas.openxmlformats.org/officeDocument/2006/relationships/image" Target="../media/image228.png"/><Relationship Id="rId264" Type="http://schemas.openxmlformats.org/officeDocument/2006/relationships/image" Target="../media/image270.png"/><Relationship Id="rId17" Type="http://schemas.openxmlformats.org/officeDocument/2006/relationships/image" Target="../media/image23.png"/><Relationship Id="rId59" Type="http://schemas.openxmlformats.org/officeDocument/2006/relationships/image" Target="../media/image65.png"/><Relationship Id="rId124" Type="http://schemas.openxmlformats.org/officeDocument/2006/relationships/image" Target="../media/image130.png"/><Relationship Id="rId70" Type="http://schemas.openxmlformats.org/officeDocument/2006/relationships/image" Target="../media/image76.png"/><Relationship Id="rId166" Type="http://schemas.openxmlformats.org/officeDocument/2006/relationships/image" Target="../media/image172.png"/><Relationship Id="rId331" Type="http://schemas.openxmlformats.org/officeDocument/2006/relationships/image" Target="../media/image337.png"/><Relationship Id="rId373" Type="http://schemas.openxmlformats.org/officeDocument/2006/relationships/image" Target="../media/image379.png"/><Relationship Id="rId429" Type="http://schemas.openxmlformats.org/officeDocument/2006/relationships/image" Target="../media/image4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Material Engineering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3DC5878-5D86-E696-3E64-6F479D45980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A19AA3F2-C532-E4B8-C526-7656D5BF59CE}"/>
              </a:ext>
            </a:extLst>
          </p:cNvPr>
          <p:cNvSpPr txBox="1"/>
          <p:nvPr/>
        </p:nvSpPr>
        <p:spPr>
          <a:xfrm>
            <a:off x="980280" y="3806952"/>
            <a:ext cx="1350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63AD6C1-52AD-A996-20B8-C6429DAAE760}"/>
              </a:ext>
            </a:extLst>
          </p:cNvPr>
          <p:cNvSpPr txBox="1">
            <a:spLocks/>
          </p:cNvSpPr>
          <p:nvPr/>
        </p:nvSpPr>
        <p:spPr bwMode="auto">
          <a:xfrm>
            <a:off x="-228600" y="6152515"/>
            <a:ext cx="3505200" cy="4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Credits: Dr </a:t>
            </a:r>
            <a:r>
              <a:rPr lang="en-US" sz="1600" dirty="0" err="1"/>
              <a:t>Zulhairun</a:t>
            </a:r>
            <a:r>
              <a:rPr lang="en-US" sz="1600" dirty="0"/>
              <a:t> Abdul Karim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spc="-9" dirty="0"/>
              <a:t>Vacancies</a:t>
            </a:r>
            <a:endParaRPr sz="3335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90955" y="1566535"/>
            <a:ext cx="7037188" cy="2091924"/>
          </a:xfrm>
          <a:prstGeom prst="rect">
            <a:avLst/>
          </a:prstGeom>
        </p:spPr>
        <p:txBody>
          <a:bodyPr vert="horz" wrap="square" lIns="0" tIns="141293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6018" marR="4344">
              <a:lnSpc>
                <a:spcPts val="1881"/>
              </a:lnSpc>
              <a:spcBef>
                <a:spcPts val="291"/>
              </a:spcBef>
            </a:pP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17" dirty="0">
                <a:solidFill>
                  <a:srgbClr val="404040"/>
                </a:solidFill>
              </a:rPr>
              <a:t> </a:t>
            </a:r>
            <a:r>
              <a:rPr sz="1710" b="1" dirty="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sz="1710" b="1" spc="2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</a:rPr>
              <a:t>is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produced</a:t>
            </a:r>
            <a:r>
              <a:rPr sz="1710" spc="-6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when</a:t>
            </a:r>
            <a:r>
              <a:rPr sz="1710" spc="115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an</a:t>
            </a:r>
            <a:r>
              <a:rPr sz="1710" spc="2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atom</a:t>
            </a:r>
            <a:r>
              <a:rPr sz="1710" spc="-1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or</a:t>
            </a:r>
            <a:r>
              <a:rPr sz="1710" spc="-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an</a:t>
            </a:r>
            <a:r>
              <a:rPr sz="1710" spc="2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ion</a:t>
            </a:r>
            <a:r>
              <a:rPr sz="1710" spc="2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is missing</a:t>
            </a:r>
            <a:r>
              <a:rPr sz="1710" spc="-5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from</a:t>
            </a:r>
            <a:r>
              <a:rPr sz="1710" spc="-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its</a:t>
            </a:r>
            <a:r>
              <a:rPr sz="1710" spc="-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normal</a:t>
            </a:r>
            <a:r>
              <a:rPr sz="1710" spc="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site</a:t>
            </a:r>
            <a:r>
              <a:rPr sz="1710" spc="-13" dirty="0">
                <a:solidFill>
                  <a:srgbClr val="404040"/>
                </a:solidFill>
              </a:rPr>
              <a:t> </a:t>
            </a:r>
            <a:r>
              <a:rPr sz="1710" spc="-21" dirty="0">
                <a:solidFill>
                  <a:srgbClr val="404040"/>
                </a:solidFill>
              </a:rPr>
              <a:t>in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-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crystal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spc="-9" dirty="0">
                <a:solidFill>
                  <a:srgbClr val="404040"/>
                </a:solidFill>
              </a:rPr>
              <a:t>structure.</a:t>
            </a:r>
            <a:endParaRPr sz="1710">
              <a:latin typeface="Calibri"/>
              <a:cs typeface="Calibri"/>
            </a:endParaRPr>
          </a:p>
          <a:p>
            <a:pPr marL="76018" marR="144435">
              <a:lnSpc>
                <a:spcPts val="1881"/>
              </a:lnSpc>
              <a:spcBef>
                <a:spcPts val="945"/>
              </a:spcBef>
            </a:pPr>
            <a:r>
              <a:rPr sz="1710" dirty="0">
                <a:solidFill>
                  <a:srgbClr val="404040"/>
                </a:solidFill>
              </a:rPr>
              <a:t>When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atoms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or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ions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are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missing</a:t>
            </a:r>
            <a:r>
              <a:rPr sz="1710" spc="-4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(i.e.,</a:t>
            </a:r>
            <a:r>
              <a:rPr sz="1710" spc="8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when</a:t>
            </a:r>
            <a:r>
              <a:rPr sz="1710" spc="13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vacancies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are</a:t>
            </a:r>
            <a:r>
              <a:rPr sz="1710" spc="-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present),</a:t>
            </a:r>
            <a:r>
              <a:rPr sz="1710" spc="-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spc="-9" dirty="0">
                <a:solidFill>
                  <a:srgbClr val="404040"/>
                </a:solidFill>
              </a:rPr>
              <a:t>overall </a:t>
            </a:r>
            <a:r>
              <a:rPr sz="1710" dirty="0">
                <a:solidFill>
                  <a:srgbClr val="404040"/>
                </a:solidFill>
              </a:rPr>
              <a:t>randomness</a:t>
            </a:r>
            <a:r>
              <a:rPr sz="1710" spc="-7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or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entropy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of</a:t>
            </a:r>
            <a:r>
              <a:rPr sz="1710" spc="-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1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material</a:t>
            </a:r>
            <a:r>
              <a:rPr sz="1710" spc="4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increases,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which</a:t>
            </a:r>
            <a:r>
              <a:rPr sz="1710" spc="15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increases</a:t>
            </a:r>
            <a:r>
              <a:rPr sz="1710" spc="30" dirty="0">
                <a:solidFill>
                  <a:srgbClr val="404040"/>
                </a:solidFill>
              </a:rPr>
              <a:t> </a:t>
            </a:r>
            <a:r>
              <a:rPr sz="1710" spc="-21" dirty="0">
                <a:solidFill>
                  <a:srgbClr val="404040"/>
                </a:solidFill>
              </a:rPr>
              <a:t>the </a:t>
            </a:r>
            <a:r>
              <a:rPr sz="1710" dirty="0">
                <a:solidFill>
                  <a:srgbClr val="404040"/>
                </a:solidFill>
              </a:rPr>
              <a:t>thermodynamic</a:t>
            </a:r>
            <a:r>
              <a:rPr sz="1710" spc="1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stability</a:t>
            </a:r>
            <a:r>
              <a:rPr sz="1710" spc="-5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of</a:t>
            </a:r>
            <a:r>
              <a:rPr sz="1710" spc="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11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crystalline</a:t>
            </a:r>
            <a:r>
              <a:rPr sz="1710" spc="-43" dirty="0">
                <a:solidFill>
                  <a:srgbClr val="404040"/>
                </a:solidFill>
              </a:rPr>
              <a:t> </a:t>
            </a:r>
            <a:r>
              <a:rPr sz="1710" spc="-9" dirty="0">
                <a:solidFill>
                  <a:srgbClr val="404040"/>
                </a:solidFill>
              </a:rPr>
              <a:t>material.</a:t>
            </a:r>
            <a:endParaRPr sz="1710"/>
          </a:p>
          <a:p>
            <a:pPr marL="76018" marR="329594">
              <a:lnSpc>
                <a:spcPts val="1881"/>
              </a:lnSpc>
              <a:spcBef>
                <a:spcPts val="1035"/>
              </a:spcBef>
            </a:pPr>
            <a:r>
              <a:rPr sz="1710" dirty="0">
                <a:solidFill>
                  <a:srgbClr val="404040"/>
                </a:solidFill>
              </a:rPr>
              <a:t>Vacancies</a:t>
            </a:r>
            <a:r>
              <a:rPr sz="1710" spc="97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are</a:t>
            </a:r>
            <a:r>
              <a:rPr sz="1710" spc="-9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introduced</a:t>
            </a:r>
            <a:r>
              <a:rPr sz="1710" spc="-64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into</a:t>
            </a:r>
            <a:r>
              <a:rPr sz="1710" spc="-64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metals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and</a:t>
            </a:r>
            <a:r>
              <a:rPr sz="1710" spc="-60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alloys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during</a:t>
            </a:r>
            <a:r>
              <a:rPr sz="1710" spc="-51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solidification,</a:t>
            </a:r>
            <a:r>
              <a:rPr sz="1710" spc="-107" dirty="0">
                <a:solidFill>
                  <a:srgbClr val="404040"/>
                </a:solidFill>
              </a:rPr>
              <a:t> </a:t>
            </a:r>
            <a:r>
              <a:rPr sz="1710" spc="9" dirty="0">
                <a:solidFill>
                  <a:srgbClr val="404040"/>
                </a:solidFill>
              </a:rPr>
              <a:t>at</a:t>
            </a:r>
            <a:r>
              <a:rPr sz="1710" spc="-81" dirty="0">
                <a:solidFill>
                  <a:srgbClr val="404040"/>
                </a:solidFill>
              </a:rPr>
              <a:t> </a:t>
            </a:r>
            <a:r>
              <a:rPr sz="1710" spc="-17" dirty="0">
                <a:solidFill>
                  <a:srgbClr val="404040"/>
                </a:solidFill>
              </a:rPr>
              <a:t>high </a:t>
            </a:r>
            <a:r>
              <a:rPr sz="1710" dirty="0">
                <a:solidFill>
                  <a:srgbClr val="404040"/>
                </a:solidFill>
              </a:rPr>
              <a:t>temperatures,</a:t>
            </a:r>
            <a:r>
              <a:rPr sz="1710" spc="-9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or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as</a:t>
            </a:r>
            <a:r>
              <a:rPr sz="1710" spc="13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5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consequence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of</a:t>
            </a:r>
            <a:r>
              <a:rPr sz="1710" spc="10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radiation</a:t>
            </a:r>
            <a:r>
              <a:rPr sz="1710" spc="-34" dirty="0">
                <a:solidFill>
                  <a:srgbClr val="404040"/>
                </a:solidFill>
              </a:rPr>
              <a:t> </a:t>
            </a:r>
            <a:r>
              <a:rPr sz="1710" spc="-9" dirty="0">
                <a:solidFill>
                  <a:srgbClr val="404040"/>
                </a:solidFill>
              </a:rPr>
              <a:t>damage.</a:t>
            </a:r>
            <a:endParaRPr sz="1710"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E238D823-7E03-2135-7329-BFA843BA4BF1}"/>
              </a:ext>
            </a:extLst>
          </p:cNvPr>
          <p:cNvGrpSpPr/>
          <p:nvPr/>
        </p:nvGrpSpPr>
        <p:grpSpPr>
          <a:xfrm>
            <a:off x="3581400" y="4114800"/>
            <a:ext cx="1057207" cy="1056121"/>
            <a:chOff x="1215095" y="2777824"/>
            <a:chExt cx="1236345" cy="123507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FC902C3-BF99-EB31-A0FD-80EE15413411}"/>
                </a:ext>
              </a:extLst>
            </p:cNvPr>
            <p:cNvSpPr/>
            <p:nvPr/>
          </p:nvSpPr>
          <p:spPr>
            <a:xfrm>
              <a:off x="1265195" y="2827584"/>
              <a:ext cx="1137920" cy="1134110"/>
            </a:xfrm>
            <a:custGeom>
              <a:avLst/>
              <a:gdLst/>
              <a:ahLst/>
              <a:cxnLst/>
              <a:rect l="l" t="t" r="r" b="b"/>
              <a:pathLst>
                <a:path w="1137920" h="1134110">
                  <a:moveTo>
                    <a:pt x="1137656" y="1133786"/>
                  </a:moveTo>
                  <a:lnTo>
                    <a:pt x="0" y="1133786"/>
                  </a:lnTo>
                  <a:lnTo>
                    <a:pt x="0" y="0"/>
                  </a:lnTo>
                  <a:lnTo>
                    <a:pt x="1137656" y="0"/>
                  </a:lnTo>
                  <a:lnTo>
                    <a:pt x="1137656" y="1133786"/>
                  </a:lnTo>
                  <a:close/>
                </a:path>
                <a:path w="1137920" h="1134110">
                  <a:moveTo>
                    <a:pt x="188816" y="1575"/>
                  </a:moveTo>
                  <a:lnTo>
                    <a:pt x="195710" y="48747"/>
                  </a:lnTo>
                  <a:lnTo>
                    <a:pt x="202059" y="97383"/>
                  </a:lnTo>
                  <a:lnTo>
                    <a:pt x="207847" y="147324"/>
                  </a:lnTo>
                  <a:lnTo>
                    <a:pt x="213060" y="198411"/>
                  </a:lnTo>
                  <a:lnTo>
                    <a:pt x="217680" y="250486"/>
                  </a:lnTo>
                  <a:lnTo>
                    <a:pt x="221693" y="303391"/>
                  </a:lnTo>
                  <a:lnTo>
                    <a:pt x="225082" y="356967"/>
                  </a:lnTo>
                  <a:lnTo>
                    <a:pt x="227832" y="411054"/>
                  </a:lnTo>
                  <a:lnTo>
                    <a:pt x="229927" y="465496"/>
                  </a:lnTo>
                  <a:lnTo>
                    <a:pt x="231350" y="520133"/>
                  </a:lnTo>
                  <a:lnTo>
                    <a:pt x="232088" y="574807"/>
                  </a:lnTo>
                  <a:lnTo>
                    <a:pt x="232122" y="629360"/>
                  </a:lnTo>
                  <a:lnTo>
                    <a:pt x="231439" y="683632"/>
                  </a:lnTo>
                  <a:lnTo>
                    <a:pt x="230021" y="737465"/>
                  </a:lnTo>
                  <a:lnTo>
                    <a:pt x="227854" y="790701"/>
                  </a:lnTo>
                  <a:lnTo>
                    <a:pt x="224922" y="843182"/>
                  </a:lnTo>
                  <a:lnTo>
                    <a:pt x="221208" y="894748"/>
                  </a:lnTo>
                  <a:lnTo>
                    <a:pt x="216697" y="945241"/>
                  </a:lnTo>
                  <a:lnTo>
                    <a:pt x="211373" y="994504"/>
                  </a:lnTo>
                  <a:lnTo>
                    <a:pt x="205220" y="1042376"/>
                  </a:lnTo>
                  <a:lnTo>
                    <a:pt x="198223" y="1088700"/>
                  </a:lnTo>
                  <a:lnTo>
                    <a:pt x="190366" y="1133317"/>
                  </a:lnTo>
                </a:path>
                <a:path w="1137920" h="1134110">
                  <a:moveTo>
                    <a:pt x="378514" y="1620"/>
                  </a:moveTo>
                  <a:lnTo>
                    <a:pt x="387641" y="56943"/>
                  </a:lnTo>
                  <a:lnTo>
                    <a:pt x="396006" y="111191"/>
                  </a:lnTo>
                  <a:lnTo>
                    <a:pt x="403600" y="164437"/>
                  </a:lnTo>
                  <a:lnTo>
                    <a:pt x="410415" y="216756"/>
                  </a:lnTo>
                  <a:lnTo>
                    <a:pt x="416440" y="268222"/>
                  </a:lnTo>
                  <a:lnTo>
                    <a:pt x="421667" y="318909"/>
                  </a:lnTo>
                  <a:lnTo>
                    <a:pt x="426086" y="368892"/>
                  </a:lnTo>
                  <a:lnTo>
                    <a:pt x="429687" y="418245"/>
                  </a:lnTo>
                  <a:lnTo>
                    <a:pt x="432462" y="467041"/>
                  </a:lnTo>
                  <a:lnTo>
                    <a:pt x="434401" y="515356"/>
                  </a:lnTo>
                  <a:lnTo>
                    <a:pt x="435494" y="563263"/>
                  </a:lnTo>
                  <a:lnTo>
                    <a:pt x="435733" y="610836"/>
                  </a:lnTo>
                  <a:lnTo>
                    <a:pt x="435108" y="658150"/>
                  </a:lnTo>
                  <a:lnTo>
                    <a:pt x="433610" y="705278"/>
                  </a:lnTo>
                  <a:lnTo>
                    <a:pt x="431229" y="752296"/>
                  </a:lnTo>
                  <a:lnTo>
                    <a:pt x="427957" y="799277"/>
                  </a:lnTo>
                  <a:lnTo>
                    <a:pt x="423783" y="846295"/>
                  </a:lnTo>
                  <a:lnTo>
                    <a:pt x="418698" y="893426"/>
                  </a:lnTo>
                  <a:lnTo>
                    <a:pt x="412693" y="940741"/>
                  </a:lnTo>
                  <a:lnTo>
                    <a:pt x="405760" y="988317"/>
                  </a:lnTo>
                  <a:lnTo>
                    <a:pt x="397887" y="1036227"/>
                  </a:lnTo>
                  <a:lnTo>
                    <a:pt x="389067" y="1084546"/>
                  </a:lnTo>
                  <a:lnTo>
                    <a:pt x="379289" y="1133347"/>
                  </a:lnTo>
                </a:path>
                <a:path w="1137920" h="1134110">
                  <a:moveTo>
                    <a:pt x="757363" y="1620"/>
                  </a:moveTo>
                  <a:lnTo>
                    <a:pt x="748235" y="56943"/>
                  </a:lnTo>
                  <a:lnTo>
                    <a:pt x="739868" y="111191"/>
                  </a:lnTo>
                  <a:lnTo>
                    <a:pt x="732273" y="164437"/>
                  </a:lnTo>
                  <a:lnTo>
                    <a:pt x="725457" y="216756"/>
                  </a:lnTo>
                  <a:lnTo>
                    <a:pt x="719431" y="268222"/>
                  </a:lnTo>
                  <a:lnTo>
                    <a:pt x="714204" y="318909"/>
                  </a:lnTo>
                  <a:lnTo>
                    <a:pt x="709785" y="368892"/>
                  </a:lnTo>
                  <a:lnTo>
                    <a:pt x="706183" y="418245"/>
                  </a:lnTo>
                  <a:lnTo>
                    <a:pt x="703408" y="467041"/>
                  </a:lnTo>
                  <a:lnTo>
                    <a:pt x="701469" y="515356"/>
                  </a:lnTo>
                  <a:lnTo>
                    <a:pt x="700376" y="563263"/>
                  </a:lnTo>
                  <a:lnTo>
                    <a:pt x="700137" y="610836"/>
                  </a:lnTo>
                  <a:lnTo>
                    <a:pt x="700762" y="658150"/>
                  </a:lnTo>
                  <a:lnTo>
                    <a:pt x="702260" y="705278"/>
                  </a:lnTo>
                  <a:lnTo>
                    <a:pt x="704640" y="752296"/>
                  </a:lnTo>
                  <a:lnTo>
                    <a:pt x="707913" y="799277"/>
                  </a:lnTo>
                  <a:lnTo>
                    <a:pt x="712087" y="846295"/>
                  </a:lnTo>
                  <a:lnTo>
                    <a:pt x="717171" y="893426"/>
                  </a:lnTo>
                  <a:lnTo>
                    <a:pt x="723174" y="940741"/>
                  </a:lnTo>
                  <a:lnTo>
                    <a:pt x="730107" y="988317"/>
                  </a:lnTo>
                  <a:lnTo>
                    <a:pt x="737978" y="1036227"/>
                  </a:lnTo>
                  <a:lnTo>
                    <a:pt x="746797" y="1084546"/>
                  </a:lnTo>
                  <a:lnTo>
                    <a:pt x="756573" y="1133347"/>
                  </a:lnTo>
                </a:path>
                <a:path w="1137920" h="1134110">
                  <a:moveTo>
                    <a:pt x="568197" y="701575"/>
                  </a:moveTo>
                  <a:lnTo>
                    <a:pt x="568197" y="701575"/>
                  </a:lnTo>
                  <a:lnTo>
                    <a:pt x="568197" y="1090436"/>
                  </a:lnTo>
                  <a:lnTo>
                    <a:pt x="568197" y="1133378"/>
                  </a:lnTo>
                </a:path>
                <a:path w="1137920" h="1134110">
                  <a:moveTo>
                    <a:pt x="568197" y="1651"/>
                  </a:moveTo>
                  <a:lnTo>
                    <a:pt x="568197" y="1651"/>
                  </a:lnTo>
                  <a:lnTo>
                    <a:pt x="568197" y="385541"/>
                  </a:lnTo>
                  <a:lnTo>
                    <a:pt x="568197" y="436619"/>
                  </a:lnTo>
                </a:path>
                <a:path w="1137920" h="1134110">
                  <a:moveTo>
                    <a:pt x="947578" y="1575"/>
                  </a:moveTo>
                  <a:lnTo>
                    <a:pt x="940683" y="48747"/>
                  </a:lnTo>
                  <a:lnTo>
                    <a:pt x="934332" y="97383"/>
                  </a:lnTo>
                  <a:lnTo>
                    <a:pt x="928542" y="147324"/>
                  </a:lnTo>
                  <a:lnTo>
                    <a:pt x="923328" y="198411"/>
                  </a:lnTo>
                  <a:lnTo>
                    <a:pt x="918706" y="250486"/>
                  </a:lnTo>
                  <a:lnTo>
                    <a:pt x="914692" y="303391"/>
                  </a:lnTo>
                  <a:lnTo>
                    <a:pt x="911302" y="356967"/>
                  </a:lnTo>
                  <a:lnTo>
                    <a:pt x="908551" y="411054"/>
                  </a:lnTo>
                  <a:lnTo>
                    <a:pt x="906456" y="465496"/>
                  </a:lnTo>
                  <a:lnTo>
                    <a:pt x="905031" y="520133"/>
                  </a:lnTo>
                  <a:lnTo>
                    <a:pt x="904294" y="574807"/>
                  </a:lnTo>
                  <a:lnTo>
                    <a:pt x="904258" y="629360"/>
                  </a:lnTo>
                  <a:lnTo>
                    <a:pt x="904941" y="683632"/>
                  </a:lnTo>
                  <a:lnTo>
                    <a:pt x="906358" y="737465"/>
                  </a:lnTo>
                  <a:lnTo>
                    <a:pt x="908525" y="790701"/>
                  </a:lnTo>
                  <a:lnTo>
                    <a:pt x="911458" y="843182"/>
                  </a:lnTo>
                  <a:lnTo>
                    <a:pt x="915172" y="894748"/>
                  </a:lnTo>
                  <a:lnTo>
                    <a:pt x="919683" y="945241"/>
                  </a:lnTo>
                  <a:lnTo>
                    <a:pt x="925006" y="994504"/>
                  </a:lnTo>
                  <a:lnTo>
                    <a:pt x="931159" y="1042376"/>
                  </a:lnTo>
                  <a:lnTo>
                    <a:pt x="938156" y="1088700"/>
                  </a:lnTo>
                  <a:lnTo>
                    <a:pt x="946013" y="1133317"/>
                  </a:lnTo>
                </a:path>
                <a:path w="1137920" h="1134110">
                  <a:moveTo>
                    <a:pt x="349" y="945582"/>
                  </a:moveTo>
                  <a:lnTo>
                    <a:pt x="45593" y="938999"/>
                  </a:lnTo>
                  <a:lnTo>
                    <a:pt x="92186" y="932912"/>
                  </a:lnTo>
                  <a:lnTo>
                    <a:pt x="139991" y="927335"/>
                  </a:lnTo>
                  <a:lnTo>
                    <a:pt x="188866" y="922282"/>
                  </a:lnTo>
                  <a:lnTo>
                    <a:pt x="238675" y="917766"/>
                  </a:lnTo>
                  <a:lnTo>
                    <a:pt x="289276" y="913801"/>
                  </a:lnTo>
                  <a:lnTo>
                    <a:pt x="340531" y="910401"/>
                  </a:lnTo>
                  <a:lnTo>
                    <a:pt x="392301" y="907579"/>
                  </a:lnTo>
                  <a:lnTo>
                    <a:pt x="444446" y="905349"/>
                  </a:lnTo>
                  <a:lnTo>
                    <a:pt x="496827" y="903726"/>
                  </a:lnTo>
                  <a:lnTo>
                    <a:pt x="549306" y="902723"/>
                  </a:lnTo>
                  <a:lnTo>
                    <a:pt x="601743" y="902353"/>
                  </a:lnTo>
                  <a:lnTo>
                    <a:pt x="653998" y="902630"/>
                  </a:lnTo>
                  <a:lnTo>
                    <a:pt x="705933" y="903569"/>
                  </a:lnTo>
                  <a:lnTo>
                    <a:pt x="757408" y="905182"/>
                  </a:lnTo>
                  <a:lnTo>
                    <a:pt x="808284" y="907484"/>
                  </a:lnTo>
                  <a:lnTo>
                    <a:pt x="858422" y="910489"/>
                  </a:lnTo>
                  <a:lnTo>
                    <a:pt x="907682" y="914210"/>
                  </a:lnTo>
                  <a:lnTo>
                    <a:pt x="955927" y="918660"/>
                  </a:lnTo>
                  <a:lnTo>
                    <a:pt x="1003015" y="923854"/>
                  </a:lnTo>
                  <a:lnTo>
                    <a:pt x="1048809" y="929806"/>
                  </a:lnTo>
                  <a:lnTo>
                    <a:pt x="1093168" y="936529"/>
                  </a:lnTo>
                  <a:lnTo>
                    <a:pt x="1135954" y="944037"/>
                  </a:lnTo>
                </a:path>
                <a:path w="1137920" h="1134110">
                  <a:moveTo>
                    <a:pt x="395" y="756529"/>
                  </a:moveTo>
                  <a:lnTo>
                    <a:pt x="55906" y="747434"/>
                  </a:lnTo>
                  <a:lnTo>
                    <a:pt x="110339" y="739097"/>
                  </a:lnTo>
                  <a:lnTo>
                    <a:pt x="163767" y="731528"/>
                  </a:lnTo>
                  <a:lnTo>
                    <a:pt x="216265" y="724737"/>
                  </a:lnTo>
                  <a:lnTo>
                    <a:pt x="267906" y="718732"/>
                  </a:lnTo>
                  <a:lnTo>
                    <a:pt x="318767" y="713523"/>
                  </a:lnTo>
                  <a:lnTo>
                    <a:pt x="368920" y="709119"/>
                  </a:lnTo>
                  <a:lnTo>
                    <a:pt x="418441" y="705530"/>
                  </a:lnTo>
                  <a:lnTo>
                    <a:pt x="467404" y="702764"/>
                  </a:lnTo>
                  <a:lnTo>
                    <a:pt x="515884" y="700831"/>
                  </a:lnTo>
                  <a:lnTo>
                    <a:pt x="563954" y="699741"/>
                  </a:lnTo>
                  <a:lnTo>
                    <a:pt x="611690" y="699502"/>
                  </a:lnTo>
                  <a:lnTo>
                    <a:pt x="659165" y="700125"/>
                  </a:lnTo>
                  <a:lnTo>
                    <a:pt x="706454" y="701617"/>
                  </a:lnTo>
                  <a:lnTo>
                    <a:pt x="753633" y="703989"/>
                  </a:lnTo>
                  <a:lnTo>
                    <a:pt x="800774" y="707250"/>
                  </a:lnTo>
                  <a:lnTo>
                    <a:pt x="847953" y="711409"/>
                  </a:lnTo>
                  <a:lnTo>
                    <a:pt x="895244" y="716475"/>
                  </a:lnTo>
                  <a:lnTo>
                    <a:pt x="942721" y="722458"/>
                  </a:lnTo>
                  <a:lnTo>
                    <a:pt x="990460" y="729366"/>
                  </a:lnTo>
                  <a:lnTo>
                    <a:pt x="1038533" y="737210"/>
                  </a:lnTo>
                  <a:lnTo>
                    <a:pt x="1087017" y="745999"/>
                  </a:lnTo>
                  <a:lnTo>
                    <a:pt x="1135985" y="755741"/>
                  </a:lnTo>
                </a:path>
                <a:path w="1137920" h="1134110">
                  <a:moveTo>
                    <a:pt x="395" y="378969"/>
                  </a:moveTo>
                  <a:lnTo>
                    <a:pt x="55906" y="388064"/>
                  </a:lnTo>
                  <a:lnTo>
                    <a:pt x="110339" y="396401"/>
                  </a:lnTo>
                  <a:lnTo>
                    <a:pt x="163767" y="403969"/>
                  </a:lnTo>
                  <a:lnTo>
                    <a:pt x="216265" y="410761"/>
                  </a:lnTo>
                  <a:lnTo>
                    <a:pt x="267906" y="416766"/>
                  </a:lnTo>
                  <a:lnTo>
                    <a:pt x="318767" y="421974"/>
                  </a:lnTo>
                  <a:lnTo>
                    <a:pt x="368920" y="426378"/>
                  </a:lnTo>
                  <a:lnTo>
                    <a:pt x="418441" y="429967"/>
                  </a:lnTo>
                  <a:lnTo>
                    <a:pt x="467404" y="432733"/>
                  </a:lnTo>
                  <a:lnTo>
                    <a:pt x="515884" y="434665"/>
                  </a:lnTo>
                  <a:lnTo>
                    <a:pt x="563954" y="435755"/>
                  </a:lnTo>
                  <a:lnTo>
                    <a:pt x="611690" y="435993"/>
                  </a:lnTo>
                  <a:lnTo>
                    <a:pt x="659165" y="435370"/>
                  </a:lnTo>
                  <a:lnTo>
                    <a:pt x="706454" y="433877"/>
                  </a:lnTo>
                  <a:lnTo>
                    <a:pt x="753633" y="431504"/>
                  </a:lnTo>
                  <a:lnTo>
                    <a:pt x="800774" y="428243"/>
                  </a:lnTo>
                  <a:lnTo>
                    <a:pt x="847953" y="424083"/>
                  </a:lnTo>
                  <a:lnTo>
                    <a:pt x="895244" y="419016"/>
                  </a:lnTo>
                  <a:lnTo>
                    <a:pt x="942721" y="413032"/>
                  </a:lnTo>
                  <a:lnTo>
                    <a:pt x="990460" y="406121"/>
                  </a:lnTo>
                  <a:lnTo>
                    <a:pt x="1038533" y="398276"/>
                  </a:lnTo>
                  <a:lnTo>
                    <a:pt x="1087017" y="389485"/>
                  </a:lnTo>
                  <a:lnTo>
                    <a:pt x="1135985" y="379741"/>
                  </a:lnTo>
                </a:path>
                <a:path w="1137920" h="1134110">
                  <a:moveTo>
                    <a:pt x="700823" y="567491"/>
                  </a:moveTo>
                  <a:lnTo>
                    <a:pt x="700823" y="567491"/>
                  </a:lnTo>
                  <a:lnTo>
                    <a:pt x="1092754" y="567491"/>
                  </a:lnTo>
                  <a:lnTo>
                    <a:pt x="1136030" y="567491"/>
                  </a:lnTo>
                </a:path>
                <a:path w="1137920" h="1134110">
                  <a:moveTo>
                    <a:pt x="425" y="567491"/>
                  </a:moveTo>
                  <a:lnTo>
                    <a:pt x="425" y="567491"/>
                  </a:lnTo>
                  <a:lnTo>
                    <a:pt x="371874" y="567491"/>
                  </a:lnTo>
                  <a:lnTo>
                    <a:pt x="428397" y="567491"/>
                  </a:lnTo>
                </a:path>
                <a:path w="1137920" h="1134110">
                  <a:moveTo>
                    <a:pt x="349" y="189401"/>
                  </a:moveTo>
                  <a:lnTo>
                    <a:pt x="45593" y="195983"/>
                  </a:lnTo>
                  <a:lnTo>
                    <a:pt x="92186" y="202070"/>
                  </a:lnTo>
                  <a:lnTo>
                    <a:pt x="139991" y="207647"/>
                  </a:lnTo>
                  <a:lnTo>
                    <a:pt x="188866" y="212701"/>
                  </a:lnTo>
                  <a:lnTo>
                    <a:pt x="238675" y="217217"/>
                  </a:lnTo>
                  <a:lnTo>
                    <a:pt x="289276" y="221182"/>
                  </a:lnTo>
                  <a:lnTo>
                    <a:pt x="340531" y="224582"/>
                  </a:lnTo>
                  <a:lnTo>
                    <a:pt x="392301" y="227404"/>
                  </a:lnTo>
                  <a:lnTo>
                    <a:pt x="444446" y="229633"/>
                  </a:lnTo>
                  <a:lnTo>
                    <a:pt x="496827" y="231256"/>
                  </a:lnTo>
                  <a:lnTo>
                    <a:pt x="549306" y="232260"/>
                  </a:lnTo>
                  <a:lnTo>
                    <a:pt x="601743" y="232630"/>
                  </a:lnTo>
                  <a:lnTo>
                    <a:pt x="653998" y="232352"/>
                  </a:lnTo>
                  <a:lnTo>
                    <a:pt x="705933" y="231414"/>
                  </a:lnTo>
                  <a:lnTo>
                    <a:pt x="757408" y="229800"/>
                  </a:lnTo>
                  <a:lnTo>
                    <a:pt x="808284" y="227498"/>
                  </a:lnTo>
                  <a:lnTo>
                    <a:pt x="858422" y="224494"/>
                  </a:lnTo>
                  <a:lnTo>
                    <a:pt x="907682" y="220773"/>
                  </a:lnTo>
                  <a:lnTo>
                    <a:pt x="955927" y="216322"/>
                  </a:lnTo>
                  <a:lnTo>
                    <a:pt x="1003015" y="211128"/>
                  </a:lnTo>
                  <a:lnTo>
                    <a:pt x="1048809" y="205176"/>
                  </a:lnTo>
                  <a:lnTo>
                    <a:pt x="1093168" y="198454"/>
                  </a:lnTo>
                  <a:lnTo>
                    <a:pt x="1135954" y="190946"/>
                  </a:lnTo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1BF87F39-5907-8A61-3C86-C6461B6AB27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084" y="2998889"/>
              <a:ext cx="92239" cy="91919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BD04D9A0-4A28-33D6-DCDF-B64ACEC4247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0291" y="2995096"/>
              <a:ext cx="99825" cy="99505"/>
            </a:xfrm>
            <a:prstGeom prst="rect">
              <a:avLst/>
            </a:prstGeom>
          </p:spPr>
        </p:pic>
        <p:pic>
          <p:nvPicPr>
            <p:cNvPr id="8" name="object 7">
              <a:extLst>
                <a:ext uri="{FF2B5EF4-FFF2-40B4-BE49-F238E27FC236}">
                  <a16:creationId xmlns:a16="http://schemas.microsoft.com/office/drawing/2014/main" id="{8FABC3EA-AC51-8C36-7215-713E0C78558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1016" y="3011969"/>
              <a:ext cx="92239" cy="91927"/>
            </a:xfrm>
            <a:prstGeom prst="rect">
              <a:avLst/>
            </a:prstGeom>
          </p:spPr>
        </p:pic>
        <p:pic>
          <p:nvPicPr>
            <p:cNvPr id="9" name="object 8">
              <a:extLst>
                <a:ext uri="{FF2B5EF4-FFF2-40B4-BE49-F238E27FC236}">
                  <a16:creationId xmlns:a16="http://schemas.microsoft.com/office/drawing/2014/main" id="{43C323F1-94B0-F0A9-FFA9-970BA4C8B8E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5270" y="3015249"/>
              <a:ext cx="92233" cy="91919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202D2AE0-B662-18BB-1D6A-2A97487AAAF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223" y="3008175"/>
              <a:ext cx="99825" cy="99514"/>
            </a:xfrm>
            <a:prstGeom prst="rect">
              <a:avLst/>
            </a:prstGeom>
          </p:spPr>
        </p:pic>
        <p:pic>
          <p:nvPicPr>
            <p:cNvPr id="11" name="object 10">
              <a:extLst>
                <a:ext uri="{FF2B5EF4-FFF2-40B4-BE49-F238E27FC236}">
                  <a16:creationId xmlns:a16="http://schemas.microsoft.com/office/drawing/2014/main" id="{5ED99EAB-84C0-B42B-E3B5-0B840DA075B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478" y="3011456"/>
              <a:ext cx="99819" cy="99505"/>
            </a:xfrm>
            <a:prstGeom prst="rect">
              <a:avLst/>
            </a:prstGeom>
          </p:spPr>
        </p:pic>
        <p:pic>
          <p:nvPicPr>
            <p:cNvPr id="12" name="object 11">
              <a:extLst>
                <a:ext uri="{FF2B5EF4-FFF2-40B4-BE49-F238E27FC236}">
                  <a16:creationId xmlns:a16="http://schemas.microsoft.com/office/drawing/2014/main" id="{7EE9224D-E861-E6F0-C41E-0A362FFD092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2801" y="3015249"/>
              <a:ext cx="92233" cy="91919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5B29EDC3-7558-963A-D09C-89AD942A289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9008" y="3011456"/>
              <a:ext cx="99819" cy="99505"/>
            </a:xfrm>
            <a:prstGeom prst="rect">
              <a:avLst/>
            </a:prstGeom>
          </p:spPr>
        </p:pic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7A85F6E5-009E-E70B-AF2B-11E6BC7E48F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39734" y="3005433"/>
              <a:ext cx="92232" cy="91919"/>
            </a:xfrm>
            <a:prstGeom prst="rect">
              <a:avLst/>
            </a:prstGeom>
          </p:spPr>
        </p:pic>
        <p:pic>
          <p:nvPicPr>
            <p:cNvPr id="15" name="object 14">
              <a:extLst>
                <a:ext uri="{FF2B5EF4-FFF2-40B4-BE49-F238E27FC236}">
                  <a16:creationId xmlns:a16="http://schemas.microsoft.com/office/drawing/2014/main" id="{F2D23A89-63F7-C4A4-0978-5B383CD8730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35941" y="3001640"/>
              <a:ext cx="99819" cy="99505"/>
            </a:xfrm>
            <a:prstGeom prst="rect">
              <a:avLst/>
            </a:prstGeom>
          </p:spPr>
        </p:pic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E8CE719E-9537-286C-E508-E6BDB89DB97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29898" y="3201687"/>
              <a:ext cx="92233" cy="91925"/>
            </a:xfrm>
            <a:prstGeom prst="rect">
              <a:avLst/>
            </a:prstGeom>
          </p:spPr>
        </p:pic>
        <p:pic>
          <p:nvPicPr>
            <p:cNvPr id="17" name="object 16">
              <a:extLst>
                <a:ext uri="{FF2B5EF4-FFF2-40B4-BE49-F238E27FC236}">
                  <a16:creationId xmlns:a16="http://schemas.microsoft.com/office/drawing/2014/main" id="{4436E166-3565-8303-1068-DED90CCF94B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6105" y="3197894"/>
              <a:ext cx="99819" cy="99512"/>
            </a:xfrm>
            <a:prstGeom prst="rect">
              <a:avLst/>
            </a:prstGeom>
          </p:spPr>
        </p:pic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973FDA78-EADB-2F24-724F-AE77BB1646F6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26401" y="3214769"/>
              <a:ext cx="92233" cy="91931"/>
            </a:xfrm>
            <a:prstGeom prst="rect">
              <a:avLst/>
            </a:prstGeom>
          </p:spPr>
        </p:pic>
        <p:pic>
          <p:nvPicPr>
            <p:cNvPr id="19" name="object 18">
              <a:extLst>
                <a:ext uri="{FF2B5EF4-FFF2-40B4-BE49-F238E27FC236}">
                  <a16:creationId xmlns:a16="http://schemas.microsoft.com/office/drawing/2014/main" id="{930B4808-BD23-FFE7-1005-96D8413FF969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22609" y="3210976"/>
              <a:ext cx="99819" cy="99518"/>
            </a:xfrm>
            <a:prstGeom prst="rect">
              <a:avLst/>
            </a:prstGeom>
          </p:spPr>
        </p:pic>
        <p:pic>
          <p:nvPicPr>
            <p:cNvPr id="20" name="object 19">
              <a:extLst>
                <a:ext uri="{FF2B5EF4-FFF2-40B4-BE49-F238E27FC236}">
                  <a16:creationId xmlns:a16="http://schemas.microsoft.com/office/drawing/2014/main" id="{E91F5518-134F-9ACB-E4A0-4D0AC52B446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7210" y="3218047"/>
              <a:ext cx="92239" cy="91927"/>
            </a:xfrm>
            <a:prstGeom prst="rect">
              <a:avLst/>
            </a:prstGeom>
          </p:spPr>
        </p:pic>
        <p:pic>
          <p:nvPicPr>
            <p:cNvPr id="21" name="object 20">
              <a:extLst>
                <a:ext uri="{FF2B5EF4-FFF2-40B4-BE49-F238E27FC236}">
                  <a16:creationId xmlns:a16="http://schemas.microsoft.com/office/drawing/2014/main" id="{BA514C55-7CF1-F545-EA1D-1A2C046BC242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83417" y="3214254"/>
              <a:ext cx="99825" cy="99514"/>
            </a:xfrm>
            <a:prstGeom prst="rect">
              <a:avLst/>
            </a:prstGeom>
          </p:spPr>
        </p:pic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16FB0605-D427-C7EA-30BE-758AF4369BD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50706" y="3211503"/>
              <a:ext cx="92235" cy="91925"/>
            </a:xfrm>
            <a:prstGeom prst="rect">
              <a:avLst/>
            </a:prstGeom>
          </p:spPr>
        </p:pic>
        <p:pic>
          <p:nvPicPr>
            <p:cNvPr id="23" name="object 22">
              <a:extLst>
                <a:ext uri="{FF2B5EF4-FFF2-40B4-BE49-F238E27FC236}">
                  <a16:creationId xmlns:a16="http://schemas.microsoft.com/office/drawing/2014/main" id="{B5D796F5-6F73-F9EB-E56D-1AAF9720AF79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46692" y="3195143"/>
              <a:ext cx="92233" cy="91926"/>
            </a:xfrm>
            <a:prstGeom prst="rect">
              <a:avLst/>
            </a:prstGeom>
          </p:spPr>
        </p:pic>
        <p:pic>
          <p:nvPicPr>
            <p:cNvPr id="24" name="object 23">
              <a:extLst>
                <a:ext uri="{FF2B5EF4-FFF2-40B4-BE49-F238E27FC236}">
                  <a16:creationId xmlns:a16="http://schemas.microsoft.com/office/drawing/2014/main" id="{7049AF81-9D95-1BCA-AFB2-B04DD85DF1F3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46912" y="3207709"/>
              <a:ext cx="99821" cy="99512"/>
            </a:xfrm>
            <a:prstGeom prst="rect">
              <a:avLst/>
            </a:prstGeom>
          </p:spPr>
        </p:pic>
        <p:pic>
          <p:nvPicPr>
            <p:cNvPr id="25" name="object 24">
              <a:extLst>
                <a:ext uri="{FF2B5EF4-FFF2-40B4-BE49-F238E27FC236}">
                  <a16:creationId xmlns:a16="http://schemas.microsoft.com/office/drawing/2014/main" id="{2C8C15ED-03B2-026B-5F5C-C9BACEC213D0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2899" y="3191350"/>
              <a:ext cx="99819" cy="99512"/>
            </a:xfrm>
            <a:prstGeom prst="rect">
              <a:avLst/>
            </a:prstGeom>
          </p:spPr>
        </p:pic>
        <p:pic>
          <p:nvPicPr>
            <p:cNvPr id="26" name="object 25">
              <a:extLst>
                <a:ext uri="{FF2B5EF4-FFF2-40B4-BE49-F238E27FC236}">
                  <a16:creationId xmlns:a16="http://schemas.microsoft.com/office/drawing/2014/main" id="{7FD33267-4C39-6895-6E9A-1677F7CBDA92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3256" y="3352146"/>
              <a:ext cx="92233" cy="91927"/>
            </a:xfrm>
            <a:prstGeom prst="rect">
              <a:avLst/>
            </a:prstGeom>
          </p:spPr>
        </p:pic>
        <p:pic>
          <p:nvPicPr>
            <p:cNvPr id="27" name="object 26">
              <a:extLst>
                <a:ext uri="{FF2B5EF4-FFF2-40B4-BE49-F238E27FC236}">
                  <a16:creationId xmlns:a16="http://schemas.microsoft.com/office/drawing/2014/main" id="{1D865A1F-0187-AD63-E327-D64AF5A36A54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463" y="3348352"/>
              <a:ext cx="99819" cy="99514"/>
            </a:xfrm>
            <a:prstGeom prst="rect">
              <a:avLst/>
            </a:prstGeom>
          </p:spPr>
        </p:pic>
        <p:pic>
          <p:nvPicPr>
            <p:cNvPr id="28" name="object 27">
              <a:extLst>
                <a:ext uri="{FF2B5EF4-FFF2-40B4-BE49-F238E27FC236}">
                  <a16:creationId xmlns:a16="http://schemas.microsoft.com/office/drawing/2014/main" id="{0125B68E-5E2B-0150-7312-7B171035A5EE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53459" y="3352146"/>
              <a:ext cx="92233" cy="91927"/>
            </a:xfrm>
            <a:prstGeom prst="rect">
              <a:avLst/>
            </a:prstGeom>
          </p:spPr>
        </p:pic>
        <p:pic>
          <p:nvPicPr>
            <p:cNvPr id="29" name="object 28">
              <a:extLst>
                <a:ext uri="{FF2B5EF4-FFF2-40B4-BE49-F238E27FC236}">
                  <a16:creationId xmlns:a16="http://schemas.microsoft.com/office/drawing/2014/main" id="{61B469E6-FBB8-EB1E-DFF9-24D2D392760D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49665" y="3348352"/>
              <a:ext cx="99819" cy="99514"/>
            </a:xfrm>
            <a:prstGeom prst="rect">
              <a:avLst/>
            </a:prstGeom>
          </p:spPr>
        </p:pic>
        <p:pic>
          <p:nvPicPr>
            <p:cNvPr id="30" name="object 29">
              <a:extLst>
                <a:ext uri="{FF2B5EF4-FFF2-40B4-BE49-F238E27FC236}">
                  <a16:creationId xmlns:a16="http://schemas.microsoft.com/office/drawing/2014/main" id="{76E79256-C8E7-1892-E8A0-265318EFBE3A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19316" y="3352145"/>
              <a:ext cx="92233" cy="91927"/>
            </a:xfrm>
            <a:prstGeom prst="rect">
              <a:avLst/>
            </a:prstGeom>
          </p:spPr>
        </p:pic>
        <p:pic>
          <p:nvPicPr>
            <p:cNvPr id="31" name="object 30">
              <a:extLst>
                <a:ext uri="{FF2B5EF4-FFF2-40B4-BE49-F238E27FC236}">
                  <a16:creationId xmlns:a16="http://schemas.microsoft.com/office/drawing/2014/main" id="{661C2A9F-5B69-9E1E-14F4-241B3ED1F902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15524" y="3348352"/>
              <a:ext cx="99819" cy="99514"/>
            </a:xfrm>
            <a:prstGeom prst="rect">
              <a:avLst/>
            </a:prstGeom>
          </p:spPr>
        </p:pic>
        <p:pic>
          <p:nvPicPr>
            <p:cNvPr id="32" name="object 31">
              <a:extLst>
                <a:ext uri="{FF2B5EF4-FFF2-40B4-BE49-F238E27FC236}">
                  <a16:creationId xmlns:a16="http://schemas.microsoft.com/office/drawing/2014/main" id="{85788068-87D2-F373-C30E-DBF83687862E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22809" y="3352145"/>
              <a:ext cx="92239" cy="91927"/>
            </a:xfrm>
            <a:prstGeom prst="rect">
              <a:avLst/>
            </a:prstGeom>
          </p:spPr>
        </p:pic>
        <p:pic>
          <p:nvPicPr>
            <p:cNvPr id="33" name="object 32">
              <a:extLst>
                <a:ext uri="{FF2B5EF4-FFF2-40B4-BE49-F238E27FC236}">
                  <a16:creationId xmlns:a16="http://schemas.microsoft.com/office/drawing/2014/main" id="{681D02A1-57D0-3818-A7F6-35A4E577E8F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19016" y="3348352"/>
              <a:ext cx="99825" cy="99514"/>
            </a:xfrm>
            <a:prstGeom prst="rect">
              <a:avLst/>
            </a:prstGeom>
          </p:spPr>
        </p:pic>
        <p:pic>
          <p:nvPicPr>
            <p:cNvPr id="34" name="object 33">
              <a:extLst>
                <a:ext uri="{FF2B5EF4-FFF2-40B4-BE49-F238E27FC236}">
                  <a16:creationId xmlns:a16="http://schemas.microsoft.com/office/drawing/2014/main" id="{7829D1AC-8D39-57F8-98E8-885B12C2F5AA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34083" y="3702146"/>
              <a:ext cx="92239" cy="91921"/>
            </a:xfrm>
            <a:prstGeom prst="rect">
              <a:avLst/>
            </a:prstGeom>
          </p:spPr>
        </p:pic>
        <p:pic>
          <p:nvPicPr>
            <p:cNvPr id="35" name="object 34">
              <a:extLst>
                <a:ext uri="{FF2B5EF4-FFF2-40B4-BE49-F238E27FC236}">
                  <a16:creationId xmlns:a16="http://schemas.microsoft.com/office/drawing/2014/main" id="{24CEF758-AB6D-8AE3-4792-969CC6BCD746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30291" y="3698354"/>
              <a:ext cx="99825" cy="99507"/>
            </a:xfrm>
            <a:prstGeom prst="rect">
              <a:avLst/>
            </a:prstGeom>
          </p:spPr>
        </p:pic>
        <p:pic>
          <p:nvPicPr>
            <p:cNvPr id="36" name="object 35">
              <a:extLst>
                <a:ext uri="{FF2B5EF4-FFF2-40B4-BE49-F238E27FC236}">
                  <a16:creationId xmlns:a16="http://schemas.microsoft.com/office/drawing/2014/main" id="{D92B4357-4F7D-B5CB-9CD9-5F77E5BD9880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31016" y="3689061"/>
              <a:ext cx="92239" cy="91925"/>
            </a:xfrm>
            <a:prstGeom prst="rect">
              <a:avLst/>
            </a:prstGeom>
          </p:spPr>
        </p:pic>
        <p:pic>
          <p:nvPicPr>
            <p:cNvPr id="37" name="object 36">
              <a:extLst>
                <a:ext uri="{FF2B5EF4-FFF2-40B4-BE49-F238E27FC236}">
                  <a16:creationId xmlns:a16="http://schemas.microsoft.com/office/drawing/2014/main" id="{6AABE220-19DF-A0C3-D478-C6C2E884428F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27223" y="3685268"/>
              <a:ext cx="99825" cy="99512"/>
            </a:xfrm>
            <a:prstGeom prst="rect">
              <a:avLst/>
            </a:prstGeom>
          </p:spPr>
        </p:pic>
        <p:pic>
          <p:nvPicPr>
            <p:cNvPr id="38" name="object 37">
              <a:extLst>
                <a:ext uri="{FF2B5EF4-FFF2-40B4-BE49-F238E27FC236}">
                  <a16:creationId xmlns:a16="http://schemas.microsoft.com/office/drawing/2014/main" id="{C359A024-FCC2-81B4-BCDD-069438F682F1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85270" y="3685787"/>
              <a:ext cx="92233" cy="91919"/>
            </a:xfrm>
            <a:prstGeom prst="rect">
              <a:avLst/>
            </a:prstGeom>
          </p:spPr>
        </p:pic>
        <p:pic>
          <p:nvPicPr>
            <p:cNvPr id="39" name="object 38">
              <a:extLst>
                <a:ext uri="{FF2B5EF4-FFF2-40B4-BE49-F238E27FC236}">
                  <a16:creationId xmlns:a16="http://schemas.microsoft.com/office/drawing/2014/main" id="{BD780C18-0B82-02A7-F978-688BCC5405F6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81478" y="3681995"/>
              <a:ext cx="99819" cy="99505"/>
            </a:xfrm>
            <a:prstGeom prst="rect">
              <a:avLst/>
            </a:prstGeom>
          </p:spPr>
        </p:pic>
        <p:pic>
          <p:nvPicPr>
            <p:cNvPr id="40" name="object 39">
              <a:extLst>
                <a:ext uri="{FF2B5EF4-FFF2-40B4-BE49-F238E27FC236}">
                  <a16:creationId xmlns:a16="http://schemas.microsoft.com/office/drawing/2014/main" id="{4437A5F3-BB04-4A9B-1D93-394AB1225F85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942801" y="3685787"/>
              <a:ext cx="92233" cy="91919"/>
            </a:xfrm>
            <a:prstGeom prst="rect">
              <a:avLst/>
            </a:prstGeom>
          </p:spPr>
        </p:pic>
        <p:pic>
          <p:nvPicPr>
            <p:cNvPr id="41" name="object 40">
              <a:extLst>
                <a:ext uri="{FF2B5EF4-FFF2-40B4-BE49-F238E27FC236}">
                  <a16:creationId xmlns:a16="http://schemas.microsoft.com/office/drawing/2014/main" id="{2CE0A0F6-566A-14E1-D6F2-04CA91A825B4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39008" y="3681995"/>
              <a:ext cx="99819" cy="99505"/>
            </a:xfrm>
            <a:prstGeom prst="rect">
              <a:avLst/>
            </a:prstGeom>
          </p:spPr>
        </p:pic>
        <p:pic>
          <p:nvPicPr>
            <p:cNvPr id="42" name="object 41">
              <a:extLst>
                <a:ext uri="{FF2B5EF4-FFF2-40B4-BE49-F238E27FC236}">
                  <a16:creationId xmlns:a16="http://schemas.microsoft.com/office/drawing/2014/main" id="{2E7E340E-D1D9-46AB-EC91-CB36B719FE8C}"/>
                </a:ext>
              </a:extLst>
            </p:cNvPr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39734" y="3695602"/>
              <a:ext cx="92232" cy="91919"/>
            </a:xfrm>
            <a:prstGeom prst="rect">
              <a:avLst/>
            </a:prstGeom>
          </p:spPr>
        </p:pic>
        <p:pic>
          <p:nvPicPr>
            <p:cNvPr id="43" name="object 42">
              <a:extLst>
                <a:ext uri="{FF2B5EF4-FFF2-40B4-BE49-F238E27FC236}">
                  <a16:creationId xmlns:a16="http://schemas.microsoft.com/office/drawing/2014/main" id="{649C6682-D53E-A727-B44B-7A59AE0E4AE1}"/>
                </a:ext>
              </a:extLst>
            </p:cNvPr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35941" y="3691809"/>
              <a:ext cx="99819" cy="99505"/>
            </a:xfrm>
            <a:prstGeom prst="rect">
              <a:avLst/>
            </a:prstGeom>
          </p:spPr>
        </p:pic>
        <p:pic>
          <p:nvPicPr>
            <p:cNvPr id="44" name="object 43">
              <a:extLst>
                <a:ext uri="{FF2B5EF4-FFF2-40B4-BE49-F238E27FC236}">
                  <a16:creationId xmlns:a16="http://schemas.microsoft.com/office/drawing/2014/main" id="{BC998686-1A03-BDEB-6512-DCE3CEC4F22D}"/>
                </a:ext>
              </a:extLst>
            </p:cNvPr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29898" y="3499342"/>
              <a:ext cx="92233" cy="91925"/>
            </a:xfrm>
            <a:prstGeom prst="rect">
              <a:avLst/>
            </a:prstGeom>
          </p:spPr>
        </p:pic>
        <p:pic>
          <p:nvPicPr>
            <p:cNvPr id="45" name="object 44">
              <a:extLst>
                <a:ext uri="{FF2B5EF4-FFF2-40B4-BE49-F238E27FC236}">
                  <a16:creationId xmlns:a16="http://schemas.microsoft.com/office/drawing/2014/main" id="{27B36119-5E1D-91EB-7D92-C03527FE71DB}"/>
                </a:ext>
              </a:extLst>
            </p:cNvPr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26105" y="3495548"/>
              <a:ext cx="99819" cy="99512"/>
            </a:xfrm>
            <a:prstGeom prst="rect">
              <a:avLst/>
            </a:prstGeom>
          </p:spPr>
        </p:pic>
        <p:pic>
          <p:nvPicPr>
            <p:cNvPr id="46" name="object 45">
              <a:extLst>
                <a:ext uri="{FF2B5EF4-FFF2-40B4-BE49-F238E27FC236}">
                  <a16:creationId xmlns:a16="http://schemas.microsoft.com/office/drawing/2014/main" id="{C751FA6C-C213-A9B3-52F6-061917E4319A}"/>
                </a:ext>
              </a:extLst>
            </p:cNvPr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26401" y="3486254"/>
              <a:ext cx="92233" cy="91932"/>
            </a:xfrm>
            <a:prstGeom prst="rect">
              <a:avLst/>
            </a:prstGeom>
          </p:spPr>
        </p:pic>
        <p:pic>
          <p:nvPicPr>
            <p:cNvPr id="47" name="object 46">
              <a:extLst>
                <a:ext uri="{FF2B5EF4-FFF2-40B4-BE49-F238E27FC236}">
                  <a16:creationId xmlns:a16="http://schemas.microsoft.com/office/drawing/2014/main" id="{D17AB3CC-9898-70FC-BB17-C85D2431030E}"/>
                </a:ext>
              </a:extLst>
            </p:cNvPr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22609" y="3482462"/>
              <a:ext cx="99819" cy="99518"/>
            </a:xfrm>
            <a:prstGeom prst="rect">
              <a:avLst/>
            </a:prstGeom>
          </p:spPr>
        </p:pic>
        <p:pic>
          <p:nvPicPr>
            <p:cNvPr id="48" name="object 47">
              <a:extLst>
                <a:ext uri="{FF2B5EF4-FFF2-40B4-BE49-F238E27FC236}">
                  <a16:creationId xmlns:a16="http://schemas.microsoft.com/office/drawing/2014/main" id="{887E63FD-4DD3-AAD3-681A-22E2A8C3DC39}"/>
                </a:ext>
              </a:extLst>
            </p:cNvPr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87209" y="3482980"/>
              <a:ext cx="92239" cy="91927"/>
            </a:xfrm>
            <a:prstGeom prst="rect">
              <a:avLst/>
            </a:prstGeom>
          </p:spPr>
        </p:pic>
        <p:pic>
          <p:nvPicPr>
            <p:cNvPr id="49" name="object 48">
              <a:extLst>
                <a:ext uri="{FF2B5EF4-FFF2-40B4-BE49-F238E27FC236}">
                  <a16:creationId xmlns:a16="http://schemas.microsoft.com/office/drawing/2014/main" id="{7F37D6A0-9E40-EB37-ABAC-B4BB2D346B16}"/>
                </a:ext>
              </a:extLst>
            </p:cNvPr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83417" y="3479187"/>
              <a:ext cx="99825" cy="99514"/>
            </a:xfrm>
            <a:prstGeom prst="rect">
              <a:avLst/>
            </a:prstGeom>
          </p:spPr>
        </p:pic>
        <p:pic>
          <p:nvPicPr>
            <p:cNvPr id="50" name="object 49">
              <a:extLst>
                <a:ext uri="{FF2B5EF4-FFF2-40B4-BE49-F238E27FC236}">
                  <a16:creationId xmlns:a16="http://schemas.microsoft.com/office/drawing/2014/main" id="{007F0E1B-0B7C-4B60-4739-29691230403B}"/>
                </a:ext>
              </a:extLst>
            </p:cNvPr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50705" y="3489527"/>
              <a:ext cx="92235" cy="91925"/>
            </a:xfrm>
            <a:prstGeom prst="rect">
              <a:avLst/>
            </a:prstGeom>
          </p:spPr>
        </p:pic>
        <p:pic>
          <p:nvPicPr>
            <p:cNvPr id="51" name="object 50">
              <a:extLst>
                <a:ext uri="{FF2B5EF4-FFF2-40B4-BE49-F238E27FC236}">
                  <a16:creationId xmlns:a16="http://schemas.microsoft.com/office/drawing/2014/main" id="{C992C5B9-AEA8-C2FE-C354-801C550A2102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46912" y="3485734"/>
              <a:ext cx="99821" cy="99512"/>
            </a:xfrm>
            <a:prstGeom prst="rect">
              <a:avLst/>
            </a:prstGeom>
          </p:spPr>
        </p:pic>
        <p:pic>
          <p:nvPicPr>
            <p:cNvPr id="52" name="object 51">
              <a:extLst>
                <a:ext uri="{FF2B5EF4-FFF2-40B4-BE49-F238E27FC236}">
                  <a16:creationId xmlns:a16="http://schemas.microsoft.com/office/drawing/2014/main" id="{0A86305D-378A-8CC9-963A-47558ED3A9DC}"/>
                </a:ext>
              </a:extLst>
            </p:cNvPr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46692" y="3505885"/>
              <a:ext cx="92233" cy="91932"/>
            </a:xfrm>
            <a:prstGeom prst="rect">
              <a:avLst/>
            </a:prstGeom>
          </p:spPr>
        </p:pic>
        <p:pic>
          <p:nvPicPr>
            <p:cNvPr id="53" name="object 52">
              <a:extLst>
                <a:ext uri="{FF2B5EF4-FFF2-40B4-BE49-F238E27FC236}">
                  <a16:creationId xmlns:a16="http://schemas.microsoft.com/office/drawing/2014/main" id="{56E9FDFF-D39A-55FC-CE18-5CF7312805AF}"/>
                </a:ext>
              </a:extLst>
            </p:cNvPr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42899" y="3502092"/>
              <a:ext cx="99819" cy="99518"/>
            </a:xfrm>
            <a:prstGeom prst="rect">
              <a:avLst/>
            </a:prstGeom>
          </p:spPr>
        </p:pic>
        <p:pic>
          <p:nvPicPr>
            <p:cNvPr id="54" name="object 53">
              <a:extLst>
                <a:ext uri="{FF2B5EF4-FFF2-40B4-BE49-F238E27FC236}">
                  <a16:creationId xmlns:a16="http://schemas.microsoft.com/office/drawing/2014/main" id="{F412BAED-5A98-66D4-529C-EA3A0460C496}"/>
                </a:ext>
              </a:extLst>
            </p:cNvPr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19101" y="2781624"/>
              <a:ext cx="92235" cy="91927"/>
            </a:xfrm>
            <a:prstGeom prst="rect">
              <a:avLst/>
            </a:prstGeom>
          </p:spPr>
        </p:pic>
        <p:pic>
          <p:nvPicPr>
            <p:cNvPr id="55" name="object 54">
              <a:extLst>
                <a:ext uri="{FF2B5EF4-FFF2-40B4-BE49-F238E27FC236}">
                  <a16:creationId xmlns:a16="http://schemas.microsoft.com/office/drawing/2014/main" id="{AC81247D-E053-FF9D-9782-2DB24139D8DA}"/>
                </a:ext>
              </a:extLst>
            </p:cNvPr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15308" y="2777831"/>
              <a:ext cx="99821" cy="99514"/>
            </a:xfrm>
            <a:prstGeom prst="rect">
              <a:avLst/>
            </a:prstGeom>
          </p:spPr>
        </p:pic>
        <p:pic>
          <p:nvPicPr>
            <p:cNvPr id="56" name="object 55">
              <a:extLst>
                <a:ext uri="{FF2B5EF4-FFF2-40B4-BE49-F238E27FC236}">
                  <a16:creationId xmlns:a16="http://schemas.microsoft.com/office/drawing/2014/main" id="{07E1E449-2346-662B-01A7-5344C6A0BDB4}"/>
                </a:ext>
              </a:extLst>
            </p:cNvPr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408578" y="2781966"/>
              <a:ext cx="92235" cy="91932"/>
            </a:xfrm>
            <a:prstGeom prst="rect">
              <a:avLst/>
            </a:prstGeom>
          </p:spPr>
        </p:pic>
        <p:pic>
          <p:nvPicPr>
            <p:cNvPr id="57" name="object 56">
              <a:extLst>
                <a:ext uri="{FF2B5EF4-FFF2-40B4-BE49-F238E27FC236}">
                  <a16:creationId xmlns:a16="http://schemas.microsoft.com/office/drawing/2014/main" id="{0E26845D-D559-729D-CBA0-EBD43ABC82F9}"/>
                </a:ext>
              </a:extLst>
            </p:cNvPr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04785" y="2778172"/>
              <a:ext cx="99821" cy="99518"/>
            </a:xfrm>
            <a:prstGeom prst="rect">
              <a:avLst/>
            </a:prstGeom>
          </p:spPr>
        </p:pic>
        <p:pic>
          <p:nvPicPr>
            <p:cNvPr id="58" name="object 57">
              <a:extLst>
                <a:ext uri="{FF2B5EF4-FFF2-40B4-BE49-F238E27FC236}">
                  <a16:creationId xmlns:a16="http://schemas.microsoft.com/office/drawing/2014/main" id="{258409F0-F2B1-8C05-17C2-8F8E016BF5F8}"/>
                </a:ext>
              </a:extLst>
            </p:cNvPr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97807" y="2781617"/>
              <a:ext cx="92226" cy="91925"/>
            </a:xfrm>
            <a:prstGeom prst="rect">
              <a:avLst/>
            </a:prstGeom>
          </p:spPr>
        </p:pic>
        <p:pic>
          <p:nvPicPr>
            <p:cNvPr id="59" name="object 58">
              <a:extLst>
                <a:ext uri="{FF2B5EF4-FFF2-40B4-BE49-F238E27FC236}">
                  <a16:creationId xmlns:a16="http://schemas.microsoft.com/office/drawing/2014/main" id="{840868D4-20D3-561E-A521-66527F9D8F35}"/>
                </a:ext>
              </a:extLst>
            </p:cNvPr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94014" y="2777824"/>
              <a:ext cx="99813" cy="99512"/>
            </a:xfrm>
            <a:prstGeom prst="rect">
              <a:avLst/>
            </a:prstGeom>
          </p:spPr>
        </p:pic>
        <p:pic>
          <p:nvPicPr>
            <p:cNvPr id="60" name="object 59">
              <a:extLst>
                <a:ext uri="{FF2B5EF4-FFF2-40B4-BE49-F238E27FC236}">
                  <a16:creationId xmlns:a16="http://schemas.microsoft.com/office/drawing/2014/main" id="{849EE85F-0428-DDBD-F02D-37808B283E11}"/>
                </a:ext>
              </a:extLst>
            </p:cNvPr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786965" y="2782027"/>
              <a:ext cx="92234" cy="91917"/>
            </a:xfrm>
            <a:prstGeom prst="rect">
              <a:avLst/>
            </a:prstGeom>
          </p:spPr>
        </p:pic>
        <p:pic>
          <p:nvPicPr>
            <p:cNvPr id="61" name="object 60">
              <a:extLst>
                <a:ext uri="{FF2B5EF4-FFF2-40B4-BE49-F238E27FC236}">
                  <a16:creationId xmlns:a16="http://schemas.microsoft.com/office/drawing/2014/main" id="{2BC18B19-E2FF-A9D7-327D-C65BE2A49830}"/>
                </a:ext>
              </a:extLst>
            </p:cNvPr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783171" y="2778233"/>
              <a:ext cx="99821" cy="99503"/>
            </a:xfrm>
            <a:prstGeom prst="rect">
              <a:avLst/>
            </a:prstGeom>
          </p:spPr>
        </p:pic>
        <p:pic>
          <p:nvPicPr>
            <p:cNvPr id="62" name="object 61">
              <a:extLst>
                <a:ext uri="{FF2B5EF4-FFF2-40B4-BE49-F238E27FC236}">
                  <a16:creationId xmlns:a16="http://schemas.microsoft.com/office/drawing/2014/main" id="{C5D1C7EB-73CB-4DAD-80F0-E8044C070449}"/>
                </a:ext>
              </a:extLst>
            </p:cNvPr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976254" y="2781632"/>
              <a:ext cx="92239" cy="91925"/>
            </a:xfrm>
            <a:prstGeom prst="rect">
              <a:avLst/>
            </a:prstGeom>
          </p:spPr>
        </p:pic>
        <p:pic>
          <p:nvPicPr>
            <p:cNvPr id="63" name="object 62">
              <a:extLst>
                <a:ext uri="{FF2B5EF4-FFF2-40B4-BE49-F238E27FC236}">
                  <a16:creationId xmlns:a16="http://schemas.microsoft.com/office/drawing/2014/main" id="{92D47436-545A-7AAF-2C32-5F4EB9A84631}"/>
                </a:ext>
              </a:extLst>
            </p:cNvPr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972461" y="2777840"/>
              <a:ext cx="99825" cy="99512"/>
            </a:xfrm>
            <a:prstGeom prst="rect">
              <a:avLst/>
            </a:prstGeom>
          </p:spPr>
        </p:pic>
        <p:pic>
          <p:nvPicPr>
            <p:cNvPr id="64" name="object 63">
              <a:extLst>
                <a:ext uri="{FF2B5EF4-FFF2-40B4-BE49-F238E27FC236}">
                  <a16:creationId xmlns:a16="http://schemas.microsoft.com/office/drawing/2014/main" id="{445CCF14-4035-5D6D-1AA1-5CA504EF4649}"/>
                </a:ext>
              </a:extLst>
            </p:cNvPr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165405" y="2782071"/>
              <a:ext cx="92233" cy="91919"/>
            </a:xfrm>
            <a:prstGeom prst="rect">
              <a:avLst/>
            </a:prstGeom>
          </p:spPr>
        </p:pic>
        <p:pic>
          <p:nvPicPr>
            <p:cNvPr id="65" name="object 64">
              <a:extLst>
                <a:ext uri="{FF2B5EF4-FFF2-40B4-BE49-F238E27FC236}">
                  <a16:creationId xmlns:a16="http://schemas.microsoft.com/office/drawing/2014/main" id="{5EAED56C-D379-6998-C8B5-193359254313}"/>
                </a:ext>
              </a:extLst>
            </p:cNvPr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161612" y="2778279"/>
              <a:ext cx="99819" cy="99505"/>
            </a:xfrm>
            <a:prstGeom prst="rect">
              <a:avLst/>
            </a:prstGeom>
          </p:spPr>
        </p:pic>
        <p:pic>
          <p:nvPicPr>
            <p:cNvPr id="66" name="object 65">
              <a:extLst>
                <a:ext uri="{FF2B5EF4-FFF2-40B4-BE49-F238E27FC236}">
                  <a16:creationId xmlns:a16="http://schemas.microsoft.com/office/drawing/2014/main" id="{67C799CD-820F-BFE2-469F-24EE8F55055D}"/>
                </a:ext>
              </a:extLst>
            </p:cNvPr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54705" y="2781624"/>
              <a:ext cx="92233" cy="91927"/>
            </a:xfrm>
            <a:prstGeom prst="rect">
              <a:avLst/>
            </a:prstGeom>
          </p:spPr>
        </p:pic>
        <p:pic>
          <p:nvPicPr>
            <p:cNvPr id="67" name="object 66">
              <a:extLst>
                <a:ext uri="{FF2B5EF4-FFF2-40B4-BE49-F238E27FC236}">
                  <a16:creationId xmlns:a16="http://schemas.microsoft.com/office/drawing/2014/main" id="{19AC201A-544E-BCD9-BA69-9C936F20F764}"/>
                </a:ext>
              </a:extLst>
            </p:cNvPr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350913" y="2777831"/>
              <a:ext cx="99819" cy="99514"/>
            </a:xfrm>
            <a:prstGeom prst="rect">
              <a:avLst/>
            </a:prstGeom>
          </p:spPr>
        </p:pic>
        <p:pic>
          <p:nvPicPr>
            <p:cNvPr id="68" name="object 67">
              <a:extLst>
                <a:ext uri="{FF2B5EF4-FFF2-40B4-BE49-F238E27FC236}">
                  <a16:creationId xmlns:a16="http://schemas.microsoft.com/office/drawing/2014/main" id="{1FBD50C5-1EB3-C8D1-EF95-A3F6CA12954D}"/>
                </a:ext>
              </a:extLst>
            </p:cNvPr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219101" y="3916631"/>
              <a:ext cx="92235" cy="91932"/>
            </a:xfrm>
            <a:prstGeom prst="rect">
              <a:avLst/>
            </a:prstGeom>
          </p:spPr>
        </p:pic>
        <p:pic>
          <p:nvPicPr>
            <p:cNvPr id="69" name="object 68">
              <a:extLst>
                <a:ext uri="{FF2B5EF4-FFF2-40B4-BE49-F238E27FC236}">
                  <a16:creationId xmlns:a16="http://schemas.microsoft.com/office/drawing/2014/main" id="{E881C892-841E-1C15-44AC-2A988404198E}"/>
                </a:ext>
              </a:extLst>
            </p:cNvPr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15308" y="3912838"/>
              <a:ext cx="99821" cy="99518"/>
            </a:xfrm>
            <a:prstGeom prst="rect">
              <a:avLst/>
            </a:prstGeom>
          </p:spPr>
        </p:pic>
        <p:pic>
          <p:nvPicPr>
            <p:cNvPr id="70" name="object 69">
              <a:extLst>
                <a:ext uri="{FF2B5EF4-FFF2-40B4-BE49-F238E27FC236}">
                  <a16:creationId xmlns:a16="http://schemas.microsoft.com/office/drawing/2014/main" id="{FC5A6169-C664-83B9-C11F-8E5082CB3289}"/>
                </a:ext>
              </a:extLst>
            </p:cNvPr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408578" y="3916978"/>
              <a:ext cx="92235" cy="91927"/>
            </a:xfrm>
            <a:prstGeom prst="rect">
              <a:avLst/>
            </a:prstGeom>
          </p:spPr>
        </p:pic>
        <p:pic>
          <p:nvPicPr>
            <p:cNvPr id="71" name="object 70">
              <a:extLst>
                <a:ext uri="{FF2B5EF4-FFF2-40B4-BE49-F238E27FC236}">
                  <a16:creationId xmlns:a16="http://schemas.microsoft.com/office/drawing/2014/main" id="{E067F084-4E0F-EBC1-D858-7BACB1C60AC7}"/>
                </a:ext>
              </a:extLst>
            </p:cNvPr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404785" y="3913184"/>
              <a:ext cx="99821" cy="99514"/>
            </a:xfrm>
            <a:prstGeom prst="rect">
              <a:avLst/>
            </a:prstGeom>
          </p:spPr>
        </p:pic>
        <p:pic>
          <p:nvPicPr>
            <p:cNvPr id="72" name="object 71">
              <a:extLst>
                <a:ext uri="{FF2B5EF4-FFF2-40B4-BE49-F238E27FC236}">
                  <a16:creationId xmlns:a16="http://schemas.microsoft.com/office/drawing/2014/main" id="{0CDFD127-7423-8010-1AD2-AB93773A252F}"/>
                </a:ext>
              </a:extLst>
            </p:cNvPr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597807" y="3916629"/>
              <a:ext cx="92226" cy="91921"/>
            </a:xfrm>
            <a:prstGeom prst="rect">
              <a:avLst/>
            </a:prstGeom>
          </p:spPr>
        </p:pic>
        <p:pic>
          <p:nvPicPr>
            <p:cNvPr id="73" name="object 72">
              <a:extLst>
                <a:ext uri="{FF2B5EF4-FFF2-40B4-BE49-F238E27FC236}">
                  <a16:creationId xmlns:a16="http://schemas.microsoft.com/office/drawing/2014/main" id="{3F156EED-EA64-B5AE-3EE9-124ED17FB75B}"/>
                </a:ext>
              </a:extLst>
            </p:cNvPr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594014" y="3912836"/>
              <a:ext cx="99813" cy="99507"/>
            </a:xfrm>
            <a:prstGeom prst="rect">
              <a:avLst/>
            </a:prstGeom>
          </p:spPr>
        </p:pic>
        <p:pic>
          <p:nvPicPr>
            <p:cNvPr id="74" name="object 73">
              <a:extLst>
                <a:ext uri="{FF2B5EF4-FFF2-40B4-BE49-F238E27FC236}">
                  <a16:creationId xmlns:a16="http://schemas.microsoft.com/office/drawing/2014/main" id="{970249BC-0803-4633-B6CD-F09DA79EE506}"/>
                </a:ext>
              </a:extLst>
            </p:cNvPr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786965" y="3917025"/>
              <a:ext cx="92234" cy="91932"/>
            </a:xfrm>
            <a:prstGeom prst="rect">
              <a:avLst/>
            </a:prstGeom>
          </p:spPr>
        </p:pic>
        <p:pic>
          <p:nvPicPr>
            <p:cNvPr id="75" name="object 74">
              <a:extLst>
                <a:ext uri="{FF2B5EF4-FFF2-40B4-BE49-F238E27FC236}">
                  <a16:creationId xmlns:a16="http://schemas.microsoft.com/office/drawing/2014/main" id="{72563CCC-D154-F84D-03A6-5FB6061EFFB8}"/>
                </a:ext>
              </a:extLst>
            </p:cNvPr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83171" y="3913232"/>
              <a:ext cx="99821" cy="99518"/>
            </a:xfrm>
            <a:prstGeom prst="rect">
              <a:avLst/>
            </a:prstGeom>
          </p:spPr>
        </p:pic>
        <p:pic>
          <p:nvPicPr>
            <p:cNvPr id="76" name="object 75">
              <a:extLst>
                <a:ext uri="{FF2B5EF4-FFF2-40B4-BE49-F238E27FC236}">
                  <a16:creationId xmlns:a16="http://schemas.microsoft.com/office/drawing/2014/main" id="{34218505-7730-9C1A-C314-B72B066E028A}"/>
                </a:ext>
              </a:extLst>
            </p:cNvPr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76254" y="3916644"/>
              <a:ext cx="92239" cy="91921"/>
            </a:xfrm>
            <a:prstGeom prst="rect">
              <a:avLst/>
            </a:prstGeom>
          </p:spPr>
        </p:pic>
        <p:pic>
          <p:nvPicPr>
            <p:cNvPr id="77" name="object 76">
              <a:extLst>
                <a:ext uri="{FF2B5EF4-FFF2-40B4-BE49-F238E27FC236}">
                  <a16:creationId xmlns:a16="http://schemas.microsoft.com/office/drawing/2014/main" id="{8D2BC0F3-7B78-2041-266B-15270A894BC8}"/>
                </a:ext>
              </a:extLst>
            </p:cNvPr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972461" y="3912852"/>
              <a:ext cx="99825" cy="99507"/>
            </a:xfrm>
            <a:prstGeom prst="rect">
              <a:avLst/>
            </a:prstGeom>
          </p:spPr>
        </p:pic>
        <p:pic>
          <p:nvPicPr>
            <p:cNvPr id="78" name="object 77">
              <a:extLst>
                <a:ext uri="{FF2B5EF4-FFF2-40B4-BE49-F238E27FC236}">
                  <a16:creationId xmlns:a16="http://schemas.microsoft.com/office/drawing/2014/main" id="{CBDB8CE2-0193-4F0D-49FA-3F807F15F48D}"/>
                </a:ext>
              </a:extLst>
            </p:cNvPr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165405" y="3917077"/>
              <a:ext cx="92233" cy="91926"/>
            </a:xfrm>
            <a:prstGeom prst="rect">
              <a:avLst/>
            </a:prstGeom>
          </p:spPr>
        </p:pic>
        <p:pic>
          <p:nvPicPr>
            <p:cNvPr id="79" name="object 78">
              <a:extLst>
                <a:ext uri="{FF2B5EF4-FFF2-40B4-BE49-F238E27FC236}">
                  <a16:creationId xmlns:a16="http://schemas.microsoft.com/office/drawing/2014/main" id="{7F289554-B1DA-F0A3-58FB-DA7250103748}"/>
                </a:ext>
              </a:extLst>
            </p:cNvPr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61612" y="3913283"/>
              <a:ext cx="99819" cy="99512"/>
            </a:xfrm>
            <a:prstGeom prst="rect">
              <a:avLst/>
            </a:prstGeom>
          </p:spPr>
        </p:pic>
        <p:pic>
          <p:nvPicPr>
            <p:cNvPr id="80" name="object 79">
              <a:extLst>
                <a:ext uri="{FF2B5EF4-FFF2-40B4-BE49-F238E27FC236}">
                  <a16:creationId xmlns:a16="http://schemas.microsoft.com/office/drawing/2014/main" id="{BB30902A-8D2C-6231-ABA1-9C735CA98822}"/>
                </a:ext>
              </a:extLst>
            </p:cNvPr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354705" y="3916631"/>
              <a:ext cx="92233" cy="91932"/>
            </a:xfrm>
            <a:prstGeom prst="rect">
              <a:avLst/>
            </a:prstGeom>
          </p:spPr>
        </p:pic>
        <p:pic>
          <p:nvPicPr>
            <p:cNvPr id="81" name="object 80">
              <a:extLst>
                <a:ext uri="{FF2B5EF4-FFF2-40B4-BE49-F238E27FC236}">
                  <a16:creationId xmlns:a16="http://schemas.microsoft.com/office/drawing/2014/main" id="{C7E6C5EE-0C36-21EA-8BDE-BF5F7A3DDEE1}"/>
                </a:ext>
              </a:extLst>
            </p:cNvPr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350913" y="3912838"/>
              <a:ext cx="99819" cy="99518"/>
            </a:xfrm>
            <a:prstGeom prst="rect">
              <a:avLst/>
            </a:prstGeom>
          </p:spPr>
        </p:pic>
        <p:pic>
          <p:nvPicPr>
            <p:cNvPr id="82" name="object 81">
              <a:extLst>
                <a:ext uri="{FF2B5EF4-FFF2-40B4-BE49-F238E27FC236}">
                  <a16:creationId xmlns:a16="http://schemas.microsoft.com/office/drawing/2014/main" id="{A34839E1-FBC6-BC9C-25FB-54402AE47AA4}"/>
                </a:ext>
              </a:extLst>
            </p:cNvPr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219244" y="3724728"/>
              <a:ext cx="92226" cy="91914"/>
            </a:xfrm>
            <a:prstGeom prst="rect">
              <a:avLst/>
            </a:prstGeom>
          </p:spPr>
        </p:pic>
        <p:pic>
          <p:nvPicPr>
            <p:cNvPr id="83" name="object 82">
              <a:extLst>
                <a:ext uri="{FF2B5EF4-FFF2-40B4-BE49-F238E27FC236}">
                  <a16:creationId xmlns:a16="http://schemas.microsoft.com/office/drawing/2014/main" id="{E8DEECD5-CFCF-E32B-0A99-56C93306A7B6}"/>
                </a:ext>
              </a:extLst>
            </p:cNvPr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215451" y="3720935"/>
              <a:ext cx="99813" cy="99501"/>
            </a:xfrm>
            <a:prstGeom prst="rect">
              <a:avLst/>
            </a:prstGeom>
          </p:spPr>
        </p:pic>
        <p:pic>
          <p:nvPicPr>
            <p:cNvPr id="84" name="object 83">
              <a:extLst>
                <a:ext uri="{FF2B5EF4-FFF2-40B4-BE49-F238E27FC236}">
                  <a16:creationId xmlns:a16="http://schemas.microsoft.com/office/drawing/2014/main" id="{6D8F54C6-7B6E-FDDB-E202-ED2C24798E4B}"/>
                </a:ext>
              </a:extLst>
            </p:cNvPr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18943" y="3536147"/>
              <a:ext cx="92239" cy="91919"/>
            </a:xfrm>
            <a:prstGeom prst="rect">
              <a:avLst/>
            </a:prstGeom>
          </p:spPr>
        </p:pic>
        <p:pic>
          <p:nvPicPr>
            <p:cNvPr id="85" name="object 84">
              <a:extLst>
                <a:ext uri="{FF2B5EF4-FFF2-40B4-BE49-F238E27FC236}">
                  <a16:creationId xmlns:a16="http://schemas.microsoft.com/office/drawing/2014/main" id="{97B60489-F2E2-781C-5002-ACBD3214AA56}"/>
                </a:ext>
              </a:extLst>
            </p:cNvPr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15149" y="3532353"/>
              <a:ext cx="99826" cy="99506"/>
            </a:xfrm>
            <a:prstGeom prst="rect">
              <a:avLst/>
            </a:prstGeom>
          </p:spPr>
        </p:pic>
        <p:pic>
          <p:nvPicPr>
            <p:cNvPr id="86" name="object 85">
              <a:extLst>
                <a:ext uri="{FF2B5EF4-FFF2-40B4-BE49-F238E27FC236}">
                  <a16:creationId xmlns:a16="http://schemas.microsoft.com/office/drawing/2014/main" id="{98C174EB-33F0-32EB-0F84-5690AB4EA9B5}"/>
                </a:ext>
              </a:extLst>
            </p:cNvPr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219229" y="3347425"/>
              <a:ext cx="92239" cy="91915"/>
            </a:xfrm>
            <a:prstGeom prst="rect">
              <a:avLst/>
            </a:prstGeom>
          </p:spPr>
        </p:pic>
        <p:pic>
          <p:nvPicPr>
            <p:cNvPr id="87" name="object 86">
              <a:extLst>
                <a:ext uri="{FF2B5EF4-FFF2-40B4-BE49-F238E27FC236}">
                  <a16:creationId xmlns:a16="http://schemas.microsoft.com/office/drawing/2014/main" id="{1667C2EC-F431-0B11-E61D-926858E16592}"/>
                </a:ext>
              </a:extLst>
            </p:cNvPr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215436" y="3343631"/>
              <a:ext cx="99825" cy="99501"/>
            </a:xfrm>
            <a:prstGeom prst="rect">
              <a:avLst/>
            </a:prstGeom>
          </p:spPr>
        </p:pic>
        <p:pic>
          <p:nvPicPr>
            <p:cNvPr id="88" name="object 87">
              <a:extLst>
                <a:ext uri="{FF2B5EF4-FFF2-40B4-BE49-F238E27FC236}">
                  <a16:creationId xmlns:a16="http://schemas.microsoft.com/office/drawing/2014/main" id="{130DB579-7F79-E0C7-DC59-6779858F3DE9}"/>
                </a:ext>
              </a:extLst>
            </p:cNvPr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219099" y="3158993"/>
              <a:ext cx="92241" cy="91915"/>
            </a:xfrm>
            <a:prstGeom prst="rect">
              <a:avLst/>
            </a:prstGeom>
          </p:spPr>
        </p:pic>
        <p:pic>
          <p:nvPicPr>
            <p:cNvPr id="89" name="object 88">
              <a:extLst>
                <a:ext uri="{FF2B5EF4-FFF2-40B4-BE49-F238E27FC236}">
                  <a16:creationId xmlns:a16="http://schemas.microsoft.com/office/drawing/2014/main" id="{BAECD466-5E30-662B-594A-C3944D3BBA4B}"/>
                </a:ext>
              </a:extLst>
            </p:cNvPr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15305" y="3155200"/>
              <a:ext cx="99828" cy="99501"/>
            </a:xfrm>
            <a:prstGeom prst="rect">
              <a:avLst/>
            </a:prstGeom>
          </p:spPr>
        </p:pic>
        <p:pic>
          <p:nvPicPr>
            <p:cNvPr id="90" name="object 89">
              <a:extLst>
                <a:ext uri="{FF2B5EF4-FFF2-40B4-BE49-F238E27FC236}">
                  <a16:creationId xmlns:a16="http://schemas.microsoft.com/office/drawing/2014/main" id="{415DAE17-50F1-3614-66D5-5B07604D35C8}"/>
                </a:ext>
              </a:extLst>
            </p:cNvPr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18888" y="2970259"/>
              <a:ext cx="92239" cy="91921"/>
            </a:xfrm>
            <a:prstGeom prst="rect">
              <a:avLst/>
            </a:prstGeom>
          </p:spPr>
        </p:pic>
        <p:pic>
          <p:nvPicPr>
            <p:cNvPr id="91" name="object 90">
              <a:extLst>
                <a:ext uri="{FF2B5EF4-FFF2-40B4-BE49-F238E27FC236}">
                  <a16:creationId xmlns:a16="http://schemas.microsoft.com/office/drawing/2014/main" id="{6B48BEBC-6B09-3954-0EC6-9141A0DBECA7}"/>
                </a:ext>
              </a:extLst>
            </p:cNvPr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54847" y="3724728"/>
              <a:ext cx="92229" cy="91914"/>
            </a:xfrm>
            <a:prstGeom prst="rect">
              <a:avLst/>
            </a:prstGeom>
          </p:spPr>
        </p:pic>
        <p:pic>
          <p:nvPicPr>
            <p:cNvPr id="92" name="object 91">
              <a:extLst>
                <a:ext uri="{FF2B5EF4-FFF2-40B4-BE49-F238E27FC236}">
                  <a16:creationId xmlns:a16="http://schemas.microsoft.com/office/drawing/2014/main" id="{7B670633-A3D2-8822-3E95-20F17AEC7010}"/>
                </a:ext>
              </a:extLst>
            </p:cNvPr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15095" y="2966466"/>
              <a:ext cx="99826" cy="99508"/>
            </a:xfrm>
            <a:prstGeom prst="rect">
              <a:avLst/>
            </a:prstGeom>
          </p:spPr>
        </p:pic>
        <p:pic>
          <p:nvPicPr>
            <p:cNvPr id="93" name="object 92">
              <a:extLst>
                <a:ext uri="{FF2B5EF4-FFF2-40B4-BE49-F238E27FC236}">
                  <a16:creationId xmlns:a16="http://schemas.microsoft.com/office/drawing/2014/main" id="{A75FBEF0-0B7B-04C6-84F3-8FDE4AF94E8C}"/>
                </a:ext>
              </a:extLst>
            </p:cNvPr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351054" y="3720935"/>
              <a:ext cx="99815" cy="99501"/>
            </a:xfrm>
            <a:prstGeom prst="rect">
              <a:avLst/>
            </a:prstGeom>
          </p:spPr>
        </p:pic>
        <p:pic>
          <p:nvPicPr>
            <p:cNvPr id="94" name="object 93">
              <a:extLst>
                <a:ext uri="{FF2B5EF4-FFF2-40B4-BE49-F238E27FC236}">
                  <a16:creationId xmlns:a16="http://schemas.microsoft.com/office/drawing/2014/main" id="{F035982C-4995-69CA-7771-1C8FFED321F9}"/>
                </a:ext>
              </a:extLst>
            </p:cNvPr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354546" y="3536147"/>
              <a:ext cx="92240" cy="91919"/>
            </a:xfrm>
            <a:prstGeom prst="rect">
              <a:avLst/>
            </a:prstGeom>
          </p:spPr>
        </p:pic>
        <p:pic>
          <p:nvPicPr>
            <p:cNvPr id="95" name="object 94">
              <a:extLst>
                <a:ext uri="{FF2B5EF4-FFF2-40B4-BE49-F238E27FC236}">
                  <a16:creationId xmlns:a16="http://schemas.microsoft.com/office/drawing/2014/main" id="{AE605D7B-8ECD-98FD-D425-DFD0560BB327}"/>
                </a:ext>
              </a:extLst>
            </p:cNvPr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350752" y="3532353"/>
              <a:ext cx="99828" cy="99506"/>
            </a:xfrm>
            <a:prstGeom prst="rect">
              <a:avLst/>
            </a:prstGeom>
          </p:spPr>
        </p:pic>
        <p:pic>
          <p:nvPicPr>
            <p:cNvPr id="96" name="object 95">
              <a:extLst>
                <a:ext uri="{FF2B5EF4-FFF2-40B4-BE49-F238E27FC236}">
                  <a16:creationId xmlns:a16="http://schemas.microsoft.com/office/drawing/2014/main" id="{C0B45104-2021-5651-0E03-301E725D5CCE}"/>
                </a:ext>
              </a:extLst>
            </p:cNvPr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354834" y="3347425"/>
              <a:ext cx="92240" cy="91915"/>
            </a:xfrm>
            <a:prstGeom prst="rect">
              <a:avLst/>
            </a:prstGeom>
          </p:spPr>
        </p:pic>
        <p:pic>
          <p:nvPicPr>
            <p:cNvPr id="97" name="object 96">
              <a:extLst>
                <a:ext uri="{FF2B5EF4-FFF2-40B4-BE49-F238E27FC236}">
                  <a16:creationId xmlns:a16="http://schemas.microsoft.com/office/drawing/2014/main" id="{043F8951-E512-602C-7CF0-261D8846084C}"/>
                </a:ext>
              </a:extLst>
            </p:cNvPr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351040" y="3343631"/>
              <a:ext cx="99826" cy="99501"/>
            </a:xfrm>
            <a:prstGeom prst="rect">
              <a:avLst/>
            </a:prstGeom>
          </p:spPr>
        </p:pic>
        <p:pic>
          <p:nvPicPr>
            <p:cNvPr id="98" name="object 97">
              <a:extLst>
                <a:ext uri="{FF2B5EF4-FFF2-40B4-BE49-F238E27FC236}">
                  <a16:creationId xmlns:a16="http://schemas.microsoft.com/office/drawing/2014/main" id="{4C5C6A36-88A0-D50E-760F-B52EC739E311}"/>
                </a:ext>
              </a:extLst>
            </p:cNvPr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354697" y="3158993"/>
              <a:ext cx="92247" cy="91915"/>
            </a:xfrm>
            <a:prstGeom prst="rect">
              <a:avLst/>
            </a:prstGeom>
          </p:spPr>
        </p:pic>
        <p:pic>
          <p:nvPicPr>
            <p:cNvPr id="99" name="object 98">
              <a:extLst>
                <a:ext uri="{FF2B5EF4-FFF2-40B4-BE49-F238E27FC236}">
                  <a16:creationId xmlns:a16="http://schemas.microsoft.com/office/drawing/2014/main" id="{6D5FD11E-B6EB-26EB-AA01-8EB936B9CAB6}"/>
                </a:ext>
              </a:extLst>
            </p:cNvPr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350904" y="3155200"/>
              <a:ext cx="99834" cy="99501"/>
            </a:xfrm>
            <a:prstGeom prst="rect">
              <a:avLst/>
            </a:prstGeom>
          </p:spPr>
        </p:pic>
        <p:pic>
          <p:nvPicPr>
            <p:cNvPr id="100" name="object 99">
              <a:extLst>
                <a:ext uri="{FF2B5EF4-FFF2-40B4-BE49-F238E27FC236}">
                  <a16:creationId xmlns:a16="http://schemas.microsoft.com/office/drawing/2014/main" id="{62E5BC31-7C8F-5E98-5F06-E86587F5C791}"/>
                </a:ext>
              </a:extLst>
            </p:cNvPr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354493" y="2970259"/>
              <a:ext cx="92232" cy="91921"/>
            </a:xfrm>
            <a:prstGeom prst="rect">
              <a:avLst/>
            </a:prstGeom>
          </p:spPr>
        </p:pic>
        <p:pic>
          <p:nvPicPr>
            <p:cNvPr id="101" name="object 100">
              <a:extLst>
                <a:ext uri="{FF2B5EF4-FFF2-40B4-BE49-F238E27FC236}">
                  <a16:creationId xmlns:a16="http://schemas.microsoft.com/office/drawing/2014/main" id="{0BB2938C-D351-ADB2-C871-F7CC0D5370F0}"/>
                </a:ext>
              </a:extLst>
            </p:cNvPr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350700" y="2966466"/>
              <a:ext cx="99819" cy="995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Interstitial</a:t>
            </a:r>
            <a:r>
              <a:rPr sz="3335" spc="-97" dirty="0"/>
              <a:t> </a:t>
            </a:r>
            <a:r>
              <a:rPr sz="3335" spc="-9" dirty="0"/>
              <a:t>Defects</a:t>
            </a:r>
            <a:endParaRPr sz="3335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90955" y="1566535"/>
            <a:ext cx="7037188" cy="2863892"/>
          </a:xfrm>
          <a:prstGeom prst="rect">
            <a:avLst/>
          </a:prstGeom>
        </p:spPr>
        <p:txBody>
          <a:bodyPr vert="horz" wrap="square" lIns="0" tIns="136937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6018" marR="143349">
              <a:lnSpc>
                <a:spcPts val="1710"/>
              </a:lnSpc>
              <a:spcBef>
                <a:spcPts val="342"/>
              </a:spcBef>
            </a:pPr>
            <a:r>
              <a:rPr sz="1625" dirty="0">
                <a:solidFill>
                  <a:srgbClr val="404040"/>
                </a:solidFill>
              </a:rPr>
              <a:t>An</a:t>
            </a:r>
            <a:r>
              <a:rPr sz="1625" spc="-94" dirty="0">
                <a:solidFill>
                  <a:srgbClr val="404040"/>
                </a:solidFill>
              </a:rPr>
              <a:t> </a:t>
            </a:r>
            <a:r>
              <a:rPr sz="1625" b="1" spc="-9" dirty="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sz="1625" b="1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dirty="0">
                <a:solidFill>
                  <a:srgbClr val="404040"/>
                </a:solidFill>
                <a:latin typeface="Calibri"/>
                <a:cs typeface="Calibri"/>
              </a:rPr>
              <a:t>defect</a:t>
            </a:r>
            <a:r>
              <a:rPr sz="1625" b="1" spc="-15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is</a:t>
            </a:r>
            <a:r>
              <a:rPr sz="1625" spc="-15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formed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when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an</a:t>
            </a:r>
            <a:r>
              <a:rPr sz="1625" spc="-64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extra</a:t>
            </a:r>
            <a:r>
              <a:rPr sz="1625" spc="-51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atom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or</a:t>
            </a:r>
            <a:r>
              <a:rPr sz="1625" spc="-8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ion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is</a:t>
            </a:r>
            <a:r>
              <a:rPr sz="1625" spc="4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inserted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into</a:t>
            </a:r>
            <a:r>
              <a:rPr sz="1625" spc="-47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the </a:t>
            </a:r>
            <a:r>
              <a:rPr sz="1625" spc="-9" dirty="0">
                <a:solidFill>
                  <a:srgbClr val="404040"/>
                </a:solidFill>
              </a:rPr>
              <a:t>crystal </a:t>
            </a:r>
            <a:r>
              <a:rPr sz="1625" spc="-17" dirty="0">
                <a:solidFill>
                  <a:srgbClr val="404040"/>
                </a:solidFill>
              </a:rPr>
              <a:t>structure</a:t>
            </a:r>
            <a:r>
              <a:rPr sz="1625" spc="-137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at</a:t>
            </a:r>
            <a:r>
              <a:rPr sz="1625" spc="-34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</a:t>
            </a:r>
            <a:r>
              <a:rPr sz="1625" spc="86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normally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unoccupied</a:t>
            </a:r>
            <a:r>
              <a:rPr sz="1625" spc="-9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position</a:t>
            </a:r>
            <a:endParaRPr sz="1625">
              <a:latin typeface="Calibri"/>
              <a:cs typeface="Calibri"/>
            </a:endParaRPr>
          </a:p>
          <a:p>
            <a:pPr marL="76018" marR="4344">
              <a:lnSpc>
                <a:spcPts val="1710"/>
              </a:lnSpc>
              <a:spcBef>
                <a:spcPts val="1030"/>
              </a:spcBef>
            </a:pPr>
            <a:r>
              <a:rPr sz="1625" spc="-26" dirty="0">
                <a:solidFill>
                  <a:srgbClr val="404040"/>
                </a:solidFill>
              </a:rPr>
              <a:t>Interstitial</a:t>
            </a:r>
            <a:r>
              <a:rPr sz="1625" spc="-68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atoms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or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ions,</a:t>
            </a:r>
            <a:r>
              <a:rPr sz="1625" spc="-26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although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much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smaller</a:t>
            </a:r>
            <a:r>
              <a:rPr sz="1625" spc="64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than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the</a:t>
            </a:r>
            <a:r>
              <a:rPr sz="1625" spc="-9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atoms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or</a:t>
            </a:r>
            <a:r>
              <a:rPr sz="1625" spc="-17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ions</a:t>
            </a:r>
            <a:r>
              <a:rPr sz="1625" spc="-81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located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at</a:t>
            </a:r>
            <a:r>
              <a:rPr sz="1625" spc="-77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the </a:t>
            </a:r>
            <a:r>
              <a:rPr sz="1625" spc="-17" dirty="0">
                <a:solidFill>
                  <a:srgbClr val="404040"/>
                </a:solidFill>
              </a:rPr>
              <a:t>lattice</a:t>
            </a:r>
            <a:r>
              <a:rPr sz="1625" spc="-77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points,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are</a:t>
            </a:r>
            <a:r>
              <a:rPr sz="1625" spc="-154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still</a:t>
            </a:r>
            <a:r>
              <a:rPr sz="1625" spc="38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larger</a:t>
            </a:r>
            <a:r>
              <a:rPr sz="1625" spc="-81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than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the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interstitial</a:t>
            </a:r>
            <a:r>
              <a:rPr sz="1625" spc="-13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sites </a:t>
            </a:r>
            <a:r>
              <a:rPr sz="1625" dirty="0">
                <a:solidFill>
                  <a:srgbClr val="404040"/>
                </a:solidFill>
              </a:rPr>
              <a:t>that</a:t>
            </a:r>
            <a:r>
              <a:rPr sz="1625" spc="-17" dirty="0">
                <a:solidFill>
                  <a:srgbClr val="404040"/>
                </a:solidFill>
              </a:rPr>
              <a:t> </a:t>
            </a:r>
            <a:r>
              <a:rPr sz="1625" spc="-30" dirty="0">
                <a:solidFill>
                  <a:srgbClr val="404040"/>
                </a:solidFill>
              </a:rPr>
              <a:t>they</a:t>
            </a:r>
            <a:r>
              <a:rPr sz="1625" spc="-77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occupy</a:t>
            </a:r>
            <a:endParaRPr sz="1625"/>
          </a:p>
          <a:p>
            <a:pPr marL="76018">
              <a:spcBef>
                <a:spcPts val="774"/>
              </a:spcBef>
            </a:pPr>
            <a:r>
              <a:rPr sz="1625" spc="-30" dirty="0">
                <a:solidFill>
                  <a:srgbClr val="404040"/>
                </a:solidFill>
              </a:rPr>
              <a:t>Consequently,</a:t>
            </a:r>
            <a:r>
              <a:rPr sz="1625" spc="-8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the</a:t>
            </a:r>
            <a:r>
              <a:rPr sz="1625" spc="34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surrounding</a:t>
            </a:r>
            <a:r>
              <a:rPr sz="1625" spc="-94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crystal</a:t>
            </a:r>
            <a:r>
              <a:rPr sz="1625" spc="-137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region</a:t>
            </a:r>
            <a:r>
              <a:rPr sz="1625" spc="-97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is</a:t>
            </a:r>
            <a:r>
              <a:rPr sz="1625" spc="-51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compressed</a:t>
            </a:r>
            <a:r>
              <a:rPr sz="1625" spc="-10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and</a:t>
            </a:r>
            <a:r>
              <a:rPr sz="1625" spc="-9" dirty="0">
                <a:solidFill>
                  <a:srgbClr val="404040"/>
                </a:solidFill>
              </a:rPr>
              <a:t> distorted.</a:t>
            </a:r>
            <a:endParaRPr sz="1625"/>
          </a:p>
          <a:p>
            <a:pPr marL="76018" marR="215566">
              <a:lnSpc>
                <a:spcPts val="1796"/>
              </a:lnSpc>
              <a:spcBef>
                <a:spcPts val="979"/>
              </a:spcBef>
            </a:pPr>
            <a:r>
              <a:rPr sz="1625" spc="-26" dirty="0">
                <a:solidFill>
                  <a:srgbClr val="404040"/>
                </a:solidFill>
              </a:rPr>
              <a:t>Interstitial</a:t>
            </a:r>
            <a:r>
              <a:rPr sz="1625" spc="-56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atoms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such</a:t>
            </a:r>
            <a:r>
              <a:rPr sz="1625" spc="-2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as</a:t>
            </a:r>
            <a:r>
              <a:rPr sz="1625" spc="26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hydrogen</a:t>
            </a:r>
            <a:r>
              <a:rPr sz="1625" spc="-107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are</a:t>
            </a:r>
            <a:r>
              <a:rPr sz="1625" spc="-154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often</a:t>
            </a:r>
            <a:r>
              <a:rPr sz="1625" spc="-107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present</a:t>
            </a:r>
            <a:r>
              <a:rPr sz="1625" spc="-56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as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impurities,</a:t>
            </a:r>
            <a:r>
              <a:rPr sz="1625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whereas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carbon </a:t>
            </a:r>
            <a:r>
              <a:rPr sz="1625" spc="-17" dirty="0">
                <a:solidFill>
                  <a:srgbClr val="404040"/>
                </a:solidFill>
              </a:rPr>
              <a:t>atoms</a:t>
            </a:r>
            <a:r>
              <a:rPr sz="1625" spc="-64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are</a:t>
            </a:r>
            <a:r>
              <a:rPr sz="1625" spc="-64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intentionally</a:t>
            </a:r>
            <a:r>
              <a:rPr sz="1625" spc="9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added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to</a:t>
            </a:r>
            <a:r>
              <a:rPr sz="1625" spc="6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iron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to</a:t>
            </a:r>
            <a:r>
              <a:rPr sz="1625" spc="-3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produce</a:t>
            </a:r>
            <a:r>
              <a:rPr sz="1625" spc="-154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steel.</a:t>
            </a:r>
            <a:endParaRPr sz="1625"/>
          </a:p>
          <a:p>
            <a:pPr marL="76018" marR="357829">
              <a:lnSpc>
                <a:spcPts val="1710"/>
              </a:lnSpc>
              <a:spcBef>
                <a:spcPts val="1013"/>
              </a:spcBef>
            </a:pPr>
            <a:r>
              <a:rPr sz="1625" dirty="0">
                <a:solidFill>
                  <a:srgbClr val="404040"/>
                </a:solidFill>
              </a:rPr>
              <a:t>For</a:t>
            </a:r>
            <a:r>
              <a:rPr sz="1625" spc="-94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small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concentrations,</a:t>
            </a:r>
            <a:r>
              <a:rPr sz="1625" spc="-9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carbon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atoms</a:t>
            </a:r>
            <a:r>
              <a:rPr sz="1625" spc="-15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occupy</a:t>
            </a:r>
            <a:r>
              <a:rPr sz="1625" spc="-86" dirty="0">
                <a:solidFill>
                  <a:srgbClr val="404040"/>
                </a:solidFill>
              </a:rPr>
              <a:t> </a:t>
            </a:r>
            <a:r>
              <a:rPr sz="1625" spc="-30" dirty="0">
                <a:solidFill>
                  <a:srgbClr val="404040"/>
                </a:solidFill>
              </a:rPr>
              <a:t>interstitial</a:t>
            </a:r>
            <a:r>
              <a:rPr sz="1625" spc="-60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sites</a:t>
            </a:r>
            <a:r>
              <a:rPr sz="1625" spc="86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in</a:t>
            </a:r>
            <a:r>
              <a:rPr sz="1625" spc="-43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the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iron</a:t>
            </a:r>
            <a:r>
              <a:rPr sz="1625" spc="-56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crystal </a:t>
            </a:r>
            <a:r>
              <a:rPr sz="1625" spc="-21" dirty="0">
                <a:solidFill>
                  <a:srgbClr val="404040"/>
                </a:solidFill>
              </a:rPr>
              <a:t>structure,</a:t>
            </a:r>
            <a:r>
              <a:rPr sz="1625" spc="-90" dirty="0">
                <a:solidFill>
                  <a:srgbClr val="404040"/>
                </a:solidFill>
              </a:rPr>
              <a:t> </a:t>
            </a:r>
            <a:r>
              <a:rPr sz="1625" spc="-21" dirty="0">
                <a:solidFill>
                  <a:srgbClr val="404040"/>
                </a:solidFill>
              </a:rPr>
              <a:t>introducing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a</a:t>
            </a:r>
            <a:r>
              <a:rPr sz="1625" spc="-124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stress</a:t>
            </a:r>
            <a:r>
              <a:rPr sz="1625" spc="-56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in</a:t>
            </a:r>
            <a:r>
              <a:rPr sz="1625" spc="-38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the</a:t>
            </a:r>
            <a:r>
              <a:rPr sz="1625" spc="4" dirty="0">
                <a:solidFill>
                  <a:srgbClr val="404040"/>
                </a:solidFill>
              </a:rPr>
              <a:t> </a:t>
            </a:r>
            <a:r>
              <a:rPr sz="1625" spc="-26" dirty="0">
                <a:solidFill>
                  <a:srgbClr val="404040"/>
                </a:solidFill>
              </a:rPr>
              <a:t>localized</a:t>
            </a:r>
            <a:r>
              <a:rPr sz="1625" spc="-111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region</a:t>
            </a:r>
            <a:r>
              <a:rPr sz="1625" spc="-38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of</a:t>
            </a:r>
            <a:r>
              <a:rPr sz="1625" spc="-30" dirty="0">
                <a:solidFill>
                  <a:srgbClr val="404040"/>
                </a:solidFill>
              </a:rPr>
              <a:t> </a:t>
            </a:r>
            <a:r>
              <a:rPr sz="1625" spc="-17" dirty="0">
                <a:solidFill>
                  <a:srgbClr val="404040"/>
                </a:solidFill>
              </a:rPr>
              <a:t>the</a:t>
            </a:r>
            <a:r>
              <a:rPr sz="1625" spc="-73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crystal</a:t>
            </a:r>
            <a:r>
              <a:rPr sz="1625" spc="-145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in</a:t>
            </a:r>
            <a:r>
              <a:rPr sz="1625" spc="-38" dirty="0">
                <a:solidFill>
                  <a:srgbClr val="404040"/>
                </a:solidFill>
              </a:rPr>
              <a:t> </a:t>
            </a:r>
            <a:r>
              <a:rPr sz="1625" dirty="0">
                <a:solidFill>
                  <a:srgbClr val="404040"/>
                </a:solidFill>
              </a:rPr>
              <a:t>their</a:t>
            </a:r>
            <a:r>
              <a:rPr sz="1625" spc="68" dirty="0">
                <a:solidFill>
                  <a:srgbClr val="404040"/>
                </a:solidFill>
              </a:rPr>
              <a:t> </a:t>
            </a:r>
            <a:r>
              <a:rPr sz="1625" spc="-9" dirty="0">
                <a:solidFill>
                  <a:srgbClr val="404040"/>
                </a:solidFill>
              </a:rPr>
              <a:t>vicinity.</a:t>
            </a:r>
            <a:endParaRPr sz="1625"/>
          </a:p>
        </p:txBody>
      </p:sp>
      <p:graphicFrame>
        <p:nvGraphicFramePr>
          <p:cNvPr id="4" name="object 102">
            <a:extLst>
              <a:ext uri="{FF2B5EF4-FFF2-40B4-BE49-F238E27FC236}">
                <a16:creationId xmlns:a16="http://schemas.microsoft.com/office/drawing/2014/main" id="{5F49C445-FA3B-24B1-37F3-F6C34B9F4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46196"/>
              </p:ext>
            </p:extLst>
          </p:nvPr>
        </p:nvGraphicFramePr>
        <p:xfrm>
          <a:off x="2973384" y="4478937"/>
          <a:ext cx="974126" cy="9676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03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8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ject 108">
            <a:extLst>
              <a:ext uri="{FF2B5EF4-FFF2-40B4-BE49-F238E27FC236}">
                <a16:creationId xmlns:a16="http://schemas.microsoft.com/office/drawing/2014/main" id="{871C230E-6C7C-F420-5FE3-1835368834B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0183" y="5607535"/>
            <a:ext cx="146875" cy="111662"/>
          </a:xfrm>
          <a:prstGeom prst="rect">
            <a:avLst/>
          </a:prstGeom>
        </p:spPr>
      </p:pic>
      <p:grpSp>
        <p:nvGrpSpPr>
          <p:cNvPr id="6" name="object 249">
            <a:extLst>
              <a:ext uri="{FF2B5EF4-FFF2-40B4-BE49-F238E27FC236}">
                <a16:creationId xmlns:a16="http://schemas.microsoft.com/office/drawing/2014/main" id="{E1B1BCAB-0E21-8040-DEEA-23429577FCF3}"/>
              </a:ext>
            </a:extLst>
          </p:cNvPr>
          <p:cNvGrpSpPr/>
          <p:nvPr/>
        </p:nvGrpSpPr>
        <p:grpSpPr>
          <a:xfrm>
            <a:off x="3075676" y="4589061"/>
            <a:ext cx="85793" cy="85250"/>
            <a:chOff x="3066636" y="2952575"/>
            <a:chExt cx="100330" cy="99695"/>
          </a:xfrm>
        </p:grpSpPr>
        <p:pic>
          <p:nvPicPr>
            <p:cNvPr id="7" name="object 250">
              <a:extLst>
                <a:ext uri="{FF2B5EF4-FFF2-40B4-BE49-F238E27FC236}">
                  <a16:creationId xmlns:a16="http://schemas.microsoft.com/office/drawing/2014/main" id="{E7C9F1D4-7178-D683-F9ED-50E97D1BBC8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0429" y="2956369"/>
              <a:ext cx="92258" cy="91921"/>
            </a:xfrm>
            <a:prstGeom prst="rect">
              <a:avLst/>
            </a:prstGeom>
          </p:spPr>
        </p:pic>
        <p:pic>
          <p:nvPicPr>
            <p:cNvPr id="8" name="object 251">
              <a:extLst>
                <a:ext uri="{FF2B5EF4-FFF2-40B4-BE49-F238E27FC236}">
                  <a16:creationId xmlns:a16="http://schemas.microsoft.com/office/drawing/2014/main" id="{6B1C9833-3683-2922-1FB1-8E83D2855ED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6636" y="2952575"/>
              <a:ext cx="99845" cy="99507"/>
            </a:xfrm>
            <a:prstGeom prst="rect">
              <a:avLst/>
            </a:prstGeom>
          </p:spPr>
        </p:pic>
      </p:grpSp>
      <p:grpSp>
        <p:nvGrpSpPr>
          <p:cNvPr id="9" name="object 252">
            <a:extLst>
              <a:ext uri="{FF2B5EF4-FFF2-40B4-BE49-F238E27FC236}">
                <a16:creationId xmlns:a16="http://schemas.microsoft.com/office/drawing/2014/main" id="{CAD72143-597E-9D0C-3148-D9C8D6CD9154}"/>
              </a:ext>
            </a:extLst>
          </p:cNvPr>
          <p:cNvGrpSpPr/>
          <p:nvPr/>
        </p:nvGrpSpPr>
        <p:grpSpPr>
          <a:xfrm>
            <a:off x="3238461" y="4575076"/>
            <a:ext cx="85793" cy="85250"/>
            <a:chOff x="3257005" y="2936220"/>
            <a:chExt cx="100330" cy="99695"/>
          </a:xfrm>
        </p:grpSpPr>
        <p:pic>
          <p:nvPicPr>
            <p:cNvPr id="10" name="object 253">
              <a:extLst>
                <a:ext uri="{FF2B5EF4-FFF2-40B4-BE49-F238E27FC236}">
                  <a16:creationId xmlns:a16="http://schemas.microsoft.com/office/drawing/2014/main" id="{FF01DF54-BD36-A4B7-F6AF-6F023F47F98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60798" y="2940013"/>
              <a:ext cx="92230" cy="91925"/>
            </a:xfrm>
            <a:prstGeom prst="rect">
              <a:avLst/>
            </a:prstGeom>
          </p:spPr>
        </p:pic>
        <p:pic>
          <p:nvPicPr>
            <p:cNvPr id="11" name="object 254">
              <a:extLst>
                <a:ext uri="{FF2B5EF4-FFF2-40B4-BE49-F238E27FC236}">
                  <a16:creationId xmlns:a16="http://schemas.microsoft.com/office/drawing/2014/main" id="{D7F4BD33-D226-84E6-1241-AB999F26442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7005" y="2936220"/>
              <a:ext cx="99817" cy="99512"/>
            </a:xfrm>
            <a:prstGeom prst="rect">
              <a:avLst/>
            </a:prstGeom>
          </p:spPr>
        </p:pic>
      </p:grpSp>
      <p:grpSp>
        <p:nvGrpSpPr>
          <p:cNvPr id="12" name="object 255">
            <a:extLst>
              <a:ext uri="{FF2B5EF4-FFF2-40B4-BE49-F238E27FC236}">
                <a16:creationId xmlns:a16="http://schemas.microsoft.com/office/drawing/2014/main" id="{44826886-43D4-C3C5-34B8-B4719BE9ED61}"/>
              </a:ext>
            </a:extLst>
          </p:cNvPr>
          <p:cNvGrpSpPr/>
          <p:nvPr/>
        </p:nvGrpSpPr>
        <p:grpSpPr>
          <a:xfrm>
            <a:off x="3443340" y="4569480"/>
            <a:ext cx="85793" cy="85250"/>
            <a:chOff x="3496599" y="2929676"/>
            <a:chExt cx="100330" cy="99695"/>
          </a:xfrm>
        </p:grpSpPr>
        <p:pic>
          <p:nvPicPr>
            <p:cNvPr id="13" name="object 256">
              <a:extLst>
                <a:ext uri="{FF2B5EF4-FFF2-40B4-BE49-F238E27FC236}">
                  <a16:creationId xmlns:a16="http://schemas.microsoft.com/office/drawing/2014/main" id="{1924E9BD-9BDD-1A90-3345-98419470C47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00392" y="2933468"/>
              <a:ext cx="92259" cy="91919"/>
            </a:xfrm>
            <a:prstGeom prst="rect">
              <a:avLst/>
            </a:prstGeom>
          </p:spPr>
        </p:pic>
        <p:pic>
          <p:nvPicPr>
            <p:cNvPr id="14" name="object 257">
              <a:extLst>
                <a:ext uri="{FF2B5EF4-FFF2-40B4-BE49-F238E27FC236}">
                  <a16:creationId xmlns:a16="http://schemas.microsoft.com/office/drawing/2014/main" id="{5019E2F1-00A2-F1A3-21A0-FF831B352FA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96599" y="2929676"/>
              <a:ext cx="99845" cy="99505"/>
            </a:xfrm>
            <a:prstGeom prst="rect">
              <a:avLst/>
            </a:prstGeom>
          </p:spPr>
        </p:pic>
      </p:grpSp>
      <p:grpSp>
        <p:nvGrpSpPr>
          <p:cNvPr id="15" name="object 258">
            <a:extLst>
              <a:ext uri="{FF2B5EF4-FFF2-40B4-BE49-F238E27FC236}">
                <a16:creationId xmlns:a16="http://schemas.microsoft.com/office/drawing/2014/main" id="{4CA4091B-2AB2-3152-C3CB-AEADBFA49B49}"/>
              </a:ext>
            </a:extLst>
          </p:cNvPr>
          <p:cNvGrpSpPr/>
          <p:nvPr/>
        </p:nvGrpSpPr>
        <p:grpSpPr>
          <a:xfrm>
            <a:off x="3592090" y="4577878"/>
            <a:ext cx="85793" cy="85250"/>
            <a:chOff x="3670554" y="2939497"/>
            <a:chExt cx="100330" cy="99695"/>
          </a:xfrm>
        </p:grpSpPr>
        <p:pic>
          <p:nvPicPr>
            <p:cNvPr id="16" name="object 259">
              <a:extLst>
                <a:ext uri="{FF2B5EF4-FFF2-40B4-BE49-F238E27FC236}">
                  <a16:creationId xmlns:a16="http://schemas.microsoft.com/office/drawing/2014/main" id="{DF5F369E-8665-0EB3-1715-3E8F96C2087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74346" y="2943291"/>
              <a:ext cx="92230" cy="91925"/>
            </a:xfrm>
            <a:prstGeom prst="rect">
              <a:avLst/>
            </a:prstGeom>
          </p:spPr>
        </p:pic>
        <p:pic>
          <p:nvPicPr>
            <p:cNvPr id="17" name="object 260">
              <a:extLst>
                <a:ext uri="{FF2B5EF4-FFF2-40B4-BE49-F238E27FC236}">
                  <a16:creationId xmlns:a16="http://schemas.microsoft.com/office/drawing/2014/main" id="{0E338617-5FF9-B78E-A8FC-D4E7D0388B5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70554" y="2939497"/>
              <a:ext cx="99817" cy="99512"/>
            </a:xfrm>
            <a:prstGeom prst="rect">
              <a:avLst/>
            </a:prstGeom>
          </p:spPr>
        </p:pic>
      </p:grpSp>
      <p:grpSp>
        <p:nvGrpSpPr>
          <p:cNvPr id="18" name="object 261">
            <a:extLst>
              <a:ext uri="{FF2B5EF4-FFF2-40B4-BE49-F238E27FC236}">
                <a16:creationId xmlns:a16="http://schemas.microsoft.com/office/drawing/2014/main" id="{834DDB0F-07EB-E78E-2514-B73E189779F0}"/>
              </a:ext>
            </a:extLst>
          </p:cNvPr>
          <p:cNvGrpSpPr/>
          <p:nvPr/>
        </p:nvGrpSpPr>
        <p:grpSpPr>
          <a:xfrm>
            <a:off x="3740843" y="4580669"/>
            <a:ext cx="85793" cy="85250"/>
            <a:chOff x="3844513" y="2942761"/>
            <a:chExt cx="100330" cy="99695"/>
          </a:xfrm>
        </p:grpSpPr>
        <p:pic>
          <p:nvPicPr>
            <p:cNvPr id="19" name="object 262">
              <a:extLst>
                <a:ext uri="{FF2B5EF4-FFF2-40B4-BE49-F238E27FC236}">
                  <a16:creationId xmlns:a16="http://schemas.microsoft.com/office/drawing/2014/main" id="{F64C44F2-2E44-2865-50A9-62DB31A2919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48307" y="2946553"/>
              <a:ext cx="92228" cy="91921"/>
            </a:xfrm>
            <a:prstGeom prst="rect">
              <a:avLst/>
            </a:prstGeom>
          </p:spPr>
        </p:pic>
        <p:pic>
          <p:nvPicPr>
            <p:cNvPr id="20" name="object 263">
              <a:extLst>
                <a:ext uri="{FF2B5EF4-FFF2-40B4-BE49-F238E27FC236}">
                  <a16:creationId xmlns:a16="http://schemas.microsoft.com/office/drawing/2014/main" id="{F5A7D699-74EF-5172-6BA9-0C75D5DF450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44513" y="2942761"/>
              <a:ext cx="99815" cy="99507"/>
            </a:xfrm>
            <a:prstGeom prst="rect">
              <a:avLst/>
            </a:prstGeom>
          </p:spPr>
        </p:pic>
      </p:grpSp>
      <p:grpSp>
        <p:nvGrpSpPr>
          <p:cNvPr id="21" name="object 264">
            <a:extLst>
              <a:ext uri="{FF2B5EF4-FFF2-40B4-BE49-F238E27FC236}">
                <a16:creationId xmlns:a16="http://schemas.microsoft.com/office/drawing/2014/main" id="{BB5D9F60-468C-BB59-AA81-4F34F9B45E23}"/>
              </a:ext>
            </a:extLst>
          </p:cNvPr>
          <p:cNvGrpSpPr/>
          <p:nvPr/>
        </p:nvGrpSpPr>
        <p:grpSpPr>
          <a:xfrm>
            <a:off x="3743664" y="4737297"/>
            <a:ext cx="85793" cy="85250"/>
            <a:chOff x="3847812" y="3125929"/>
            <a:chExt cx="100330" cy="99695"/>
          </a:xfrm>
        </p:grpSpPr>
        <p:pic>
          <p:nvPicPr>
            <p:cNvPr id="22" name="object 265">
              <a:extLst>
                <a:ext uri="{FF2B5EF4-FFF2-40B4-BE49-F238E27FC236}">
                  <a16:creationId xmlns:a16="http://schemas.microsoft.com/office/drawing/2014/main" id="{6325301C-144B-C325-8077-485B9CAB2DF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51604" y="3129723"/>
              <a:ext cx="92218" cy="91927"/>
            </a:xfrm>
            <a:prstGeom prst="rect">
              <a:avLst/>
            </a:prstGeom>
          </p:spPr>
        </p:pic>
        <p:pic>
          <p:nvPicPr>
            <p:cNvPr id="23" name="object 266">
              <a:extLst>
                <a:ext uri="{FF2B5EF4-FFF2-40B4-BE49-F238E27FC236}">
                  <a16:creationId xmlns:a16="http://schemas.microsoft.com/office/drawing/2014/main" id="{884B195C-9730-FFA9-AF59-0C8BDB033BE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7812" y="3125929"/>
              <a:ext cx="99804" cy="99514"/>
            </a:xfrm>
            <a:prstGeom prst="rect">
              <a:avLst/>
            </a:prstGeom>
          </p:spPr>
        </p:pic>
      </p:grpSp>
      <p:grpSp>
        <p:nvGrpSpPr>
          <p:cNvPr id="24" name="object 267">
            <a:extLst>
              <a:ext uri="{FF2B5EF4-FFF2-40B4-BE49-F238E27FC236}">
                <a16:creationId xmlns:a16="http://schemas.microsoft.com/office/drawing/2014/main" id="{99244BFF-8F3D-3241-530C-0610C322684F}"/>
              </a:ext>
            </a:extLst>
          </p:cNvPr>
          <p:cNvGrpSpPr/>
          <p:nvPr/>
        </p:nvGrpSpPr>
        <p:grpSpPr>
          <a:xfrm>
            <a:off x="3597699" y="4723317"/>
            <a:ext cx="85793" cy="85250"/>
            <a:chOff x="3677113" y="3109580"/>
            <a:chExt cx="100330" cy="99695"/>
          </a:xfrm>
        </p:grpSpPr>
        <p:pic>
          <p:nvPicPr>
            <p:cNvPr id="25" name="object 268">
              <a:extLst>
                <a:ext uri="{FF2B5EF4-FFF2-40B4-BE49-F238E27FC236}">
                  <a16:creationId xmlns:a16="http://schemas.microsoft.com/office/drawing/2014/main" id="{F4F4E496-AF7A-CBF8-440B-8C9E50E86F6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80905" y="3113372"/>
              <a:ext cx="92233" cy="91919"/>
            </a:xfrm>
            <a:prstGeom prst="rect">
              <a:avLst/>
            </a:prstGeom>
          </p:spPr>
        </p:pic>
        <p:pic>
          <p:nvPicPr>
            <p:cNvPr id="26" name="object 269">
              <a:extLst>
                <a:ext uri="{FF2B5EF4-FFF2-40B4-BE49-F238E27FC236}">
                  <a16:creationId xmlns:a16="http://schemas.microsoft.com/office/drawing/2014/main" id="{68283C5A-26D8-4D79-5C6A-9A40EB7341D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77113" y="3109580"/>
              <a:ext cx="99819" cy="99505"/>
            </a:xfrm>
            <a:prstGeom prst="rect">
              <a:avLst/>
            </a:prstGeom>
          </p:spPr>
        </p:pic>
      </p:grpSp>
      <p:grpSp>
        <p:nvGrpSpPr>
          <p:cNvPr id="27" name="object 270">
            <a:extLst>
              <a:ext uri="{FF2B5EF4-FFF2-40B4-BE49-F238E27FC236}">
                <a16:creationId xmlns:a16="http://schemas.microsoft.com/office/drawing/2014/main" id="{34C6D613-B0A8-F00A-5718-534C527E8001}"/>
              </a:ext>
            </a:extLst>
          </p:cNvPr>
          <p:cNvGrpSpPr/>
          <p:nvPr/>
        </p:nvGrpSpPr>
        <p:grpSpPr>
          <a:xfrm>
            <a:off x="3457373" y="4717721"/>
            <a:ext cx="85793" cy="85250"/>
            <a:chOff x="3513010" y="3103036"/>
            <a:chExt cx="100330" cy="99695"/>
          </a:xfrm>
        </p:grpSpPr>
        <p:pic>
          <p:nvPicPr>
            <p:cNvPr id="28" name="object 271">
              <a:extLst>
                <a:ext uri="{FF2B5EF4-FFF2-40B4-BE49-F238E27FC236}">
                  <a16:creationId xmlns:a16="http://schemas.microsoft.com/office/drawing/2014/main" id="{D89D0182-8056-FF9F-A9AF-885FFC753791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6803" y="3106829"/>
              <a:ext cx="92237" cy="91932"/>
            </a:xfrm>
            <a:prstGeom prst="rect">
              <a:avLst/>
            </a:prstGeom>
          </p:spPr>
        </p:pic>
        <p:pic>
          <p:nvPicPr>
            <p:cNvPr id="29" name="object 272">
              <a:extLst>
                <a:ext uri="{FF2B5EF4-FFF2-40B4-BE49-F238E27FC236}">
                  <a16:creationId xmlns:a16="http://schemas.microsoft.com/office/drawing/2014/main" id="{58B3BA76-7F89-0FEB-3ED6-CA2E799EB06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13010" y="3103036"/>
              <a:ext cx="99823" cy="99518"/>
            </a:xfrm>
            <a:prstGeom prst="rect">
              <a:avLst/>
            </a:prstGeom>
          </p:spPr>
        </p:pic>
      </p:grpSp>
      <p:grpSp>
        <p:nvGrpSpPr>
          <p:cNvPr id="30" name="object 273">
            <a:extLst>
              <a:ext uri="{FF2B5EF4-FFF2-40B4-BE49-F238E27FC236}">
                <a16:creationId xmlns:a16="http://schemas.microsoft.com/office/drawing/2014/main" id="{009AEEF7-671B-EEA1-1288-8375B74C56A7}"/>
              </a:ext>
            </a:extLst>
          </p:cNvPr>
          <p:cNvGrpSpPr/>
          <p:nvPr/>
        </p:nvGrpSpPr>
        <p:grpSpPr>
          <a:xfrm>
            <a:off x="3230059" y="4726115"/>
            <a:ext cx="85793" cy="85250"/>
            <a:chOff x="3247179" y="3112852"/>
            <a:chExt cx="100330" cy="99695"/>
          </a:xfrm>
        </p:grpSpPr>
        <p:pic>
          <p:nvPicPr>
            <p:cNvPr id="31" name="object 274">
              <a:extLst>
                <a:ext uri="{FF2B5EF4-FFF2-40B4-BE49-F238E27FC236}">
                  <a16:creationId xmlns:a16="http://schemas.microsoft.com/office/drawing/2014/main" id="{6A57AAD3-401E-7B5A-990B-6BE4786F3645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50972" y="3116645"/>
              <a:ext cx="92233" cy="91918"/>
            </a:xfrm>
            <a:prstGeom prst="rect">
              <a:avLst/>
            </a:prstGeom>
          </p:spPr>
        </p:pic>
        <p:pic>
          <p:nvPicPr>
            <p:cNvPr id="32" name="object 275">
              <a:extLst>
                <a:ext uri="{FF2B5EF4-FFF2-40B4-BE49-F238E27FC236}">
                  <a16:creationId xmlns:a16="http://schemas.microsoft.com/office/drawing/2014/main" id="{FFC58615-559C-37ED-840F-E8CF5F52C70E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47179" y="3112852"/>
              <a:ext cx="99819" cy="99505"/>
            </a:xfrm>
            <a:prstGeom prst="rect">
              <a:avLst/>
            </a:prstGeom>
          </p:spPr>
        </p:pic>
      </p:grpSp>
      <p:grpSp>
        <p:nvGrpSpPr>
          <p:cNvPr id="33" name="object 276">
            <a:extLst>
              <a:ext uri="{FF2B5EF4-FFF2-40B4-BE49-F238E27FC236}">
                <a16:creationId xmlns:a16="http://schemas.microsoft.com/office/drawing/2014/main" id="{9AA3FEBC-89B6-5AE1-6418-07006FD54351}"/>
              </a:ext>
            </a:extLst>
          </p:cNvPr>
          <p:cNvGrpSpPr/>
          <p:nvPr/>
        </p:nvGrpSpPr>
        <p:grpSpPr>
          <a:xfrm>
            <a:off x="2933955" y="4745684"/>
            <a:ext cx="207423" cy="102083"/>
            <a:chOff x="2900902" y="3135738"/>
            <a:chExt cx="242570" cy="119380"/>
          </a:xfrm>
        </p:grpSpPr>
        <p:pic>
          <p:nvPicPr>
            <p:cNvPr id="34" name="object 277">
              <a:extLst>
                <a:ext uri="{FF2B5EF4-FFF2-40B4-BE49-F238E27FC236}">
                  <a16:creationId xmlns:a16="http://schemas.microsoft.com/office/drawing/2014/main" id="{82F5CF1A-33E7-EDE3-F689-83BB2F31ED97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46943" y="3139532"/>
              <a:ext cx="92232" cy="91919"/>
            </a:xfrm>
            <a:prstGeom prst="rect">
              <a:avLst/>
            </a:prstGeom>
          </p:spPr>
        </p:pic>
        <p:pic>
          <p:nvPicPr>
            <p:cNvPr id="35" name="object 278">
              <a:extLst>
                <a:ext uri="{FF2B5EF4-FFF2-40B4-BE49-F238E27FC236}">
                  <a16:creationId xmlns:a16="http://schemas.microsoft.com/office/drawing/2014/main" id="{AE374141-C425-9F2B-245E-978D3ED3942F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43149" y="3135738"/>
              <a:ext cx="99819" cy="99505"/>
            </a:xfrm>
            <a:prstGeom prst="rect">
              <a:avLst/>
            </a:prstGeom>
          </p:spPr>
        </p:pic>
        <p:pic>
          <p:nvPicPr>
            <p:cNvPr id="36" name="object 279">
              <a:extLst>
                <a:ext uri="{FF2B5EF4-FFF2-40B4-BE49-F238E27FC236}">
                  <a16:creationId xmlns:a16="http://schemas.microsoft.com/office/drawing/2014/main" id="{00AFD9D1-E965-2466-8823-294384F4ABED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04696" y="3158993"/>
              <a:ext cx="92238" cy="91915"/>
            </a:xfrm>
            <a:prstGeom prst="rect">
              <a:avLst/>
            </a:prstGeom>
          </p:spPr>
        </p:pic>
        <p:pic>
          <p:nvPicPr>
            <p:cNvPr id="37" name="object 280">
              <a:extLst>
                <a:ext uri="{FF2B5EF4-FFF2-40B4-BE49-F238E27FC236}">
                  <a16:creationId xmlns:a16="http://schemas.microsoft.com/office/drawing/2014/main" id="{47FF1FE5-087A-4FEE-EB43-B1800B5DF314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00902" y="3155200"/>
              <a:ext cx="99825" cy="99501"/>
            </a:xfrm>
            <a:prstGeom prst="rect">
              <a:avLst/>
            </a:prstGeom>
          </p:spPr>
        </p:pic>
      </p:grpSp>
      <p:grpSp>
        <p:nvGrpSpPr>
          <p:cNvPr id="38" name="object 281">
            <a:extLst>
              <a:ext uri="{FF2B5EF4-FFF2-40B4-BE49-F238E27FC236}">
                <a16:creationId xmlns:a16="http://schemas.microsoft.com/office/drawing/2014/main" id="{082AA336-D8AA-89C2-0C6E-15C7FCF406C6}"/>
              </a:ext>
            </a:extLst>
          </p:cNvPr>
          <p:cNvGrpSpPr/>
          <p:nvPr/>
        </p:nvGrpSpPr>
        <p:grpSpPr>
          <a:xfrm>
            <a:off x="2934070" y="4923455"/>
            <a:ext cx="198735" cy="97739"/>
            <a:chOff x="2901036" y="3343631"/>
            <a:chExt cx="232410" cy="114300"/>
          </a:xfrm>
        </p:grpSpPr>
        <p:pic>
          <p:nvPicPr>
            <p:cNvPr id="39" name="object 282">
              <a:extLst>
                <a:ext uri="{FF2B5EF4-FFF2-40B4-BE49-F238E27FC236}">
                  <a16:creationId xmlns:a16="http://schemas.microsoft.com/office/drawing/2014/main" id="{39761037-FC24-5D19-93CA-E340AC4C6EF8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37094" y="3361960"/>
              <a:ext cx="92222" cy="91927"/>
            </a:xfrm>
            <a:prstGeom prst="rect">
              <a:avLst/>
            </a:prstGeom>
          </p:spPr>
        </p:pic>
        <p:pic>
          <p:nvPicPr>
            <p:cNvPr id="40" name="object 283">
              <a:extLst>
                <a:ext uri="{FF2B5EF4-FFF2-40B4-BE49-F238E27FC236}">
                  <a16:creationId xmlns:a16="http://schemas.microsoft.com/office/drawing/2014/main" id="{A46D0E4E-9982-EF6A-111E-A4F524E32CCD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33300" y="3358167"/>
              <a:ext cx="99808" cy="99514"/>
            </a:xfrm>
            <a:prstGeom prst="rect">
              <a:avLst/>
            </a:prstGeom>
          </p:spPr>
        </p:pic>
        <p:pic>
          <p:nvPicPr>
            <p:cNvPr id="41" name="object 284">
              <a:extLst>
                <a:ext uri="{FF2B5EF4-FFF2-40B4-BE49-F238E27FC236}">
                  <a16:creationId xmlns:a16="http://schemas.microsoft.com/office/drawing/2014/main" id="{BFB31DA1-3FDA-79B8-C2DA-55B69E0DDB2C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04829" y="3347425"/>
              <a:ext cx="92235" cy="91915"/>
            </a:xfrm>
            <a:prstGeom prst="rect">
              <a:avLst/>
            </a:prstGeom>
          </p:spPr>
        </p:pic>
        <p:pic>
          <p:nvPicPr>
            <p:cNvPr id="42" name="object 285">
              <a:extLst>
                <a:ext uri="{FF2B5EF4-FFF2-40B4-BE49-F238E27FC236}">
                  <a16:creationId xmlns:a16="http://schemas.microsoft.com/office/drawing/2014/main" id="{B25EB61A-9324-9528-E338-C6D9777871FF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01036" y="3343631"/>
              <a:ext cx="99821" cy="99501"/>
            </a:xfrm>
            <a:prstGeom prst="rect">
              <a:avLst/>
            </a:prstGeom>
          </p:spPr>
        </p:pic>
      </p:grpSp>
      <p:grpSp>
        <p:nvGrpSpPr>
          <p:cNvPr id="43" name="object 286">
            <a:extLst>
              <a:ext uri="{FF2B5EF4-FFF2-40B4-BE49-F238E27FC236}">
                <a16:creationId xmlns:a16="http://schemas.microsoft.com/office/drawing/2014/main" id="{1BD02F01-0E3D-A99A-93D8-1E03AE15B02A}"/>
              </a:ext>
            </a:extLst>
          </p:cNvPr>
          <p:cNvGrpSpPr/>
          <p:nvPr/>
        </p:nvGrpSpPr>
        <p:grpSpPr>
          <a:xfrm>
            <a:off x="3221175" y="4947077"/>
            <a:ext cx="85793" cy="85250"/>
            <a:chOff x="3236790" y="3371255"/>
            <a:chExt cx="100330" cy="99695"/>
          </a:xfrm>
        </p:grpSpPr>
        <p:pic>
          <p:nvPicPr>
            <p:cNvPr id="44" name="object 287">
              <a:extLst>
                <a:ext uri="{FF2B5EF4-FFF2-40B4-BE49-F238E27FC236}">
                  <a16:creationId xmlns:a16="http://schemas.microsoft.com/office/drawing/2014/main" id="{43ED28A6-CFD1-0319-5AA0-13611E4FD69C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240583" y="3375048"/>
              <a:ext cx="92230" cy="91925"/>
            </a:xfrm>
            <a:prstGeom prst="rect">
              <a:avLst/>
            </a:prstGeom>
          </p:spPr>
        </p:pic>
        <p:pic>
          <p:nvPicPr>
            <p:cNvPr id="45" name="object 288">
              <a:extLst>
                <a:ext uri="{FF2B5EF4-FFF2-40B4-BE49-F238E27FC236}">
                  <a16:creationId xmlns:a16="http://schemas.microsoft.com/office/drawing/2014/main" id="{F34BABE4-4974-614A-CE4C-AA17B561F211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36790" y="3371255"/>
              <a:ext cx="99817" cy="99512"/>
            </a:xfrm>
            <a:prstGeom prst="rect">
              <a:avLst/>
            </a:prstGeom>
          </p:spPr>
        </p:pic>
      </p:grpSp>
      <p:grpSp>
        <p:nvGrpSpPr>
          <p:cNvPr id="46" name="object 289">
            <a:extLst>
              <a:ext uri="{FF2B5EF4-FFF2-40B4-BE49-F238E27FC236}">
                <a16:creationId xmlns:a16="http://schemas.microsoft.com/office/drawing/2014/main" id="{7AF85D9C-D349-87C4-8737-97076BCC09E4}"/>
              </a:ext>
            </a:extLst>
          </p:cNvPr>
          <p:cNvGrpSpPr/>
          <p:nvPr/>
        </p:nvGrpSpPr>
        <p:grpSpPr>
          <a:xfrm>
            <a:off x="3462558" y="4953107"/>
            <a:ext cx="85793" cy="85250"/>
            <a:chOff x="3519074" y="3378307"/>
            <a:chExt cx="100330" cy="99695"/>
          </a:xfrm>
        </p:grpSpPr>
        <p:pic>
          <p:nvPicPr>
            <p:cNvPr id="47" name="object 290">
              <a:extLst>
                <a:ext uri="{FF2B5EF4-FFF2-40B4-BE49-F238E27FC236}">
                  <a16:creationId xmlns:a16="http://schemas.microsoft.com/office/drawing/2014/main" id="{227EA7B3-DDBD-883A-CA6B-4E3A60B1B32B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22866" y="3382100"/>
              <a:ext cx="92218" cy="91925"/>
            </a:xfrm>
            <a:prstGeom prst="rect">
              <a:avLst/>
            </a:prstGeom>
          </p:spPr>
        </p:pic>
        <p:pic>
          <p:nvPicPr>
            <p:cNvPr id="48" name="object 291">
              <a:extLst>
                <a:ext uri="{FF2B5EF4-FFF2-40B4-BE49-F238E27FC236}">
                  <a16:creationId xmlns:a16="http://schemas.microsoft.com/office/drawing/2014/main" id="{44609719-230B-7F84-3B8F-72251101A266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19074" y="3378307"/>
              <a:ext cx="99804" cy="99512"/>
            </a:xfrm>
            <a:prstGeom prst="rect">
              <a:avLst/>
            </a:prstGeom>
          </p:spPr>
        </p:pic>
      </p:grpSp>
      <p:grpSp>
        <p:nvGrpSpPr>
          <p:cNvPr id="49" name="object 292">
            <a:extLst>
              <a:ext uri="{FF2B5EF4-FFF2-40B4-BE49-F238E27FC236}">
                <a16:creationId xmlns:a16="http://schemas.microsoft.com/office/drawing/2014/main" id="{C60C65CB-B7E7-6504-D23A-2DC30DCBD6CC}"/>
              </a:ext>
            </a:extLst>
          </p:cNvPr>
          <p:cNvGrpSpPr/>
          <p:nvPr/>
        </p:nvGrpSpPr>
        <p:grpSpPr>
          <a:xfrm>
            <a:off x="3363031" y="4856860"/>
            <a:ext cx="53213" cy="53213"/>
            <a:chOff x="3402682" y="3265751"/>
            <a:chExt cx="62230" cy="62230"/>
          </a:xfrm>
        </p:grpSpPr>
        <p:sp>
          <p:nvSpPr>
            <p:cNvPr id="50" name="object 293">
              <a:extLst>
                <a:ext uri="{FF2B5EF4-FFF2-40B4-BE49-F238E27FC236}">
                  <a16:creationId xmlns:a16="http://schemas.microsoft.com/office/drawing/2014/main" id="{DDAEA832-0C8B-C175-CAE7-D1EB5C77B30B}"/>
                </a:ext>
              </a:extLst>
            </p:cNvPr>
            <p:cNvSpPr/>
            <p:nvPr/>
          </p:nvSpPr>
          <p:spPr>
            <a:xfrm>
              <a:off x="3406476" y="326954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5" y="0"/>
                  </a:moveTo>
                  <a:lnTo>
                    <a:pt x="13595" y="3430"/>
                  </a:lnTo>
                  <a:lnTo>
                    <a:pt x="5402" y="10598"/>
                  </a:lnTo>
                  <a:lnTo>
                    <a:pt x="761" y="20009"/>
                  </a:lnTo>
                  <a:lnTo>
                    <a:pt x="0" y="30465"/>
                  </a:lnTo>
                  <a:lnTo>
                    <a:pt x="3442" y="40768"/>
                  </a:lnTo>
                  <a:lnTo>
                    <a:pt x="10628" y="48933"/>
                  </a:lnTo>
                  <a:lnTo>
                    <a:pt x="20072" y="53558"/>
                  </a:lnTo>
                  <a:lnTo>
                    <a:pt x="30567" y="54318"/>
                  </a:lnTo>
                  <a:lnTo>
                    <a:pt x="40907" y="50887"/>
                  </a:lnTo>
                  <a:lnTo>
                    <a:pt x="49100" y="43726"/>
                  </a:lnTo>
                  <a:lnTo>
                    <a:pt x="53741" y="34314"/>
                  </a:lnTo>
                  <a:lnTo>
                    <a:pt x="54503" y="23855"/>
                  </a:lnTo>
                  <a:lnTo>
                    <a:pt x="51060" y="13549"/>
                  </a:lnTo>
                  <a:lnTo>
                    <a:pt x="43874" y="5384"/>
                  </a:lnTo>
                  <a:lnTo>
                    <a:pt x="34430" y="759"/>
                  </a:lnTo>
                  <a:lnTo>
                    <a:pt x="23935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1" name="object 294">
              <a:extLst>
                <a:ext uri="{FF2B5EF4-FFF2-40B4-BE49-F238E27FC236}">
                  <a16:creationId xmlns:a16="http://schemas.microsoft.com/office/drawing/2014/main" id="{8CF7CF3E-FDEF-5568-339A-E0A6C7ED4BE7}"/>
                </a:ext>
              </a:extLst>
            </p:cNvPr>
            <p:cNvSpPr/>
            <p:nvPr/>
          </p:nvSpPr>
          <p:spPr>
            <a:xfrm>
              <a:off x="3406475" y="326954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7" y="54318"/>
                  </a:lnTo>
                  <a:lnTo>
                    <a:pt x="20072" y="53559"/>
                  </a:lnTo>
                  <a:lnTo>
                    <a:pt x="10628" y="48934"/>
                  </a:lnTo>
                  <a:lnTo>
                    <a:pt x="3442" y="40769"/>
                  </a:lnTo>
                  <a:lnTo>
                    <a:pt x="0" y="30466"/>
                  </a:lnTo>
                  <a:lnTo>
                    <a:pt x="762" y="20009"/>
                  </a:lnTo>
                  <a:lnTo>
                    <a:pt x="5402" y="10598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52" name="object 295">
            <a:extLst>
              <a:ext uri="{FF2B5EF4-FFF2-40B4-BE49-F238E27FC236}">
                <a16:creationId xmlns:a16="http://schemas.microsoft.com/office/drawing/2014/main" id="{46695BFB-5F1D-21D8-312E-563F3D62B064}"/>
              </a:ext>
            </a:extLst>
          </p:cNvPr>
          <p:cNvGrpSpPr/>
          <p:nvPr/>
        </p:nvGrpSpPr>
        <p:grpSpPr>
          <a:xfrm>
            <a:off x="3602884" y="4947077"/>
            <a:ext cx="85793" cy="85250"/>
            <a:chOff x="3683177" y="3371255"/>
            <a:chExt cx="100330" cy="99695"/>
          </a:xfrm>
        </p:grpSpPr>
        <p:pic>
          <p:nvPicPr>
            <p:cNvPr id="53" name="object 296">
              <a:extLst>
                <a:ext uri="{FF2B5EF4-FFF2-40B4-BE49-F238E27FC236}">
                  <a16:creationId xmlns:a16="http://schemas.microsoft.com/office/drawing/2014/main" id="{DF40C9CA-DCBC-CB85-0EE3-3016E92FECA2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86970" y="3375048"/>
              <a:ext cx="92222" cy="91925"/>
            </a:xfrm>
            <a:prstGeom prst="rect">
              <a:avLst/>
            </a:prstGeom>
          </p:spPr>
        </p:pic>
        <p:pic>
          <p:nvPicPr>
            <p:cNvPr id="54" name="object 297">
              <a:extLst>
                <a:ext uri="{FF2B5EF4-FFF2-40B4-BE49-F238E27FC236}">
                  <a16:creationId xmlns:a16="http://schemas.microsoft.com/office/drawing/2014/main" id="{B9EBA983-5326-3A90-B990-9FA179FD37EE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83177" y="3371255"/>
              <a:ext cx="99808" cy="99512"/>
            </a:xfrm>
            <a:prstGeom prst="rect">
              <a:avLst/>
            </a:prstGeom>
          </p:spPr>
        </p:pic>
      </p:grpSp>
      <p:grpSp>
        <p:nvGrpSpPr>
          <p:cNvPr id="55" name="object 298">
            <a:extLst>
              <a:ext uri="{FF2B5EF4-FFF2-40B4-BE49-F238E27FC236}">
                <a16:creationId xmlns:a16="http://schemas.microsoft.com/office/drawing/2014/main" id="{4E7477BD-F74C-EE35-0389-2D64789068FF}"/>
              </a:ext>
            </a:extLst>
          </p:cNvPr>
          <p:cNvGrpSpPr/>
          <p:nvPr/>
        </p:nvGrpSpPr>
        <p:grpSpPr>
          <a:xfrm>
            <a:off x="3069966" y="5246412"/>
            <a:ext cx="85793" cy="85250"/>
            <a:chOff x="3059959" y="3721310"/>
            <a:chExt cx="100330" cy="99695"/>
          </a:xfrm>
        </p:grpSpPr>
        <p:pic>
          <p:nvPicPr>
            <p:cNvPr id="56" name="object 299">
              <a:extLst>
                <a:ext uri="{FF2B5EF4-FFF2-40B4-BE49-F238E27FC236}">
                  <a16:creationId xmlns:a16="http://schemas.microsoft.com/office/drawing/2014/main" id="{2A6951DB-6C33-2E3C-A59D-0FBB6627F0AE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063752" y="3725103"/>
              <a:ext cx="92221" cy="91925"/>
            </a:xfrm>
            <a:prstGeom prst="rect">
              <a:avLst/>
            </a:prstGeom>
          </p:spPr>
        </p:pic>
        <p:pic>
          <p:nvPicPr>
            <p:cNvPr id="57" name="object 300">
              <a:extLst>
                <a:ext uri="{FF2B5EF4-FFF2-40B4-BE49-F238E27FC236}">
                  <a16:creationId xmlns:a16="http://schemas.microsoft.com/office/drawing/2014/main" id="{61D4D01E-6D9D-B26D-577F-07077F4104C2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059959" y="3721310"/>
              <a:ext cx="99808" cy="99512"/>
            </a:xfrm>
            <a:prstGeom prst="rect">
              <a:avLst/>
            </a:prstGeom>
          </p:spPr>
        </p:pic>
      </p:grpSp>
      <p:grpSp>
        <p:nvGrpSpPr>
          <p:cNvPr id="58" name="object 301">
            <a:extLst>
              <a:ext uri="{FF2B5EF4-FFF2-40B4-BE49-F238E27FC236}">
                <a16:creationId xmlns:a16="http://schemas.microsoft.com/office/drawing/2014/main" id="{E0BFBA3D-215E-E758-63D0-44B3539671B8}"/>
              </a:ext>
            </a:extLst>
          </p:cNvPr>
          <p:cNvGrpSpPr/>
          <p:nvPr/>
        </p:nvGrpSpPr>
        <p:grpSpPr>
          <a:xfrm>
            <a:off x="3235749" y="5243555"/>
            <a:ext cx="85793" cy="85250"/>
            <a:chOff x="3253833" y="3717969"/>
            <a:chExt cx="100330" cy="99695"/>
          </a:xfrm>
        </p:grpSpPr>
        <p:pic>
          <p:nvPicPr>
            <p:cNvPr id="59" name="object 302">
              <a:extLst>
                <a:ext uri="{FF2B5EF4-FFF2-40B4-BE49-F238E27FC236}">
                  <a16:creationId xmlns:a16="http://schemas.microsoft.com/office/drawing/2014/main" id="{704B2CA2-6BDE-3339-861C-64CD6802836E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57626" y="3721762"/>
              <a:ext cx="92251" cy="91918"/>
            </a:xfrm>
            <a:prstGeom prst="rect">
              <a:avLst/>
            </a:prstGeom>
          </p:spPr>
        </p:pic>
        <p:pic>
          <p:nvPicPr>
            <p:cNvPr id="60" name="object 303">
              <a:extLst>
                <a:ext uri="{FF2B5EF4-FFF2-40B4-BE49-F238E27FC236}">
                  <a16:creationId xmlns:a16="http://schemas.microsoft.com/office/drawing/2014/main" id="{68F54552-88A5-69E2-116B-59692ABA9221}"/>
                </a:ext>
              </a:extLst>
            </p:cNvPr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53833" y="3717969"/>
              <a:ext cx="99838" cy="99505"/>
            </a:xfrm>
            <a:prstGeom prst="rect">
              <a:avLst/>
            </a:prstGeom>
          </p:spPr>
        </p:pic>
      </p:grpSp>
      <p:grpSp>
        <p:nvGrpSpPr>
          <p:cNvPr id="61" name="object 304">
            <a:extLst>
              <a:ext uri="{FF2B5EF4-FFF2-40B4-BE49-F238E27FC236}">
                <a16:creationId xmlns:a16="http://schemas.microsoft.com/office/drawing/2014/main" id="{FB2EB6D6-9C73-7E0C-DBD0-66FB8F2B4E3E}"/>
              </a:ext>
            </a:extLst>
          </p:cNvPr>
          <p:cNvGrpSpPr/>
          <p:nvPr/>
        </p:nvGrpSpPr>
        <p:grpSpPr>
          <a:xfrm>
            <a:off x="3443362" y="5249150"/>
            <a:ext cx="85793" cy="85250"/>
            <a:chOff x="3496625" y="3724513"/>
            <a:chExt cx="100330" cy="99695"/>
          </a:xfrm>
        </p:grpSpPr>
        <p:pic>
          <p:nvPicPr>
            <p:cNvPr id="62" name="object 305">
              <a:extLst>
                <a:ext uri="{FF2B5EF4-FFF2-40B4-BE49-F238E27FC236}">
                  <a16:creationId xmlns:a16="http://schemas.microsoft.com/office/drawing/2014/main" id="{5F85E47F-7960-AC5E-D04A-8E9E2E9AC2CD}"/>
                </a:ext>
              </a:extLst>
            </p:cNvPr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500418" y="3728306"/>
              <a:ext cx="92233" cy="91921"/>
            </a:xfrm>
            <a:prstGeom prst="rect">
              <a:avLst/>
            </a:prstGeom>
          </p:spPr>
        </p:pic>
        <p:pic>
          <p:nvPicPr>
            <p:cNvPr id="63" name="object 306">
              <a:extLst>
                <a:ext uri="{FF2B5EF4-FFF2-40B4-BE49-F238E27FC236}">
                  <a16:creationId xmlns:a16="http://schemas.microsoft.com/office/drawing/2014/main" id="{7042D2D9-533D-A674-B6C0-01570FA6B2E2}"/>
                </a:ext>
              </a:extLst>
            </p:cNvPr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496625" y="3724513"/>
              <a:ext cx="99819" cy="99507"/>
            </a:xfrm>
            <a:prstGeom prst="rect">
              <a:avLst/>
            </a:prstGeom>
          </p:spPr>
        </p:pic>
      </p:grpSp>
      <p:grpSp>
        <p:nvGrpSpPr>
          <p:cNvPr id="64" name="object 307">
            <a:extLst>
              <a:ext uri="{FF2B5EF4-FFF2-40B4-BE49-F238E27FC236}">
                <a16:creationId xmlns:a16="http://schemas.microsoft.com/office/drawing/2014/main" id="{C3036D5A-F7AE-E927-BC6D-A5C1B5CB691C}"/>
              </a:ext>
            </a:extLst>
          </p:cNvPr>
          <p:cNvGrpSpPr/>
          <p:nvPr/>
        </p:nvGrpSpPr>
        <p:grpSpPr>
          <a:xfrm>
            <a:off x="3591970" y="5246522"/>
            <a:ext cx="85793" cy="85250"/>
            <a:chOff x="3670414" y="3721439"/>
            <a:chExt cx="100330" cy="99695"/>
          </a:xfrm>
        </p:grpSpPr>
        <p:pic>
          <p:nvPicPr>
            <p:cNvPr id="65" name="object 308">
              <a:extLst>
                <a:ext uri="{FF2B5EF4-FFF2-40B4-BE49-F238E27FC236}">
                  <a16:creationId xmlns:a16="http://schemas.microsoft.com/office/drawing/2014/main" id="{FBE05723-76CE-876F-8505-DEBEA8E14F99}"/>
                </a:ext>
              </a:extLst>
            </p:cNvPr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674207" y="3725232"/>
              <a:ext cx="92243" cy="91925"/>
            </a:xfrm>
            <a:prstGeom prst="rect">
              <a:avLst/>
            </a:prstGeom>
          </p:spPr>
        </p:pic>
        <p:pic>
          <p:nvPicPr>
            <p:cNvPr id="66" name="object 309">
              <a:extLst>
                <a:ext uri="{FF2B5EF4-FFF2-40B4-BE49-F238E27FC236}">
                  <a16:creationId xmlns:a16="http://schemas.microsoft.com/office/drawing/2014/main" id="{BF87CC3E-5D4B-8946-EB98-E551C7774179}"/>
                </a:ext>
              </a:extLst>
            </p:cNvPr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70414" y="3721439"/>
              <a:ext cx="99830" cy="99512"/>
            </a:xfrm>
            <a:prstGeom prst="rect">
              <a:avLst/>
            </a:prstGeom>
          </p:spPr>
        </p:pic>
      </p:grpSp>
      <p:grpSp>
        <p:nvGrpSpPr>
          <p:cNvPr id="67" name="object 310">
            <a:extLst>
              <a:ext uri="{FF2B5EF4-FFF2-40B4-BE49-F238E27FC236}">
                <a16:creationId xmlns:a16="http://schemas.microsoft.com/office/drawing/2014/main" id="{68B6EF23-C970-B439-110E-4254964089AE}"/>
              </a:ext>
            </a:extLst>
          </p:cNvPr>
          <p:cNvGrpSpPr/>
          <p:nvPr/>
        </p:nvGrpSpPr>
        <p:grpSpPr>
          <a:xfrm>
            <a:off x="3741065" y="5246522"/>
            <a:ext cx="85793" cy="85250"/>
            <a:chOff x="3844772" y="3721439"/>
            <a:chExt cx="100330" cy="99695"/>
          </a:xfrm>
        </p:grpSpPr>
        <p:pic>
          <p:nvPicPr>
            <p:cNvPr id="68" name="object 311">
              <a:extLst>
                <a:ext uri="{FF2B5EF4-FFF2-40B4-BE49-F238E27FC236}">
                  <a16:creationId xmlns:a16="http://schemas.microsoft.com/office/drawing/2014/main" id="{3C819402-CE4E-7239-11DE-9F0EF9A1ADB9}"/>
                </a:ext>
              </a:extLst>
            </p:cNvPr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848565" y="3725233"/>
              <a:ext cx="92237" cy="91925"/>
            </a:xfrm>
            <a:prstGeom prst="rect">
              <a:avLst/>
            </a:prstGeom>
          </p:spPr>
        </p:pic>
        <p:pic>
          <p:nvPicPr>
            <p:cNvPr id="69" name="object 312">
              <a:extLst>
                <a:ext uri="{FF2B5EF4-FFF2-40B4-BE49-F238E27FC236}">
                  <a16:creationId xmlns:a16="http://schemas.microsoft.com/office/drawing/2014/main" id="{0873A2DF-B5EA-8DFD-0AE2-9094729978DF}"/>
                </a:ext>
              </a:extLst>
            </p:cNvPr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44772" y="3721439"/>
              <a:ext cx="99823" cy="99512"/>
            </a:xfrm>
            <a:prstGeom prst="rect">
              <a:avLst/>
            </a:prstGeom>
          </p:spPr>
        </p:pic>
      </p:grpSp>
      <p:grpSp>
        <p:nvGrpSpPr>
          <p:cNvPr id="70" name="object 313">
            <a:extLst>
              <a:ext uri="{FF2B5EF4-FFF2-40B4-BE49-F238E27FC236}">
                <a16:creationId xmlns:a16="http://schemas.microsoft.com/office/drawing/2014/main" id="{F387C5FE-0540-1BDE-8208-3A44E867CD86}"/>
              </a:ext>
            </a:extLst>
          </p:cNvPr>
          <p:cNvGrpSpPr/>
          <p:nvPr/>
        </p:nvGrpSpPr>
        <p:grpSpPr>
          <a:xfrm>
            <a:off x="3738050" y="4941483"/>
            <a:ext cx="85793" cy="85250"/>
            <a:chOff x="3841246" y="3364713"/>
            <a:chExt cx="100330" cy="99695"/>
          </a:xfrm>
        </p:grpSpPr>
        <p:pic>
          <p:nvPicPr>
            <p:cNvPr id="71" name="object 314">
              <a:extLst>
                <a:ext uri="{FF2B5EF4-FFF2-40B4-BE49-F238E27FC236}">
                  <a16:creationId xmlns:a16="http://schemas.microsoft.com/office/drawing/2014/main" id="{9CCD6F2F-71AE-893B-D96C-9AF168CB77D3}"/>
                </a:ext>
              </a:extLst>
            </p:cNvPr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45039" y="3368506"/>
              <a:ext cx="92233" cy="91925"/>
            </a:xfrm>
            <a:prstGeom prst="rect">
              <a:avLst/>
            </a:prstGeom>
          </p:spPr>
        </p:pic>
        <p:pic>
          <p:nvPicPr>
            <p:cNvPr id="72" name="object 315">
              <a:extLst>
                <a:ext uri="{FF2B5EF4-FFF2-40B4-BE49-F238E27FC236}">
                  <a16:creationId xmlns:a16="http://schemas.microsoft.com/office/drawing/2014/main" id="{432DBF85-ACE8-16DD-8919-DEDD07A92E13}"/>
                </a:ext>
              </a:extLst>
            </p:cNvPr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41246" y="3364713"/>
              <a:ext cx="99819" cy="99512"/>
            </a:xfrm>
            <a:prstGeom prst="rect">
              <a:avLst/>
            </a:prstGeom>
          </p:spPr>
        </p:pic>
      </p:grpSp>
      <p:grpSp>
        <p:nvGrpSpPr>
          <p:cNvPr id="73" name="object 316">
            <a:extLst>
              <a:ext uri="{FF2B5EF4-FFF2-40B4-BE49-F238E27FC236}">
                <a16:creationId xmlns:a16="http://schemas.microsoft.com/office/drawing/2014/main" id="{CCE496BF-1435-30D2-BD18-FCAE947D1D39}"/>
              </a:ext>
            </a:extLst>
          </p:cNvPr>
          <p:cNvGrpSpPr/>
          <p:nvPr/>
        </p:nvGrpSpPr>
        <p:grpSpPr>
          <a:xfrm>
            <a:off x="3740897" y="5101078"/>
            <a:ext cx="85793" cy="85250"/>
            <a:chOff x="3844575" y="3551351"/>
            <a:chExt cx="100330" cy="99695"/>
          </a:xfrm>
        </p:grpSpPr>
        <p:pic>
          <p:nvPicPr>
            <p:cNvPr id="74" name="object 317">
              <a:extLst>
                <a:ext uri="{FF2B5EF4-FFF2-40B4-BE49-F238E27FC236}">
                  <a16:creationId xmlns:a16="http://schemas.microsoft.com/office/drawing/2014/main" id="{4E12A5A2-0B65-1B5F-53DC-D084B549F9F9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848368" y="3555143"/>
              <a:ext cx="92218" cy="91925"/>
            </a:xfrm>
            <a:prstGeom prst="rect">
              <a:avLst/>
            </a:prstGeom>
          </p:spPr>
        </p:pic>
        <p:pic>
          <p:nvPicPr>
            <p:cNvPr id="75" name="object 318">
              <a:extLst>
                <a:ext uri="{FF2B5EF4-FFF2-40B4-BE49-F238E27FC236}">
                  <a16:creationId xmlns:a16="http://schemas.microsoft.com/office/drawing/2014/main" id="{FBAB105B-5624-A7F9-44A6-5753AE788278}"/>
                </a:ext>
              </a:extLst>
            </p:cNvPr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844575" y="3551351"/>
              <a:ext cx="99804" cy="99512"/>
            </a:xfrm>
            <a:prstGeom prst="rect">
              <a:avLst/>
            </a:prstGeom>
          </p:spPr>
        </p:pic>
      </p:grpSp>
      <p:grpSp>
        <p:nvGrpSpPr>
          <p:cNvPr id="76" name="object 319">
            <a:extLst>
              <a:ext uri="{FF2B5EF4-FFF2-40B4-BE49-F238E27FC236}">
                <a16:creationId xmlns:a16="http://schemas.microsoft.com/office/drawing/2014/main" id="{0DB75B7E-C042-7116-3A5F-8657C820CA07}"/>
              </a:ext>
            </a:extLst>
          </p:cNvPr>
          <p:cNvGrpSpPr/>
          <p:nvPr/>
        </p:nvGrpSpPr>
        <p:grpSpPr>
          <a:xfrm>
            <a:off x="3597932" y="5106504"/>
            <a:ext cx="85793" cy="85250"/>
            <a:chOff x="3677386" y="3557696"/>
            <a:chExt cx="100330" cy="99695"/>
          </a:xfrm>
        </p:grpSpPr>
        <p:pic>
          <p:nvPicPr>
            <p:cNvPr id="77" name="object 320">
              <a:extLst>
                <a:ext uri="{FF2B5EF4-FFF2-40B4-BE49-F238E27FC236}">
                  <a16:creationId xmlns:a16="http://schemas.microsoft.com/office/drawing/2014/main" id="{9D538D9B-563F-335B-717A-8275C58E5183}"/>
                </a:ext>
              </a:extLst>
            </p:cNvPr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681179" y="3561489"/>
              <a:ext cx="92218" cy="91919"/>
            </a:xfrm>
            <a:prstGeom prst="rect">
              <a:avLst/>
            </a:prstGeom>
          </p:spPr>
        </p:pic>
        <p:pic>
          <p:nvPicPr>
            <p:cNvPr id="78" name="object 321">
              <a:extLst>
                <a:ext uri="{FF2B5EF4-FFF2-40B4-BE49-F238E27FC236}">
                  <a16:creationId xmlns:a16="http://schemas.microsoft.com/office/drawing/2014/main" id="{87D9790F-9D8A-7802-6988-4258C8C9F053}"/>
                </a:ext>
              </a:extLst>
            </p:cNvPr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77386" y="3557696"/>
              <a:ext cx="99804" cy="99505"/>
            </a:xfrm>
            <a:prstGeom prst="rect">
              <a:avLst/>
            </a:prstGeom>
          </p:spPr>
        </p:pic>
      </p:grpSp>
      <p:grpSp>
        <p:nvGrpSpPr>
          <p:cNvPr id="79" name="object 322">
            <a:extLst>
              <a:ext uri="{FF2B5EF4-FFF2-40B4-BE49-F238E27FC236}">
                <a16:creationId xmlns:a16="http://schemas.microsoft.com/office/drawing/2014/main" id="{7504347B-D50F-A62B-FA8B-F368F24E34C4}"/>
              </a:ext>
            </a:extLst>
          </p:cNvPr>
          <p:cNvGrpSpPr/>
          <p:nvPr/>
        </p:nvGrpSpPr>
        <p:grpSpPr>
          <a:xfrm>
            <a:off x="3454584" y="5114897"/>
            <a:ext cx="85793" cy="85250"/>
            <a:chOff x="3509748" y="3567511"/>
            <a:chExt cx="100330" cy="99695"/>
          </a:xfrm>
        </p:grpSpPr>
        <p:pic>
          <p:nvPicPr>
            <p:cNvPr id="80" name="object 323">
              <a:extLst>
                <a:ext uri="{FF2B5EF4-FFF2-40B4-BE49-F238E27FC236}">
                  <a16:creationId xmlns:a16="http://schemas.microsoft.com/office/drawing/2014/main" id="{D865C7B8-AB4D-B120-AE5F-3759813E234A}"/>
                </a:ext>
              </a:extLst>
            </p:cNvPr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513541" y="3571303"/>
              <a:ext cx="92227" cy="91919"/>
            </a:xfrm>
            <a:prstGeom prst="rect">
              <a:avLst/>
            </a:prstGeom>
          </p:spPr>
        </p:pic>
        <p:pic>
          <p:nvPicPr>
            <p:cNvPr id="81" name="object 324">
              <a:extLst>
                <a:ext uri="{FF2B5EF4-FFF2-40B4-BE49-F238E27FC236}">
                  <a16:creationId xmlns:a16="http://schemas.microsoft.com/office/drawing/2014/main" id="{8177A5FA-E92A-FAEB-1DE8-F44B3A69AC34}"/>
                </a:ext>
              </a:extLst>
            </p:cNvPr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509748" y="3567511"/>
              <a:ext cx="99813" cy="99505"/>
            </a:xfrm>
            <a:prstGeom prst="rect">
              <a:avLst/>
            </a:prstGeom>
          </p:spPr>
        </p:pic>
      </p:grpSp>
      <p:grpSp>
        <p:nvGrpSpPr>
          <p:cNvPr id="82" name="object 325">
            <a:extLst>
              <a:ext uri="{FF2B5EF4-FFF2-40B4-BE49-F238E27FC236}">
                <a16:creationId xmlns:a16="http://schemas.microsoft.com/office/drawing/2014/main" id="{14EB432A-07DC-0E77-7926-FE4E4CB84F43}"/>
              </a:ext>
            </a:extLst>
          </p:cNvPr>
          <p:cNvGrpSpPr/>
          <p:nvPr/>
        </p:nvGrpSpPr>
        <p:grpSpPr>
          <a:xfrm>
            <a:off x="3227070" y="5104045"/>
            <a:ext cx="85793" cy="85250"/>
            <a:chOff x="3243684" y="3554820"/>
            <a:chExt cx="100330" cy="99695"/>
          </a:xfrm>
        </p:grpSpPr>
        <p:pic>
          <p:nvPicPr>
            <p:cNvPr id="83" name="object 326">
              <a:extLst>
                <a:ext uri="{FF2B5EF4-FFF2-40B4-BE49-F238E27FC236}">
                  <a16:creationId xmlns:a16="http://schemas.microsoft.com/office/drawing/2014/main" id="{10EC6303-F26E-1753-AB67-3447D79EC360}"/>
                </a:ext>
              </a:extLst>
            </p:cNvPr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247477" y="3558613"/>
              <a:ext cx="92222" cy="91926"/>
            </a:xfrm>
            <a:prstGeom prst="rect">
              <a:avLst/>
            </a:prstGeom>
          </p:spPr>
        </p:pic>
        <p:pic>
          <p:nvPicPr>
            <p:cNvPr id="84" name="object 327">
              <a:extLst>
                <a:ext uri="{FF2B5EF4-FFF2-40B4-BE49-F238E27FC236}">
                  <a16:creationId xmlns:a16="http://schemas.microsoft.com/office/drawing/2014/main" id="{8C934EE3-AEC1-5BCA-F0F2-ADF29DF69020}"/>
                </a:ext>
              </a:extLst>
            </p:cNvPr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243684" y="3554820"/>
              <a:ext cx="99808" cy="99512"/>
            </a:xfrm>
            <a:prstGeom prst="rect">
              <a:avLst/>
            </a:prstGeom>
          </p:spPr>
        </p:pic>
      </p:grpSp>
      <p:grpSp>
        <p:nvGrpSpPr>
          <p:cNvPr id="85" name="object 328">
            <a:extLst>
              <a:ext uri="{FF2B5EF4-FFF2-40B4-BE49-F238E27FC236}">
                <a16:creationId xmlns:a16="http://schemas.microsoft.com/office/drawing/2014/main" id="{F33DA4F2-E2E8-6316-C51F-8081E3C95DD0}"/>
              </a:ext>
            </a:extLst>
          </p:cNvPr>
          <p:cNvGrpSpPr/>
          <p:nvPr/>
        </p:nvGrpSpPr>
        <p:grpSpPr>
          <a:xfrm>
            <a:off x="2933827" y="5084833"/>
            <a:ext cx="204708" cy="96110"/>
            <a:chOff x="2900751" y="3532353"/>
            <a:chExt cx="239395" cy="112395"/>
          </a:xfrm>
        </p:grpSpPr>
        <p:pic>
          <p:nvPicPr>
            <p:cNvPr id="86" name="object 329">
              <a:extLst>
                <a:ext uri="{FF2B5EF4-FFF2-40B4-BE49-F238E27FC236}">
                  <a16:creationId xmlns:a16="http://schemas.microsoft.com/office/drawing/2014/main" id="{F372494A-4B77-8AA7-B7B1-5004FF1EB343}"/>
                </a:ext>
              </a:extLst>
            </p:cNvPr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043979" y="3548810"/>
              <a:ext cx="92230" cy="91919"/>
            </a:xfrm>
            <a:prstGeom prst="rect">
              <a:avLst/>
            </a:prstGeom>
          </p:spPr>
        </p:pic>
        <p:pic>
          <p:nvPicPr>
            <p:cNvPr id="87" name="object 330">
              <a:extLst>
                <a:ext uri="{FF2B5EF4-FFF2-40B4-BE49-F238E27FC236}">
                  <a16:creationId xmlns:a16="http://schemas.microsoft.com/office/drawing/2014/main" id="{63C2C6F4-8C62-77A9-FF1D-F2B0B07923EC}"/>
                </a:ext>
              </a:extLst>
            </p:cNvPr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040185" y="3545018"/>
              <a:ext cx="99817" cy="99505"/>
            </a:xfrm>
            <a:prstGeom prst="rect">
              <a:avLst/>
            </a:prstGeom>
          </p:spPr>
        </p:pic>
        <p:pic>
          <p:nvPicPr>
            <p:cNvPr id="88" name="object 331">
              <a:extLst>
                <a:ext uri="{FF2B5EF4-FFF2-40B4-BE49-F238E27FC236}">
                  <a16:creationId xmlns:a16="http://schemas.microsoft.com/office/drawing/2014/main" id="{2022E20C-3658-7C84-D0B6-36F0BC898999}"/>
                </a:ext>
              </a:extLst>
            </p:cNvPr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904543" y="3536147"/>
              <a:ext cx="92233" cy="91919"/>
            </a:xfrm>
            <a:prstGeom prst="rect">
              <a:avLst/>
            </a:prstGeom>
          </p:spPr>
        </p:pic>
        <p:pic>
          <p:nvPicPr>
            <p:cNvPr id="89" name="object 332">
              <a:extLst>
                <a:ext uri="{FF2B5EF4-FFF2-40B4-BE49-F238E27FC236}">
                  <a16:creationId xmlns:a16="http://schemas.microsoft.com/office/drawing/2014/main" id="{D3FBD832-AD88-C552-05FE-8A3C61A09889}"/>
                </a:ext>
              </a:extLst>
            </p:cNvPr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900751" y="3532353"/>
              <a:ext cx="99819" cy="99506"/>
            </a:xfrm>
            <a:prstGeom prst="rect">
              <a:avLst/>
            </a:prstGeom>
          </p:spPr>
        </p:pic>
      </p:grpSp>
      <p:grpSp>
        <p:nvGrpSpPr>
          <p:cNvPr id="90" name="object 333">
            <a:extLst>
              <a:ext uri="{FF2B5EF4-FFF2-40B4-BE49-F238E27FC236}">
                <a16:creationId xmlns:a16="http://schemas.microsoft.com/office/drawing/2014/main" id="{686CE2A0-1C99-98A8-6969-838723976E37}"/>
              </a:ext>
            </a:extLst>
          </p:cNvPr>
          <p:cNvGrpSpPr/>
          <p:nvPr/>
        </p:nvGrpSpPr>
        <p:grpSpPr>
          <a:xfrm>
            <a:off x="2933956" y="4439636"/>
            <a:ext cx="85793" cy="85250"/>
            <a:chOff x="2900903" y="2777831"/>
            <a:chExt cx="100330" cy="99695"/>
          </a:xfrm>
        </p:grpSpPr>
        <p:pic>
          <p:nvPicPr>
            <p:cNvPr id="91" name="object 334">
              <a:extLst>
                <a:ext uri="{FF2B5EF4-FFF2-40B4-BE49-F238E27FC236}">
                  <a16:creationId xmlns:a16="http://schemas.microsoft.com/office/drawing/2014/main" id="{8A79F172-1194-70EE-02D7-0F573145E838}"/>
                </a:ext>
              </a:extLst>
            </p:cNvPr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904696" y="2781624"/>
              <a:ext cx="92228" cy="91927"/>
            </a:xfrm>
            <a:prstGeom prst="rect">
              <a:avLst/>
            </a:prstGeom>
          </p:spPr>
        </p:pic>
        <p:pic>
          <p:nvPicPr>
            <p:cNvPr id="92" name="object 335">
              <a:extLst>
                <a:ext uri="{FF2B5EF4-FFF2-40B4-BE49-F238E27FC236}">
                  <a16:creationId xmlns:a16="http://schemas.microsoft.com/office/drawing/2014/main" id="{87321223-E993-0118-9129-CB4E70C87D1D}"/>
                </a:ext>
              </a:extLst>
            </p:cNvPr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900903" y="2777831"/>
              <a:ext cx="99815" cy="99514"/>
            </a:xfrm>
            <a:prstGeom prst="rect">
              <a:avLst/>
            </a:prstGeom>
          </p:spPr>
        </p:pic>
      </p:grpSp>
      <p:grpSp>
        <p:nvGrpSpPr>
          <p:cNvPr id="93" name="object 336">
            <a:extLst>
              <a:ext uri="{FF2B5EF4-FFF2-40B4-BE49-F238E27FC236}">
                <a16:creationId xmlns:a16="http://schemas.microsoft.com/office/drawing/2014/main" id="{E67EDDCD-31EF-023C-D402-87AF8EFB18A8}"/>
              </a:ext>
            </a:extLst>
          </p:cNvPr>
          <p:cNvGrpSpPr/>
          <p:nvPr/>
        </p:nvGrpSpPr>
        <p:grpSpPr>
          <a:xfrm>
            <a:off x="3095984" y="4439928"/>
            <a:ext cx="85793" cy="85250"/>
            <a:chOff x="3090386" y="2778172"/>
            <a:chExt cx="100330" cy="99695"/>
          </a:xfrm>
        </p:grpSpPr>
        <p:pic>
          <p:nvPicPr>
            <p:cNvPr id="94" name="object 337">
              <a:extLst>
                <a:ext uri="{FF2B5EF4-FFF2-40B4-BE49-F238E27FC236}">
                  <a16:creationId xmlns:a16="http://schemas.microsoft.com/office/drawing/2014/main" id="{207D9664-5777-BDB1-BC60-696359598C2E}"/>
                </a:ext>
              </a:extLst>
            </p:cNvPr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094181" y="2781966"/>
              <a:ext cx="92221" cy="91932"/>
            </a:xfrm>
            <a:prstGeom prst="rect">
              <a:avLst/>
            </a:prstGeom>
          </p:spPr>
        </p:pic>
        <p:pic>
          <p:nvPicPr>
            <p:cNvPr id="95" name="object 338">
              <a:extLst>
                <a:ext uri="{FF2B5EF4-FFF2-40B4-BE49-F238E27FC236}">
                  <a16:creationId xmlns:a16="http://schemas.microsoft.com/office/drawing/2014/main" id="{A5657B30-581F-2D3F-A684-4F0AAA79DC80}"/>
                </a:ext>
              </a:extLst>
            </p:cNvPr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090386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96" name="object 339">
            <a:extLst>
              <a:ext uri="{FF2B5EF4-FFF2-40B4-BE49-F238E27FC236}">
                <a16:creationId xmlns:a16="http://schemas.microsoft.com/office/drawing/2014/main" id="{3D265E86-8338-95AA-EE77-9525C4812A0B}"/>
              </a:ext>
            </a:extLst>
          </p:cNvPr>
          <p:cNvGrpSpPr/>
          <p:nvPr/>
        </p:nvGrpSpPr>
        <p:grpSpPr>
          <a:xfrm>
            <a:off x="3257785" y="4439630"/>
            <a:ext cx="85793" cy="85250"/>
            <a:chOff x="3279603" y="2777824"/>
            <a:chExt cx="100330" cy="99695"/>
          </a:xfrm>
        </p:grpSpPr>
        <p:pic>
          <p:nvPicPr>
            <p:cNvPr id="97" name="object 340">
              <a:extLst>
                <a:ext uri="{FF2B5EF4-FFF2-40B4-BE49-F238E27FC236}">
                  <a16:creationId xmlns:a16="http://schemas.microsoft.com/office/drawing/2014/main" id="{43F38656-72DF-963D-AAE3-8C513BF78201}"/>
                </a:ext>
              </a:extLst>
            </p:cNvPr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283397" y="2781617"/>
              <a:ext cx="92239" cy="91925"/>
            </a:xfrm>
            <a:prstGeom prst="rect">
              <a:avLst/>
            </a:prstGeom>
          </p:spPr>
        </p:pic>
        <p:pic>
          <p:nvPicPr>
            <p:cNvPr id="98" name="object 341">
              <a:extLst>
                <a:ext uri="{FF2B5EF4-FFF2-40B4-BE49-F238E27FC236}">
                  <a16:creationId xmlns:a16="http://schemas.microsoft.com/office/drawing/2014/main" id="{371F720D-2189-49B9-A42D-8AA8D0B523E9}"/>
                </a:ext>
              </a:extLst>
            </p:cNvPr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279603" y="2777824"/>
              <a:ext cx="99825" cy="99512"/>
            </a:xfrm>
            <a:prstGeom prst="rect">
              <a:avLst/>
            </a:prstGeom>
          </p:spPr>
        </p:pic>
      </p:grpSp>
      <p:grpSp>
        <p:nvGrpSpPr>
          <p:cNvPr id="99" name="object 342">
            <a:extLst>
              <a:ext uri="{FF2B5EF4-FFF2-40B4-BE49-F238E27FC236}">
                <a16:creationId xmlns:a16="http://schemas.microsoft.com/office/drawing/2014/main" id="{0BA75945-FC13-18CB-5DE7-EEB2F19ADC65}"/>
              </a:ext>
            </a:extLst>
          </p:cNvPr>
          <p:cNvGrpSpPr/>
          <p:nvPr/>
        </p:nvGrpSpPr>
        <p:grpSpPr>
          <a:xfrm>
            <a:off x="3419552" y="4439980"/>
            <a:ext cx="85793" cy="85250"/>
            <a:chOff x="3468780" y="2778233"/>
            <a:chExt cx="100330" cy="99695"/>
          </a:xfrm>
        </p:grpSpPr>
        <p:pic>
          <p:nvPicPr>
            <p:cNvPr id="100" name="object 343">
              <a:extLst>
                <a:ext uri="{FF2B5EF4-FFF2-40B4-BE49-F238E27FC236}">
                  <a16:creationId xmlns:a16="http://schemas.microsoft.com/office/drawing/2014/main" id="{A6A0B5AC-31B1-52EB-AFFB-DEB8E4C9BF8D}"/>
                </a:ext>
              </a:extLst>
            </p:cNvPr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472573" y="2782027"/>
              <a:ext cx="92233" cy="91917"/>
            </a:xfrm>
            <a:prstGeom prst="rect">
              <a:avLst/>
            </a:prstGeom>
          </p:spPr>
        </p:pic>
        <p:pic>
          <p:nvPicPr>
            <p:cNvPr id="101" name="object 344">
              <a:extLst>
                <a:ext uri="{FF2B5EF4-FFF2-40B4-BE49-F238E27FC236}">
                  <a16:creationId xmlns:a16="http://schemas.microsoft.com/office/drawing/2014/main" id="{8BB98A90-EE4F-D3C3-9419-FE79341824F1}"/>
                </a:ext>
              </a:extLst>
            </p:cNvPr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468780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102" name="object 345">
            <a:extLst>
              <a:ext uri="{FF2B5EF4-FFF2-40B4-BE49-F238E27FC236}">
                <a16:creationId xmlns:a16="http://schemas.microsoft.com/office/drawing/2014/main" id="{587FA92A-B6F7-1BFA-3708-2CBDB823AE06}"/>
              </a:ext>
            </a:extLst>
          </p:cNvPr>
          <p:cNvGrpSpPr/>
          <p:nvPr/>
        </p:nvGrpSpPr>
        <p:grpSpPr>
          <a:xfrm>
            <a:off x="3581400" y="4439644"/>
            <a:ext cx="85793" cy="85250"/>
            <a:chOff x="3658053" y="2777840"/>
            <a:chExt cx="100330" cy="99695"/>
          </a:xfrm>
        </p:grpSpPr>
        <p:pic>
          <p:nvPicPr>
            <p:cNvPr id="103" name="object 346">
              <a:extLst>
                <a:ext uri="{FF2B5EF4-FFF2-40B4-BE49-F238E27FC236}">
                  <a16:creationId xmlns:a16="http://schemas.microsoft.com/office/drawing/2014/main" id="{003DA39B-FB05-1FEE-507F-02ACC412768C}"/>
                </a:ext>
              </a:extLst>
            </p:cNvPr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661847" y="2781632"/>
              <a:ext cx="92237" cy="91925"/>
            </a:xfrm>
            <a:prstGeom prst="rect">
              <a:avLst/>
            </a:prstGeom>
          </p:spPr>
        </p:pic>
        <p:pic>
          <p:nvPicPr>
            <p:cNvPr id="104" name="object 347">
              <a:extLst>
                <a:ext uri="{FF2B5EF4-FFF2-40B4-BE49-F238E27FC236}">
                  <a16:creationId xmlns:a16="http://schemas.microsoft.com/office/drawing/2014/main" id="{0636B412-3EDE-BBDA-0E1C-166577543BBC}"/>
                </a:ext>
              </a:extLst>
            </p:cNvPr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658053" y="2777840"/>
              <a:ext cx="99823" cy="99512"/>
            </a:xfrm>
            <a:prstGeom prst="rect">
              <a:avLst/>
            </a:prstGeom>
          </p:spPr>
        </p:pic>
      </p:grpSp>
      <p:grpSp>
        <p:nvGrpSpPr>
          <p:cNvPr id="105" name="object 348">
            <a:extLst>
              <a:ext uri="{FF2B5EF4-FFF2-40B4-BE49-F238E27FC236}">
                <a16:creationId xmlns:a16="http://schemas.microsoft.com/office/drawing/2014/main" id="{52FEB1FF-D32A-ABD2-FCCA-198D7668E1C2}"/>
              </a:ext>
            </a:extLst>
          </p:cNvPr>
          <p:cNvGrpSpPr/>
          <p:nvPr/>
        </p:nvGrpSpPr>
        <p:grpSpPr>
          <a:xfrm>
            <a:off x="3743151" y="4440019"/>
            <a:ext cx="85793" cy="85250"/>
            <a:chOff x="3847212" y="2778279"/>
            <a:chExt cx="100330" cy="99695"/>
          </a:xfrm>
        </p:grpSpPr>
        <p:pic>
          <p:nvPicPr>
            <p:cNvPr id="106" name="object 349">
              <a:extLst>
                <a:ext uri="{FF2B5EF4-FFF2-40B4-BE49-F238E27FC236}">
                  <a16:creationId xmlns:a16="http://schemas.microsoft.com/office/drawing/2014/main" id="{AE3093C6-5D4E-6F85-67CC-35A185A8D249}"/>
                </a:ext>
              </a:extLst>
            </p:cNvPr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851006" y="2782071"/>
              <a:ext cx="92223" cy="91919"/>
            </a:xfrm>
            <a:prstGeom prst="rect">
              <a:avLst/>
            </a:prstGeom>
          </p:spPr>
        </p:pic>
        <p:pic>
          <p:nvPicPr>
            <p:cNvPr id="107" name="object 350">
              <a:extLst>
                <a:ext uri="{FF2B5EF4-FFF2-40B4-BE49-F238E27FC236}">
                  <a16:creationId xmlns:a16="http://schemas.microsoft.com/office/drawing/2014/main" id="{E882F5A2-E3F8-9F55-75DA-416FE0AE7545}"/>
                </a:ext>
              </a:extLst>
            </p:cNvPr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847212" y="2778279"/>
              <a:ext cx="99810" cy="99505"/>
            </a:xfrm>
            <a:prstGeom prst="rect">
              <a:avLst/>
            </a:prstGeom>
          </p:spPr>
        </p:pic>
      </p:grpSp>
      <p:grpSp>
        <p:nvGrpSpPr>
          <p:cNvPr id="108" name="object 351">
            <a:extLst>
              <a:ext uri="{FF2B5EF4-FFF2-40B4-BE49-F238E27FC236}">
                <a16:creationId xmlns:a16="http://schemas.microsoft.com/office/drawing/2014/main" id="{88068A64-52FD-223E-25F6-7F1114DE65D3}"/>
              </a:ext>
            </a:extLst>
          </p:cNvPr>
          <p:cNvGrpSpPr/>
          <p:nvPr/>
        </p:nvGrpSpPr>
        <p:grpSpPr>
          <a:xfrm>
            <a:off x="3905032" y="4439636"/>
            <a:ext cx="85793" cy="85250"/>
            <a:chOff x="4036522" y="2777831"/>
            <a:chExt cx="100330" cy="99695"/>
          </a:xfrm>
        </p:grpSpPr>
        <p:pic>
          <p:nvPicPr>
            <p:cNvPr id="109" name="object 352">
              <a:extLst>
                <a:ext uri="{FF2B5EF4-FFF2-40B4-BE49-F238E27FC236}">
                  <a16:creationId xmlns:a16="http://schemas.microsoft.com/office/drawing/2014/main" id="{8DEC3637-2F55-614D-EDB5-1555DEEE952F}"/>
                </a:ext>
              </a:extLst>
            </p:cNvPr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040315" y="2781624"/>
              <a:ext cx="92218" cy="91927"/>
            </a:xfrm>
            <a:prstGeom prst="rect">
              <a:avLst/>
            </a:prstGeom>
          </p:spPr>
        </p:pic>
        <p:pic>
          <p:nvPicPr>
            <p:cNvPr id="110" name="object 353">
              <a:extLst>
                <a:ext uri="{FF2B5EF4-FFF2-40B4-BE49-F238E27FC236}">
                  <a16:creationId xmlns:a16="http://schemas.microsoft.com/office/drawing/2014/main" id="{5911EAEE-D9B2-D57F-6C80-B10F5031C1FE}"/>
                </a:ext>
              </a:extLst>
            </p:cNvPr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036522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111" name="object 354">
            <a:extLst>
              <a:ext uri="{FF2B5EF4-FFF2-40B4-BE49-F238E27FC236}">
                <a16:creationId xmlns:a16="http://schemas.microsoft.com/office/drawing/2014/main" id="{62512C70-149F-6C32-D64D-17349FEC5B07}"/>
              </a:ext>
            </a:extLst>
          </p:cNvPr>
          <p:cNvGrpSpPr/>
          <p:nvPr/>
        </p:nvGrpSpPr>
        <p:grpSpPr>
          <a:xfrm>
            <a:off x="2933956" y="5410189"/>
            <a:ext cx="85793" cy="85250"/>
            <a:chOff x="2900903" y="3912839"/>
            <a:chExt cx="100330" cy="99695"/>
          </a:xfrm>
        </p:grpSpPr>
        <p:pic>
          <p:nvPicPr>
            <p:cNvPr id="112" name="object 355">
              <a:extLst>
                <a:ext uri="{FF2B5EF4-FFF2-40B4-BE49-F238E27FC236}">
                  <a16:creationId xmlns:a16="http://schemas.microsoft.com/office/drawing/2014/main" id="{F0DC0D0D-FE2C-A828-9EE4-14EC8EE8C741}"/>
                </a:ext>
              </a:extLst>
            </p:cNvPr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904696" y="3916632"/>
              <a:ext cx="92228" cy="91932"/>
            </a:xfrm>
            <a:prstGeom prst="rect">
              <a:avLst/>
            </a:prstGeom>
          </p:spPr>
        </p:pic>
        <p:pic>
          <p:nvPicPr>
            <p:cNvPr id="113" name="object 356">
              <a:extLst>
                <a:ext uri="{FF2B5EF4-FFF2-40B4-BE49-F238E27FC236}">
                  <a16:creationId xmlns:a16="http://schemas.microsoft.com/office/drawing/2014/main" id="{B3EC6BCD-83A3-C4FF-4CE0-918F48CF4120}"/>
                </a:ext>
              </a:extLst>
            </p:cNvPr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900903" y="3912839"/>
              <a:ext cx="99815" cy="99518"/>
            </a:xfrm>
            <a:prstGeom prst="rect">
              <a:avLst/>
            </a:prstGeom>
          </p:spPr>
        </p:pic>
      </p:grpSp>
      <p:grpSp>
        <p:nvGrpSpPr>
          <p:cNvPr id="114" name="object 357">
            <a:extLst>
              <a:ext uri="{FF2B5EF4-FFF2-40B4-BE49-F238E27FC236}">
                <a16:creationId xmlns:a16="http://schemas.microsoft.com/office/drawing/2014/main" id="{06004A2E-09E2-5D0B-8A58-819A5F09283B}"/>
              </a:ext>
            </a:extLst>
          </p:cNvPr>
          <p:cNvGrpSpPr/>
          <p:nvPr/>
        </p:nvGrpSpPr>
        <p:grpSpPr>
          <a:xfrm>
            <a:off x="3095984" y="5410484"/>
            <a:ext cx="85793" cy="85250"/>
            <a:chOff x="3090386" y="3913184"/>
            <a:chExt cx="100330" cy="99695"/>
          </a:xfrm>
        </p:grpSpPr>
        <p:pic>
          <p:nvPicPr>
            <p:cNvPr id="115" name="object 358">
              <a:extLst>
                <a:ext uri="{FF2B5EF4-FFF2-40B4-BE49-F238E27FC236}">
                  <a16:creationId xmlns:a16="http://schemas.microsoft.com/office/drawing/2014/main" id="{D309BB29-958D-D585-B71C-75137D718784}"/>
                </a:ext>
              </a:extLst>
            </p:cNvPr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94181" y="3916978"/>
              <a:ext cx="92221" cy="91927"/>
            </a:xfrm>
            <a:prstGeom prst="rect">
              <a:avLst/>
            </a:prstGeom>
          </p:spPr>
        </p:pic>
        <p:pic>
          <p:nvPicPr>
            <p:cNvPr id="116" name="object 359">
              <a:extLst>
                <a:ext uri="{FF2B5EF4-FFF2-40B4-BE49-F238E27FC236}">
                  <a16:creationId xmlns:a16="http://schemas.microsoft.com/office/drawing/2014/main" id="{760E0E5C-8749-0342-9FA0-2625CF2CDFB0}"/>
                </a:ext>
              </a:extLst>
            </p:cNvPr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090386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117" name="object 360">
            <a:extLst>
              <a:ext uri="{FF2B5EF4-FFF2-40B4-BE49-F238E27FC236}">
                <a16:creationId xmlns:a16="http://schemas.microsoft.com/office/drawing/2014/main" id="{F814D336-876B-24E5-73FB-9DD938F09D2B}"/>
              </a:ext>
            </a:extLst>
          </p:cNvPr>
          <p:cNvGrpSpPr/>
          <p:nvPr/>
        </p:nvGrpSpPr>
        <p:grpSpPr>
          <a:xfrm>
            <a:off x="3257785" y="5410187"/>
            <a:ext cx="85793" cy="85250"/>
            <a:chOff x="3279603" y="3912836"/>
            <a:chExt cx="100330" cy="99695"/>
          </a:xfrm>
        </p:grpSpPr>
        <p:pic>
          <p:nvPicPr>
            <p:cNvPr id="118" name="object 361">
              <a:extLst>
                <a:ext uri="{FF2B5EF4-FFF2-40B4-BE49-F238E27FC236}">
                  <a16:creationId xmlns:a16="http://schemas.microsoft.com/office/drawing/2014/main" id="{A914F4F2-0737-4620-AF75-08813A57684B}"/>
                </a:ext>
              </a:extLst>
            </p:cNvPr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283397" y="3916629"/>
              <a:ext cx="92239" cy="91921"/>
            </a:xfrm>
            <a:prstGeom prst="rect">
              <a:avLst/>
            </a:prstGeom>
          </p:spPr>
        </p:pic>
        <p:pic>
          <p:nvPicPr>
            <p:cNvPr id="119" name="object 362">
              <a:extLst>
                <a:ext uri="{FF2B5EF4-FFF2-40B4-BE49-F238E27FC236}">
                  <a16:creationId xmlns:a16="http://schemas.microsoft.com/office/drawing/2014/main" id="{4EDBD6F4-7AF9-FA2F-59D1-3652F7473389}"/>
                </a:ext>
              </a:extLst>
            </p:cNvPr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279603" y="3912836"/>
              <a:ext cx="99825" cy="99507"/>
            </a:xfrm>
            <a:prstGeom prst="rect">
              <a:avLst/>
            </a:prstGeom>
          </p:spPr>
        </p:pic>
      </p:grpSp>
      <p:grpSp>
        <p:nvGrpSpPr>
          <p:cNvPr id="120" name="object 363">
            <a:extLst>
              <a:ext uri="{FF2B5EF4-FFF2-40B4-BE49-F238E27FC236}">
                <a16:creationId xmlns:a16="http://schemas.microsoft.com/office/drawing/2014/main" id="{9C6F0E52-3DD4-2A3A-8B3F-D8A5BC4B3686}"/>
              </a:ext>
            </a:extLst>
          </p:cNvPr>
          <p:cNvGrpSpPr/>
          <p:nvPr/>
        </p:nvGrpSpPr>
        <p:grpSpPr>
          <a:xfrm>
            <a:off x="3419552" y="5410525"/>
            <a:ext cx="85793" cy="85250"/>
            <a:chOff x="3468780" y="3913232"/>
            <a:chExt cx="100330" cy="99695"/>
          </a:xfrm>
        </p:grpSpPr>
        <p:pic>
          <p:nvPicPr>
            <p:cNvPr id="121" name="object 364">
              <a:extLst>
                <a:ext uri="{FF2B5EF4-FFF2-40B4-BE49-F238E27FC236}">
                  <a16:creationId xmlns:a16="http://schemas.microsoft.com/office/drawing/2014/main" id="{ADCDE2B3-EF86-5AF3-F181-E6322E6513A3}"/>
                </a:ext>
              </a:extLst>
            </p:cNvPr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472573" y="3917025"/>
              <a:ext cx="92233" cy="91932"/>
            </a:xfrm>
            <a:prstGeom prst="rect">
              <a:avLst/>
            </a:prstGeom>
          </p:spPr>
        </p:pic>
        <p:pic>
          <p:nvPicPr>
            <p:cNvPr id="122" name="object 365">
              <a:extLst>
                <a:ext uri="{FF2B5EF4-FFF2-40B4-BE49-F238E27FC236}">
                  <a16:creationId xmlns:a16="http://schemas.microsoft.com/office/drawing/2014/main" id="{700B1895-9DAB-F7DF-A57C-38C27255B84A}"/>
                </a:ext>
              </a:extLst>
            </p:cNvPr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468780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123" name="object 366">
            <a:extLst>
              <a:ext uri="{FF2B5EF4-FFF2-40B4-BE49-F238E27FC236}">
                <a16:creationId xmlns:a16="http://schemas.microsoft.com/office/drawing/2014/main" id="{F20D7A26-4418-8802-F17F-2694C1A3E34B}"/>
              </a:ext>
            </a:extLst>
          </p:cNvPr>
          <p:cNvGrpSpPr/>
          <p:nvPr/>
        </p:nvGrpSpPr>
        <p:grpSpPr>
          <a:xfrm>
            <a:off x="3581400" y="5410200"/>
            <a:ext cx="85793" cy="85250"/>
            <a:chOff x="3658053" y="3912852"/>
            <a:chExt cx="100330" cy="99695"/>
          </a:xfrm>
        </p:grpSpPr>
        <p:pic>
          <p:nvPicPr>
            <p:cNvPr id="124" name="object 367">
              <a:extLst>
                <a:ext uri="{FF2B5EF4-FFF2-40B4-BE49-F238E27FC236}">
                  <a16:creationId xmlns:a16="http://schemas.microsoft.com/office/drawing/2014/main" id="{A902BBD4-49C9-745B-24F4-BA5D1A61E84E}"/>
                </a:ext>
              </a:extLst>
            </p:cNvPr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61847" y="3916644"/>
              <a:ext cx="92237" cy="91921"/>
            </a:xfrm>
            <a:prstGeom prst="rect">
              <a:avLst/>
            </a:prstGeom>
          </p:spPr>
        </p:pic>
        <p:pic>
          <p:nvPicPr>
            <p:cNvPr id="125" name="object 368">
              <a:extLst>
                <a:ext uri="{FF2B5EF4-FFF2-40B4-BE49-F238E27FC236}">
                  <a16:creationId xmlns:a16="http://schemas.microsoft.com/office/drawing/2014/main" id="{28C37B8A-741C-EA21-3871-0DFE97876185}"/>
                </a:ext>
              </a:extLst>
            </p:cNvPr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658053" y="3912852"/>
              <a:ext cx="99823" cy="99507"/>
            </a:xfrm>
            <a:prstGeom prst="rect">
              <a:avLst/>
            </a:prstGeom>
          </p:spPr>
        </p:pic>
      </p:grpSp>
      <p:grpSp>
        <p:nvGrpSpPr>
          <p:cNvPr id="126" name="object 369">
            <a:extLst>
              <a:ext uri="{FF2B5EF4-FFF2-40B4-BE49-F238E27FC236}">
                <a16:creationId xmlns:a16="http://schemas.microsoft.com/office/drawing/2014/main" id="{D1450C72-384F-1340-FE14-2940E780AA60}"/>
              </a:ext>
            </a:extLst>
          </p:cNvPr>
          <p:cNvGrpSpPr/>
          <p:nvPr/>
        </p:nvGrpSpPr>
        <p:grpSpPr>
          <a:xfrm>
            <a:off x="3743151" y="5410570"/>
            <a:ext cx="85793" cy="85250"/>
            <a:chOff x="3847212" y="3913284"/>
            <a:chExt cx="100330" cy="99695"/>
          </a:xfrm>
        </p:grpSpPr>
        <p:pic>
          <p:nvPicPr>
            <p:cNvPr id="127" name="object 370">
              <a:extLst>
                <a:ext uri="{FF2B5EF4-FFF2-40B4-BE49-F238E27FC236}">
                  <a16:creationId xmlns:a16="http://schemas.microsoft.com/office/drawing/2014/main" id="{9AA2E9FE-1802-EA12-EC6D-566E76319C19}"/>
                </a:ext>
              </a:extLst>
            </p:cNvPr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851006" y="3917077"/>
              <a:ext cx="92223" cy="91926"/>
            </a:xfrm>
            <a:prstGeom prst="rect">
              <a:avLst/>
            </a:prstGeom>
          </p:spPr>
        </p:pic>
        <p:pic>
          <p:nvPicPr>
            <p:cNvPr id="128" name="object 371">
              <a:extLst>
                <a:ext uri="{FF2B5EF4-FFF2-40B4-BE49-F238E27FC236}">
                  <a16:creationId xmlns:a16="http://schemas.microsoft.com/office/drawing/2014/main" id="{CD281FBD-8E71-6C0F-76CF-6CCE9D86943A}"/>
                </a:ext>
              </a:extLst>
            </p:cNvPr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847212" y="3913284"/>
              <a:ext cx="99810" cy="99512"/>
            </a:xfrm>
            <a:prstGeom prst="rect">
              <a:avLst/>
            </a:prstGeom>
          </p:spPr>
        </p:pic>
      </p:grpSp>
      <p:grpSp>
        <p:nvGrpSpPr>
          <p:cNvPr id="129" name="object 372">
            <a:extLst>
              <a:ext uri="{FF2B5EF4-FFF2-40B4-BE49-F238E27FC236}">
                <a16:creationId xmlns:a16="http://schemas.microsoft.com/office/drawing/2014/main" id="{E8F2C989-295C-2D77-4C1B-3F3F4F11BC69}"/>
              </a:ext>
            </a:extLst>
          </p:cNvPr>
          <p:cNvGrpSpPr/>
          <p:nvPr/>
        </p:nvGrpSpPr>
        <p:grpSpPr>
          <a:xfrm>
            <a:off x="3905032" y="5410189"/>
            <a:ext cx="85793" cy="85250"/>
            <a:chOff x="4036522" y="3912839"/>
            <a:chExt cx="100330" cy="99695"/>
          </a:xfrm>
        </p:grpSpPr>
        <p:pic>
          <p:nvPicPr>
            <p:cNvPr id="130" name="object 373">
              <a:extLst>
                <a:ext uri="{FF2B5EF4-FFF2-40B4-BE49-F238E27FC236}">
                  <a16:creationId xmlns:a16="http://schemas.microsoft.com/office/drawing/2014/main" id="{A05C229A-E3EE-BB13-0E5E-3208DFBF56AA}"/>
                </a:ext>
              </a:extLst>
            </p:cNvPr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040315" y="3916631"/>
              <a:ext cx="92218" cy="91932"/>
            </a:xfrm>
            <a:prstGeom prst="rect">
              <a:avLst/>
            </a:prstGeom>
          </p:spPr>
        </p:pic>
        <p:pic>
          <p:nvPicPr>
            <p:cNvPr id="131" name="object 374">
              <a:extLst>
                <a:ext uri="{FF2B5EF4-FFF2-40B4-BE49-F238E27FC236}">
                  <a16:creationId xmlns:a16="http://schemas.microsoft.com/office/drawing/2014/main" id="{649E75BB-C1BC-C141-AA5D-8C5351E63C0E}"/>
                </a:ext>
              </a:extLst>
            </p:cNvPr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036522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132" name="object 375">
            <a:extLst>
              <a:ext uri="{FF2B5EF4-FFF2-40B4-BE49-F238E27FC236}">
                <a16:creationId xmlns:a16="http://schemas.microsoft.com/office/drawing/2014/main" id="{DD665400-8BA2-C50A-A402-68A406A7101E}"/>
              </a:ext>
            </a:extLst>
          </p:cNvPr>
          <p:cNvGrpSpPr/>
          <p:nvPr/>
        </p:nvGrpSpPr>
        <p:grpSpPr>
          <a:xfrm>
            <a:off x="2934085" y="5246090"/>
            <a:ext cx="85793" cy="85250"/>
            <a:chOff x="2901054" y="3720934"/>
            <a:chExt cx="100330" cy="99695"/>
          </a:xfrm>
        </p:grpSpPr>
        <p:pic>
          <p:nvPicPr>
            <p:cNvPr id="133" name="object 376">
              <a:extLst>
                <a:ext uri="{FF2B5EF4-FFF2-40B4-BE49-F238E27FC236}">
                  <a16:creationId xmlns:a16="http://schemas.microsoft.com/office/drawing/2014/main" id="{2C421689-EAF9-86FA-5A1E-C8A8E5E90DF8}"/>
                </a:ext>
              </a:extLst>
            </p:cNvPr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904847" y="3724728"/>
              <a:ext cx="92217" cy="91914"/>
            </a:xfrm>
            <a:prstGeom prst="rect">
              <a:avLst/>
            </a:prstGeom>
          </p:spPr>
        </p:pic>
        <p:pic>
          <p:nvPicPr>
            <p:cNvPr id="134" name="object 377">
              <a:extLst>
                <a:ext uri="{FF2B5EF4-FFF2-40B4-BE49-F238E27FC236}">
                  <a16:creationId xmlns:a16="http://schemas.microsoft.com/office/drawing/2014/main" id="{F43F061F-A1B4-F006-45B3-89276376BC5E}"/>
                </a:ext>
              </a:extLst>
            </p:cNvPr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901054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135" name="object 378">
            <a:extLst>
              <a:ext uri="{FF2B5EF4-FFF2-40B4-BE49-F238E27FC236}">
                <a16:creationId xmlns:a16="http://schemas.microsoft.com/office/drawing/2014/main" id="{D31EF349-290C-BB1D-2119-FABDCF1ED226}"/>
              </a:ext>
            </a:extLst>
          </p:cNvPr>
          <p:cNvGrpSpPr/>
          <p:nvPr/>
        </p:nvGrpSpPr>
        <p:grpSpPr>
          <a:xfrm>
            <a:off x="2933774" y="4600939"/>
            <a:ext cx="85793" cy="85250"/>
            <a:chOff x="2900690" y="2966466"/>
            <a:chExt cx="100330" cy="99695"/>
          </a:xfrm>
        </p:grpSpPr>
        <p:pic>
          <p:nvPicPr>
            <p:cNvPr id="136" name="object 379">
              <a:extLst>
                <a:ext uri="{FF2B5EF4-FFF2-40B4-BE49-F238E27FC236}">
                  <a16:creationId xmlns:a16="http://schemas.microsoft.com/office/drawing/2014/main" id="{A773C416-FE76-21ED-06C7-1F081E07E130}"/>
                </a:ext>
              </a:extLst>
            </p:cNvPr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904483" y="2970259"/>
              <a:ext cx="92232" cy="91921"/>
            </a:xfrm>
            <a:prstGeom prst="rect">
              <a:avLst/>
            </a:prstGeom>
          </p:spPr>
        </p:pic>
        <p:pic>
          <p:nvPicPr>
            <p:cNvPr id="137" name="object 380">
              <a:extLst>
                <a:ext uri="{FF2B5EF4-FFF2-40B4-BE49-F238E27FC236}">
                  <a16:creationId xmlns:a16="http://schemas.microsoft.com/office/drawing/2014/main" id="{3D3AF3AF-EC28-1B83-D6CF-85DF6021B3B9}"/>
                </a:ext>
              </a:extLst>
            </p:cNvPr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900690" y="2966466"/>
              <a:ext cx="99819" cy="99508"/>
            </a:xfrm>
            <a:prstGeom prst="rect">
              <a:avLst/>
            </a:prstGeom>
          </p:spPr>
        </p:pic>
      </p:grpSp>
      <p:grpSp>
        <p:nvGrpSpPr>
          <p:cNvPr id="138" name="object 381">
            <a:extLst>
              <a:ext uri="{FF2B5EF4-FFF2-40B4-BE49-F238E27FC236}">
                <a16:creationId xmlns:a16="http://schemas.microsoft.com/office/drawing/2014/main" id="{60E26564-9878-6A14-E677-B45F73C2FAF8}"/>
              </a:ext>
            </a:extLst>
          </p:cNvPr>
          <p:cNvGrpSpPr/>
          <p:nvPr/>
        </p:nvGrpSpPr>
        <p:grpSpPr>
          <a:xfrm>
            <a:off x="3905139" y="5246090"/>
            <a:ext cx="85793" cy="85250"/>
            <a:chOff x="4036648" y="3720934"/>
            <a:chExt cx="100330" cy="99695"/>
          </a:xfrm>
        </p:grpSpPr>
        <p:pic>
          <p:nvPicPr>
            <p:cNvPr id="139" name="object 382">
              <a:extLst>
                <a:ext uri="{FF2B5EF4-FFF2-40B4-BE49-F238E27FC236}">
                  <a16:creationId xmlns:a16="http://schemas.microsoft.com/office/drawing/2014/main" id="{38F6D065-7F86-62DC-9786-352E45EEE366}"/>
                </a:ext>
              </a:extLst>
            </p:cNvPr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040441" y="3724728"/>
              <a:ext cx="92239" cy="91914"/>
            </a:xfrm>
            <a:prstGeom prst="rect">
              <a:avLst/>
            </a:prstGeom>
          </p:spPr>
        </p:pic>
        <p:pic>
          <p:nvPicPr>
            <p:cNvPr id="140" name="object 383">
              <a:extLst>
                <a:ext uri="{FF2B5EF4-FFF2-40B4-BE49-F238E27FC236}">
                  <a16:creationId xmlns:a16="http://schemas.microsoft.com/office/drawing/2014/main" id="{E45CBB65-E493-633D-EDED-DEC48806752D}"/>
                </a:ext>
              </a:extLst>
            </p:cNvPr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036648" y="3720934"/>
              <a:ext cx="99826" cy="99501"/>
            </a:xfrm>
            <a:prstGeom prst="rect">
              <a:avLst/>
            </a:prstGeom>
          </p:spPr>
        </p:pic>
      </p:grpSp>
      <p:grpSp>
        <p:nvGrpSpPr>
          <p:cNvPr id="141" name="object 384">
            <a:extLst>
              <a:ext uri="{FF2B5EF4-FFF2-40B4-BE49-F238E27FC236}">
                <a16:creationId xmlns:a16="http://schemas.microsoft.com/office/drawing/2014/main" id="{4F0F6C27-A0BC-B515-BE8C-229F7D5926D7}"/>
              </a:ext>
            </a:extLst>
          </p:cNvPr>
          <p:cNvGrpSpPr/>
          <p:nvPr/>
        </p:nvGrpSpPr>
        <p:grpSpPr>
          <a:xfrm>
            <a:off x="3904887" y="5084833"/>
            <a:ext cx="85793" cy="85250"/>
            <a:chOff x="4036353" y="3532353"/>
            <a:chExt cx="100330" cy="99695"/>
          </a:xfrm>
        </p:grpSpPr>
        <p:pic>
          <p:nvPicPr>
            <p:cNvPr id="142" name="object 385">
              <a:extLst>
                <a:ext uri="{FF2B5EF4-FFF2-40B4-BE49-F238E27FC236}">
                  <a16:creationId xmlns:a16="http://schemas.microsoft.com/office/drawing/2014/main" id="{E649DB71-415A-AD55-0BDA-6F13D56B2F4B}"/>
                </a:ext>
              </a:extLst>
            </p:cNvPr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040147" y="3536147"/>
              <a:ext cx="92243" cy="91919"/>
            </a:xfrm>
            <a:prstGeom prst="rect">
              <a:avLst/>
            </a:prstGeom>
          </p:spPr>
        </p:pic>
        <p:pic>
          <p:nvPicPr>
            <p:cNvPr id="143" name="object 386">
              <a:extLst>
                <a:ext uri="{FF2B5EF4-FFF2-40B4-BE49-F238E27FC236}">
                  <a16:creationId xmlns:a16="http://schemas.microsoft.com/office/drawing/2014/main" id="{68C685D0-E204-D7FC-86B8-8FC2FB76D69A}"/>
                </a:ext>
              </a:extLst>
            </p:cNvPr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036353" y="3532353"/>
              <a:ext cx="99830" cy="99506"/>
            </a:xfrm>
            <a:prstGeom prst="rect">
              <a:avLst/>
            </a:prstGeom>
          </p:spPr>
        </p:pic>
      </p:grpSp>
      <p:grpSp>
        <p:nvGrpSpPr>
          <p:cNvPr id="144" name="object 387">
            <a:extLst>
              <a:ext uri="{FF2B5EF4-FFF2-40B4-BE49-F238E27FC236}">
                <a16:creationId xmlns:a16="http://schemas.microsoft.com/office/drawing/2014/main" id="{E5482184-AB11-D231-A430-BBA030E7C752}"/>
              </a:ext>
            </a:extLst>
          </p:cNvPr>
          <p:cNvGrpSpPr/>
          <p:nvPr/>
        </p:nvGrpSpPr>
        <p:grpSpPr>
          <a:xfrm>
            <a:off x="3905128" y="4923456"/>
            <a:ext cx="85793" cy="85250"/>
            <a:chOff x="4036635" y="3343631"/>
            <a:chExt cx="100330" cy="99695"/>
          </a:xfrm>
        </p:grpSpPr>
        <p:pic>
          <p:nvPicPr>
            <p:cNvPr id="145" name="object 388">
              <a:extLst>
                <a:ext uri="{FF2B5EF4-FFF2-40B4-BE49-F238E27FC236}">
                  <a16:creationId xmlns:a16="http://schemas.microsoft.com/office/drawing/2014/main" id="{528A16A2-E32A-E94E-3068-BD49C5088574}"/>
                </a:ext>
              </a:extLst>
            </p:cNvPr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040428" y="3347425"/>
              <a:ext cx="92226" cy="91915"/>
            </a:xfrm>
            <a:prstGeom prst="rect">
              <a:avLst/>
            </a:prstGeom>
          </p:spPr>
        </p:pic>
        <p:pic>
          <p:nvPicPr>
            <p:cNvPr id="146" name="object 389">
              <a:extLst>
                <a:ext uri="{FF2B5EF4-FFF2-40B4-BE49-F238E27FC236}">
                  <a16:creationId xmlns:a16="http://schemas.microsoft.com/office/drawing/2014/main" id="{90188F4B-5A74-4E13-37EB-EB73516BCB6D}"/>
                </a:ext>
              </a:extLst>
            </p:cNvPr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036635" y="3343631"/>
              <a:ext cx="99813" cy="99501"/>
            </a:xfrm>
            <a:prstGeom prst="rect">
              <a:avLst/>
            </a:prstGeom>
          </p:spPr>
        </p:pic>
      </p:grpSp>
      <p:grpSp>
        <p:nvGrpSpPr>
          <p:cNvPr id="147" name="object 390">
            <a:extLst>
              <a:ext uri="{FF2B5EF4-FFF2-40B4-BE49-F238E27FC236}">
                <a16:creationId xmlns:a16="http://schemas.microsoft.com/office/drawing/2014/main" id="{B603EFE6-1CD3-60DB-7CA0-8DBF5368120D}"/>
              </a:ext>
            </a:extLst>
          </p:cNvPr>
          <p:cNvGrpSpPr/>
          <p:nvPr/>
        </p:nvGrpSpPr>
        <p:grpSpPr>
          <a:xfrm>
            <a:off x="3905016" y="4762327"/>
            <a:ext cx="85793" cy="85250"/>
            <a:chOff x="4036504" y="3155200"/>
            <a:chExt cx="100330" cy="99695"/>
          </a:xfrm>
        </p:grpSpPr>
        <p:pic>
          <p:nvPicPr>
            <p:cNvPr id="148" name="object 391">
              <a:extLst>
                <a:ext uri="{FF2B5EF4-FFF2-40B4-BE49-F238E27FC236}">
                  <a16:creationId xmlns:a16="http://schemas.microsoft.com/office/drawing/2014/main" id="{9EDBF98D-7CB0-BCDA-31A8-6BC09913CB6B}"/>
                </a:ext>
              </a:extLst>
            </p:cNvPr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040298" y="3158993"/>
              <a:ext cx="92235" cy="91915"/>
            </a:xfrm>
            <a:prstGeom prst="rect">
              <a:avLst/>
            </a:prstGeom>
          </p:spPr>
        </p:pic>
        <p:pic>
          <p:nvPicPr>
            <p:cNvPr id="149" name="object 392">
              <a:extLst>
                <a:ext uri="{FF2B5EF4-FFF2-40B4-BE49-F238E27FC236}">
                  <a16:creationId xmlns:a16="http://schemas.microsoft.com/office/drawing/2014/main" id="{9D3F140C-0216-6B4F-6202-0D8F0DBBA502}"/>
                </a:ext>
              </a:extLst>
            </p:cNvPr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036504" y="3155200"/>
              <a:ext cx="99821" cy="99501"/>
            </a:xfrm>
            <a:prstGeom prst="rect">
              <a:avLst/>
            </a:prstGeom>
          </p:spPr>
        </p:pic>
      </p:grpSp>
      <p:grpSp>
        <p:nvGrpSpPr>
          <p:cNvPr id="150" name="object 393">
            <a:extLst>
              <a:ext uri="{FF2B5EF4-FFF2-40B4-BE49-F238E27FC236}">
                <a16:creationId xmlns:a16="http://schemas.microsoft.com/office/drawing/2014/main" id="{656F215C-3A64-8B0C-5D63-918804CCBEFD}"/>
              </a:ext>
            </a:extLst>
          </p:cNvPr>
          <p:cNvGrpSpPr/>
          <p:nvPr/>
        </p:nvGrpSpPr>
        <p:grpSpPr>
          <a:xfrm>
            <a:off x="3904835" y="4600939"/>
            <a:ext cx="85793" cy="85250"/>
            <a:chOff x="4036292" y="2966466"/>
            <a:chExt cx="100330" cy="99695"/>
          </a:xfrm>
        </p:grpSpPr>
        <p:pic>
          <p:nvPicPr>
            <p:cNvPr id="151" name="object 394">
              <a:extLst>
                <a:ext uri="{FF2B5EF4-FFF2-40B4-BE49-F238E27FC236}">
                  <a16:creationId xmlns:a16="http://schemas.microsoft.com/office/drawing/2014/main" id="{652FF739-3C7C-639D-FAED-F6E631990888}"/>
                </a:ext>
              </a:extLst>
            </p:cNvPr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4040085" y="2970259"/>
              <a:ext cx="92250" cy="91921"/>
            </a:xfrm>
            <a:prstGeom prst="rect">
              <a:avLst/>
            </a:prstGeom>
          </p:spPr>
        </p:pic>
        <p:pic>
          <p:nvPicPr>
            <p:cNvPr id="152" name="object 395">
              <a:extLst>
                <a:ext uri="{FF2B5EF4-FFF2-40B4-BE49-F238E27FC236}">
                  <a16:creationId xmlns:a16="http://schemas.microsoft.com/office/drawing/2014/main" id="{D4DBC2D1-5750-746C-E0BA-272E72290FFF}"/>
                </a:ext>
              </a:extLst>
            </p:cNvPr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036292" y="2966466"/>
              <a:ext cx="99836" cy="995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Interstitial</a:t>
            </a:r>
            <a:r>
              <a:rPr sz="3335" spc="-97" dirty="0"/>
              <a:t> </a:t>
            </a:r>
            <a:r>
              <a:rPr sz="3335" spc="-9" dirty="0"/>
              <a:t>Defects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028645" y="2257468"/>
            <a:ext cx="7041532" cy="1572115"/>
          </a:xfrm>
          <a:prstGeom prst="rect">
            <a:avLst/>
          </a:prstGeom>
        </p:spPr>
        <p:txBody>
          <a:bodyPr vert="horz" wrap="square" lIns="0" tIns="45611" rIns="0" bIns="0" rtlCol="0">
            <a:spAutoFit/>
          </a:bodyPr>
          <a:lstStyle/>
          <a:p>
            <a:pPr marL="10860" marR="679279">
              <a:lnSpc>
                <a:spcPts val="2223"/>
              </a:lnSpc>
              <a:spcBef>
                <a:spcPts val="359"/>
              </a:spcBef>
            </a:pP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introduction</a:t>
            </a:r>
            <a:r>
              <a:rPr sz="2052" spc="-15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52" spc="-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sz="2052" spc="-1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sz="2052" spc="-13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52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2052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sz="2052" spc="-192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way</a:t>
            </a:r>
            <a:r>
              <a:rPr sz="2052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21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increasing</a:t>
            </a:r>
            <a:r>
              <a:rPr sz="2052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strength</a:t>
            </a:r>
            <a:r>
              <a:rPr sz="2052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52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metallic</a:t>
            </a:r>
            <a:r>
              <a:rPr sz="2052" spc="-19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2052">
              <a:latin typeface="Calibri"/>
              <a:cs typeface="Calibri"/>
            </a:endParaRPr>
          </a:p>
          <a:p>
            <a:pPr marL="10860" marR="4344">
              <a:lnSpc>
                <a:spcPts val="2223"/>
              </a:lnSpc>
              <a:spcBef>
                <a:spcPts val="949"/>
              </a:spcBef>
            </a:pP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Unlike</a:t>
            </a:r>
            <a:r>
              <a:rPr sz="2052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vacancies,</a:t>
            </a:r>
            <a:r>
              <a:rPr sz="2052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once</a:t>
            </a:r>
            <a:r>
              <a:rPr sz="2052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introduced,</a:t>
            </a:r>
            <a:r>
              <a:rPr sz="2052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17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r>
              <a:rPr sz="2052" spc="-2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interstitial</a:t>
            </a:r>
            <a:r>
              <a:rPr sz="2052" spc="-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atoms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052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ions</a:t>
            </a:r>
            <a:r>
              <a:rPr sz="2052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052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structure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remains</a:t>
            </a:r>
            <a:r>
              <a:rPr sz="2052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nearly</a:t>
            </a:r>
            <a:r>
              <a:rPr sz="2052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constant,</a:t>
            </a:r>
            <a:r>
              <a:rPr sz="2052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even</a:t>
            </a:r>
            <a:r>
              <a:rPr sz="2052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2052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21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052" spc="-13" dirty="0">
                <a:solidFill>
                  <a:srgbClr val="404040"/>
                </a:solidFill>
                <a:latin typeface="Calibri"/>
                <a:cs typeface="Calibri"/>
              </a:rPr>
              <a:t>temperature</a:t>
            </a:r>
            <a:r>
              <a:rPr sz="2052" spc="-192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52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changed.</a:t>
            </a:r>
            <a:endParaRPr sz="2052">
              <a:latin typeface="Calibri"/>
              <a:cs typeface="Calibri"/>
            </a:endParaRPr>
          </a:p>
        </p:txBody>
      </p:sp>
      <p:graphicFrame>
        <p:nvGraphicFramePr>
          <p:cNvPr id="4" name="object 101">
            <a:extLst>
              <a:ext uri="{FF2B5EF4-FFF2-40B4-BE49-F238E27FC236}">
                <a16:creationId xmlns:a16="http://schemas.microsoft.com/office/drawing/2014/main" id="{C27E0213-5CE1-F3BF-3358-61F322920E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582728"/>
              </p:ext>
            </p:extLst>
          </p:nvPr>
        </p:nvGraphicFramePr>
        <p:xfrm>
          <a:off x="1698987" y="4286454"/>
          <a:ext cx="972499" cy="967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38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ject 109">
            <a:extLst>
              <a:ext uri="{FF2B5EF4-FFF2-40B4-BE49-F238E27FC236}">
                <a16:creationId xmlns:a16="http://schemas.microsoft.com/office/drawing/2014/main" id="{4F115B80-C2CC-87F4-036A-486E8178CA4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1531" y="5415052"/>
            <a:ext cx="132306" cy="111662"/>
          </a:xfrm>
          <a:prstGeom prst="rect">
            <a:avLst/>
          </a:prstGeom>
        </p:spPr>
      </p:pic>
      <p:grpSp>
        <p:nvGrpSpPr>
          <p:cNvPr id="6" name="object 110">
            <a:extLst>
              <a:ext uri="{FF2B5EF4-FFF2-40B4-BE49-F238E27FC236}">
                <a16:creationId xmlns:a16="http://schemas.microsoft.com/office/drawing/2014/main" id="{124A857E-FF43-51CD-5105-70CDF8E4422D}"/>
              </a:ext>
            </a:extLst>
          </p:cNvPr>
          <p:cNvGrpSpPr/>
          <p:nvPr/>
        </p:nvGrpSpPr>
        <p:grpSpPr>
          <a:xfrm>
            <a:off x="1843394" y="4432938"/>
            <a:ext cx="85793" cy="85250"/>
            <a:chOff x="4745914" y="2995096"/>
            <a:chExt cx="100330" cy="99695"/>
          </a:xfrm>
        </p:grpSpPr>
        <p:pic>
          <p:nvPicPr>
            <p:cNvPr id="7" name="object 111">
              <a:extLst>
                <a:ext uri="{FF2B5EF4-FFF2-40B4-BE49-F238E27FC236}">
                  <a16:creationId xmlns:a16="http://schemas.microsoft.com/office/drawing/2014/main" id="{CFE85A53-7276-59B9-8B92-1E63871C1B5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9707" y="2998889"/>
              <a:ext cx="92252" cy="91919"/>
            </a:xfrm>
            <a:prstGeom prst="rect">
              <a:avLst/>
            </a:prstGeom>
          </p:spPr>
        </p:pic>
        <p:pic>
          <p:nvPicPr>
            <p:cNvPr id="8" name="object 112">
              <a:extLst>
                <a:ext uri="{FF2B5EF4-FFF2-40B4-BE49-F238E27FC236}">
                  <a16:creationId xmlns:a16="http://schemas.microsoft.com/office/drawing/2014/main" id="{5DB00F86-903C-10A3-AD6A-E433FFC1738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5914" y="2995096"/>
              <a:ext cx="99838" cy="99505"/>
            </a:xfrm>
            <a:prstGeom prst="rect">
              <a:avLst/>
            </a:prstGeom>
          </p:spPr>
        </p:pic>
      </p:grpSp>
      <p:grpSp>
        <p:nvGrpSpPr>
          <p:cNvPr id="9" name="object 113">
            <a:extLst>
              <a:ext uri="{FF2B5EF4-FFF2-40B4-BE49-F238E27FC236}">
                <a16:creationId xmlns:a16="http://schemas.microsoft.com/office/drawing/2014/main" id="{422042BE-2939-FBDD-EA80-D76D5123F869}"/>
              </a:ext>
            </a:extLst>
          </p:cNvPr>
          <p:cNvGrpSpPr/>
          <p:nvPr/>
        </p:nvGrpSpPr>
        <p:grpSpPr>
          <a:xfrm>
            <a:off x="2011792" y="4444122"/>
            <a:ext cx="85793" cy="85250"/>
            <a:chOff x="4942846" y="3008175"/>
            <a:chExt cx="100330" cy="99695"/>
          </a:xfrm>
        </p:grpSpPr>
        <p:pic>
          <p:nvPicPr>
            <p:cNvPr id="10" name="object 114">
              <a:extLst>
                <a:ext uri="{FF2B5EF4-FFF2-40B4-BE49-F238E27FC236}">
                  <a16:creationId xmlns:a16="http://schemas.microsoft.com/office/drawing/2014/main" id="{0A450E72-4566-B1C0-54F2-BDD4FB8FBB5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6640" y="3011969"/>
              <a:ext cx="92252" cy="91927"/>
            </a:xfrm>
            <a:prstGeom prst="rect">
              <a:avLst/>
            </a:prstGeom>
          </p:spPr>
        </p:pic>
        <p:pic>
          <p:nvPicPr>
            <p:cNvPr id="11" name="object 115">
              <a:extLst>
                <a:ext uri="{FF2B5EF4-FFF2-40B4-BE49-F238E27FC236}">
                  <a16:creationId xmlns:a16="http://schemas.microsoft.com/office/drawing/2014/main" id="{700BBC6C-7DE6-349C-412B-3418C671A58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42846" y="3008175"/>
              <a:ext cx="99838" cy="99514"/>
            </a:xfrm>
            <a:prstGeom prst="rect">
              <a:avLst/>
            </a:prstGeom>
          </p:spPr>
        </p:pic>
      </p:grpSp>
      <p:grpSp>
        <p:nvGrpSpPr>
          <p:cNvPr id="12" name="object 116">
            <a:extLst>
              <a:ext uri="{FF2B5EF4-FFF2-40B4-BE49-F238E27FC236}">
                <a16:creationId xmlns:a16="http://schemas.microsoft.com/office/drawing/2014/main" id="{3379F254-C81B-AA2D-0876-86ACCDAE242F}"/>
              </a:ext>
            </a:extLst>
          </p:cNvPr>
          <p:cNvGrpSpPr/>
          <p:nvPr/>
        </p:nvGrpSpPr>
        <p:grpSpPr>
          <a:xfrm>
            <a:off x="2143712" y="4446928"/>
            <a:ext cx="85793" cy="85250"/>
            <a:chOff x="5097120" y="3011456"/>
            <a:chExt cx="100330" cy="99695"/>
          </a:xfrm>
        </p:grpSpPr>
        <p:pic>
          <p:nvPicPr>
            <p:cNvPr id="13" name="object 117">
              <a:extLst>
                <a:ext uri="{FF2B5EF4-FFF2-40B4-BE49-F238E27FC236}">
                  <a16:creationId xmlns:a16="http://schemas.microsoft.com/office/drawing/2014/main" id="{DEEE339E-ED27-5270-FDCD-C8A040C494B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0913" y="3015249"/>
              <a:ext cx="92227" cy="91919"/>
            </a:xfrm>
            <a:prstGeom prst="rect">
              <a:avLst/>
            </a:prstGeom>
          </p:spPr>
        </p:pic>
        <p:pic>
          <p:nvPicPr>
            <p:cNvPr id="14" name="object 118">
              <a:extLst>
                <a:ext uri="{FF2B5EF4-FFF2-40B4-BE49-F238E27FC236}">
                  <a16:creationId xmlns:a16="http://schemas.microsoft.com/office/drawing/2014/main" id="{3A5B46FA-BBAE-0A77-57D4-EB4CA32DB75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97120" y="3011456"/>
              <a:ext cx="99813" cy="99505"/>
            </a:xfrm>
            <a:prstGeom prst="rect">
              <a:avLst/>
            </a:prstGeom>
          </p:spPr>
        </p:pic>
      </p:grpSp>
      <p:grpSp>
        <p:nvGrpSpPr>
          <p:cNvPr id="15" name="object 119">
            <a:extLst>
              <a:ext uri="{FF2B5EF4-FFF2-40B4-BE49-F238E27FC236}">
                <a16:creationId xmlns:a16="http://schemas.microsoft.com/office/drawing/2014/main" id="{946D8BA1-15C6-6262-740C-82EF879C517D}"/>
              </a:ext>
            </a:extLst>
          </p:cNvPr>
          <p:cNvGrpSpPr/>
          <p:nvPr/>
        </p:nvGrpSpPr>
        <p:grpSpPr>
          <a:xfrm>
            <a:off x="2278401" y="4446928"/>
            <a:ext cx="85793" cy="85250"/>
            <a:chOff x="5254631" y="3011456"/>
            <a:chExt cx="100330" cy="99695"/>
          </a:xfrm>
        </p:grpSpPr>
        <p:pic>
          <p:nvPicPr>
            <p:cNvPr id="16" name="object 120">
              <a:extLst>
                <a:ext uri="{FF2B5EF4-FFF2-40B4-BE49-F238E27FC236}">
                  <a16:creationId xmlns:a16="http://schemas.microsoft.com/office/drawing/2014/main" id="{4757E058-EC5B-9438-B57F-6776220973E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58424" y="3015249"/>
              <a:ext cx="92259" cy="91919"/>
            </a:xfrm>
            <a:prstGeom prst="rect">
              <a:avLst/>
            </a:prstGeom>
          </p:spPr>
        </p:pic>
        <p:pic>
          <p:nvPicPr>
            <p:cNvPr id="17" name="object 121">
              <a:extLst>
                <a:ext uri="{FF2B5EF4-FFF2-40B4-BE49-F238E27FC236}">
                  <a16:creationId xmlns:a16="http://schemas.microsoft.com/office/drawing/2014/main" id="{4A97EDCC-113F-4C43-AE59-A2C393D8B4B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54631" y="3011456"/>
              <a:ext cx="99845" cy="99505"/>
            </a:xfrm>
            <a:prstGeom prst="rect">
              <a:avLst/>
            </a:prstGeom>
          </p:spPr>
        </p:pic>
      </p:grpSp>
      <p:grpSp>
        <p:nvGrpSpPr>
          <p:cNvPr id="18" name="object 122">
            <a:extLst>
              <a:ext uri="{FF2B5EF4-FFF2-40B4-BE49-F238E27FC236}">
                <a16:creationId xmlns:a16="http://schemas.microsoft.com/office/drawing/2014/main" id="{6A4B0BFB-9555-14B2-AF52-528BEA7B2B17}"/>
              </a:ext>
            </a:extLst>
          </p:cNvPr>
          <p:cNvGrpSpPr/>
          <p:nvPr/>
        </p:nvGrpSpPr>
        <p:grpSpPr>
          <a:xfrm>
            <a:off x="2446800" y="4438534"/>
            <a:ext cx="85793" cy="85250"/>
            <a:chOff x="5451564" y="3001640"/>
            <a:chExt cx="100330" cy="99695"/>
          </a:xfrm>
        </p:grpSpPr>
        <p:pic>
          <p:nvPicPr>
            <p:cNvPr id="19" name="object 123">
              <a:extLst>
                <a:ext uri="{FF2B5EF4-FFF2-40B4-BE49-F238E27FC236}">
                  <a16:creationId xmlns:a16="http://schemas.microsoft.com/office/drawing/2014/main" id="{F9B23EDB-2BC8-2938-A85A-3F0336CF5DA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55357" y="3005433"/>
              <a:ext cx="92259" cy="91919"/>
            </a:xfrm>
            <a:prstGeom prst="rect">
              <a:avLst/>
            </a:prstGeom>
          </p:spPr>
        </p:pic>
        <p:pic>
          <p:nvPicPr>
            <p:cNvPr id="20" name="object 124">
              <a:extLst>
                <a:ext uri="{FF2B5EF4-FFF2-40B4-BE49-F238E27FC236}">
                  <a16:creationId xmlns:a16="http://schemas.microsoft.com/office/drawing/2014/main" id="{E9EB0479-9BDE-656A-A313-8224844B976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51564" y="3001640"/>
              <a:ext cx="99845" cy="99505"/>
            </a:xfrm>
            <a:prstGeom prst="rect">
              <a:avLst/>
            </a:prstGeom>
          </p:spPr>
        </p:pic>
      </p:grpSp>
      <p:grpSp>
        <p:nvGrpSpPr>
          <p:cNvPr id="21" name="object 125">
            <a:extLst>
              <a:ext uri="{FF2B5EF4-FFF2-40B4-BE49-F238E27FC236}">
                <a16:creationId xmlns:a16="http://schemas.microsoft.com/office/drawing/2014/main" id="{92644797-7170-32C4-1617-EAD88FE03C12}"/>
              </a:ext>
            </a:extLst>
          </p:cNvPr>
          <p:cNvGrpSpPr/>
          <p:nvPr/>
        </p:nvGrpSpPr>
        <p:grpSpPr>
          <a:xfrm>
            <a:off x="2438400" y="4606352"/>
            <a:ext cx="85793" cy="85250"/>
            <a:chOff x="5441741" y="3197894"/>
            <a:chExt cx="100330" cy="99695"/>
          </a:xfrm>
        </p:grpSpPr>
        <p:pic>
          <p:nvPicPr>
            <p:cNvPr id="22" name="object 126">
              <a:extLst>
                <a:ext uri="{FF2B5EF4-FFF2-40B4-BE49-F238E27FC236}">
                  <a16:creationId xmlns:a16="http://schemas.microsoft.com/office/drawing/2014/main" id="{586AEE7F-8471-401D-204C-8A51428F5AE3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45535" y="3201687"/>
              <a:ext cx="92217" cy="91925"/>
            </a:xfrm>
            <a:prstGeom prst="rect">
              <a:avLst/>
            </a:prstGeom>
          </p:spPr>
        </p:pic>
        <p:pic>
          <p:nvPicPr>
            <p:cNvPr id="23" name="object 127">
              <a:extLst>
                <a:ext uri="{FF2B5EF4-FFF2-40B4-BE49-F238E27FC236}">
                  <a16:creationId xmlns:a16="http://schemas.microsoft.com/office/drawing/2014/main" id="{7347DCB3-566D-2F68-11EF-F57A5FA8A85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41741" y="3197894"/>
              <a:ext cx="99804" cy="99512"/>
            </a:xfrm>
            <a:prstGeom prst="rect">
              <a:avLst/>
            </a:prstGeom>
          </p:spPr>
        </p:pic>
      </p:grpSp>
      <p:grpSp>
        <p:nvGrpSpPr>
          <p:cNvPr id="24" name="object 128">
            <a:extLst>
              <a:ext uri="{FF2B5EF4-FFF2-40B4-BE49-F238E27FC236}">
                <a16:creationId xmlns:a16="http://schemas.microsoft.com/office/drawing/2014/main" id="{A4DD4768-60A6-44EB-B5F2-C63F08FC89CD}"/>
              </a:ext>
            </a:extLst>
          </p:cNvPr>
          <p:cNvGrpSpPr/>
          <p:nvPr/>
        </p:nvGrpSpPr>
        <p:grpSpPr>
          <a:xfrm>
            <a:off x="2030982" y="4617538"/>
            <a:ext cx="319280" cy="317651"/>
            <a:chOff x="4965288" y="3210976"/>
            <a:chExt cx="373380" cy="371475"/>
          </a:xfrm>
        </p:grpSpPr>
        <p:pic>
          <p:nvPicPr>
            <p:cNvPr id="25" name="object 129">
              <a:extLst>
                <a:ext uri="{FF2B5EF4-FFF2-40B4-BE49-F238E27FC236}">
                  <a16:creationId xmlns:a16="http://schemas.microsoft.com/office/drawing/2014/main" id="{C0E3D2BB-7CBD-58D0-008F-5E7C15D99B5F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42035" y="3214769"/>
              <a:ext cx="92233" cy="91931"/>
            </a:xfrm>
            <a:prstGeom prst="rect">
              <a:avLst/>
            </a:prstGeom>
          </p:spPr>
        </p:pic>
        <p:pic>
          <p:nvPicPr>
            <p:cNvPr id="26" name="object 130">
              <a:extLst>
                <a:ext uri="{FF2B5EF4-FFF2-40B4-BE49-F238E27FC236}">
                  <a16:creationId xmlns:a16="http://schemas.microsoft.com/office/drawing/2014/main" id="{12BCC48D-5AD9-46A2-FFBA-C75A638D9B71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38243" y="3210976"/>
              <a:ext cx="99819" cy="99518"/>
            </a:xfrm>
            <a:prstGeom prst="rect">
              <a:avLst/>
            </a:prstGeom>
          </p:spPr>
        </p:pic>
        <p:pic>
          <p:nvPicPr>
            <p:cNvPr id="27" name="object 131">
              <a:extLst>
                <a:ext uri="{FF2B5EF4-FFF2-40B4-BE49-F238E27FC236}">
                  <a16:creationId xmlns:a16="http://schemas.microsoft.com/office/drawing/2014/main" id="{30A5CE6A-7E9D-BBC6-229F-29FD491B29A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02844" y="3218046"/>
              <a:ext cx="92228" cy="91927"/>
            </a:xfrm>
            <a:prstGeom prst="rect">
              <a:avLst/>
            </a:prstGeom>
          </p:spPr>
        </p:pic>
        <p:pic>
          <p:nvPicPr>
            <p:cNvPr id="28" name="object 132">
              <a:extLst>
                <a:ext uri="{FF2B5EF4-FFF2-40B4-BE49-F238E27FC236}">
                  <a16:creationId xmlns:a16="http://schemas.microsoft.com/office/drawing/2014/main" id="{F772C79A-B535-E5A0-F6BE-2446C96D57F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99051" y="3214254"/>
              <a:ext cx="99815" cy="99514"/>
            </a:xfrm>
            <a:prstGeom prst="rect">
              <a:avLst/>
            </a:prstGeom>
          </p:spPr>
        </p:pic>
        <p:pic>
          <p:nvPicPr>
            <p:cNvPr id="29" name="object 133">
              <a:extLst>
                <a:ext uri="{FF2B5EF4-FFF2-40B4-BE49-F238E27FC236}">
                  <a16:creationId xmlns:a16="http://schemas.microsoft.com/office/drawing/2014/main" id="{6912D9BD-1113-ECFD-1D9E-71EFFA75AA72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66342" y="3211503"/>
              <a:ext cx="92234" cy="91925"/>
            </a:xfrm>
            <a:prstGeom prst="rect">
              <a:avLst/>
            </a:prstGeom>
          </p:spPr>
        </p:pic>
        <p:pic>
          <p:nvPicPr>
            <p:cNvPr id="30" name="object 134">
              <a:extLst>
                <a:ext uri="{FF2B5EF4-FFF2-40B4-BE49-F238E27FC236}">
                  <a16:creationId xmlns:a16="http://schemas.microsoft.com/office/drawing/2014/main" id="{1D624BAA-A537-87E5-0A01-C3FFC7D44720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69082" y="3352146"/>
              <a:ext cx="92257" cy="91927"/>
            </a:xfrm>
            <a:prstGeom prst="rect">
              <a:avLst/>
            </a:prstGeom>
          </p:spPr>
        </p:pic>
        <p:pic>
          <p:nvPicPr>
            <p:cNvPr id="31" name="object 135">
              <a:extLst>
                <a:ext uri="{FF2B5EF4-FFF2-40B4-BE49-F238E27FC236}">
                  <a16:creationId xmlns:a16="http://schemas.microsoft.com/office/drawing/2014/main" id="{28EC2E78-F561-8549-5C3A-53A5B4EA6BD1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65288" y="3348352"/>
              <a:ext cx="99845" cy="99514"/>
            </a:xfrm>
            <a:prstGeom prst="rect">
              <a:avLst/>
            </a:prstGeom>
          </p:spPr>
        </p:pic>
        <p:pic>
          <p:nvPicPr>
            <p:cNvPr id="32" name="object 136">
              <a:extLst>
                <a:ext uri="{FF2B5EF4-FFF2-40B4-BE49-F238E27FC236}">
                  <a16:creationId xmlns:a16="http://schemas.microsoft.com/office/drawing/2014/main" id="{1FAA0588-0C48-53EC-E830-2FE8CB3A9620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34938" y="3352145"/>
              <a:ext cx="92237" cy="91927"/>
            </a:xfrm>
            <a:prstGeom prst="rect">
              <a:avLst/>
            </a:prstGeom>
          </p:spPr>
        </p:pic>
        <p:pic>
          <p:nvPicPr>
            <p:cNvPr id="33" name="object 137">
              <a:extLst>
                <a:ext uri="{FF2B5EF4-FFF2-40B4-BE49-F238E27FC236}">
                  <a16:creationId xmlns:a16="http://schemas.microsoft.com/office/drawing/2014/main" id="{37A065FA-0368-F3E7-65A2-513F5581AEE1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31145" y="3348352"/>
              <a:ext cx="99823" cy="99514"/>
            </a:xfrm>
            <a:prstGeom prst="rect">
              <a:avLst/>
            </a:prstGeom>
          </p:spPr>
        </p:pic>
        <p:pic>
          <p:nvPicPr>
            <p:cNvPr id="34" name="object 138">
              <a:extLst>
                <a:ext uri="{FF2B5EF4-FFF2-40B4-BE49-F238E27FC236}">
                  <a16:creationId xmlns:a16="http://schemas.microsoft.com/office/drawing/2014/main" id="{C32E24BF-47F0-90AD-4D2D-8E233DBD0431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42036" y="3486254"/>
              <a:ext cx="92233" cy="91932"/>
            </a:xfrm>
            <a:prstGeom prst="rect">
              <a:avLst/>
            </a:prstGeom>
          </p:spPr>
        </p:pic>
        <p:pic>
          <p:nvPicPr>
            <p:cNvPr id="35" name="object 139">
              <a:extLst>
                <a:ext uri="{FF2B5EF4-FFF2-40B4-BE49-F238E27FC236}">
                  <a16:creationId xmlns:a16="http://schemas.microsoft.com/office/drawing/2014/main" id="{145B5170-DC4A-1B6A-799A-B259B99D9B20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238243" y="3482462"/>
              <a:ext cx="99819" cy="99518"/>
            </a:xfrm>
            <a:prstGeom prst="rect">
              <a:avLst/>
            </a:prstGeom>
          </p:spPr>
        </p:pic>
        <p:pic>
          <p:nvPicPr>
            <p:cNvPr id="36" name="object 140">
              <a:extLst>
                <a:ext uri="{FF2B5EF4-FFF2-40B4-BE49-F238E27FC236}">
                  <a16:creationId xmlns:a16="http://schemas.microsoft.com/office/drawing/2014/main" id="{5AE947FC-4ABC-047A-3E83-2D37306D2651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02844" y="3482980"/>
              <a:ext cx="92228" cy="91927"/>
            </a:xfrm>
            <a:prstGeom prst="rect">
              <a:avLst/>
            </a:prstGeom>
          </p:spPr>
        </p:pic>
        <p:pic>
          <p:nvPicPr>
            <p:cNvPr id="37" name="object 141">
              <a:extLst>
                <a:ext uri="{FF2B5EF4-FFF2-40B4-BE49-F238E27FC236}">
                  <a16:creationId xmlns:a16="http://schemas.microsoft.com/office/drawing/2014/main" id="{19265FE4-D987-AFC2-9F07-0039FC33C0CC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66342" y="3489526"/>
              <a:ext cx="92234" cy="91925"/>
            </a:xfrm>
            <a:prstGeom prst="rect">
              <a:avLst/>
            </a:prstGeom>
          </p:spPr>
        </p:pic>
        <p:pic>
          <p:nvPicPr>
            <p:cNvPr id="38" name="object 142">
              <a:extLst>
                <a:ext uri="{FF2B5EF4-FFF2-40B4-BE49-F238E27FC236}">
                  <a16:creationId xmlns:a16="http://schemas.microsoft.com/office/drawing/2014/main" id="{55D7D38C-7845-4429-E891-25386438F5D2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99051" y="3479187"/>
              <a:ext cx="99815" cy="99514"/>
            </a:xfrm>
            <a:prstGeom prst="rect">
              <a:avLst/>
            </a:prstGeom>
          </p:spPr>
        </p:pic>
        <p:sp>
          <p:nvSpPr>
            <p:cNvPr id="39" name="object 143">
              <a:extLst>
                <a:ext uri="{FF2B5EF4-FFF2-40B4-BE49-F238E27FC236}">
                  <a16:creationId xmlns:a16="http://schemas.microsoft.com/office/drawing/2014/main" id="{65B58350-2193-9883-20E4-B857C0DCE134}"/>
                </a:ext>
              </a:extLst>
            </p:cNvPr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6" y="0"/>
                  </a:moveTo>
                  <a:lnTo>
                    <a:pt x="13595" y="3431"/>
                  </a:lnTo>
                  <a:lnTo>
                    <a:pt x="5402" y="10592"/>
                  </a:lnTo>
                  <a:lnTo>
                    <a:pt x="762" y="20004"/>
                  </a:lnTo>
                  <a:lnTo>
                    <a:pt x="0" y="30463"/>
                  </a:lnTo>
                  <a:lnTo>
                    <a:pt x="3442" y="40769"/>
                  </a:lnTo>
                  <a:lnTo>
                    <a:pt x="10626" y="48934"/>
                  </a:lnTo>
                  <a:lnTo>
                    <a:pt x="20066" y="53559"/>
                  </a:lnTo>
                  <a:lnTo>
                    <a:pt x="30561" y="54318"/>
                  </a:lnTo>
                  <a:lnTo>
                    <a:pt x="40908" y="50887"/>
                  </a:lnTo>
                  <a:lnTo>
                    <a:pt x="49101" y="43726"/>
                  </a:lnTo>
                  <a:lnTo>
                    <a:pt x="53741" y="34314"/>
                  </a:lnTo>
                  <a:lnTo>
                    <a:pt x="54503" y="23854"/>
                  </a:lnTo>
                  <a:lnTo>
                    <a:pt x="51060" y="13549"/>
                  </a:lnTo>
                  <a:lnTo>
                    <a:pt x="43876" y="5384"/>
                  </a:lnTo>
                  <a:lnTo>
                    <a:pt x="34432" y="759"/>
                  </a:lnTo>
                  <a:lnTo>
                    <a:pt x="23936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0" name="object 144">
              <a:extLst>
                <a:ext uri="{FF2B5EF4-FFF2-40B4-BE49-F238E27FC236}">
                  <a16:creationId xmlns:a16="http://schemas.microsoft.com/office/drawing/2014/main" id="{6FF7F6F4-F5B2-2978-E399-B5F5B8CCA730}"/>
                </a:ext>
              </a:extLst>
            </p:cNvPr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1" y="54318"/>
                  </a:lnTo>
                  <a:lnTo>
                    <a:pt x="20066" y="53559"/>
                  </a:lnTo>
                  <a:lnTo>
                    <a:pt x="10626" y="48934"/>
                  </a:lnTo>
                  <a:lnTo>
                    <a:pt x="3442" y="40769"/>
                  </a:lnTo>
                  <a:lnTo>
                    <a:pt x="0" y="30464"/>
                  </a:lnTo>
                  <a:lnTo>
                    <a:pt x="762" y="20004"/>
                  </a:lnTo>
                  <a:lnTo>
                    <a:pt x="5402" y="10592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41" name="object 145">
            <a:extLst>
              <a:ext uri="{FF2B5EF4-FFF2-40B4-BE49-F238E27FC236}">
                <a16:creationId xmlns:a16="http://schemas.microsoft.com/office/drawing/2014/main" id="{ADBC6E5A-02C3-4D03-5415-1794A144EB39}"/>
              </a:ext>
            </a:extLst>
          </p:cNvPr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028640" y="4614745"/>
            <a:ext cx="85356" cy="85093"/>
          </a:xfrm>
          <a:prstGeom prst="rect">
            <a:avLst/>
          </a:prstGeom>
        </p:spPr>
      </p:pic>
      <p:grpSp>
        <p:nvGrpSpPr>
          <p:cNvPr id="42" name="object 146">
            <a:extLst>
              <a:ext uri="{FF2B5EF4-FFF2-40B4-BE49-F238E27FC236}">
                <a16:creationId xmlns:a16="http://schemas.microsoft.com/office/drawing/2014/main" id="{334AFFC1-BE06-86A5-C49E-C75CE3DBC162}"/>
              </a:ext>
            </a:extLst>
          </p:cNvPr>
          <p:cNvGrpSpPr/>
          <p:nvPr/>
        </p:nvGrpSpPr>
        <p:grpSpPr>
          <a:xfrm>
            <a:off x="1854177" y="4600756"/>
            <a:ext cx="85793" cy="85250"/>
            <a:chOff x="4758524" y="3191350"/>
            <a:chExt cx="100330" cy="99695"/>
          </a:xfrm>
        </p:grpSpPr>
        <p:pic>
          <p:nvPicPr>
            <p:cNvPr id="43" name="object 147">
              <a:extLst>
                <a:ext uri="{FF2B5EF4-FFF2-40B4-BE49-F238E27FC236}">
                  <a16:creationId xmlns:a16="http://schemas.microsoft.com/office/drawing/2014/main" id="{51AF1F32-81C6-2B7E-62BC-AA5B727317ED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62318" y="3195143"/>
              <a:ext cx="92230" cy="91926"/>
            </a:xfrm>
            <a:prstGeom prst="rect">
              <a:avLst/>
            </a:prstGeom>
          </p:spPr>
        </p:pic>
        <p:pic>
          <p:nvPicPr>
            <p:cNvPr id="44" name="object 148">
              <a:extLst>
                <a:ext uri="{FF2B5EF4-FFF2-40B4-BE49-F238E27FC236}">
                  <a16:creationId xmlns:a16="http://schemas.microsoft.com/office/drawing/2014/main" id="{F252ADB4-2C33-FE89-6337-E0DDE9BEC00A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758524" y="3191350"/>
              <a:ext cx="99817" cy="99512"/>
            </a:xfrm>
            <a:prstGeom prst="rect">
              <a:avLst/>
            </a:prstGeom>
          </p:spPr>
        </p:pic>
      </p:grpSp>
      <p:grpSp>
        <p:nvGrpSpPr>
          <p:cNvPr id="45" name="object 149">
            <a:extLst>
              <a:ext uri="{FF2B5EF4-FFF2-40B4-BE49-F238E27FC236}">
                <a16:creationId xmlns:a16="http://schemas.microsoft.com/office/drawing/2014/main" id="{9805FC2A-D2C1-502C-432C-C8423D79E811}"/>
              </a:ext>
            </a:extLst>
          </p:cNvPr>
          <p:cNvGrpSpPr/>
          <p:nvPr/>
        </p:nvGrpSpPr>
        <p:grpSpPr>
          <a:xfrm>
            <a:off x="1859786" y="4735010"/>
            <a:ext cx="85793" cy="85250"/>
            <a:chOff x="4765084" y="3348352"/>
            <a:chExt cx="100330" cy="99695"/>
          </a:xfrm>
        </p:grpSpPr>
        <p:pic>
          <p:nvPicPr>
            <p:cNvPr id="46" name="object 150">
              <a:extLst>
                <a:ext uri="{FF2B5EF4-FFF2-40B4-BE49-F238E27FC236}">
                  <a16:creationId xmlns:a16="http://schemas.microsoft.com/office/drawing/2014/main" id="{79729573-466B-25CF-D052-2525BEBB96E2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68878" y="3352145"/>
              <a:ext cx="92236" cy="91927"/>
            </a:xfrm>
            <a:prstGeom prst="rect">
              <a:avLst/>
            </a:prstGeom>
          </p:spPr>
        </p:pic>
        <p:pic>
          <p:nvPicPr>
            <p:cNvPr id="47" name="object 151">
              <a:extLst>
                <a:ext uri="{FF2B5EF4-FFF2-40B4-BE49-F238E27FC236}">
                  <a16:creationId xmlns:a16="http://schemas.microsoft.com/office/drawing/2014/main" id="{488160C2-577F-2D1B-2495-1C33D761B158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65084" y="3348352"/>
              <a:ext cx="99823" cy="99514"/>
            </a:xfrm>
            <a:prstGeom prst="rect">
              <a:avLst/>
            </a:prstGeom>
          </p:spPr>
        </p:pic>
      </p:grpSp>
      <p:grpSp>
        <p:nvGrpSpPr>
          <p:cNvPr id="48" name="object 152">
            <a:extLst>
              <a:ext uri="{FF2B5EF4-FFF2-40B4-BE49-F238E27FC236}">
                <a16:creationId xmlns:a16="http://schemas.microsoft.com/office/drawing/2014/main" id="{7B26BFEC-BE22-DB67-AD20-AFFBB8CF6F5C}"/>
              </a:ext>
            </a:extLst>
          </p:cNvPr>
          <p:cNvGrpSpPr/>
          <p:nvPr/>
        </p:nvGrpSpPr>
        <p:grpSpPr>
          <a:xfrm>
            <a:off x="2432331" y="4735010"/>
            <a:ext cx="85793" cy="85250"/>
            <a:chOff x="5434643" y="3348352"/>
            <a:chExt cx="100330" cy="99695"/>
          </a:xfrm>
        </p:grpSpPr>
        <p:pic>
          <p:nvPicPr>
            <p:cNvPr id="49" name="object 153">
              <a:extLst>
                <a:ext uri="{FF2B5EF4-FFF2-40B4-BE49-F238E27FC236}">
                  <a16:creationId xmlns:a16="http://schemas.microsoft.com/office/drawing/2014/main" id="{6414BD3C-95C7-7C34-076D-D0CA6D3D23EE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438437" y="3352145"/>
              <a:ext cx="92230" cy="91927"/>
            </a:xfrm>
            <a:prstGeom prst="rect">
              <a:avLst/>
            </a:prstGeom>
          </p:spPr>
        </p:pic>
        <p:pic>
          <p:nvPicPr>
            <p:cNvPr id="50" name="object 154">
              <a:extLst>
                <a:ext uri="{FF2B5EF4-FFF2-40B4-BE49-F238E27FC236}">
                  <a16:creationId xmlns:a16="http://schemas.microsoft.com/office/drawing/2014/main" id="{A224C2ED-558E-2350-2541-3DBB675C7EA1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34643" y="3348352"/>
              <a:ext cx="99817" cy="99514"/>
            </a:xfrm>
            <a:prstGeom prst="rect">
              <a:avLst/>
            </a:prstGeom>
          </p:spPr>
        </p:pic>
      </p:grpSp>
      <p:grpSp>
        <p:nvGrpSpPr>
          <p:cNvPr id="51" name="object 155">
            <a:extLst>
              <a:ext uri="{FF2B5EF4-FFF2-40B4-BE49-F238E27FC236}">
                <a16:creationId xmlns:a16="http://schemas.microsoft.com/office/drawing/2014/main" id="{B84ABD25-2C11-1DF1-3787-500CAA119D35}"/>
              </a:ext>
            </a:extLst>
          </p:cNvPr>
          <p:cNvGrpSpPr/>
          <p:nvPr/>
        </p:nvGrpSpPr>
        <p:grpSpPr>
          <a:xfrm>
            <a:off x="1843394" y="5034299"/>
            <a:ext cx="85793" cy="85250"/>
            <a:chOff x="4745914" y="3698354"/>
            <a:chExt cx="100330" cy="99695"/>
          </a:xfrm>
        </p:grpSpPr>
        <p:pic>
          <p:nvPicPr>
            <p:cNvPr id="52" name="object 156">
              <a:extLst>
                <a:ext uri="{FF2B5EF4-FFF2-40B4-BE49-F238E27FC236}">
                  <a16:creationId xmlns:a16="http://schemas.microsoft.com/office/drawing/2014/main" id="{E743E9BB-D5DD-F5E2-6578-A7623F25814C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749706" y="3702146"/>
              <a:ext cx="92252" cy="91921"/>
            </a:xfrm>
            <a:prstGeom prst="rect">
              <a:avLst/>
            </a:prstGeom>
          </p:spPr>
        </p:pic>
        <p:pic>
          <p:nvPicPr>
            <p:cNvPr id="53" name="object 157">
              <a:extLst>
                <a:ext uri="{FF2B5EF4-FFF2-40B4-BE49-F238E27FC236}">
                  <a16:creationId xmlns:a16="http://schemas.microsoft.com/office/drawing/2014/main" id="{557CAF0A-6EFD-43DC-EF9D-5F84B7C9E9DC}"/>
                </a:ext>
              </a:extLst>
            </p:cNvPr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745914" y="3698354"/>
              <a:ext cx="99838" cy="99507"/>
            </a:xfrm>
            <a:prstGeom prst="rect">
              <a:avLst/>
            </a:prstGeom>
          </p:spPr>
        </p:pic>
      </p:grpSp>
      <p:grpSp>
        <p:nvGrpSpPr>
          <p:cNvPr id="54" name="object 158">
            <a:extLst>
              <a:ext uri="{FF2B5EF4-FFF2-40B4-BE49-F238E27FC236}">
                <a16:creationId xmlns:a16="http://schemas.microsoft.com/office/drawing/2014/main" id="{6C9B8AA9-F316-7C0C-AAFD-486B833034B6}"/>
              </a:ext>
            </a:extLst>
          </p:cNvPr>
          <p:cNvGrpSpPr/>
          <p:nvPr/>
        </p:nvGrpSpPr>
        <p:grpSpPr>
          <a:xfrm>
            <a:off x="2011792" y="5023109"/>
            <a:ext cx="85793" cy="85250"/>
            <a:chOff x="4942846" y="3685268"/>
            <a:chExt cx="100330" cy="99695"/>
          </a:xfrm>
        </p:grpSpPr>
        <p:pic>
          <p:nvPicPr>
            <p:cNvPr id="55" name="object 159">
              <a:extLst>
                <a:ext uri="{FF2B5EF4-FFF2-40B4-BE49-F238E27FC236}">
                  <a16:creationId xmlns:a16="http://schemas.microsoft.com/office/drawing/2014/main" id="{A7A41F4A-A4D4-801D-D916-E26C15AD21DB}"/>
                </a:ext>
              </a:extLst>
            </p:cNvPr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946640" y="3689061"/>
              <a:ext cx="92252" cy="91925"/>
            </a:xfrm>
            <a:prstGeom prst="rect">
              <a:avLst/>
            </a:prstGeom>
          </p:spPr>
        </p:pic>
        <p:pic>
          <p:nvPicPr>
            <p:cNvPr id="56" name="object 160">
              <a:extLst>
                <a:ext uri="{FF2B5EF4-FFF2-40B4-BE49-F238E27FC236}">
                  <a16:creationId xmlns:a16="http://schemas.microsoft.com/office/drawing/2014/main" id="{915EA9E7-BDE9-3AB5-1F05-56C1B35CA6C4}"/>
                </a:ext>
              </a:extLst>
            </p:cNvPr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942846" y="3685268"/>
              <a:ext cx="99838" cy="99512"/>
            </a:xfrm>
            <a:prstGeom prst="rect">
              <a:avLst/>
            </a:prstGeom>
          </p:spPr>
        </p:pic>
      </p:grpSp>
      <p:grpSp>
        <p:nvGrpSpPr>
          <p:cNvPr id="57" name="object 161">
            <a:extLst>
              <a:ext uri="{FF2B5EF4-FFF2-40B4-BE49-F238E27FC236}">
                <a16:creationId xmlns:a16="http://schemas.microsoft.com/office/drawing/2014/main" id="{CAB663D7-32AC-4061-7EDC-055C40ACF643}"/>
              </a:ext>
            </a:extLst>
          </p:cNvPr>
          <p:cNvGrpSpPr/>
          <p:nvPr/>
        </p:nvGrpSpPr>
        <p:grpSpPr>
          <a:xfrm>
            <a:off x="2143712" y="5020310"/>
            <a:ext cx="85793" cy="85250"/>
            <a:chOff x="5097120" y="3681995"/>
            <a:chExt cx="100330" cy="99695"/>
          </a:xfrm>
        </p:grpSpPr>
        <p:pic>
          <p:nvPicPr>
            <p:cNvPr id="58" name="object 162">
              <a:extLst>
                <a:ext uri="{FF2B5EF4-FFF2-40B4-BE49-F238E27FC236}">
                  <a16:creationId xmlns:a16="http://schemas.microsoft.com/office/drawing/2014/main" id="{E86D4D55-23CD-9A83-4AD5-7FE42093A422}"/>
                </a:ext>
              </a:extLst>
            </p:cNvPr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100913" y="3685787"/>
              <a:ext cx="92227" cy="91919"/>
            </a:xfrm>
            <a:prstGeom prst="rect">
              <a:avLst/>
            </a:prstGeom>
          </p:spPr>
        </p:pic>
        <p:pic>
          <p:nvPicPr>
            <p:cNvPr id="59" name="object 163">
              <a:extLst>
                <a:ext uri="{FF2B5EF4-FFF2-40B4-BE49-F238E27FC236}">
                  <a16:creationId xmlns:a16="http://schemas.microsoft.com/office/drawing/2014/main" id="{DC1FDAA3-C31A-6D8B-8418-37CDE631754D}"/>
                </a:ext>
              </a:extLst>
            </p:cNvPr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097120" y="3681995"/>
              <a:ext cx="99813" cy="99505"/>
            </a:xfrm>
            <a:prstGeom prst="rect">
              <a:avLst/>
            </a:prstGeom>
          </p:spPr>
        </p:pic>
      </p:grpSp>
      <p:grpSp>
        <p:nvGrpSpPr>
          <p:cNvPr id="60" name="object 164">
            <a:extLst>
              <a:ext uri="{FF2B5EF4-FFF2-40B4-BE49-F238E27FC236}">
                <a16:creationId xmlns:a16="http://schemas.microsoft.com/office/drawing/2014/main" id="{B7CFAC81-ADC0-ACA2-B4CC-CA35E3A53350}"/>
              </a:ext>
            </a:extLst>
          </p:cNvPr>
          <p:cNvGrpSpPr/>
          <p:nvPr/>
        </p:nvGrpSpPr>
        <p:grpSpPr>
          <a:xfrm>
            <a:off x="2278401" y="5020310"/>
            <a:ext cx="85793" cy="85250"/>
            <a:chOff x="5254631" y="3681995"/>
            <a:chExt cx="100330" cy="99695"/>
          </a:xfrm>
        </p:grpSpPr>
        <p:pic>
          <p:nvPicPr>
            <p:cNvPr id="61" name="object 165">
              <a:extLst>
                <a:ext uri="{FF2B5EF4-FFF2-40B4-BE49-F238E27FC236}">
                  <a16:creationId xmlns:a16="http://schemas.microsoft.com/office/drawing/2014/main" id="{DF5A8BEE-9982-0FF9-D305-561F41AD4349}"/>
                </a:ext>
              </a:extLst>
            </p:cNvPr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258424" y="3685787"/>
              <a:ext cx="92259" cy="91919"/>
            </a:xfrm>
            <a:prstGeom prst="rect">
              <a:avLst/>
            </a:prstGeom>
          </p:spPr>
        </p:pic>
        <p:pic>
          <p:nvPicPr>
            <p:cNvPr id="62" name="object 166">
              <a:extLst>
                <a:ext uri="{FF2B5EF4-FFF2-40B4-BE49-F238E27FC236}">
                  <a16:creationId xmlns:a16="http://schemas.microsoft.com/office/drawing/2014/main" id="{2B128AA2-B623-0234-9B3A-1E5BAD9394E5}"/>
                </a:ext>
              </a:extLst>
            </p:cNvPr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254631" y="3681995"/>
              <a:ext cx="99845" cy="99505"/>
            </a:xfrm>
            <a:prstGeom prst="rect">
              <a:avLst/>
            </a:prstGeom>
          </p:spPr>
        </p:pic>
      </p:grpSp>
      <p:grpSp>
        <p:nvGrpSpPr>
          <p:cNvPr id="63" name="object 167">
            <a:extLst>
              <a:ext uri="{FF2B5EF4-FFF2-40B4-BE49-F238E27FC236}">
                <a16:creationId xmlns:a16="http://schemas.microsoft.com/office/drawing/2014/main" id="{3BADFFB1-3B4F-9562-A786-A1501E5A5328}"/>
              </a:ext>
            </a:extLst>
          </p:cNvPr>
          <p:cNvGrpSpPr/>
          <p:nvPr/>
        </p:nvGrpSpPr>
        <p:grpSpPr>
          <a:xfrm>
            <a:off x="2446800" y="5028702"/>
            <a:ext cx="85793" cy="85250"/>
            <a:chOff x="5451564" y="3691809"/>
            <a:chExt cx="100330" cy="99695"/>
          </a:xfrm>
        </p:grpSpPr>
        <p:pic>
          <p:nvPicPr>
            <p:cNvPr id="64" name="object 168">
              <a:extLst>
                <a:ext uri="{FF2B5EF4-FFF2-40B4-BE49-F238E27FC236}">
                  <a16:creationId xmlns:a16="http://schemas.microsoft.com/office/drawing/2014/main" id="{6136417C-8C6B-2E30-3824-FA1184794365}"/>
                </a:ext>
              </a:extLst>
            </p:cNvPr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455356" y="3695602"/>
              <a:ext cx="92259" cy="91919"/>
            </a:xfrm>
            <a:prstGeom prst="rect">
              <a:avLst/>
            </a:prstGeom>
          </p:spPr>
        </p:pic>
        <p:pic>
          <p:nvPicPr>
            <p:cNvPr id="65" name="object 169">
              <a:extLst>
                <a:ext uri="{FF2B5EF4-FFF2-40B4-BE49-F238E27FC236}">
                  <a16:creationId xmlns:a16="http://schemas.microsoft.com/office/drawing/2014/main" id="{E0C7C6A8-5BD7-7C11-6FDC-C96F408FE060}"/>
                </a:ext>
              </a:extLst>
            </p:cNvPr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451564" y="3691809"/>
              <a:ext cx="99845" cy="99505"/>
            </a:xfrm>
            <a:prstGeom prst="rect">
              <a:avLst/>
            </a:prstGeom>
          </p:spPr>
        </p:pic>
      </p:grpSp>
      <p:grpSp>
        <p:nvGrpSpPr>
          <p:cNvPr id="66" name="object 170">
            <a:extLst>
              <a:ext uri="{FF2B5EF4-FFF2-40B4-BE49-F238E27FC236}">
                <a16:creationId xmlns:a16="http://schemas.microsoft.com/office/drawing/2014/main" id="{7A784CAB-03D0-B8D4-B7F4-260738FB6C03}"/>
              </a:ext>
            </a:extLst>
          </p:cNvPr>
          <p:cNvGrpSpPr/>
          <p:nvPr/>
        </p:nvGrpSpPr>
        <p:grpSpPr>
          <a:xfrm>
            <a:off x="2438400" y="4860878"/>
            <a:ext cx="85793" cy="85250"/>
            <a:chOff x="5441741" y="3495548"/>
            <a:chExt cx="100330" cy="99695"/>
          </a:xfrm>
        </p:grpSpPr>
        <p:pic>
          <p:nvPicPr>
            <p:cNvPr id="67" name="object 171">
              <a:extLst>
                <a:ext uri="{FF2B5EF4-FFF2-40B4-BE49-F238E27FC236}">
                  <a16:creationId xmlns:a16="http://schemas.microsoft.com/office/drawing/2014/main" id="{9E11E1C7-B730-4366-1A16-542E81A56386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445535" y="3499342"/>
              <a:ext cx="92217" cy="91925"/>
            </a:xfrm>
            <a:prstGeom prst="rect">
              <a:avLst/>
            </a:prstGeom>
          </p:spPr>
        </p:pic>
        <p:pic>
          <p:nvPicPr>
            <p:cNvPr id="68" name="object 172">
              <a:extLst>
                <a:ext uri="{FF2B5EF4-FFF2-40B4-BE49-F238E27FC236}">
                  <a16:creationId xmlns:a16="http://schemas.microsoft.com/office/drawing/2014/main" id="{D5C679D6-8F4C-CB63-DD75-BB290ED0B2A5}"/>
                </a:ext>
              </a:extLst>
            </p:cNvPr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41741" y="3495548"/>
              <a:ext cx="99804" cy="99512"/>
            </a:xfrm>
            <a:prstGeom prst="rect">
              <a:avLst/>
            </a:prstGeom>
          </p:spPr>
        </p:pic>
      </p:grpSp>
      <p:pic>
        <p:nvPicPr>
          <p:cNvPr id="69" name="object 173">
            <a:extLst>
              <a:ext uri="{FF2B5EF4-FFF2-40B4-BE49-F238E27FC236}">
                <a16:creationId xmlns:a16="http://schemas.microsoft.com/office/drawing/2014/main" id="{9EFDE583-A10D-6E52-BEF9-79F2380C492A}"/>
              </a:ext>
            </a:extLst>
          </p:cNvPr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2028640" y="4852486"/>
            <a:ext cx="85356" cy="85093"/>
          </a:xfrm>
          <a:prstGeom prst="rect">
            <a:avLst/>
          </a:prstGeom>
        </p:spPr>
      </p:pic>
      <p:grpSp>
        <p:nvGrpSpPr>
          <p:cNvPr id="70" name="object 174">
            <a:extLst>
              <a:ext uri="{FF2B5EF4-FFF2-40B4-BE49-F238E27FC236}">
                <a16:creationId xmlns:a16="http://schemas.microsoft.com/office/drawing/2014/main" id="{31C6749C-0E04-CE29-3960-75F9E917EF7B}"/>
              </a:ext>
            </a:extLst>
          </p:cNvPr>
          <p:cNvGrpSpPr/>
          <p:nvPr/>
        </p:nvGrpSpPr>
        <p:grpSpPr>
          <a:xfrm>
            <a:off x="1854177" y="4866474"/>
            <a:ext cx="85793" cy="85250"/>
            <a:chOff x="4758524" y="3502092"/>
            <a:chExt cx="100330" cy="99695"/>
          </a:xfrm>
        </p:grpSpPr>
        <p:pic>
          <p:nvPicPr>
            <p:cNvPr id="71" name="object 175">
              <a:extLst>
                <a:ext uri="{FF2B5EF4-FFF2-40B4-BE49-F238E27FC236}">
                  <a16:creationId xmlns:a16="http://schemas.microsoft.com/office/drawing/2014/main" id="{41BF26B4-E2AE-4574-FFF7-62B2BC24CD78}"/>
                </a:ext>
              </a:extLst>
            </p:cNvPr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762318" y="3505885"/>
              <a:ext cx="92230" cy="91932"/>
            </a:xfrm>
            <a:prstGeom prst="rect">
              <a:avLst/>
            </a:prstGeom>
          </p:spPr>
        </p:pic>
        <p:pic>
          <p:nvPicPr>
            <p:cNvPr id="72" name="object 176">
              <a:extLst>
                <a:ext uri="{FF2B5EF4-FFF2-40B4-BE49-F238E27FC236}">
                  <a16:creationId xmlns:a16="http://schemas.microsoft.com/office/drawing/2014/main" id="{754F3F6C-80F2-458A-F90B-ABF151343168}"/>
                </a:ext>
              </a:extLst>
            </p:cNvPr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758524" y="3502092"/>
              <a:ext cx="99817" cy="99518"/>
            </a:xfrm>
            <a:prstGeom prst="rect">
              <a:avLst/>
            </a:prstGeom>
          </p:spPr>
        </p:pic>
      </p:grpSp>
      <p:grpSp>
        <p:nvGrpSpPr>
          <p:cNvPr id="73" name="object 177">
            <a:extLst>
              <a:ext uri="{FF2B5EF4-FFF2-40B4-BE49-F238E27FC236}">
                <a16:creationId xmlns:a16="http://schemas.microsoft.com/office/drawing/2014/main" id="{689E3535-CE44-D5E7-43E4-7C53F8CD2DDD}"/>
              </a:ext>
            </a:extLst>
          </p:cNvPr>
          <p:cNvGrpSpPr/>
          <p:nvPr/>
        </p:nvGrpSpPr>
        <p:grpSpPr>
          <a:xfrm>
            <a:off x="1659559" y="4247153"/>
            <a:ext cx="85793" cy="85250"/>
            <a:chOff x="4530929" y="2777831"/>
            <a:chExt cx="100330" cy="99695"/>
          </a:xfrm>
        </p:grpSpPr>
        <p:pic>
          <p:nvPicPr>
            <p:cNvPr id="74" name="object 178">
              <a:extLst>
                <a:ext uri="{FF2B5EF4-FFF2-40B4-BE49-F238E27FC236}">
                  <a16:creationId xmlns:a16="http://schemas.microsoft.com/office/drawing/2014/main" id="{3C71488C-7665-4DA8-59FF-A7922CE9A8F3}"/>
                </a:ext>
              </a:extLst>
            </p:cNvPr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534723" y="2781624"/>
              <a:ext cx="92230" cy="91927"/>
            </a:xfrm>
            <a:prstGeom prst="rect">
              <a:avLst/>
            </a:prstGeom>
          </p:spPr>
        </p:pic>
        <p:pic>
          <p:nvPicPr>
            <p:cNvPr id="75" name="object 179">
              <a:extLst>
                <a:ext uri="{FF2B5EF4-FFF2-40B4-BE49-F238E27FC236}">
                  <a16:creationId xmlns:a16="http://schemas.microsoft.com/office/drawing/2014/main" id="{2CE00E64-C921-A242-CCE5-97DC1A6A9719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30929" y="2777831"/>
              <a:ext cx="99817" cy="99514"/>
            </a:xfrm>
            <a:prstGeom prst="rect">
              <a:avLst/>
            </a:prstGeom>
          </p:spPr>
        </p:pic>
      </p:grpSp>
      <p:grpSp>
        <p:nvGrpSpPr>
          <p:cNvPr id="76" name="object 180">
            <a:extLst>
              <a:ext uri="{FF2B5EF4-FFF2-40B4-BE49-F238E27FC236}">
                <a16:creationId xmlns:a16="http://schemas.microsoft.com/office/drawing/2014/main" id="{0C949DA2-230E-1C48-DA1B-02E8C78A871F}"/>
              </a:ext>
            </a:extLst>
          </p:cNvPr>
          <p:cNvGrpSpPr/>
          <p:nvPr/>
        </p:nvGrpSpPr>
        <p:grpSpPr>
          <a:xfrm>
            <a:off x="1821588" y="4247445"/>
            <a:ext cx="85793" cy="85250"/>
            <a:chOff x="4720414" y="2778172"/>
            <a:chExt cx="100330" cy="99695"/>
          </a:xfrm>
        </p:grpSpPr>
        <p:pic>
          <p:nvPicPr>
            <p:cNvPr id="77" name="object 181">
              <a:extLst>
                <a:ext uri="{FF2B5EF4-FFF2-40B4-BE49-F238E27FC236}">
                  <a16:creationId xmlns:a16="http://schemas.microsoft.com/office/drawing/2014/main" id="{9753ADD4-C03C-1EF1-AB12-37FB86671124}"/>
                </a:ext>
              </a:extLst>
            </p:cNvPr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724207" y="2781966"/>
              <a:ext cx="92222" cy="91932"/>
            </a:xfrm>
            <a:prstGeom prst="rect">
              <a:avLst/>
            </a:prstGeom>
          </p:spPr>
        </p:pic>
        <p:pic>
          <p:nvPicPr>
            <p:cNvPr id="78" name="object 182">
              <a:extLst>
                <a:ext uri="{FF2B5EF4-FFF2-40B4-BE49-F238E27FC236}">
                  <a16:creationId xmlns:a16="http://schemas.microsoft.com/office/drawing/2014/main" id="{4891C602-17C8-5583-2B9C-1F104F15F5DD}"/>
                </a:ext>
              </a:extLst>
            </p:cNvPr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720414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79" name="object 183">
            <a:extLst>
              <a:ext uri="{FF2B5EF4-FFF2-40B4-BE49-F238E27FC236}">
                <a16:creationId xmlns:a16="http://schemas.microsoft.com/office/drawing/2014/main" id="{ABBD1838-8F7B-4B55-A6D9-49A517E981AB}"/>
              </a:ext>
            </a:extLst>
          </p:cNvPr>
          <p:cNvGrpSpPr/>
          <p:nvPr/>
        </p:nvGrpSpPr>
        <p:grpSpPr>
          <a:xfrm>
            <a:off x="1983411" y="4247147"/>
            <a:ext cx="85793" cy="85250"/>
            <a:chOff x="4909656" y="2777824"/>
            <a:chExt cx="100330" cy="99695"/>
          </a:xfrm>
        </p:grpSpPr>
        <p:pic>
          <p:nvPicPr>
            <p:cNvPr id="80" name="object 184">
              <a:extLst>
                <a:ext uri="{FF2B5EF4-FFF2-40B4-BE49-F238E27FC236}">
                  <a16:creationId xmlns:a16="http://schemas.microsoft.com/office/drawing/2014/main" id="{E18457E4-7809-4859-A4A1-A2B9DCC8CE72}"/>
                </a:ext>
              </a:extLst>
            </p:cNvPr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913449" y="2781617"/>
              <a:ext cx="92226" cy="91925"/>
            </a:xfrm>
            <a:prstGeom prst="rect">
              <a:avLst/>
            </a:prstGeom>
          </p:spPr>
        </p:pic>
        <p:pic>
          <p:nvPicPr>
            <p:cNvPr id="81" name="object 185">
              <a:extLst>
                <a:ext uri="{FF2B5EF4-FFF2-40B4-BE49-F238E27FC236}">
                  <a16:creationId xmlns:a16="http://schemas.microsoft.com/office/drawing/2014/main" id="{AF79839F-6572-1584-9FE8-4034344C962B}"/>
                </a:ext>
              </a:extLst>
            </p:cNvPr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909656" y="2777824"/>
              <a:ext cx="99813" cy="99512"/>
            </a:xfrm>
            <a:prstGeom prst="rect">
              <a:avLst/>
            </a:prstGeom>
          </p:spPr>
        </p:pic>
      </p:grpSp>
      <p:grpSp>
        <p:nvGrpSpPr>
          <p:cNvPr id="82" name="object 186">
            <a:extLst>
              <a:ext uri="{FF2B5EF4-FFF2-40B4-BE49-F238E27FC236}">
                <a16:creationId xmlns:a16="http://schemas.microsoft.com/office/drawing/2014/main" id="{A5070D0F-F5C1-E217-5228-813D956050D6}"/>
              </a:ext>
            </a:extLst>
          </p:cNvPr>
          <p:cNvGrpSpPr/>
          <p:nvPr/>
        </p:nvGrpSpPr>
        <p:grpSpPr>
          <a:xfrm>
            <a:off x="2145156" y="4247497"/>
            <a:ext cx="85793" cy="85250"/>
            <a:chOff x="5098808" y="2778233"/>
            <a:chExt cx="100330" cy="99695"/>
          </a:xfrm>
        </p:grpSpPr>
        <p:pic>
          <p:nvPicPr>
            <p:cNvPr id="83" name="object 187">
              <a:extLst>
                <a:ext uri="{FF2B5EF4-FFF2-40B4-BE49-F238E27FC236}">
                  <a16:creationId xmlns:a16="http://schemas.microsoft.com/office/drawing/2014/main" id="{699351DB-F348-CC47-B853-2FCE27551D3F}"/>
                </a:ext>
              </a:extLst>
            </p:cNvPr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102600" y="2782027"/>
              <a:ext cx="92233" cy="91917"/>
            </a:xfrm>
            <a:prstGeom prst="rect">
              <a:avLst/>
            </a:prstGeom>
          </p:spPr>
        </p:pic>
        <p:pic>
          <p:nvPicPr>
            <p:cNvPr id="84" name="object 188">
              <a:extLst>
                <a:ext uri="{FF2B5EF4-FFF2-40B4-BE49-F238E27FC236}">
                  <a16:creationId xmlns:a16="http://schemas.microsoft.com/office/drawing/2014/main" id="{0310B155-3095-6063-A919-09E626E0B5E6}"/>
                </a:ext>
              </a:extLst>
            </p:cNvPr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098808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85" name="object 189">
            <a:extLst>
              <a:ext uri="{FF2B5EF4-FFF2-40B4-BE49-F238E27FC236}">
                <a16:creationId xmlns:a16="http://schemas.microsoft.com/office/drawing/2014/main" id="{E35F1695-FC40-E0AA-614C-92C5888A9401}"/>
              </a:ext>
            </a:extLst>
          </p:cNvPr>
          <p:cNvGrpSpPr/>
          <p:nvPr/>
        </p:nvGrpSpPr>
        <p:grpSpPr>
          <a:xfrm>
            <a:off x="2307007" y="4247161"/>
            <a:ext cx="85793" cy="85250"/>
            <a:chOff x="5288084" y="2777840"/>
            <a:chExt cx="100330" cy="99695"/>
          </a:xfrm>
        </p:grpSpPr>
        <p:pic>
          <p:nvPicPr>
            <p:cNvPr id="86" name="object 190">
              <a:extLst>
                <a:ext uri="{FF2B5EF4-FFF2-40B4-BE49-F238E27FC236}">
                  <a16:creationId xmlns:a16="http://schemas.microsoft.com/office/drawing/2014/main" id="{B106FA97-6521-ACF5-11F9-9CA9825B3D54}"/>
                </a:ext>
              </a:extLst>
            </p:cNvPr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291878" y="2781632"/>
              <a:ext cx="92258" cy="91925"/>
            </a:xfrm>
            <a:prstGeom prst="rect">
              <a:avLst/>
            </a:prstGeom>
          </p:spPr>
        </p:pic>
        <p:pic>
          <p:nvPicPr>
            <p:cNvPr id="87" name="object 191">
              <a:extLst>
                <a:ext uri="{FF2B5EF4-FFF2-40B4-BE49-F238E27FC236}">
                  <a16:creationId xmlns:a16="http://schemas.microsoft.com/office/drawing/2014/main" id="{0CB9DD24-5C58-9264-76B6-4E6E20B234AB}"/>
                </a:ext>
              </a:extLst>
            </p:cNvPr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288084" y="2777840"/>
              <a:ext cx="99845" cy="99512"/>
            </a:xfrm>
            <a:prstGeom prst="rect">
              <a:avLst/>
            </a:prstGeom>
          </p:spPr>
        </p:pic>
      </p:grpSp>
      <p:grpSp>
        <p:nvGrpSpPr>
          <p:cNvPr id="88" name="object 192">
            <a:extLst>
              <a:ext uri="{FF2B5EF4-FFF2-40B4-BE49-F238E27FC236}">
                <a16:creationId xmlns:a16="http://schemas.microsoft.com/office/drawing/2014/main" id="{A211928C-8C4E-D57F-7241-CA7BEDC9CED8}"/>
              </a:ext>
            </a:extLst>
          </p:cNvPr>
          <p:cNvGrpSpPr/>
          <p:nvPr/>
        </p:nvGrpSpPr>
        <p:grpSpPr>
          <a:xfrm>
            <a:off x="2468760" y="4247536"/>
            <a:ext cx="85793" cy="85250"/>
            <a:chOff x="5477245" y="2778279"/>
            <a:chExt cx="100330" cy="99695"/>
          </a:xfrm>
        </p:grpSpPr>
        <p:pic>
          <p:nvPicPr>
            <p:cNvPr id="89" name="object 193">
              <a:extLst>
                <a:ext uri="{FF2B5EF4-FFF2-40B4-BE49-F238E27FC236}">
                  <a16:creationId xmlns:a16="http://schemas.microsoft.com/office/drawing/2014/main" id="{0E55A3D9-FB79-5492-6BBD-B9F4802E5F24}"/>
                </a:ext>
              </a:extLst>
            </p:cNvPr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481039" y="2782071"/>
              <a:ext cx="92221" cy="91919"/>
            </a:xfrm>
            <a:prstGeom prst="rect">
              <a:avLst/>
            </a:prstGeom>
          </p:spPr>
        </p:pic>
        <p:pic>
          <p:nvPicPr>
            <p:cNvPr id="90" name="object 194">
              <a:extLst>
                <a:ext uri="{FF2B5EF4-FFF2-40B4-BE49-F238E27FC236}">
                  <a16:creationId xmlns:a16="http://schemas.microsoft.com/office/drawing/2014/main" id="{82D0852E-C3FA-40C8-EF34-B1CEF69A327D}"/>
                </a:ext>
              </a:extLst>
            </p:cNvPr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477245" y="2778279"/>
              <a:ext cx="99808" cy="99505"/>
            </a:xfrm>
            <a:prstGeom prst="rect">
              <a:avLst/>
            </a:prstGeom>
          </p:spPr>
        </p:pic>
      </p:grpSp>
      <p:grpSp>
        <p:nvGrpSpPr>
          <p:cNvPr id="91" name="object 195">
            <a:extLst>
              <a:ext uri="{FF2B5EF4-FFF2-40B4-BE49-F238E27FC236}">
                <a16:creationId xmlns:a16="http://schemas.microsoft.com/office/drawing/2014/main" id="{12B7A22C-32EE-7FDF-2760-42CFCCE299B2}"/>
              </a:ext>
            </a:extLst>
          </p:cNvPr>
          <p:cNvGrpSpPr/>
          <p:nvPr/>
        </p:nvGrpSpPr>
        <p:grpSpPr>
          <a:xfrm>
            <a:off x="2630635" y="4247153"/>
            <a:ext cx="85793" cy="85250"/>
            <a:chOff x="5666549" y="2777831"/>
            <a:chExt cx="100330" cy="99695"/>
          </a:xfrm>
        </p:grpSpPr>
        <p:pic>
          <p:nvPicPr>
            <p:cNvPr id="92" name="object 196">
              <a:extLst>
                <a:ext uri="{FF2B5EF4-FFF2-40B4-BE49-F238E27FC236}">
                  <a16:creationId xmlns:a16="http://schemas.microsoft.com/office/drawing/2014/main" id="{05B2C02F-A0C4-1F15-0892-D272987D73EF}"/>
                </a:ext>
              </a:extLst>
            </p:cNvPr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670343" y="2781624"/>
              <a:ext cx="92217" cy="91927"/>
            </a:xfrm>
            <a:prstGeom prst="rect">
              <a:avLst/>
            </a:prstGeom>
          </p:spPr>
        </p:pic>
        <p:pic>
          <p:nvPicPr>
            <p:cNvPr id="93" name="object 197">
              <a:extLst>
                <a:ext uri="{FF2B5EF4-FFF2-40B4-BE49-F238E27FC236}">
                  <a16:creationId xmlns:a16="http://schemas.microsoft.com/office/drawing/2014/main" id="{99B3214A-977A-C67C-45AC-B7D3388E8CB0}"/>
                </a:ext>
              </a:extLst>
            </p:cNvPr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666549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94" name="object 198">
            <a:extLst>
              <a:ext uri="{FF2B5EF4-FFF2-40B4-BE49-F238E27FC236}">
                <a16:creationId xmlns:a16="http://schemas.microsoft.com/office/drawing/2014/main" id="{11A52D9B-7E84-6A86-1D6D-4E27C6BC2C43}"/>
              </a:ext>
            </a:extLst>
          </p:cNvPr>
          <p:cNvGrpSpPr/>
          <p:nvPr/>
        </p:nvGrpSpPr>
        <p:grpSpPr>
          <a:xfrm>
            <a:off x="1659559" y="5217706"/>
            <a:ext cx="85793" cy="85250"/>
            <a:chOff x="4530929" y="3912839"/>
            <a:chExt cx="100330" cy="99695"/>
          </a:xfrm>
        </p:grpSpPr>
        <p:pic>
          <p:nvPicPr>
            <p:cNvPr id="95" name="object 199">
              <a:extLst>
                <a:ext uri="{FF2B5EF4-FFF2-40B4-BE49-F238E27FC236}">
                  <a16:creationId xmlns:a16="http://schemas.microsoft.com/office/drawing/2014/main" id="{1D96BB10-E9B3-A242-A858-A6901CAA2A96}"/>
                </a:ext>
              </a:extLst>
            </p:cNvPr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534723" y="3916632"/>
              <a:ext cx="92230" cy="91932"/>
            </a:xfrm>
            <a:prstGeom prst="rect">
              <a:avLst/>
            </a:prstGeom>
          </p:spPr>
        </p:pic>
        <p:pic>
          <p:nvPicPr>
            <p:cNvPr id="96" name="object 200">
              <a:extLst>
                <a:ext uri="{FF2B5EF4-FFF2-40B4-BE49-F238E27FC236}">
                  <a16:creationId xmlns:a16="http://schemas.microsoft.com/office/drawing/2014/main" id="{AFDF209D-63CD-71B8-F827-11EC1417F524}"/>
                </a:ext>
              </a:extLst>
            </p:cNvPr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530929" y="3912839"/>
              <a:ext cx="99817" cy="99518"/>
            </a:xfrm>
            <a:prstGeom prst="rect">
              <a:avLst/>
            </a:prstGeom>
          </p:spPr>
        </p:pic>
      </p:grpSp>
      <p:grpSp>
        <p:nvGrpSpPr>
          <p:cNvPr id="97" name="object 201">
            <a:extLst>
              <a:ext uri="{FF2B5EF4-FFF2-40B4-BE49-F238E27FC236}">
                <a16:creationId xmlns:a16="http://schemas.microsoft.com/office/drawing/2014/main" id="{1BF77D05-8701-62A5-BA03-865B70AD8BC4}"/>
              </a:ext>
            </a:extLst>
          </p:cNvPr>
          <p:cNvGrpSpPr/>
          <p:nvPr/>
        </p:nvGrpSpPr>
        <p:grpSpPr>
          <a:xfrm>
            <a:off x="1821588" y="5218001"/>
            <a:ext cx="85793" cy="85250"/>
            <a:chOff x="4720414" y="3913184"/>
            <a:chExt cx="100330" cy="99695"/>
          </a:xfrm>
        </p:grpSpPr>
        <p:pic>
          <p:nvPicPr>
            <p:cNvPr id="98" name="object 202">
              <a:extLst>
                <a:ext uri="{FF2B5EF4-FFF2-40B4-BE49-F238E27FC236}">
                  <a16:creationId xmlns:a16="http://schemas.microsoft.com/office/drawing/2014/main" id="{564C9F02-35BE-1FA7-6FD8-9EB71AC90EEB}"/>
                </a:ext>
              </a:extLst>
            </p:cNvPr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724207" y="3916978"/>
              <a:ext cx="92222" cy="91927"/>
            </a:xfrm>
            <a:prstGeom prst="rect">
              <a:avLst/>
            </a:prstGeom>
          </p:spPr>
        </p:pic>
        <p:pic>
          <p:nvPicPr>
            <p:cNvPr id="99" name="object 203">
              <a:extLst>
                <a:ext uri="{FF2B5EF4-FFF2-40B4-BE49-F238E27FC236}">
                  <a16:creationId xmlns:a16="http://schemas.microsoft.com/office/drawing/2014/main" id="{463EAA08-BD1F-F9E8-E6A1-16D4387B9E70}"/>
                </a:ext>
              </a:extLst>
            </p:cNvPr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720414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100" name="object 204">
            <a:extLst>
              <a:ext uri="{FF2B5EF4-FFF2-40B4-BE49-F238E27FC236}">
                <a16:creationId xmlns:a16="http://schemas.microsoft.com/office/drawing/2014/main" id="{8F1A6C2E-4CF5-6E3F-3350-CFAB5F2405BB}"/>
              </a:ext>
            </a:extLst>
          </p:cNvPr>
          <p:cNvGrpSpPr/>
          <p:nvPr/>
        </p:nvGrpSpPr>
        <p:grpSpPr>
          <a:xfrm>
            <a:off x="1983411" y="5217704"/>
            <a:ext cx="85793" cy="85250"/>
            <a:chOff x="4909656" y="3912836"/>
            <a:chExt cx="100330" cy="99695"/>
          </a:xfrm>
        </p:grpSpPr>
        <p:pic>
          <p:nvPicPr>
            <p:cNvPr id="101" name="object 205">
              <a:extLst>
                <a:ext uri="{FF2B5EF4-FFF2-40B4-BE49-F238E27FC236}">
                  <a16:creationId xmlns:a16="http://schemas.microsoft.com/office/drawing/2014/main" id="{36B62BA2-310C-B7D8-B410-E1F84C7CF5EC}"/>
                </a:ext>
              </a:extLst>
            </p:cNvPr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913449" y="3916629"/>
              <a:ext cx="92226" cy="91921"/>
            </a:xfrm>
            <a:prstGeom prst="rect">
              <a:avLst/>
            </a:prstGeom>
          </p:spPr>
        </p:pic>
        <p:pic>
          <p:nvPicPr>
            <p:cNvPr id="102" name="object 206">
              <a:extLst>
                <a:ext uri="{FF2B5EF4-FFF2-40B4-BE49-F238E27FC236}">
                  <a16:creationId xmlns:a16="http://schemas.microsoft.com/office/drawing/2014/main" id="{7E28155B-26F8-2B6E-927D-5754194CEF0E}"/>
                </a:ext>
              </a:extLst>
            </p:cNvPr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909656" y="3912836"/>
              <a:ext cx="99813" cy="99507"/>
            </a:xfrm>
            <a:prstGeom prst="rect">
              <a:avLst/>
            </a:prstGeom>
          </p:spPr>
        </p:pic>
      </p:grpSp>
      <p:grpSp>
        <p:nvGrpSpPr>
          <p:cNvPr id="103" name="object 207">
            <a:extLst>
              <a:ext uri="{FF2B5EF4-FFF2-40B4-BE49-F238E27FC236}">
                <a16:creationId xmlns:a16="http://schemas.microsoft.com/office/drawing/2014/main" id="{CAE03449-13F5-4B41-01AF-DCF39A6CD567}"/>
              </a:ext>
            </a:extLst>
          </p:cNvPr>
          <p:cNvGrpSpPr/>
          <p:nvPr/>
        </p:nvGrpSpPr>
        <p:grpSpPr>
          <a:xfrm>
            <a:off x="2145156" y="5218042"/>
            <a:ext cx="85793" cy="85250"/>
            <a:chOff x="5098808" y="3913232"/>
            <a:chExt cx="100330" cy="99695"/>
          </a:xfrm>
        </p:grpSpPr>
        <p:pic>
          <p:nvPicPr>
            <p:cNvPr id="104" name="object 208">
              <a:extLst>
                <a:ext uri="{FF2B5EF4-FFF2-40B4-BE49-F238E27FC236}">
                  <a16:creationId xmlns:a16="http://schemas.microsoft.com/office/drawing/2014/main" id="{0D7DEA06-8430-5342-7912-EF2E09E83048}"/>
                </a:ext>
              </a:extLst>
            </p:cNvPr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102600" y="3917025"/>
              <a:ext cx="92233" cy="91932"/>
            </a:xfrm>
            <a:prstGeom prst="rect">
              <a:avLst/>
            </a:prstGeom>
          </p:spPr>
        </p:pic>
        <p:pic>
          <p:nvPicPr>
            <p:cNvPr id="105" name="object 209">
              <a:extLst>
                <a:ext uri="{FF2B5EF4-FFF2-40B4-BE49-F238E27FC236}">
                  <a16:creationId xmlns:a16="http://schemas.microsoft.com/office/drawing/2014/main" id="{75C1ED33-7BD3-5F1E-7322-7DA5A11915D6}"/>
                </a:ext>
              </a:extLst>
            </p:cNvPr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098808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106" name="object 210">
            <a:extLst>
              <a:ext uri="{FF2B5EF4-FFF2-40B4-BE49-F238E27FC236}">
                <a16:creationId xmlns:a16="http://schemas.microsoft.com/office/drawing/2014/main" id="{6EE7B68F-748F-C0A4-1575-8B216956A06D}"/>
              </a:ext>
            </a:extLst>
          </p:cNvPr>
          <p:cNvGrpSpPr/>
          <p:nvPr/>
        </p:nvGrpSpPr>
        <p:grpSpPr>
          <a:xfrm>
            <a:off x="2307007" y="5217717"/>
            <a:ext cx="85793" cy="85250"/>
            <a:chOff x="5288084" y="3912852"/>
            <a:chExt cx="100330" cy="99695"/>
          </a:xfrm>
        </p:grpSpPr>
        <p:pic>
          <p:nvPicPr>
            <p:cNvPr id="107" name="object 211">
              <a:extLst>
                <a:ext uri="{FF2B5EF4-FFF2-40B4-BE49-F238E27FC236}">
                  <a16:creationId xmlns:a16="http://schemas.microsoft.com/office/drawing/2014/main" id="{5B2C5C2F-2A86-A4BC-8C8B-4D65D53B79C6}"/>
                </a:ext>
              </a:extLst>
            </p:cNvPr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291878" y="3916644"/>
              <a:ext cx="92258" cy="91921"/>
            </a:xfrm>
            <a:prstGeom prst="rect">
              <a:avLst/>
            </a:prstGeom>
          </p:spPr>
        </p:pic>
        <p:pic>
          <p:nvPicPr>
            <p:cNvPr id="108" name="object 212">
              <a:extLst>
                <a:ext uri="{FF2B5EF4-FFF2-40B4-BE49-F238E27FC236}">
                  <a16:creationId xmlns:a16="http://schemas.microsoft.com/office/drawing/2014/main" id="{63B80B37-64AB-6BF2-0B2A-182708B0757B}"/>
                </a:ext>
              </a:extLst>
            </p:cNvPr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288084" y="3912852"/>
              <a:ext cx="99845" cy="99507"/>
            </a:xfrm>
            <a:prstGeom prst="rect">
              <a:avLst/>
            </a:prstGeom>
          </p:spPr>
        </p:pic>
      </p:grpSp>
      <p:grpSp>
        <p:nvGrpSpPr>
          <p:cNvPr id="109" name="object 213">
            <a:extLst>
              <a:ext uri="{FF2B5EF4-FFF2-40B4-BE49-F238E27FC236}">
                <a16:creationId xmlns:a16="http://schemas.microsoft.com/office/drawing/2014/main" id="{6FA54373-8381-5378-5D75-69756784E535}"/>
              </a:ext>
            </a:extLst>
          </p:cNvPr>
          <p:cNvGrpSpPr/>
          <p:nvPr/>
        </p:nvGrpSpPr>
        <p:grpSpPr>
          <a:xfrm>
            <a:off x="2468760" y="5218087"/>
            <a:ext cx="85793" cy="85250"/>
            <a:chOff x="5477245" y="3913284"/>
            <a:chExt cx="100330" cy="99695"/>
          </a:xfrm>
        </p:grpSpPr>
        <p:pic>
          <p:nvPicPr>
            <p:cNvPr id="110" name="object 214">
              <a:extLst>
                <a:ext uri="{FF2B5EF4-FFF2-40B4-BE49-F238E27FC236}">
                  <a16:creationId xmlns:a16="http://schemas.microsoft.com/office/drawing/2014/main" id="{B5AD839A-10B8-6839-9400-3F14B4AAD6E8}"/>
                </a:ext>
              </a:extLst>
            </p:cNvPr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481039" y="3917077"/>
              <a:ext cx="92221" cy="91926"/>
            </a:xfrm>
            <a:prstGeom prst="rect">
              <a:avLst/>
            </a:prstGeom>
          </p:spPr>
        </p:pic>
        <p:pic>
          <p:nvPicPr>
            <p:cNvPr id="111" name="object 215">
              <a:extLst>
                <a:ext uri="{FF2B5EF4-FFF2-40B4-BE49-F238E27FC236}">
                  <a16:creationId xmlns:a16="http://schemas.microsoft.com/office/drawing/2014/main" id="{CF2FF82B-E143-E821-9F01-11BCAD57EA3C}"/>
                </a:ext>
              </a:extLst>
            </p:cNvPr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477245" y="3913284"/>
              <a:ext cx="99808" cy="99512"/>
            </a:xfrm>
            <a:prstGeom prst="rect">
              <a:avLst/>
            </a:prstGeom>
          </p:spPr>
        </p:pic>
      </p:grpSp>
      <p:grpSp>
        <p:nvGrpSpPr>
          <p:cNvPr id="112" name="object 216">
            <a:extLst>
              <a:ext uri="{FF2B5EF4-FFF2-40B4-BE49-F238E27FC236}">
                <a16:creationId xmlns:a16="http://schemas.microsoft.com/office/drawing/2014/main" id="{90463CBA-6753-C27C-C478-3C923831CB6E}"/>
              </a:ext>
            </a:extLst>
          </p:cNvPr>
          <p:cNvGrpSpPr/>
          <p:nvPr/>
        </p:nvGrpSpPr>
        <p:grpSpPr>
          <a:xfrm>
            <a:off x="2630635" y="5217706"/>
            <a:ext cx="85793" cy="85250"/>
            <a:chOff x="5666549" y="3912839"/>
            <a:chExt cx="100330" cy="99695"/>
          </a:xfrm>
        </p:grpSpPr>
        <p:pic>
          <p:nvPicPr>
            <p:cNvPr id="113" name="object 217">
              <a:extLst>
                <a:ext uri="{FF2B5EF4-FFF2-40B4-BE49-F238E27FC236}">
                  <a16:creationId xmlns:a16="http://schemas.microsoft.com/office/drawing/2014/main" id="{46D0F851-FF5C-43D8-A2B6-6904088C76DA}"/>
                </a:ext>
              </a:extLst>
            </p:cNvPr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670343" y="3916632"/>
              <a:ext cx="92217" cy="91932"/>
            </a:xfrm>
            <a:prstGeom prst="rect">
              <a:avLst/>
            </a:prstGeom>
          </p:spPr>
        </p:pic>
        <p:pic>
          <p:nvPicPr>
            <p:cNvPr id="114" name="object 218">
              <a:extLst>
                <a:ext uri="{FF2B5EF4-FFF2-40B4-BE49-F238E27FC236}">
                  <a16:creationId xmlns:a16="http://schemas.microsoft.com/office/drawing/2014/main" id="{CCF1259E-A967-3C3D-1194-7BC2F7BB24F3}"/>
                </a:ext>
              </a:extLst>
            </p:cNvPr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666549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115" name="object 219">
            <a:extLst>
              <a:ext uri="{FF2B5EF4-FFF2-40B4-BE49-F238E27FC236}">
                <a16:creationId xmlns:a16="http://schemas.microsoft.com/office/drawing/2014/main" id="{8B028B49-C285-E53F-AD49-CCDB9F12CEC4}"/>
              </a:ext>
            </a:extLst>
          </p:cNvPr>
          <p:cNvGrpSpPr/>
          <p:nvPr/>
        </p:nvGrpSpPr>
        <p:grpSpPr>
          <a:xfrm>
            <a:off x="1659688" y="5053607"/>
            <a:ext cx="85793" cy="85250"/>
            <a:chOff x="4531080" y="3720934"/>
            <a:chExt cx="100330" cy="99695"/>
          </a:xfrm>
        </p:grpSpPr>
        <p:pic>
          <p:nvPicPr>
            <p:cNvPr id="116" name="object 220">
              <a:extLst>
                <a:ext uri="{FF2B5EF4-FFF2-40B4-BE49-F238E27FC236}">
                  <a16:creationId xmlns:a16="http://schemas.microsoft.com/office/drawing/2014/main" id="{E8F6557F-7E5F-1F75-EB9C-0D4BC45122C7}"/>
                </a:ext>
              </a:extLst>
            </p:cNvPr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534874" y="3724728"/>
              <a:ext cx="92218" cy="91914"/>
            </a:xfrm>
            <a:prstGeom prst="rect">
              <a:avLst/>
            </a:prstGeom>
          </p:spPr>
        </p:pic>
        <p:pic>
          <p:nvPicPr>
            <p:cNvPr id="117" name="object 221">
              <a:extLst>
                <a:ext uri="{FF2B5EF4-FFF2-40B4-BE49-F238E27FC236}">
                  <a16:creationId xmlns:a16="http://schemas.microsoft.com/office/drawing/2014/main" id="{79AA73AF-5EB3-030E-12BA-D7E878519902}"/>
                </a:ext>
              </a:extLst>
            </p:cNvPr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531080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118" name="object 222">
            <a:extLst>
              <a:ext uri="{FF2B5EF4-FFF2-40B4-BE49-F238E27FC236}">
                <a16:creationId xmlns:a16="http://schemas.microsoft.com/office/drawing/2014/main" id="{C1C68527-0D08-F415-131B-7B900C5CD02E}"/>
              </a:ext>
            </a:extLst>
          </p:cNvPr>
          <p:cNvGrpSpPr/>
          <p:nvPr/>
        </p:nvGrpSpPr>
        <p:grpSpPr>
          <a:xfrm>
            <a:off x="1659428" y="4892350"/>
            <a:ext cx="85793" cy="85250"/>
            <a:chOff x="4530776" y="3532353"/>
            <a:chExt cx="100330" cy="99695"/>
          </a:xfrm>
        </p:grpSpPr>
        <p:pic>
          <p:nvPicPr>
            <p:cNvPr id="119" name="object 223">
              <a:extLst>
                <a:ext uri="{FF2B5EF4-FFF2-40B4-BE49-F238E27FC236}">
                  <a16:creationId xmlns:a16="http://schemas.microsoft.com/office/drawing/2014/main" id="{5DEBD9C5-AF0D-4C4E-37B7-EDBB59724FD8}"/>
                </a:ext>
              </a:extLst>
            </p:cNvPr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534570" y="3536147"/>
              <a:ext cx="92249" cy="91919"/>
            </a:xfrm>
            <a:prstGeom prst="rect">
              <a:avLst/>
            </a:prstGeom>
          </p:spPr>
        </p:pic>
        <p:pic>
          <p:nvPicPr>
            <p:cNvPr id="120" name="object 224">
              <a:extLst>
                <a:ext uri="{FF2B5EF4-FFF2-40B4-BE49-F238E27FC236}">
                  <a16:creationId xmlns:a16="http://schemas.microsoft.com/office/drawing/2014/main" id="{3B9EDB6F-7FDF-472B-16BD-1440C297A6A9}"/>
                </a:ext>
              </a:extLst>
            </p:cNvPr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530776" y="3532353"/>
              <a:ext cx="99836" cy="99506"/>
            </a:xfrm>
            <a:prstGeom prst="rect">
              <a:avLst/>
            </a:prstGeom>
          </p:spPr>
        </p:pic>
      </p:grpSp>
      <p:grpSp>
        <p:nvGrpSpPr>
          <p:cNvPr id="121" name="object 225">
            <a:extLst>
              <a:ext uri="{FF2B5EF4-FFF2-40B4-BE49-F238E27FC236}">
                <a16:creationId xmlns:a16="http://schemas.microsoft.com/office/drawing/2014/main" id="{0CC09333-5052-2ACC-7BE2-D739F038F6CF}"/>
              </a:ext>
            </a:extLst>
          </p:cNvPr>
          <p:cNvGrpSpPr/>
          <p:nvPr/>
        </p:nvGrpSpPr>
        <p:grpSpPr>
          <a:xfrm>
            <a:off x="1659689" y="4730973"/>
            <a:ext cx="85793" cy="85250"/>
            <a:chOff x="4531081" y="3343631"/>
            <a:chExt cx="100330" cy="99695"/>
          </a:xfrm>
        </p:grpSpPr>
        <p:pic>
          <p:nvPicPr>
            <p:cNvPr id="122" name="object 226">
              <a:extLst>
                <a:ext uri="{FF2B5EF4-FFF2-40B4-BE49-F238E27FC236}">
                  <a16:creationId xmlns:a16="http://schemas.microsoft.com/office/drawing/2014/main" id="{0E65A1A8-485C-BC69-844B-4D84DEF191F7}"/>
                </a:ext>
              </a:extLst>
            </p:cNvPr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534874" y="3347425"/>
              <a:ext cx="92218" cy="91915"/>
            </a:xfrm>
            <a:prstGeom prst="rect">
              <a:avLst/>
            </a:prstGeom>
          </p:spPr>
        </p:pic>
        <p:pic>
          <p:nvPicPr>
            <p:cNvPr id="123" name="object 227">
              <a:extLst>
                <a:ext uri="{FF2B5EF4-FFF2-40B4-BE49-F238E27FC236}">
                  <a16:creationId xmlns:a16="http://schemas.microsoft.com/office/drawing/2014/main" id="{7B0960FC-C35C-C7F4-B259-0E3076DBF3E4}"/>
                </a:ext>
              </a:extLst>
            </p:cNvPr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531081" y="3343631"/>
              <a:ext cx="99805" cy="99501"/>
            </a:xfrm>
            <a:prstGeom prst="rect">
              <a:avLst/>
            </a:prstGeom>
          </p:spPr>
        </p:pic>
      </p:grpSp>
      <p:grpSp>
        <p:nvGrpSpPr>
          <p:cNvPr id="124" name="object 228">
            <a:extLst>
              <a:ext uri="{FF2B5EF4-FFF2-40B4-BE49-F238E27FC236}">
                <a16:creationId xmlns:a16="http://schemas.microsoft.com/office/drawing/2014/main" id="{69A4E5F7-AC9A-A23E-5ACC-51A88803DAD9}"/>
              </a:ext>
            </a:extLst>
          </p:cNvPr>
          <p:cNvGrpSpPr/>
          <p:nvPr/>
        </p:nvGrpSpPr>
        <p:grpSpPr>
          <a:xfrm>
            <a:off x="1659570" y="4569844"/>
            <a:ext cx="85793" cy="85250"/>
            <a:chOff x="4530942" y="3155200"/>
            <a:chExt cx="100330" cy="99695"/>
          </a:xfrm>
        </p:grpSpPr>
        <p:pic>
          <p:nvPicPr>
            <p:cNvPr id="125" name="object 229">
              <a:extLst>
                <a:ext uri="{FF2B5EF4-FFF2-40B4-BE49-F238E27FC236}">
                  <a16:creationId xmlns:a16="http://schemas.microsoft.com/office/drawing/2014/main" id="{555282B0-9DBC-A378-88DC-A16FF82F1D1F}"/>
                </a:ext>
              </a:extLst>
            </p:cNvPr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534735" y="3158993"/>
              <a:ext cx="92243" cy="91915"/>
            </a:xfrm>
            <a:prstGeom prst="rect">
              <a:avLst/>
            </a:prstGeom>
          </p:spPr>
        </p:pic>
        <p:pic>
          <p:nvPicPr>
            <p:cNvPr id="126" name="object 230">
              <a:extLst>
                <a:ext uri="{FF2B5EF4-FFF2-40B4-BE49-F238E27FC236}">
                  <a16:creationId xmlns:a16="http://schemas.microsoft.com/office/drawing/2014/main" id="{F28D11EF-4161-CB5C-9F14-8977BE868AFB}"/>
                </a:ext>
              </a:extLst>
            </p:cNvPr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530942" y="3155200"/>
              <a:ext cx="99830" cy="99501"/>
            </a:xfrm>
            <a:prstGeom prst="rect">
              <a:avLst/>
            </a:prstGeom>
          </p:spPr>
        </p:pic>
      </p:grpSp>
      <p:grpSp>
        <p:nvGrpSpPr>
          <p:cNvPr id="127" name="object 231">
            <a:extLst>
              <a:ext uri="{FF2B5EF4-FFF2-40B4-BE49-F238E27FC236}">
                <a16:creationId xmlns:a16="http://schemas.microsoft.com/office/drawing/2014/main" id="{A79E82EA-0D47-472E-C85E-345C1AB75EAD}"/>
              </a:ext>
            </a:extLst>
          </p:cNvPr>
          <p:cNvGrpSpPr/>
          <p:nvPr/>
        </p:nvGrpSpPr>
        <p:grpSpPr>
          <a:xfrm>
            <a:off x="1659376" y="4408456"/>
            <a:ext cx="85793" cy="85250"/>
            <a:chOff x="4530716" y="2966466"/>
            <a:chExt cx="100330" cy="99695"/>
          </a:xfrm>
        </p:grpSpPr>
        <p:pic>
          <p:nvPicPr>
            <p:cNvPr id="128" name="object 232">
              <a:extLst>
                <a:ext uri="{FF2B5EF4-FFF2-40B4-BE49-F238E27FC236}">
                  <a16:creationId xmlns:a16="http://schemas.microsoft.com/office/drawing/2014/main" id="{D805BCA2-1D98-A6A5-C201-617506DC5315}"/>
                </a:ext>
              </a:extLst>
            </p:cNvPr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534510" y="2970259"/>
              <a:ext cx="92258" cy="91921"/>
            </a:xfrm>
            <a:prstGeom prst="rect">
              <a:avLst/>
            </a:prstGeom>
          </p:spPr>
        </p:pic>
        <p:pic>
          <p:nvPicPr>
            <p:cNvPr id="129" name="object 233">
              <a:extLst>
                <a:ext uri="{FF2B5EF4-FFF2-40B4-BE49-F238E27FC236}">
                  <a16:creationId xmlns:a16="http://schemas.microsoft.com/office/drawing/2014/main" id="{C8378861-D329-E7CC-1486-C8145189CF57}"/>
                </a:ext>
              </a:extLst>
            </p:cNvPr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530716" y="2966466"/>
              <a:ext cx="99845" cy="99508"/>
            </a:xfrm>
            <a:prstGeom prst="rect">
              <a:avLst/>
            </a:prstGeom>
          </p:spPr>
        </p:pic>
      </p:grpSp>
      <p:grpSp>
        <p:nvGrpSpPr>
          <p:cNvPr id="130" name="object 234">
            <a:extLst>
              <a:ext uri="{FF2B5EF4-FFF2-40B4-BE49-F238E27FC236}">
                <a16:creationId xmlns:a16="http://schemas.microsoft.com/office/drawing/2014/main" id="{8B6FD611-2442-5BE6-C0DE-9D76FF09F944}"/>
              </a:ext>
            </a:extLst>
          </p:cNvPr>
          <p:cNvGrpSpPr/>
          <p:nvPr/>
        </p:nvGrpSpPr>
        <p:grpSpPr>
          <a:xfrm>
            <a:off x="2630743" y="5053607"/>
            <a:ext cx="85793" cy="85250"/>
            <a:chOff x="5666675" y="3720934"/>
            <a:chExt cx="100330" cy="99695"/>
          </a:xfrm>
        </p:grpSpPr>
        <p:pic>
          <p:nvPicPr>
            <p:cNvPr id="131" name="object 235">
              <a:extLst>
                <a:ext uri="{FF2B5EF4-FFF2-40B4-BE49-F238E27FC236}">
                  <a16:creationId xmlns:a16="http://schemas.microsoft.com/office/drawing/2014/main" id="{A6E53A56-82BC-A0CD-1E5C-07682A2C282C}"/>
                </a:ext>
              </a:extLst>
            </p:cNvPr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670467" y="3724728"/>
              <a:ext cx="92244" cy="91914"/>
            </a:xfrm>
            <a:prstGeom prst="rect">
              <a:avLst/>
            </a:prstGeom>
          </p:spPr>
        </p:pic>
        <p:pic>
          <p:nvPicPr>
            <p:cNvPr id="132" name="object 236">
              <a:extLst>
                <a:ext uri="{FF2B5EF4-FFF2-40B4-BE49-F238E27FC236}">
                  <a16:creationId xmlns:a16="http://schemas.microsoft.com/office/drawing/2014/main" id="{9A98B17B-013C-CB2D-0E90-74BF92BE962D}"/>
                </a:ext>
              </a:extLst>
            </p:cNvPr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666675" y="3720934"/>
              <a:ext cx="99830" cy="99501"/>
            </a:xfrm>
            <a:prstGeom prst="rect">
              <a:avLst/>
            </a:prstGeom>
          </p:spPr>
        </p:pic>
      </p:grpSp>
      <p:grpSp>
        <p:nvGrpSpPr>
          <p:cNvPr id="133" name="object 237">
            <a:extLst>
              <a:ext uri="{FF2B5EF4-FFF2-40B4-BE49-F238E27FC236}">
                <a16:creationId xmlns:a16="http://schemas.microsoft.com/office/drawing/2014/main" id="{5EC2053B-0420-9EBB-53AF-6D1C15B8C475}"/>
              </a:ext>
            </a:extLst>
          </p:cNvPr>
          <p:cNvGrpSpPr/>
          <p:nvPr/>
        </p:nvGrpSpPr>
        <p:grpSpPr>
          <a:xfrm>
            <a:off x="2630493" y="4892350"/>
            <a:ext cx="85793" cy="85250"/>
            <a:chOff x="5666383" y="3532353"/>
            <a:chExt cx="100330" cy="99695"/>
          </a:xfrm>
        </p:grpSpPr>
        <p:pic>
          <p:nvPicPr>
            <p:cNvPr id="134" name="object 238">
              <a:extLst>
                <a:ext uri="{FF2B5EF4-FFF2-40B4-BE49-F238E27FC236}">
                  <a16:creationId xmlns:a16="http://schemas.microsoft.com/office/drawing/2014/main" id="{262A0DF2-FCDC-4EF1-278A-CFD296859DF3}"/>
                </a:ext>
              </a:extLst>
            </p:cNvPr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670177" y="3536147"/>
              <a:ext cx="92245" cy="91919"/>
            </a:xfrm>
            <a:prstGeom prst="rect">
              <a:avLst/>
            </a:prstGeom>
          </p:spPr>
        </p:pic>
        <p:pic>
          <p:nvPicPr>
            <p:cNvPr id="135" name="object 239">
              <a:extLst>
                <a:ext uri="{FF2B5EF4-FFF2-40B4-BE49-F238E27FC236}">
                  <a16:creationId xmlns:a16="http://schemas.microsoft.com/office/drawing/2014/main" id="{3FE8815F-E05A-1441-1E1B-F43DAF369526}"/>
                </a:ext>
              </a:extLst>
            </p:cNvPr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666383" y="3532353"/>
              <a:ext cx="99832" cy="99506"/>
            </a:xfrm>
            <a:prstGeom prst="rect">
              <a:avLst/>
            </a:prstGeom>
          </p:spPr>
        </p:pic>
      </p:grpSp>
      <p:grpSp>
        <p:nvGrpSpPr>
          <p:cNvPr id="136" name="object 240">
            <a:extLst>
              <a:ext uri="{FF2B5EF4-FFF2-40B4-BE49-F238E27FC236}">
                <a16:creationId xmlns:a16="http://schemas.microsoft.com/office/drawing/2014/main" id="{5B4B6EF6-4876-291D-B6B7-D4628A4CC82F}"/>
              </a:ext>
            </a:extLst>
          </p:cNvPr>
          <p:cNvGrpSpPr/>
          <p:nvPr/>
        </p:nvGrpSpPr>
        <p:grpSpPr>
          <a:xfrm>
            <a:off x="2630732" y="4730973"/>
            <a:ext cx="85793" cy="85250"/>
            <a:chOff x="5666662" y="3343631"/>
            <a:chExt cx="100330" cy="99695"/>
          </a:xfrm>
        </p:grpSpPr>
        <p:pic>
          <p:nvPicPr>
            <p:cNvPr id="137" name="object 241">
              <a:extLst>
                <a:ext uri="{FF2B5EF4-FFF2-40B4-BE49-F238E27FC236}">
                  <a16:creationId xmlns:a16="http://schemas.microsoft.com/office/drawing/2014/main" id="{09C0F1FE-679C-FD4C-C36C-BA1ADCDF75A1}"/>
                </a:ext>
              </a:extLst>
            </p:cNvPr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670455" y="3347425"/>
              <a:ext cx="92252" cy="91915"/>
            </a:xfrm>
            <a:prstGeom prst="rect">
              <a:avLst/>
            </a:prstGeom>
          </p:spPr>
        </p:pic>
        <p:pic>
          <p:nvPicPr>
            <p:cNvPr id="138" name="object 242">
              <a:extLst>
                <a:ext uri="{FF2B5EF4-FFF2-40B4-BE49-F238E27FC236}">
                  <a16:creationId xmlns:a16="http://schemas.microsoft.com/office/drawing/2014/main" id="{07ABD35B-91DF-6AF6-7DB4-776FAAD261FB}"/>
                </a:ext>
              </a:extLst>
            </p:cNvPr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666662" y="3343631"/>
              <a:ext cx="99838" cy="99501"/>
            </a:xfrm>
            <a:prstGeom prst="rect">
              <a:avLst/>
            </a:prstGeom>
          </p:spPr>
        </p:pic>
      </p:grpSp>
      <p:grpSp>
        <p:nvGrpSpPr>
          <p:cNvPr id="139" name="object 243">
            <a:extLst>
              <a:ext uri="{FF2B5EF4-FFF2-40B4-BE49-F238E27FC236}">
                <a16:creationId xmlns:a16="http://schemas.microsoft.com/office/drawing/2014/main" id="{E09D3A3C-CB6D-DD72-0B7B-5C62AADECC5D}"/>
              </a:ext>
            </a:extLst>
          </p:cNvPr>
          <p:cNvGrpSpPr/>
          <p:nvPr/>
        </p:nvGrpSpPr>
        <p:grpSpPr>
          <a:xfrm>
            <a:off x="2630635" y="4569844"/>
            <a:ext cx="85793" cy="85250"/>
            <a:chOff x="5666549" y="3155200"/>
            <a:chExt cx="100330" cy="99695"/>
          </a:xfrm>
        </p:grpSpPr>
        <p:pic>
          <p:nvPicPr>
            <p:cNvPr id="140" name="object 244">
              <a:extLst>
                <a:ext uri="{FF2B5EF4-FFF2-40B4-BE49-F238E27FC236}">
                  <a16:creationId xmlns:a16="http://schemas.microsoft.com/office/drawing/2014/main" id="{3845F599-72BC-5931-22E2-802D456EF47C}"/>
                </a:ext>
              </a:extLst>
            </p:cNvPr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670342" y="3158993"/>
              <a:ext cx="92217" cy="91915"/>
            </a:xfrm>
            <a:prstGeom prst="rect">
              <a:avLst/>
            </a:prstGeom>
          </p:spPr>
        </p:pic>
        <p:pic>
          <p:nvPicPr>
            <p:cNvPr id="141" name="object 245">
              <a:extLst>
                <a:ext uri="{FF2B5EF4-FFF2-40B4-BE49-F238E27FC236}">
                  <a16:creationId xmlns:a16="http://schemas.microsoft.com/office/drawing/2014/main" id="{ECF1BB46-38E3-BAD1-FDBB-8E4D0ED0AC1B}"/>
                </a:ext>
              </a:extLst>
            </p:cNvPr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666549" y="3155200"/>
              <a:ext cx="99804" cy="99501"/>
            </a:xfrm>
            <a:prstGeom prst="rect">
              <a:avLst/>
            </a:prstGeom>
          </p:spPr>
        </p:pic>
      </p:grpSp>
      <p:grpSp>
        <p:nvGrpSpPr>
          <p:cNvPr id="142" name="object 246">
            <a:extLst>
              <a:ext uri="{FF2B5EF4-FFF2-40B4-BE49-F238E27FC236}">
                <a16:creationId xmlns:a16="http://schemas.microsoft.com/office/drawing/2014/main" id="{85CA8CF9-C148-34EA-E9D2-02728DF26B90}"/>
              </a:ext>
            </a:extLst>
          </p:cNvPr>
          <p:cNvGrpSpPr/>
          <p:nvPr/>
        </p:nvGrpSpPr>
        <p:grpSpPr>
          <a:xfrm>
            <a:off x="2630452" y="4408456"/>
            <a:ext cx="85793" cy="85250"/>
            <a:chOff x="5666335" y="2966466"/>
            <a:chExt cx="100330" cy="99695"/>
          </a:xfrm>
        </p:grpSpPr>
        <p:pic>
          <p:nvPicPr>
            <p:cNvPr id="143" name="object 247">
              <a:extLst>
                <a:ext uri="{FF2B5EF4-FFF2-40B4-BE49-F238E27FC236}">
                  <a16:creationId xmlns:a16="http://schemas.microsoft.com/office/drawing/2014/main" id="{B50BAAB2-8A03-E099-D48C-DDBC9B48660C}"/>
                </a:ext>
              </a:extLst>
            </p:cNvPr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670129" y="2970259"/>
              <a:ext cx="92233" cy="91921"/>
            </a:xfrm>
            <a:prstGeom prst="rect">
              <a:avLst/>
            </a:prstGeom>
          </p:spPr>
        </p:pic>
        <p:pic>
          <p:nvPicPr>
            <p:cNvPr id="144" name="object 248">
              <a:extLst>
                <a:ext uri="{FF2B5EF4-FFF2-40B4-BE49-F238E27FC236}">
                  <a16:creationId xmlns:a16="http://schemas.microsoft.com/office/drawing/2014/main" id="{0F57D45F-0E5C-6AF5-B109-92F958D8CA58}"/>
                </a:ext>
              </a:extLst>
            </p:cNvPr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666335" y="2966466"/>
              <a:ext cx="99820" cy="99508"/>
            </a:xfrm>
            <a:prstGeom prst="rect">
              <a:avLst/>
            </a:prstGeom>
          </p:spPr>
        </p:pic>
      </p:grpSp>
      <p:graphicFrame>
        <p:nvGraphicFramePr>
          <p:cNvPr id="145" name="object 104">
            <a:extLst>
              <a:ext uri="{FF2B5EF4-FFF2-40B4-BE49-F238E27FC236}">
                <a16:creationId xmlns:a16="http://schemas.microsoft.com/office/drawing/2014/main" id="{9AA6797D-891D-CD49-52F1-ADE9A083D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3859"/>
              </p:ext>
            </p:extLst>
          </p:nvPr>
        </p:nvGraphicFramePr>
        <p:xfrm>
          <a:off x="4125621" y="4272512"/>
          <a:ext cx="973042" cy="9676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28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7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8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8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7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46" name="object 105">
            <a:extLst>
              <a:ext uri="{FF2B5EF4-FFF2-40B4-BE49-F238E27FC236}">
                <a16:creationId xmlns:a16="http://schemas.microsoft.com/office/drawing/2014/main" id="{39441D1C-AD1D-3704-EC00-8CC613620BA8}"/>
              </a:ext>
            </a:extLst>
          </p:cNvPr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4542447" y="5401110"/>
            <a:ext cx="146863" cy="111662"/>
          </a:xfrm>
          <a:prstGeom prst="rect">
            <a:avLst/>
          </a:prstGeom>
        </p:spPr>
      </p:pic>
      <p:grpSp>
        <p:nvGrpSpPr>
          <p:cNvPr id="147" name="object 396">
            <a:extLst>
              <a:ext uri="{FF2B5EF4-FFF2-40B4-BE49-F238E27FC236}">
                <a16:creationId xmlns:a16="http://schemas.microsoft.com/office/drawing/2014/main" id="{D83D1977-992D-9E13-690D-61606A82517D}"/>
              </a:ext>
            </a:extLst>
          </p:cNvPr>
          <p:cNvGrpSpPr/>
          <p:nvPr/>
        </p:nvGrpSpPr>
        <p:grpSpPr>
          <a:xfrm>
            <a:off x="4237332" y="4390035"/>
            <a:ext cx="85793" cy="85250"/>
            <a:chOff x="1392041" y="4647086"/>
            <a:chExt cx="100330" cy="99695"/>
          </a:xfrm>
        </p:grpSpPr>
        <p:pic>
          <p:nvPicPr>
            <p:cNvPr id="148" name="object 397">
              <a:extLst>
                <a:ext uri="{FF2B5EF4-FFF2-40B4-BE49-F238E27FC236}">
                  <a16:creationId xmlns:a16="http://schemas.microsoft.com/office/drawing/2014/main" id="{A9FB56C6-3319-72B7-0A6B-E265901A614C}"/>
                </a:ext>
              </a:extLst>
            </p:cNvPr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395834" y="4650878"/>
              <a:ext cx="92235" cy="91919"/>
            </a:xfrm>
            <a:prstGeom prst="rect">
              <a:avLst/>
            </a:prstGeom>
          </p:spPr>
        </p:pic>
        <p:pic>
          <p:nvPicPr>
            <p:cNvPr id="149" name="object 398">
              <a:extLst>
                <a:ext uri="{FF2B5EF4-FFF2-40B4-BE49-F238E27FC236}">
                  <a16:creationId xmlns:a16="http://schemas.microsoft.com/office/drawing/2014/main" id="{EB21AAA2-362D-2996-0159-B3BF391E0E62}"/>
                </a:ext>
              </a:extLst>
            </p:cNvPr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392041" y="4647086"/>
              <a:ext cx="99821" cy="99505"/>
            </a:xfrm>
            <a:prstGeom prst="rect">
              <a:avLst/>
            </a:prstGeom>
          </p:spPr>
        </p:pic>
      </p:grpSp>
      <p:grpSp>
        <p:nvGrpSpPr>
          <p:cNvPr id="150" name="object 399">
            <a:extLst>
              <a:ext uri="{FF2B5EF4-FFF2-40B4-BE49-F238E27FC236}">
                <a16:creationId xmlns:a16="http://schemas.microsoft.com/office/drawing/2014/main" id="{41B830B1-A442-4AA1-76B7-6CD5803A863D}"/>
              </a:ext>
            </a:extLst>
          </p:cNvPr>
          <p:cNvGrpSpPr/>
          <p:nvPr/>
        </p:nvGrpSpPr>
        <p:grpSpPr>
          <a:xfrm>
            <a:off x="4397607" y="4378119"/>
            <a:ext cx="85793" cy="85250"/>
            <a:chOff x="1579474" y="4633151"/>
            <a:chExt cx="100330" cy="99695"/>
          </a:xfrm>
        </p:grpSpPr>
        <p:pic>
          <p:nvPicPr>
            <p:cNvPr id="151" name="object 400">
              <a:extLst>
                <a:ext uri="{FF2B5EF4-FFF2-40B4-BE49-F238E27FC236}">
                  <a16:creationId xmlns:a16="http://schemas.microsoft.com/office/drawing/2014/main" id="{619E6EF4-17B1-2FB3-9847-D6CBBFE77903}"/>
                </a:ext>
              </a:extLst>
            </p:cNvPr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583268" y="4636944"/>
              <a:ext cx="92234" cy="91919"/>
            </a:xfrm>
            <a:prstGeom prst="rect">
              <a:avLst/>
            </a:prstGeom>
          </p:spPr>
        </p:pic>
        <p:pic>
          <p:nvPicPr>
            <p:cNvPr id="152" name="object 401">
              <a:extLst>
                <a:ext uri="{FF2B5EF4-FFF2-40B4-BE49-F238E27FC236}">
                  <a16:creationId xmlns:a16="http://schemas.microsoft.com/office/drawing/2014/main" id="{0606122D-7728-AC72-8469-2F60C35BD701}"/>
                </a:ext>
              </a:extLst>
            </p:cNvPr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579474" y="4633151"/>
              <a:ext cx="99821" cy="99505"/>
            </a:xfrm>
            <a:prstGeom prst="rect">
              <a:avLst/>
            </a:prstGeom>
          </p:spPr>
        </p:pic>
      </p:grpSp>
      <p:grpSp>
        <p:nvGrpSpPr>
          <p:cNvPr id="153" name="object 402">
            <a:extLst>
              <a:ext uri="{FF2B5EF4-FFF2-40B4-BE49-F238E27FC236}">
                <a16:creationId xmlns:a16="http://schemas.microsoft.com/office/drawing/2014/main" id="{F92B9ED3-9441-919A-618E-EC558C050987}"/>
              </a:ext>
            </a:extLst>
          </p:cNvPr>
          <p:cNvGrpSpPr/>
          <p:nvPr/>
        </p:nvGrpSpPr>
        <p:grpSpPr>
          <a:xfrm>
            <a:off x="4572226" y="4373350"/>
            <a:ext cx="85793" cy="85250"/>
            <a:chOff x="1783681" y="4627574"/>
            <a:chExt cx="100330" cy="99695"/>
          </a:xfrm>
        </p:grpSpPr>
        <p:pic>
          <p:nvPicPr>
            <p:cNvPr id="154" name="object 403">
              <a:extLst>
                <a:ext uri="{FF2B5EF4-FFF2-40B4-BE49-F238E27FC236}">
                  <a16:creationId xmlns:a16="http://schemas.microsoft.com/office/drawing/2014/main" id="{1F66CF1E-963E-456C-6BE1-D54445591CC6}"/>
                </a:ext>
              </a:extLst>
            </p:cNvPr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787475" y="4631367"/>
              <a:ext cx="92232" cy="91921"/>
            </a:xfrm>
            <a:prstGeom prst="rect">
              <a:avLst/>
            </a:prstGeom>
          </p:spPr>
        </p:pic>
        <p:pic>
          <p:nvPicPr>
            <p:cNvPr id="155" name="object 404">
              <a:extLst>
                <a:ext uri="{FF2B5EF4-FFF2-40B4-BE49-F238E27FC236}">
                  <a16:creationId xmlns:a16="http://schemas.microsoft.com/office/drawing/2014/main" id="{5D567EF7-C319-AB2D-CDAA-2C5D159FC164}"/>
                </a:ext>
              </a:extLst>
            </p:cNvPr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783681" y="4627574"/>
              <a:ext cx="99819" cy="99507"/>
            </a:xfrm>
            <a:prstGeom prst="rect">
              <a:avLst/>
            </a:prstGeom>
          </p:spPr>
        </p:pic>
      </p:grpSp>
      <p:grpSp>
        <p:nvGrpSpPr>
          <p:cNvPr id="156" name="object 405">
            <a:extLst>
              <a:ext uri="{FF2B5EF4-FFF2-40B4-BE49-F238E27FC236}">
                <a16:creationId xmlns:a16="http://schemas.microsoft.com/office/drawing/2014/main" id="{8DDD6E4C-DE4B-1B35-0FA9-BF7073848BE3}"/>
              </a:ext>
            </a:extLst>
          </p:cNvPr>
          <p:cNvGrpSpPr/>
          <p:nvPr/>
        </p:nvGrpSpPr>
        <p:grpSpPr>
          <a:xfrm>
            <a:off x="4755278" y="4378151"/>
            <a:ext cx="85793" cy="85250"/>
            <a:chOff x="1997750" y="4633188"/>
            <a:chExt cx="100330" cy="99695"/>
          </a:xfrm>
        </p:grpSpPr>
        <p:pic>
          <p:nvPicPr>
            <p:cNvPr id="157" name="object 406">
              <a:extLst>
                <a:ext uri="{FF2B5EF4-FFF2-40B4-BE49-F238E27FC236}">
                  <a16:creationId xmlns:a16="http://schemas.microsoft.com/office/drawing/2014/main" id="{86EBB938-81B8-3035-6D25-0E73571C612D}"/>
                </a:ext>
              </a:extLst>
            </p:cNvPr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001543" y="4636980"/>
              <a:ext cx="92235" cy="91926"/>
            </a:xfrm>
            <a:prstGeom prst="rect">
              <a:avLst/>
            </a:prstGeom>
          </p:spPr>
        </p:pic>
        <p:pic>
          <p:nvPicPr>
            <p:cNvPr id="158" name="object 407">
              <a:extLst>
                <a:ext uri="{FF2B5EF4-FFF2-40B4-BE49-F238E27FC236}">
                  <a16:creationId xmlns:a16="http://schemas.microsoft.com/office/drawing/2014/main" id="{59548BFE-BA69-A155-F5A3-5ACA295723DC}"/>
                </a:ext>
              </a:extLst>
            </p:cNvPr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997750" y="4633188"/>
              <a:ext cx="99821" cy="99512"/>
            </a:xfrm>
            <a:prstGeom prst="rect">
              <a:avLst/>
            </a:prstGeom>
          </p:spPr>
        </p:pic>
      </p:grpSp>
      <p:grpSp>
        <p:nvGrpSpPr>
          <p:cNvPr id="159" name="object 408">
            <a:extLst>
              <a:ext uri="{FF2B5EF4-FFF2-40B4-BE49-F238E27FC236}">
                <a16:creationId xmlns:a16="http://schemas.microsoft.com/office/drawing/2014/main" id="{B1F01C43-2937-EAF7-0D6D-0337AE9D5045}"/>
              </a:ext>
            </a:extLst>
          </p:cNvPr>
          <p:cNvGrpSpPr/>
          <p:nvPr/>
        </p:nvGrpSpPr>
        <p:grpSpPr>
          <a:xfrm>
            <a:off x="4914112" y="4379295"/>
            <a:ext cx="85793" cy="85250"/>
            <a:chOff x="2183498" y="4634526"/>
            <a:chExt cx="100330" cy="99695"/>
          </a:xfrm>
        </p:grpSpPr>
        <p:pic>
          <p:nvPicPr>
            <p:cNvPr id="160" name="object 409">
              <a:extLst>
                <a:ext uri="{FF2B5EF4-FFF2-40B4-BE49-F238E27FC236}">
                  <a16:creationId xmlns:a16="http://schemas.microsoft.com/office/drawing/2014/main" id="{39F611C5-19CC-D739-EAF4-9F73BD5517B8}"/>
                </a:ext>
              </a:extLst>
            </p:cNvPr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187291" y="4638320"/>
              <a:ext cx="92233" cy="91920"/>
            </a:xfrm>
            <a:prstGeom prst="rect">
              <a:avLst/>
            </a:prstGeom>
          </p:spPr>
        </p:pic>
        <p:pic>
          <p:nvPicPr>
            <p:cNvPr id="161" name="object 410">
              <a:extLst>
                <a:ext uri="{FF2B5EF4-FFF2-40B4-BE49-F238E27FC236}">
                  <a16:creationId xmlns:a16="http://schemas.microsoft.com/office/drawing/2014/main" id="{CF9EB84B-6668-76A3-0CF8-5E4B2BC9FA66}"/>
                </a:ext>
              </a:extLst>
            </p:cNvPr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183498" y="4634526"/>
              <a:ext cx="99819" cy="99507"/>
            </a:xfrm>
            <a:prstGeom prst="rect">
              <a:avLst/>
            </a:prstGeom>
          </p:spPr>
        </p:pic>
      </p:grpSp>
      <p:grpSp>
        <p:nvGrpSpPr>
          <p:cNvPr id="162" name="object 411">
            <a:extLst>
              <a:ext uri="{FF2B5EF4-FFF2-40B4-BE49-F238E27FC236}">
                <a16:creationId xmlns:a16="http://schemas.microsoft.com/office/drawing/2014/main" id="{070AB877-47BB-AB85-4558-185C294BCF6C}"/>
              </a:ext>
            </a:extLst>
          </p:cNvPr>
          <p:cNvGrpSpPr/>
          <p:nvPr/>
        </p:nvGrpSpPr>
        <p:grpSpPr>
          <a:xfrm>
            <a:off x="4922443" y="4547110"/>
            <a:ext cx="85793" cy="85250"/>
            <a:chOff x="2193241" y="4830777"/>
            <a:chExt cx="100330" cy="99695"/>
          </a:xfrm>
        </p:grpSpPr>
        <p:pic>
          <p:nvPicPr>
            <p:cNvPr id="163" name="object 412">
              <a:extLst>
                <a:ext uri="{FF2B5EF4-FFF2-40B4-BE49-F238E27FC236}">
                  <a16:creationId xmlns:a16="http://schemas.microsoft.com/office/drawing/2014/main" id="{AD3A0392-6FCD-13FF-0F75-84345E5247A4}"/>
                </a:ext>
              </a:extLst>
            </p:cNvPr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197035" y="4834570"/>
              <a:ext cx="92232" cy="91932"/>
            </a:xfrm>
            <a:prstGeom prst="rect">
              <a:avLst/>
            </a:prstGeom>
          </p:spPr>
        </p:pic>
        <p:pic>
          <p:nvPicPr>
            <p:cNvPr id="164" name="object 413">
              <a:extLst>
                <a:ext uri="{FF2B5EF4-FFF2-40B4-BE49-F238E27FC236}">
                  <a16:creationId xmlns:a16="http://schemas.microsoft.com/office/drawing/2014/main" id="{6A63BA37-3E2C-8ECC-4C69-32AD24867786}"/>
                </a:ext>
              </a:extLst>
            </p:cNvPr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193241" y="4830777"/>
              <a:ext cx="99819" cy="99518"/>
            </a:xfrm>
            <a:prstGeom prst="rect">
              <a:avLst/>
            </a:prstGeom>
          </p:spPr>
        </p:pic>
      </p:grpSp>
      <p:grpSp>
        <p:nvGrpSpPr>
          <p:cNvPr id="165" name="object 414">
            <a:extLst>
              <a:ext uri="{FF2B5EF4-FFF2-40B4-BE49-F238E27FC236}">
                <a16:creationId xmlns:a16="http://schemas.microsoft.com/office/drawing/2014/main" id="{7C48B1AC-F978-7043-DEE6-7A1E8149F7B0}"/>
              </a:ext>
            </a:extLst>
          </p:cNvPr>
          <p:cNvGrpSpPr/>
          <p:nvPr/>
        </p:nvGrpSpPr>
        <p:grpSpPr>
          <a:xfrm>
            <a:off x="4767572" y="4536839"/>
            <a:ext cx="85793" cy="85250"/>
            <a:chOff x="2012127" y="4818765"/>
            <a:chExt cx="100330" cy="99695"/>
          </a:xfrm>
        </p:grpSpPr>
        <p:pic>
          <p:nvPicPr>
            <p:cNvPr id="166" name="object 415">
              <a:extLst>
                <a:ext uri="{FF2B5EF4-FFF2-40B4-BE49-F238E27FC236}">
                  <a16:creationId xmlns:a16="http://schemas.microsoft.com/office/drawing/2014/main" id="{0E6ECF8E-CF18-8FCA-630C-C9EE95130817}"/>
                </a:ext>
              </a:extLst>
            </p:cNvPr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015922" y="4822558"/>
              <a:ext cx="92233" cy="91932"/>
            </a:xfrm>
            <a:prstGeom prst="rect">
              <a:avLst/>
            </a:prstGeom>
          </p:spPr>
        </p:pic>
        <p:pic>
          <p:nvPicPr>
            <p:cNvPr id="167" name="object 416">
              <a:extLst>
                <a:ext uri="{FF2B5EF4-FFF2-40B4-BE49-F238E27FC236}">
                  <a16:creationId xmlns:a16="http://schemas.microsoft.com/office/drawing/2014/main" id="{1C586321-E733-E65F-276A-317FB4041E00}"/>
                </a:ext>
              </a:extLst>
            </p:cNvPr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012127" y="4818765"/>
              <a:ext cx="99819" cy="99518"/>
            </a:xfrm>
            <a:prstGeom prst="rect">
              <a:avLst/>
            </a:prstGeom>
          </p:spPr>
        </p:pic>
      </p:grpSp>
      <p:grpSp>
        <p:nvGrpSpPr>
          <p:cNvPr id="168" name="object 417">
            <a:extLst>
              <a:ext uri="{FF2B5EF4-FFF2-40B4-BE49-F238E27FC236}">
                <a16:creationId xmlns:a16="http://schemas.microsoft.com/office/drawing/2014/main" id="{33F7008E-FCB1-5D7D-90FE-30201C72CB97}"/>
              </a:ext>
            </a:extLst>
          </p:cNvPr>
          <p:cNvGrpSpPr/>
          <p:nvPr/>
        </p:nvGrpSpPr>
        <p:grpSpPr>
          <a:xfrm>
            <a:off x="4572000" y="4530115"/>
            <a:ext cx="85793" cy="85250"/>
            <a:chOff x="1783417" y="4810902"/>
            <a:chExt cx="100330" cy="99695"/>
          </a:xfrm>
        </p:grpSpPr>
        <p:pic>
          <p:nvPicPr>
            <p:cNvPr id="169" name="object 418">
              <a:extLst>
                <a:ext uri="{FF2B5EF4-FFF2-40B4-BE49-F238E27FC236}">
                  <a16:creationId xmlns:a16="http://schemas.microsoft.com/office/drawing/2014/main" id="{4BDA035F-15FF-1394-C966-EE97F4FD40EB}"/>
                </a:ext>
              </a:extLst>
            </p:cNvPr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787210" y="4814695"/>
              <a:ext cx="92239" cy="91921"/>
            </a:xfrm>
            <a:prstGeom prst="rect">
              <a:avLst/>
            </a:prstGeom>
          </p:spPr>
        </p:pic>
        <p:pic>
          <p:nvPicPr>
            <p:cNvPr id="170" name="object 419">
              <a:extLst>
                <a:ext uri="{FF2B5EF4-FFF2-40B4-BE49-F238E27FC236}">
                  <a16:creationId xmlns:a16="http://schemas.microsoft.com/office/drawing/2014/main" id="{9628BEE9-DC5F-CB51-8887-A89044727B53}"/>
                </a:ext>
              </a:extLst>
            </p:cNvPr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783417" y="4810902"/>
              <a:ext cx="99825" cy="99507"/>
            </a:xfrm>
            <a:prstGeom prst="rect">
              <a:avLst/>
            </a:prstGeom>
          </p:spPr>
        </p:pic>
      </p:grpSp>
      <p:grpSp>
        <p:nvGrpSpPr>
          <p:cNvPr id="171" name="object 420">
            <a:extLst>
              <a:ext uri="{FF2B5EF4-FFF2-40B4-BE49-F238E27FC236}">
                <a16:creationId xmlns:a16="http://schemas.microsoft.com/office/drawing/2014/main" id="{23CF704A-0A8B-46AC-31E9-57AC741AB93C}"/>
              </a:ext>
            </a:extLst>
          </p:cNvPr>
          <p:cNvGrpSpPr/>
          <p:nvPr/>
        </p:nvGrpSpPr>
        <p:grpSpPr>
          <a:xfrm>
            <a:off x="4512372" y="4657880"/>
            <a:ext cx="204708" cy="204165"/>
            <a:chOff x="1713684" y="4960316"/>
            <a:chExt cx="239395" cy="238760"/>
          </a:xfrm>
        </p:grpSpPr>
        <p:pic>
          <p:nvPicPr>
            <p:cNvPr id="172" name="object 421">
              <a:extLst>
                <a:ext uri="{FF2B5EF4-FFF2-40B4-BE49-F238E27FC236}">
                  <a16:creationId xmlns:a16="http://schemas.microsoft.com/office/drawing/2014/main" id="{B68F595B-F2A3-BC4E-B3B2-D7FC80042350}"/>
                </a:ext>
              </a:extLst>
            </p:cNvPr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717478" y="4964109"/>
              <a:ext cx="231709" cy="230935"/>
            </a:xfrm>
            <a:prstGeom prst="rect">
              <a:avLst/>
            </a:prstGeom>
          </p:spPr>
        </p:pic>
        <p:pic>
          <p:nvPicPr>
            <p:cNvPr id="173" name="object 422">
              <a:extLst>
                <a:ext uri="{FF2B5EF4-FFF2-40B4-BE49-F238E27FC236}">
                  <a16:creationId xmlns:a16="http://schemas.microsoft.com/office/drawing/2014/main" id="{7F6DEBE2-736C-B504-DD87-D90F272DF404}"/>
                </a:ext>
              </a:extLst>
            </p:cNvPr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713684" y="4960316"/>
              <a:ext cx="239296" cy="238521"/>
            </a:xfrm>
            <a:prstGeom prst="rect">
              <a:avLst/>
            </a:prstGeom>
          </p:spPr>
        </p:pic>
      </p:grpSp>
      <p:grpSp>
        <p:nvGrpSpPr>
          <p:cNvPr id="174" name="object 423">
            <a:extLst>
              <a:ext uri="{FF2B5EF4-FFF2-40B4-BE49-F238E27FC236}">
                <a16:creationId xmlns:a16="http://schemas.microsoft.com/office/drawing/2014/main" id="{98B507C7-CB44-DBC4-DCDE-91EBC2F426F0}"/>
              </a:ext>
            </a:extLst>
          </p:cNvPr>
          <p:cNvGrpSpPr/>
          <p:nvPr/>
        </p:nvGrpSpPr>
        <p:grpSpPr>
          <a:xfrm>
            <a:off x="4385898" y="4536429"/>
            <a:ext cx="85793" cy="85250"/>
            <a:chOff x="1565781" y="4818286"/>
            <a:chExt cx="100330" cy="99695"/>
          </a:xfrm>
        </p:grpSpPr>
        <p:pic>
          <p:nvPicPr>
            <p:cNvPr id="175" name="object 424">
              <a:extLst>
                <a:ext uri="{FF2B5EF4-FFF2-40B4-BE49-F238E27FC236}">
                  <a16:creationId xmlns:a16="http://schemas.microsoft.com/office/drawing/2014/main" id="{A35A545B-10F9-5A84-892F-51BAFA3FCB5A}"/>
                </a:ext>
              </a:extLst>
            </p:cNvPr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569574" y="4822080"/>
              <a:ext cx="92235" cy="91927"/>
            </a:xfrm>
            <a:prstGeom prst="rect">
              <a:avLst/>
            </a:prstGeom>
          </p:spPr>
        </p:pic>
        <p:pic>
          <p:nvPicPr>
            <p:cNvPr id="176" name="object 425">
              <a:extLst>
                <a:ext uri="{FF2B5EF4-FFF2-40B4-BE49-F238E27FC236}">
                  <a16:creationId xmlns:a16="http://schemas.microsoft.com/office/drawing/2014/main" id="{FD2241B9-85FD-ECCB-8F5B-7615384DA5A6}"/>
                </a:ext>
              </a:extLst>
            </p:cNvPr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565781" y="4818286"/>
              <a:ext cx="99821" cy="99514"/>
            </a:xfrm>
            <a:prstGeom prst="rect">
              <a:avLst/>
            </a:prstGeom>
          </p:spPr>
        </p:pic>
      </p:grpSp>
      <p:grpSp>
        <p:nvGrpSpPr>
          <p:cNvPr id="177" name="object 426">
            <a:extLst>
              <a:ext uri="{FF2B5EF4-FFF2-40B4-BE49-F238E27FC236}">
                <a16:creationId xmlns:a16="http://schemas.microsoft.com/office/drawing/2014/main" id="{6D1E0470-4AA4-2343-AD54-A630A1AE6EC8}"/>
              </a:ext>
            </a:extLst>
          </p:cNvPr>
          <p:cNvGrpSpPr/>
          <p:nvPr/>
        </p:nvGrpSpPr>
        <p:grpSpPr>
          <a:xfrm>
            <a:off x="4223412" y="4546282"/>
            <a:ext cx="85793" cy="85250"/>
            <a:chOff x="1375763" y="4829808"/>
            <a:chExt cx="100330" cy="99695"/>
          </a:xfrm>
        </p:grpSpPr>
        <p:pic>
          <p:nvPicPr>
            <p:cNvPr id="178" name="object 427">
              <a:extLst>
                <a:ext uri="{FF2B5EF4-FFF2-40B4-BE49-F238E27FC236}">
                  <a16:creationId xmlns:a16="http://schemas.microsoft.com/office/drawing/2014/main" id="{A5081AD6-1A1A-5465-2DB5-BC2AE224441A}"/>
                </a:ext>
              </a:extLst>
            </p:cNvPr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79556" y="4833600"/>
              <a:ext cx="92233" cy="91932"/>
            </a:xfrm>
            <a:prstGeom prst="rect">
              <a:avLst/>
            </a:prstGeom>
          </p:spPr>
        </p:pic>
        <p:pic>
          <p:nvPicPr>
            <p:cNvPr id="179" name="object 428">
              <a:extLst>
                <a:ext uri="{FF2B5EF4-FFF2-40B4-BE49-F238E27FC236}">
                  <a16:creationId xmlns:a16="http://schemas.microsoft.com/office/drawing/2014/main" id="{B5AC7E63-17B9-B4B3-50E1-7D7C9514D248}"/>
                </a:ext>
              </a:extLst>
            </p:cNvPr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375763" y="4829808"/>
              <a:ext cx="99819" cy="99518"/>
            </a:xfrm>
            <a:prstGeom prst="rect">
              <a:avLst/>
            </a:prstGeom>
          </p:spPr>
        </p:pic>
      </p:grpSp>
      <p:grpSp>
        <p:nvGrpSpPr>
          <p:cNvPr id="180" name="object 429">
            <a:extLst>
              <a:ext uri="{FF2B5EF4-FFF2-40B4-BE49-F238E27FC236}">
                <a16:creationId xmlns:a16="http://schemas.microsoft.com/office/drawing/2014/main" id="{ED15692B-9BC0-1173-3143-A3BD3A984763}"/>
              </a:ext>
            </a:extLst>
          </p:cNvPr>
          <p:cNvGrpSpPr/>
          <p:nvPr/>
        </p:nvGrpSpPr>
        <p:grpSpPr>
          <a:xfrm>
            <a:off x="4221840" y="4721067"/>
            <a:ext cx="85793" cy="85250"/>
            <a:chOff x="1373924" y="5034210"/>
            <a:chExt cx="100330" cy="99695"/>
          </a:xfrm>
        </p:grpSpPr>
        <p:pic>
          <p:nvPicPr>
            <p:cNvPr id="181" name="object 430">
              <a:extLst>
                <a:ext uri="{FF2B5EF4-FFF2-40B4-BE49-F238E27FC236}">
                  <a16:creationId xmlns:a16="http://schemas.microsoft.com/office/drawing/2014/main" id="{E5A789AC-3F04-1F17-F0A2-E10B078F8355}"/>
                </a:ext>
              </a:extLst>
            </p:cNvPr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77717" y="5038004"/>
              <a:ext cx="92235" cy="91925"/>
            </a:xfrm>
            <a:prstGeom prst="rect">
              <a:avLst/>
            </a:prstGeom>
          </p:spPr>
        </p:pic>
        <p:pic>
          <p:nvPicPr>
            <p:cNvPr id="182" name="object 431">
              <a:extLst>
                <a:ext uri="{FF2B5EF4-FFF2-40B4-BE49-F238E27FC236}">
                  <a16:creationId xmlns:a16="http://schemas.microsoft.com/office/drawing/2014/main" id="{65EE8193-1D0D-608A-5F16-BCD882EC910C}"/>
                </a:ext>
              </a:extLst>
            </p:cNvPr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373924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183" name="object 432">
            <a:extLst>
              <a:ext uri="{FF2B5EF4-FFF2-40B4-BE49-F238E27FC236}">
                <a16:creationId xmlns:a16="http://schemas.microsoft.com/office/drawing/2014/main" id="{34F250C5-715E-706E-622C-D847A17030B8}"/>
              </a:ext>
            </a:extLst>
          </p:cNvPr>
          <p:cNvGrpSpPr/>
          <p:nvPr/>
        </p:nvGrpSpPr>
        <p:grpSpPr>
          <a:xfrm>
            <a:off x="4381076" y="4721067"/>
            <a:ext cx="85793" cy="85250"/>
            <a:chOff x="1560142" y="5034210"/>
            <a:chExt cx="100330" cy="99695"/>
          </a:xfrm>
        </p:grpSpPr>
        <p:pic>
          <p:nvPicPr>
            <p:cNvPr id="184" name="object 433">
              <a:extLst>
                <a:ext uri="{FF2B5EF4-FFF2-40B4-BE49-F238E27FC236}">
                  <a16:creationId xmlns:a16="http://schemas.microsoft.com/office/drawing/2014/main" id="{EC8FC402-36B0-BA25-13DE-9E888104ECEF}"/>
                </a:ext>
              </a:extLst>
            </p:cNvPr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563935" y="5038004"/>
              <a:ext cx="92235" cy="91925"/>
            </a:xfrm>
            <a:prstGeom prst="rect">
              <a:avLst/>
            </a:prstGeom>
          </p:spPr>
        </p:pic>
        <p:pic>
          <p:nvPicPr>
            <p:cNvPr id="185" name="object 434">
              <a:extLst>
                <a:ext uri="{FF2B5EF4-FFF2-40B4-BE49-F238E27FC236}">
                  <a16:creationId xmlns:a16="http://schemas.microsoft.com/office/drawing/2014/main" id="{6F4BEDCA-B6AE-C850-A6F7-61D53A287208}"/>
                </a:ext>
              </a:extLst>
            </p:cNvPr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560142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186" name="object 435">
            <a:extLst>
              <a:ext uri="{FF2B5EF4-FFF2-40B4-BE49-F238E27FC236}">
                <a16:creationId xmlns:a16="http://schemas.microsoft.com/office/drawing/2014/main" id="{13A3A4EF-3110-88BF-439B-287DF42F678C}"/>
              </a:ext>
            </a:extLst>
          </p:cNvPr>
          <p:cNvGrpSpPr/>
          <p:nvPr/>
        </p:nvGrpSpPr>
        <p:grpSpPr>
          <a:xfrm>
            <a:off x="4763902" y="4721067"/>
            <a:ext cx="85793" cy="85250"/>
            <a:chOff x="2007836" y="5034210"/>
            <a:chExt cx="100330" cy="99695"/>
          </a:xfrm>
        </p:grpSpPr>
        <p:pic>
          <p:nvPicPr>
            <p:cNvPr id="187" name="object 436">
              <a:extLst>
                <a:ext uri="{FF2B5EF4-FFF2-40B4-BE49-F238E27FC236}">
                  <a16:creationId xmlns:a16="http://schemas.microsoft.com/office/drawing/2014/main" id="{BB18396A-1B46-D6FC-59B4-584BF29512C1}"/>
                </a:ext>
              </a:extLst>
            </p:cNvPr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011629" y="5038004"/>
              <a:ext cx="92239" cy="91925"/>
            </a:xfrm>
            <a:prstGeom prst="rect">
              <a:avLst/>
            </a:prstGeom>
          </p:spPr>
        </p:pic>
        <p:pic>
          <p:nvPicPr>
            <p:cNvPr id="188" name="object 437">
              <a:extLst>
                <a:ext uri="{FF2B5EF4-FFF2-40B4-BE49-F238E27FC236}">
                  <a16:creationId xmlns:a16="http://schemas.microsoft.com/office/drawing/2014/main" id="{48438038-F40B-1A7A-31DA-B2C4E6FD5B1E}"/>
                </a:ext>
              </a:extLst>
            </p:cNvPr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007836" y="5034210"/>
              <a:ext cx="99825" cy="99512"/>
            </a:xfrm>
            <a:prstGeom prst="rect">
              <a:avLst/>
            </a:prstGeom>
          </p:spPr>
        </p:pic>
      </p:grpSp>
      <p:grpSp>
        <p:nvGrpSpPr>
          <p:cNvPr id="189" name="object 438">
            <a:extLst>
              <a:ext uri="{FF2B5EF4-FFF2-40B4-BE49-F238E27FC236}">
                <a16:creationId xmlns:a16="http://schemas.microsoft.com/office/drawing/2014/main" id="{A1CC2052-93C1-414C-11D9-24AC01199200}"/>
              </a:ext>
            </a:extLst>
          </p:cNvPr>
          <p:cNvGrpSpPr/>
          <p:nvPr/>
        </p:nvGrpSpPr>
        <p:grpSpPr>
          <a:xfrm>
            <a:off x="4921169" y="4721067"/>
            <a:ext cx="85793" cy="85250"/>
            <a:chOff x="2191751" y="5034210"/>
            <a:chExt cx="100330" cy="99695"/>
          </a:xfrm>
        </p:grpSpPr>
        <p:pic>
          <p:nvPicPr>
            <p:cNvPr id="190" name="object 439">
              <a:extLst>
                <a:ext uri="{FF2B5EF4-FFF2-40B4-BE49-F238E27FC236}">
                  <a16:creationId xmlns:a16="http://schemas.microsoft.com/office/drawing/2014/main" id="{E71725B6-4E0F-EDDB-1C8D-5A12796523DB}"/>
                </a:ext>
              </a:extLst>
            </p:cNvPr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195545" y="5038004"/>
              <a:ext cx="92232" cy="91925"/>
            </a:xfrm>
            <a:prstGeom prst="rect">
              <a:avLst/>
            </a:prstGeom>
          </p:spPr>
        </p:pic>
        <p:pic>
          <p:nvPicPr>
            <p:cNvPr id="191" name="object 440">
              <a:extLst>
                <a:ext uri="{FF2B5EF4-FFF2-40B4-BE49-F238E27FC236}">
                  <a16:creationId xmlns:a16="http://schemas.microsoft.com/office/drawing/2014/main" id="{469FB324-6A75-8188-A4DC-0C15017F9F9F}"/>
                </a:ext>
              </a:extLst>
            </p:cNvPr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2191751" y="5034210"/>
              <a:ext cx="99819" cy="99512"/>
            </a:xfrm>
            <a:prstGeom prst="rect">
              <a:avLst/>
            </a:prstGeom>
          </p:spPr>
        </p:pic>
      </p:grpSp>
      <p:grpSp>
        <p:nvGrpSpPr>
          <p:cNvPr id="192" name="object 441">
            <a:extLst>
              <a:ext uri="{FF2B5EF4-FFF2-40B4-BE49-F238E27FC236}">
                <a16:creationId xmlns:a16="http://schemas.microsoft.com/office/drawing/2014/main" id="{B423BC02-9400-C97B-0C4E-97753A09765E}"/>
              </a:ext>
            </a:extLst>
          </p:cNvPr>
          <p:cNvGrpSpPr/>
          <p:nvPr/>
        </p:nvGrpSpPr>
        <p:grpSpPr>
          <a:xfrm>
            <a:off x="4234161" y="5051352"/>
            <a:ext cx="85793" cy="85250"/>
            <a:chOff x="1388333" y="5420459"/>
            <a:chExt cx="100330" cy="99695"/>
          </a:xfrm>
        </p:grpSpPr>
        <p:pic>
          <p:nvPicPr>
            <p:cNvPr id="193" name="object 442">
              <a:extLst>
                <a:ext uri="{FF2B5EF4-FFF2-40B4-BE49-F238E27FC236}">
                  <a16:creationId xmlns:a16="http://schemas.microsoft.com/office/drawing/2014/main" id="{354B8A6B-FE17-C536-0FF1-5DF14243208F}"/>
                </a:ext>
              </a:extLst>
            </p:cNvPr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392125" y="5424252"/>
              <a:ext cx="92233" cy="91904"/>
            </a:xfrm>
            <a:prstGeom prst="rect">
              <a:avLst/>
            </a:prstGeom>
          </p:spPr>
        </p:pic>
        <p:pic>
          <p:nvPicPr>
            <p:cNvPr id="194" name="object 443">
              <a:extLst>
                <a:ext uri="{FF2B5EF4-FFF2-40B4-BE49-F238E27FC236}">
                  <a16:creationId xmlns:a16="http://schemas.microsoft.com/office/drawing/2014/main" id="{836ED4AE-224F-E6DF-C6C7-D93E615243C4}"/>
                </a:ext>
              </a:extLst>
            </p:cNvPr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388333" y="5420459"/>
              <a:ext cx="99819" cy="99491"/>
            </a:xfrm>
            <a:prstGeom prst="rect">
              <a:avLst/>
            </a:prstGeom>
          </p:spPr>
        </p:pic>
      </p:grpSp>
      <p:grpSp>
        <p:nvGrpSpPr>
          <p:cNvPr id="195" name="object 444">
            <a:extLst>
              <a:ext uri="{FF2B5EF4-FFF2-40B4-BE49-F238E27FC236}">
                <a16:creationId xmlns:a16="http://schemas.microsoft.com/office/drawing/2014/main" id="{24C569B7-D9DE-5AC5-EE13-01E58E7D68B6}"/>
              </a:ext>
            </a:extLst>
          </p:cNvPr>
          <p:cNvGrpSpPr/>
          <p:nvPr/>
        </p:nvGrpSpPr>
        <p:grpSpPr>
          <a:xfrm>
            <a:off x="4397776" y="5056838"/>
            <a:ext cx="85793" cy="85250"/>
            <a:chOff x="1579672" y="5426875"/>
            <a:chExt cx="100330" cy="99695"/>
          </a:xfrm>
        </p:grpSpPr>
        <p:pic>
          <p:nvPicPr>
            <p:cNvPr id="196" name="object 445">
              <a:extLst>
                <a:ext uri="{FF2B5EF4-FFF2-40B4-BE49-F238E27FC236}">
                  <a16:creationId xmlns:a16="http://schemas.microsoft.com/office/drawing/2014/main" id="{2A303ED6-214E-E349-85A1-BABA4202582A}"/>
                </a:ext>
              </a:extLst>
            </p:cNvPr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583465" y="5430668"/>
              <a:ext cx="92232" cy="91934"/>
            </a:xfrm>
            <a:prstGeom prst="rect">
              <a:avLst/>
            </a:prstGeom>
          </p:spPr>
        </p:pic>
        <p:pic>
          <p:nvPicPr>
            <p:cNvPr id="197" name="object 446">
              <a:extLst>
                <a:ext uri="{FF2B5EF4-FFF2-40B4-BE49-F238E27FC236}">
                  <a16:creationId xmlns:a16="http://schemas.microsoft.com/office/drawing/2014/main" id="{544C3C27-2AAD-6F66-D81E-15DDABEA9726}"/>
                </a:ext>
              </a:extLst>
            </p:cNvPr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579672" y="5426875"/>
              <a:ext cx="99819" cy="99520"/>
            </a:xfrm>
            <a:prstGeom prst="rect">
              <a:avLst/>
            </a:prstGeom>
          </p:spPr>
        </p:pic>
      </p:grpSp>
      <p:grpSp>
        <p:nvGrpSpPr>
          <p:cNvPr id="198" name="object 447">
            <a:extLst>
              <a:ext uri="{FF2B5EF4-FFF2-40B4-BE49-F238E27FC236}">
                <a16:creationId xmlns:a16="http://schemas.microsoft.com/office/drawing/2014/main" id="{C0D6C49B-DCB7-152D-A07D-C97B562DD57D}"/>
              </a:ext>
            </a:extLst>
          </p:cNvPr>
          <p:cNvGrpSpPr/>
          <p:nvPr/>
        </p:nvGrpSpPr>
        <p:grpSpPr>
          <a:xfrm>
            <a:off x="4570342" y="5063580"/>
            <a:ext cx="85793" cy="85250"/>
            <a:chOff x="1781478" y="5434760"/>
            <a:chExt cx="100330" cy="99695"/>
          </a:xfrm>
        </p:grpSpPr>
        <p:pic>
          <p:nvPicPr>
            <p:cNvPr id="199" name="object 448">
              <a:extLst>
                <a:ext uri="{FF2B5EF4-FFF2-40B4-BE49-F238E27FC236}">
                  <a16:creationId xmlns:a16="http://schemas.microsoft.com/office/drawing/2014/main" id="{E1492AD2-0153-3426-9A99-8277118D42CD}"/>
                </a:ext>
              </a:extLst>
            </p:cNvPr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785270" y="5438553"/>
              <a:ext cx="92233" cy="91932"/>
            </a:xfrm>
            <a:prstGeom prst="rect">
              <a:avLst/>
            </a:prstGeom>
          </p:spPr>
        </p:pic>
        <p:pic>
          <p:nvPicPr>
            <p:cNvPr id="200" name="object 449">
              <a:extLst>
                <a:ext uri="{FF2B5EF4-FFF2-40B4-BE49-F238E27FC236}">
                  <a16:creationId xmlns:a16="http://schemas.microsoft.com/office/drawing/2014/main" id="{6388AECB-D47E-10B9-21ED-9F29C1495E57}"/>
                </a:ext>
              </a:extLst>
            </p:cNvPr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781478" y="5434760"/>
              <a:ext cx="99819" cy="99518"/>
            </a:xfrm>
            <a:prstGeom prst="rect">
              <a:avLst/>
            </a:prstGeom>
          </p:spPr>
        </p:pic>
      </p:grpSp>
      <p:grpSp>
        <p:nvGrpSpPr>
          <p:cNvPr id="201" name="object 450">
            <a:extLst>
              <a:ext uri="{FF2B5EF4-FFF2-40B4-BE49-F238E27FC236}">
                <a16:creationId xmlns:a16="http://schemas.microsoft.com/office/drawing/2014/main" id="{A9652DC3-6C5E-B5EB-19BC-87124A242741}"/>
              </a:ext>
            </a:extLst>
          </p:cNvPr>
          <p:cNvGrpSpPr/>
          <p:nvPr/>
        </p:nvGrpSpPr>
        <p:grpSpPr>
          <a:xfrm>
            <a:off x="4746739" y="5062504"/>
            <a:ext cx="85793" cy="85250"/>
            <a:chOff x="1987764" y="5433501"/>
            <a:chExt cx="100330" cy="99695"/>
          </a:xfrm>
        </p:grpSpPr>
        <p:pic>
          <p:nvPicPr>
            <p:cNvPr id="202" name="object 451">
              <a:extLst>
                <a:ext uri="{FF2B5EF4-FFF2-40B4-BE49-F238E27FC236}">
                  <a16:creationId xmlns:a16="http://schemas.microsoft.com/office/drawing/2014/main" id="{4D05A991-1A84-EF2B-F545-E080B39A585E}"/>
                </a:ext>
              </a:extLst>
            </p:cNvPr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991558" y="5437294"/>
              <a:ext cx="92232" cy="91919"/>
            </a:xfrm>
            <a:prstGeom prst="rect">
              <a:avLst/>
            </a:prstGeom>
          </p:spPr>
        </p:pic>
        <p:pic>
          <p:nvPicPr>
            <p:cNvPr id="203" name="object 452">
              <a:extLst>
                <a:ext uri="{FF2B5EF4-FFF2-40B4-BE49-F238E27FC236}">
                  <a16:creationId xmlns:a16="http://schemas.microsoft.com/office/drawing/2014/main" id="{094CE9B4-0B05-BAD8-3687-2C529697B43F}"/>
                </a:ext>
              </a:extLst>
            </p:cNvPr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987764" y="5433501"/>
              <a:ext cx="99819" cy="99505"/>
            </a:xfrm>
            <a:prstGeom prst="rect">
              <a:avLst/>
            </a:prstGeom>
          </p:spPr>
        </p:pic>
      </p:grpSp>
      <p:grpSp>
        <p:nvGrpSpPr>
          <p:cNvPr id="204" name="object 453">
            <a:extLst>
              <a:ext uri="{FF2B5EF4-FFF2-40B4-BE49-F238E27FC236}">
                <a16:creationId xmlns:a16="http://schemas.microsoft.com/office/drawing/2014/main" id="{D5563EF4-CD2D-6EC8-8C89-5035F10566F2}"/>
              </a:ext>
            </a:extLst>
          </p:cNvPr>
          <p:cNvGrpSpPr/>
          <p:nvPr/>
        </p:nvGrpSpPr>
        <p:grpSpPr>
          <a:xfrm>
            <a:off x="4909328" y="5052895"/>
            <a:ext cx="85793" cy="85250"/>
            <a:chOff x="2177903" y="5422264"/>
            <a:chExt cx="100330" cy="99695"/>
          </a:xfrm>
        </p:grpSpPr>
        <p:pic>
          <p:nvPicPr>
            <p:cNvPr id="205" name="object 454">
              <a:extLst>
                <a:ext uri="{FF2B5EF4-FFF2-40B4-BE49-F238E27FC236}">
                  <a16:creationId xmlns:a16="http://schemas.microsoft.com/office/drawing/2014/main" id="{147C11F0-17BC-CE01-6857-3D39355822E6}"/>
                </a:ext>
              </a:extLst>
            </p:cNvPr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181696" y="5426057"/>
              <a:ext cx="92235" cy="91934"/>
            </a:xfrm>
            <a:prstGeom prst="rect">
              <a:avLst/>
            </a:prstGeom>
          </p:spPr>
        </p:pic>
        <p:pic>
          <p:nvPicPr>
            <p:cNvPr id="206" name="object 455">
              <a:extLst>
                <a:ext uri="{FF2B5EF4-FFF2-40B4-BE49-F238E27FC236}">
                  <a16:creationId xmlns:a16="http://schemas.microsoft.com/office/drawing/2014/main" id="{C61078E9-A3DE-EEAE-16D0-54DCC1676D1C}"/>
                </a:ext>
              </a:extLst>
            </p:cNvPr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77903" y="5422264"/>
              <a:ext cx="99821" cy="99520"/>
            </a:xfrm>
            <a:prstGeom prst="rect">
              <a:avLst/>
            </a:prstGeom>
          </p:spPr>
        </p:pic>
      </p:grpSp>
      <p:grpSp>
        <p:nvGrpSpPr>
          <p:cNvPr id="207" name="object 456">
            <a:extLst>
              <a:ext uri="{FF2B5EF4-FFF2-40B4-BE49-F238E27FC236}">
                <a16:creationId xmlns:a16="http://schemas.microsoft.com/office/drawing/2014/main" id="{FBC28E76-9177-FC78-1BF2-F2225BFAC066}"/>
              </a:ext>
            </a:extLst>
          </p:cNvPr>
          <p:cNvGrpSpPr/>
          <p:nvPr/>
        </p:nvGrpSpPr>
        <p:grpSpPr>
          <a:xfrm>
            <a:off x="4916931" y="4895729"/>
            <a:ext cx="85793" cy="85250"/>
            <a:chOff x="2186794" y="5238467"/>
            <a:chExt cx="100330" cy="99695"/>
          </a:xfrm>
        </p:grpSpPr>
        <p:pic>
          <p:nvPicPr>
            <p:cNvPr id="208" name="object 457">
              <a:extLst>
                <a:ext uri="{FF2B5EF4-FFF2-40B4-BE49-F238E27FC236}">
                  <a16:creationId xmlns:a16="http://schemas.microsoft.com/office/drawing/2014/main" id="{BA8A202A-3AD2-09B3-616D-BC86D41B9278}"/>
                </a:ext>
              </a:extLst>
            </p:cNvPr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190587" y="5242260"/>
              <a:ext cx="92235" cy="91932"/>
            </a:xfrm>
            <a:prstGeom prst="rect">
              <a:avLst/>
            </a:prstGeom>
          </p:spPr>
        </p:pic>
        <p:pic>
          <p:nvPicPr>
            <p:cNvPr id="209" name="object 458">
              <a:extLst>
                <a:ext uri="{FF2B5EF4-FFF2-40B4-BE49-F238E27FC236}">
                  <a16:creationId xmlns:a16="http://schemas.microsoft.com/office/drawing/2014/main" id="{DE2F0455-94BC-0962-0EE4-7F57C45EE365}"/>
                </a:ext>
              </a:extLst>
            </p:cNvPr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186794" y="5238467"/>
              <a:ext cx="99821" cy="99518"/>
            </a:xfrm>
            <a:prstGeom prst="rect">
              <a:avLst/>
            </a:prstGeom>
          </p:spPr>
        </p:pic>
      </p:grpSp>
      <p:grpSp>
        <p:nvGrpSpPr>
          <p:cNvPr id="210" name="object 459">
            <a:extLst>
              <a:ext uri="{FF2B5EF4-FFF2-40B4-BE49-F238E27FC236}">
                <a16:creationId xmlns:a16="http://schemas.microsoft.com/office/drawing/2014/main" id="{51F60423-70A2-DE36-A127-48CB55FF189C}"/>
              </a:ext>
            </a:extLst>
          </p:cNvPr>
          <p:cNvGrpSpPr/>
          <p:nvPr/>
        </p:nvGrpSpPr>
        <p:grpSpPr>
          <a:xfrm>
            <a:off x="4758867" y="4905157"/>
            <a:ext cx="85793" cy="85250"/>
            <a:chOff x="2001947" y="5249492"/>
            <a:chExt cx="100330" cy="99695"/>
          </a:xfrm>
        </p:grpSpPr>
        <p:pic>
          <p:nvPicPr>
            <p:cNvPr id="211" name="object 460">
              <a:extLst>
                <a:ext uri="{FF2B5EF4-FFF2-40B4-BE49-F238E27FC236}">
                  <a16:creationId xmlns:a16="http://schemas.microsoft.com/office/drawing/2014/main" id="{6880C975-106D-0BB9-3D03-4AA57C17A113}"/>
                </a:ext>
              </a:extLst>
            </p:cNvPr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005740" y="5253286"/>
              <a:ext cx="92232" cy="91912"/>
            </a:xfrm>
            <a:prstGeom prst="rect">
              <a:avLst/>
            </a:prstGeom>
          </p:spPr>
        </p:pic>
        <p:pic>
          <p:nvPicPr>
            <p:cNvPr id="212" name="object 461">
              <a:extLst>
                <a:ext uri="{FF2B5EF4-FFF2-40B4-BE49-F238E27FC236}">
                  <a16:creationId xmlns:a16="http://schemas.microsoft.com/office/drawing/2014/main" id="{3E1A64FF-3E28-44A3-9A17-ACDD5533E978}"/>
                </a:ext>
              </a:extLst>
            </p:cNvPr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001947" y="5249492"/>
              <a:ext cx="99819" cy="99499"/>
            </a:xfrm>
            <a:prstGeom prst="rect">
              <a:avLst/>
            </a:prstGeom>
          </p:spPr>
        </p:pic>
      </p:grpSp>
      <p:grpSp>
        <p:nvGrpSpPr>
          <p:cNvPr id="213" name="object 462">
            <a:extLst>
              <a:ext uri="{FF2B5EF4-FFF2-40B4-BE49-F238E27FC236}">
                <a16:creationId xmlns:a16="http://schemas.microsoft.com/office/drawing/2014/main" id="{8E5473FE-37CA-0E38-1BC5-31FE3D8FEEBE}"/>
              </a:ext>
            </a:extLst>
          </p:cNvPr>
          <p:cNvGrpSpPr/>
          <p:nvPr/>
        </p:nvGrpSpPr>
        <p:grpSpPr>
          <a:xfrm>
            <a:off x="4572000" y="4904470"/>
            <a:ext cx="85793" cy="85250"/>
            <a:chOff x="1783417" y="5248689"/>
            <a:chExt cx="100330" cy="99695"/>
          </a:xfrm>
        </p:grpSpPr>
        <p:pic>
          <p:nvPicPr>
            <p:cNvPr id="214" name="object 463">
              <a:extLst>
                <a:ext uri="{FF2B5EF4-FFF2-40B4-BE49-F238E27FC236}">
                  <a16:creationId xmlns:a16="http://schemas.microsoft.com/office/drawing/2014/main" id="{6EAFFC83-A541-C01B-B20F-7B187CAB84B4}"/>
                </a:ext>
              </a:extLst>
            </p:cNvPr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787210" y="5252483"/>
              <a:ext cx="92239" cy="91921"/>
            </a:xfrm>
            <a:prstGeom prst="rect">
              <a:avLst/>
            </a:prstGeom>
          </p:spPr>
        </p:pic>
        <p:pic>
          <p:nvPicPr>
            <p:cNvPr id="215" name="object 464">
              <a:extLst>
                <a:ext uri="{FF2B5EF4-FFF2-40B4-BE49-F238E27FC236}">
                  <a16:creationId xmlns:a16="http://schemas.microsoft.com/office/drawing/2014/main" id="{3BAFE48B-3699-A773-6DD4-01264E5B32C4}"/>
                </a:ext>
              </a:extLst>
            </p:cNvPr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783417" y="5248689"/>
              <a:ext cx="99825" cy="99508"/>
            </a:xfrm>
            <a:prstGeom prst="rect">
              <a:avLst/>
            </a:prstGeom>
          </p:spPr>
        </p:pic>
      </p:grpSp>
      <p:grpSp>
        <p:nvGrpSpPr>
          <p:cNvPr id="216" name="object 465">
            <a:extLst>
              <a:ext uri="{FF2B5EF4-FFF2-40B4-BE49-F238E27FC236}">
                <a16:creationId xmlns:a16="http://schemas.microsoft.com/office/drawing/2014/main" id="{0EB3D268-FED3-8749-CC4E-74E0CF3715B2}"/>
              </a:ext>
            </a:extLst>
          </p:cNvPr>
          <p:cNvGrpSpPr/>
          <p:nvPr/>
        </p:nvGrpSpPr>
        <p:grpSpPr>
          <a:xfrm>
            <a:off x="4388303" y="4902918"/>
            <a:ext cx="85793" cy="85250"/>
            <a:chOff x="1568593" y="5246874"/>
            <a:chExt cx="100330" cy="99695"/>
          </a:xfrm>
        </p:grpSpPr>
        <p:pic>
          <p:nvPicPr>
            <p:cNvPr id="217" name="object 466">
              <a:extLst>
                <a:ext uri="{FF2B5EF4-FFF2-40B4-BE49-F238E27FC236}">
                  <a16:creationId xmlns:a16="http://schemas.microsoft.com/office/drawing/2014/main" id="{AAA94B6A-4C70-2D9C-8874-204C7B739F00}"/>
                </a:ext>
              </a:extLst>
            </p:cNvPr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572385" y="5250668"/>
              <a:ext cx="92233" cy="91916"/>
            </a:xfrm>
            <a:prstGeom prst="rect">
              <a:avLst/>
            </a:prstGeom>
          </p:spPr>
        </p:pic>
        <p:pic>
          <p:nvPicPr>
            <p:cNvPr id="218" name="object 467">
              <a:extLst>
                <a:ext uri="{FF2B5EF4-FFF2-40B4-BE49-F238E27FC236}">
                  <a16:creationId xmlns:a16="http://schemas.microsoft.com/office/drawing/2014/main" id="{D82EB785-15AD-DC10-72B3-E5418A5AF8D7}"/>
                </a:ext>
              </a:extLst>
            </p:cNvPr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568593" y="5246874"/>
              <a:ext cx="99819" cy="99503"/>
            </a:xfrm>
            <a:prstGeom prst="rect">
              <a:avLst/>
            </a:prstGeom>
          </p:spPr>
        </p:pic>
      </p:grpSp>
      <p:grpSp>
        <p:nvGrpSpPr>
          <p:cNvPr id="219" name="object 468">
            <a:extLst>
              <a:ext uri="{FF2B5EF4-FFF2-40B4-BE49-F238E27FC236}">
                <a16:creationId xmlns:a16="http://schemas.microsoft.com/office/drawing/2014/main" id="{C1308F8B-F344-30F9-E79E-F3F317E08F71}"/>
              </a:ext>
            </a:extLst>
          </p:cNvPr>
          <p:cNvGrpSpPr/>
          <p:nvPr/>
        </p:nvGrpSpPr>
        <p:grpSpPr>
          <a:xfrm>
            <a:off x="4230587" y="4893058"/>
            <a:ext cx="85793" cy="85250"/>
            <a:chOff x="1384153" y="5235344"/>
            <a:chExt cx="100330" cy="99695"/>
          </a:xfrm>
        </p:grpSpPr>
        <p:pic>
          <p:nvPicPr>
            <p:cNvPr id="220" name="object 469">
              <a:extLst>
                <a:ext uri="{FF2B5EF4-FFF2-40B4-BE49-F238E27FC236}">
                  <a16:creationId xmlns:a16="http://schemas.microsoft.com/office/drawing/2014/main" id="{1EFC27EF-5FDB-93F6-7B66-DAB9A475438A}"/>
                </a:ext>
              </a:extLst>
            </p:cNvPr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87946" y="5239138"/>
              <a:ext cx="92235" cy="91928"/>
            </a:xfrm>
            <a:prstGeom prst="rect">
              <a:avLst/>
            </a:prstGeom>
          </p:spPr>
        </p:pic>
        <p:pic>
          <p:nvPicPr>
            <p:cNvPr id="221" name="object 470">
              <a:extLst>
                <a:ext uri="{FF2B5EF4-FFF2-40B4-BE49-F238E27FC236}">
                  <a16:creationId xmlns:a16="http://schemas.microsoft.com/office/drawing/2014/main" id="{7BAF3BDA-81C9-86A1-8AFA-BF3BFB79B6F8}"/>
                </a:ext>
              </a:extLst>
            </p:cNvPr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384153" y="5235344"/>
              <a:ext cx="99821" cy="99514"/>
            </a:xfrm>
            <a:prstGeom prst="rect">
              <a:avLst/>
            </a:prstGeom>
          </p:spPr>
        </p:pic>
      </p:grpSp>
      <p:grpSp>
        <p:nvGrpSpPr>
          <p:cNvPr id="222" name="object 471">
            <a:extLst>
              <a:ext uri="{FF2B5EF4-FFF2-40B4-BE49-F238E27FC236}">
                <a16:creationId xmlns:a16="http://schemas.microsoft.com/office/drawing/2014/main" id="{B348B5DB-5713-4342-FC99-9A370D88F5BC}"/>
              </a:ext>
            </a:extLst>
          </p:cNvPr>
          <p:cNvGrpSpPr/>
          <p:nvPr/>
        </p:nvGrpSpPr>
        <p:grpSpPr>
          <a:xfrm>
            <a:off x="4086206" y="4233211"/>
            <a:ext cx="85793" cy="85250"/>
            <a:chOff x="1215308" y="4463689"/>
            <a:chExt cx="100330" cy="99695"/>
          </a:xfrm>
        </p:grpSpPr>
        <p:pic>
          <p:nvPicPr>
            <p:cNvPr id="223" name="object 472">
              <a:extLst>
                <a:ext uri="{FF2B5EF4-FFF2-40B4-BE49-F238E27FC236}">
                  <a16:creationId xmlns:a16="http://schemas.microsoft.com/office/drawing/2014/main" id="{CD05FF5D-401E-0864-764F-CAE033A6F065}"/>
                </a:ext>
              </a:extLst>
            </p:cNvPr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219101" y="4467483"/>
              <a:ext cx="92235" cy="91925"/>
            </a:xfrm>
            <a:prstGeom prst="rect">
              <a:avLst/>
            </a:prstGeom>
          </p:spPr>
        </p:pic>
        <p:pic>
          <p:nvPicPr>
            <p:cNvPr id="224" name="object 473">
              <a:extLst>
                <a:ext uri="{FF2B5EF4-FFF2-40B4-BE49-F238E27FC236}">
                  <a16:creationId xmlns:a16="http://schemas.microsoft.com/office/drawing/2014/main" id="{249A6B90-A199-3709-867E-D180F24BD9C0}"/>
                </a:ext>
              </a:extLst>
            </p:cNvPr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215308" y="4463689"/>
              <a:ext cx="99821" cy="99512"/>
            </a:xfrm>
            <a:prstGeom prst="rect">
              <a:avLst/>
            </a:prstGeom>
          </p:spPr>
        </p:pic>
      </p:grpSp>
      <p:grpSp>
        <p:nvGrpSpPr>
          <p:cNvPr id="225" name="object 474">
            <a:extLst>
              <a:ext uri="{FF2B5EF4-FFF2-40B4-BE49-F238E27FC236}">
                <a16:creationId xmlns:a16="http://schemas.microsoft.com/office/drawing/2014/main" id="{8D33F707-FB1D-481F-684C-2B88FC738292}"/>
              </a:ext>
            </a:extLst>
          </p:cNvPr>
          <p:cNvGrpSpPr/>
          <p:nvPr/>
        </p:nvGrpSpPr>
        <p:grpSpPr>
          <a:xfrm>
            <a:off x="4248229" y="4233503"/>
            <a:ext cx="85793" cy="85250"/>
            <a:chOff x="1404785" y="4464031"/>
            <a:chExt cx="100330" cy="99695"/>
          </a:xfrm>
        </p:grpSpPr>
        <p:pic>
          <p:nvPicPr>
            <p:cNvPr id="226" name="object 475">
              <a:extLst>
                <a:ext uri="{FF2B5EF4-FFF2-40B4-BE49-F238E27FC236}">
                  <a16:creationId xmlns:a16="http://schemas.microsoft.com/office/drawing/2014/main" id="{774BAB7A-1DF7-8ED4-92FC-87D6E4BFD76C}"/>
                </a:ext>
              </a:extLst>
            </p:cNvPr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408578" y="4467825"/>
              <a:ext cx="92235" cy="91932"/>
            </a:xfrm>
            <a:prstGeom prst="rect">
              <a:avLst/>
            </a:prstGeom>
          </p:spPr>
        </p:pic>
        <p:pic>
          <p:nvPicPr>
            <p:cNvPr id="227" name="object 476">
              <a:extLst>
                <a:ext uri="{FF2B5EF4-FFF2-40B4-BE49-F238E27FC236}">
                  <a16:creationId xmlns:a16="http://schemas.microsoft.com/office/drawing/2014/main" id="{38045A94-DE5C-E2E1-71FE-5289614A85CC}"/>
                </a:ext>
              </a:extLst>
            </p:cNvPr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404785" y="4464031"/>
              <a:ext cx="99821" cy="99518"/>
            </a:xfrm>
            <a:prstGeom prst="rect">
              <a:avLst/>
            </a:prstGeom>
          </p:spPr>
        </p:pic>
      </p:grpSp>
      <p:grpSp>
        <p:nvGrpSpPr>
          <p:cNvPr id="228" name="object 477">
            <a:extLst>
              <a:ext uri="{FF2B5EF4-FFF2-40B4-BE49-F238E27FC236}">
                <a16:creationId xmlns:a16="http://schemas.microsoft.com/office/drawing/2014/main" id="{7FF6EB85-60DF-1B3F-DF00-A9CDBAFC278A}"/>
              </a:ext>
            </a:extLst>
          </p:cNvPr>
          <p:cNvGrpSpPr/>
          <p:nvPr/>
        </p:nvGrpSpPr>
        <p:grpSpPr>
          <a:xfrm>
            <a:off x="4410040" y="4233206"/>
            <a:ext cx="85793" cy="85250"/>
            <a:chOff x="1594014" y="4463683"/>
            <a:chExt cx="100330" cy="99695"/>
          </a:xfrm>
        </p:grpSpPr>
        <p:pic>
          <p:nvPicPr>
            <p:cNvPr id="229" name="object 478">
              <a:extLst>
                <a:ext uri="{FF2B5EF4-FFF2-40B4-BE49-F238E27FC236}">
                  <a16:creationId xmlns:a16="http://schemas.microsoft.com/office/drawing/2014/main" id="{1EA680F8-120D-4287-F129-78746CDDD66A}"/>
                </a:ext>
              </a:extLst>
            </p:cNvPr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597807" y="4467476"/>
              <a:ext cx="92226" cy="91919"/>
            </a:xfrm>
            <a:prstGeom prst="rect">
              <a:avLst/>
            </a:prstGeom>
          </p:spPr>
        </p:pic>
        <p:pic>
          <p:nvPicPr>
            <p:cNvPr id="230" name="object 479">
              <a:extLst>
                <a:ext uri="{FF2B5EF4-FFF2-40B4-BE49-F238E27FC236}">
                  <a16:creationId xmlns:a16="http://schemas.microsoft.com/office/drawing/2014/main" id="{459C2681-B8D6-015F-5F55-BCD4366A56F6}"/>
                </a:ext>
              </a:extLst>
            </p:cNvPr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594014" y="4463683"/>
              <a:ext cx="99813" cy="99505"/>
            </a:xfrm>
            <a:prstGeom prst="rect">
              <a:avLst/>
            </a:prstGeom>
          </p:spPr>
        </p:pic>
      </p:grpSp>
      <p:grpSp>
        <p:nvGrpSpPr>
          <p:cNvPr id="231" name="object 480">
            <a:extLst>
              <a:ext uri="{FF2B5EF4-FFF2-40B4-BE49-F238E27FC236}">
                <a16:creationId xmlns:a16="http://schemas.microsoft.com/office/drawing/2014/main" id="{A7CE0362-F8D6-A40F-4930-6036C49F5ABD}"/>
              </a:ext>
            </a:extLst>
          </p:cNvPr>
          <p:cNvGrpSpPr/>
          <p:nvPr/>
        </p:nvGrpSpPr>
        <p:grpSpPr>
          <a:xfrm>
            <a:off x="4571790" y="4233548"/>
            <a:ext cx="85793" cy="85250"/>
            <a:chOff x="1783171" y="4464083"/>
            <a:chExt cx="100330" cy="99695"/>
          </a:xfrm>
        </p:grpSpPr>
        <p:pic>
          <p:nvPicPr>
            <p:cNvPr id="232" name="object 481">
              <a:extLst>
                <a:ext uri="{FF2B5EF4-FFF2-40B4-BE49-F238E27FC236}">
                  <a16:creationId xmlns:a16="http://schemas.microsoft.com/office/drawing/2014/main" id="{243AD127-635F-8B56-E578-01417FFF9C52}"/>
                </a:ext>
              </a:extLst>
            </p:cNvPr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786965" y="4467877"/>
              <a:ext cx="92234" cy="91925"/>
            </a:xfrm>
            <a:prstGeom prst="rect">
              <a:avLst/>
            </a:prstGeom>
          </p:spPr>
        </p:pic>
        <p:pic>
          <p:nvPicPr>
            <p:cNvPr id="233" name="object 482">
              <a:extLst>
                <a:ext uri="{FF2B5EF4-FFF2-40B4-BE49-F238E27FC236}">
                  <a16:creationId xmlns:a16="http://schemas.microsoft.com/office/drawing/2014/main" id="{453F9C29-61DD-6930-3128-CC31285760D7}"/>
                </a:ext>
              </a:extLst>
            </p:cNvPr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1783171" y="4464083"/>
              <a:ext cx="99821" cy="99512"/>
            </a:xfrm>
            <a:prstGeom prst="rect">
              <a:avLst/>
            </a:prstGeom>
          </p:spPr>
        </p:pic>
      </p:grpSp>
      <p:grpSp>
        <p:nvGrpSpPr>
          <p:cNvPr id="234" name="object 483">
            <a:extLst>
              <a:ext uri="{FF2B5EF4-FFF2-40B4-BE49-F238E27FC236}">
                <a16:creationId xmlns:a16="http://schemas.microsoft.com/office/drawing/2014/main" id="{05FCD19A-542F-0141-BFC4-85F879B0810F}"/>
              </a:ext>
            </a:extLst>
          </p:cNvPr>
          <p:cNvGrpSpPr/>
          <p:nvPr/>
        </p:nvGrpSpPr>
        <p:grpSpPr>
          <a:xfrm>
            <a:off x="4733653" y="4233219"/>
            <a:ext cx="85793" cy="85250"/>
            <a:chOff x="1972461" y="4463698"/>
            <a:chExt cx="100330" cy="99695"/>
          </a:xfrm>
        </p:grpSpPr>
        <p:pic>
          <p:nvPicPr>
            <p:cNvPr id="235" name="object 484">
              <a:extLst>
                <a:ext uri="{FF2B5EF4-FFF2-40B4-BE49-F238E27FC236}">
                  <a16:creationId xmlns:a16="http://schemas.microsoft.com/office/drawing/2014/main" id="{98F1D996-5EA4-3C68-C0C1-BCFD90A0D72B}"/>
                </a:ext>
              </a:extLst>
            </p:cNvPr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976254" y="4467491"/>
              <a:ext cx="92239" cy="91919"/>
            </a:xfrm>
            <a:prstGeom prst="rect">
              <a:avLst/>
            </a:prstGeom>
          </p:spPr>
        </p:pic>
        <p:pic>
          <p:nvPicPr>
            <p:cNvPr id="236" name="object 485">
              <a:extLst>
                <a:ext uri="{FF2B5EF4-FFF2-40B4-BE49-F238E27FC236}">
                  <a16:creationId xmlns:a16="http://schemas.microsoft.com/office/drawing/2014/main" id="{D3FDA59E-662D-ABA7-FF4D-1A9CD96951E8}"/>
                </a:ext>
              </a:extLst>
            </p:cNvPr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972461" y="4463698"/>
              <a:ext cx="99825" cy="99505"/>
            </a:xfrm>
            <a:prstGeom prst="rect">
              <a:avLst/>
            </a:prstGeom>
          </p:spPr>
        </p:pic>
      </p:grpSp>
      <p:grpSp>
        <p:nvGrpSpPr>
          <p:cNvPr id="237" name="object 486">
            <a:extLst>
              <a:ext uri="{FF2B5EF4-FFF2-40B4-BE49-F238E27FC236}">
                <a16:creationId xmlns:a16="http://schemas.microsoft.com/office/drawing/2014/main" id="{0E958C4D-BF53-3126-974A-EB1BB3E18EB1}"/>
              </a:ext>
            </a:extLst>
          </p:cNvPr>
          <p:cNvGrpSpPr/>
          <p:nvPr/>
        </p:nvGrpSpPr>
        <p:grpSpPr>
          <a:xfrm>
            <a:off x="4895397" y="4233593"/>
            <a:ext cx="85793" cy="85250"/>
            <a:chOff x="2161612" y="4464136"/>
            <a:chExt cx="100330" cy="99695"/>
          </a:xfrm>
        </p:grpSpPr>
        <p:pic>
          <p:nvPicPr>
            <p:cNvPr id="238" name="object 487">
              <a:extLst>
                <a:ext uri="{FF2B5EF4-FFF2-40B4-BE49-F238E27FC236}">
                  <a16:creationId xmlns:a16="http://schemas.microsoft.com/office/drawing/2014/main" id="{CBB5D349-EF9A-395B-D507-F33F16A0871C}"/>
                </a:ext>
              </a:extLst>
            </p:cNvPr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2165405" y="4467928"/>
              <a:ext cx="92233" cy="91921"/>
            </a:xfrm>
            <a:prstGeom prst="rect">
              <a:avLst/>
            </a:prstGeom>
          </p:spPr>
        </p:pic>
        <p:pic>
          <p:nvPicPr>
            <p:cNvPr id="239" name="object 488">
              <a:extLst>
                <a:ext uri="{FF2B5EF4-FFF2-40B4-BE49-F238E27FC236}">
                  <a16:creationId xmlns:a16="http://schemas.microsoft.com/office/drawing/2014/main" id="{781DBD26-8427-5FA4-6994-BFC520696FC2}"/>
                </a:ext>
              </a:extLst>
            </p:cNvPr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161612" y="4464136"/>
              <a:ext cx="99819" cy="99507"/>
            </a:xfrm>
            <a:prstGeom prst="rect">
              <a:avLst/>
            </a:prstGeom>
          </p:spPr>
        </p:pic>
      </p:grpSp>
      <p:grpSp>
        <p:nvGrpSpPr>
          <p:cNvPr id="240" name="object 489">
            <a:extLst>
              <a:ext uri="{FF2B5EF4-FFF2-40B4-BE49-F238E27FC236}">
                <a16:creationId xmlns:a16="http://schemas.microsoft.com/office/drawing/2014/main" id="{9A4E5AB5-E4D7-2CAF-1A9F-0F7DD441818C}"/>
              </a:ext>
            </a:extLst>
          </p:cNvPr>
          <p:cNvGrpSpPr/>
          <p:nvPr/>
        </p:nvGrpSpPr>
        <p:grpSpPr>
          <a:xfrm>
            <a:off x="5057270" y="4233211"/>
            <a:ext cx="85793" cy="85250"/>
            <a:chOff x="2350913" y="4463689"/>
            <a:chExt cx="100330" cy="99695"/>
          </a:xfrm>
        </p:grpSpPr>
        <p:pic>
          <p:nvPicPr>
            <p:cNvPr id="241" name="object 490">
              <a:extLst>
                <a:ext uri="{FF2B5EF4-FFF2-40B4-BE49-F238E27FC236}">
                  <a16:creationId xmlns:a16="http://schemas.microsoft.com/office/drawing/2014/main" id="{642D1F70-9566-9F12-798B-F82B7298DA86}"/>
                </a:ext>
              </a:extLst>
            </p:cNvPr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2354705" y="4467483"/>
              <a:ext cx="92233" cy="91925"/>
            </a:xfrm>
            <a:prstGeom prst="rect">
              <a:avLst/>
            </a:prstGeom>
          </p:spPr>
        </p:pic>
        <p:pic>
          <p:nvPicPr>
            <p:cNvPr id="242" name="object 491">
              <a:extLst>
                <a:ext uri="{FF2B5EF4-FFF2-40B4-BE49-F238E27FC236}">
                  <a16:creationId xmlns:a16="http://schemas.microsoft.com/office/drawing/2014/main" id="{7D209C5C-D097-9196-2CE0-8F59560DDA21}"/>
                </a:ext>
              </a:extLst>
            </p:cNvPr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2350913" y="4463689"/>
              <a:ext cx="99819" cy="99512"/>
            </a:xfrm>
            <a:prstGeom prst="rect">
              <a:avLst/>
            </a:prstGeom>
          </p:spPr>
        </p:pic>
      </p:grpSp>
      <p:grpSp>
        <p:nvGrpSpPr>
          <p:cNvPr id="243" name="object 492">
            <a:extLst>
              <a:ext uri="{FF2B5EF4-FFF2-40B4-BE49-F238E27FC236}">
                <a16:creationId xmlns:a16="http://schemas.microsoft.com/office/drawing/2014/main" id="{27DC8E94-4831-F638-8396-0E64B7EFB68F}"/>
              </a:ext>
            </a:extLst>
          </p:cNvPr>
          <p:cNvGrpSpPr/>
          <p:nvPr/>
        </p:nvGrpSpPr>
        <p:grpSpPr>
          <a:xfrm>
            <a:off x="4086206" y="5203764"/>
            <a:ext cx="85793" cy="85250"/>
            <a:chOff x="1215308" y="5598697"/>
            <a:chExt cx="100330" cy="99695"/>
          </a:xfrm>
        </p:grpSpPr>
        <p:pic>
          <p:nvPicPr>
            <p:cNvPr id="244" name="object 493">
              <a:extLst>
                <a:ext uri="{FF2B5EF4-FFF2-40B4-BE49-F238E27FC236}">
                  <a16:creationId xmlns:a16="http://schemas.microsoft.com/office/drawing/2014/main" id="{314E901F-CF7C-3985-82CD-1E69E445B7F4}"/>
                </a:ext>
              </a:extLst>
            </p:cNvPr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219101" y="5602489"/>
              <a:ext cx="92235" cy="91919"/>
            </a:xfrm>
            <a:prstGeom prst="rect">
              <a:avLst/>
            </a:prstGeom>
          </p:spPr>
        </p:pic>
        <p:pic>
          <p:nvPicPr>
            <p:cNvPr id="245" name="object 494">
              <a:extLst>
                <a:ext uri="{FF2B5EF4-FFF2-40B4-BE49-F238E27FC236}">
                  <a16:creationId xmlns:a16="http://schemas.microsoft.com/office/drawing/2014/main" id="{A45EDBBB-5568-D32C-EA26-8553AF6F1712}"/>
                </a:ext>
              </a:extLst>
            </p:cNvPr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215308" y="5598697"/>
              <a:ext cx="99821" cy="99505"/>
            </a:xfrm>
            <a:prstGeom prst="rect">
              <a:avLst/>
            </a:prstGeom>
          </p:spPr>
        </p:pic>
      </p:grpSp>
      <p:grpSp>
        <p:nvGrpSpPr>
          <p:cNvPr id="246" name="object 495">
            <a:extLst>
              <a:ext uri="{FF2B5EF4-FFF2-40B4-BE49-F238E27FC236}">
                <a16:creationId xmlns:a16="http://schemas.microsoft.com/office/drawing/2014/main" id="{AD4056DD-DC70-7F8B-1DF3-0B2BF775AB2C}"/>
              </a:ext>
            </a:extLst>
          </p:cNvPr>
          <p:cNvGrpSpPr/>
          <p:nvPr/>
        </p:nvGrpSpPr>
        <p:grpSpPr>
          <a:xfrm>
            <a:off x="4248229" y="5204060"/>
            <a:ext cx="85793" cy="85250"/>
            <a:chOff x="1404785" y="5599043"/>
            <a:chExt cx="100330" cy="99695"/>
          </a:xfrm>
        </p:grpSpPr>
        <p:pic>
          <p:nvPicPr>
            <p:cNvPr id="247" name="object 496">
              <a:extLst>
                <a:ext uri="{FF2B5EF4-FFF2-40B4-BE49-F238E27FC236}">
                  <a16:creationId xmlns:a16="http://schemas.microsoft.com/office/drawing/2014/main" id="{86A7A78D-5DD8-C7DE-1C5A-164C6B200405}"/>
                </a:ext>
              </a:extLst>
            </p:cNvPr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408578" y="5602836"/>
              <a:ext cx="92235" cy="91921"/>
            </a:xfrm>
            <a:prstGeom prst="rect">
              <a:avLst/>
            </a:prstGeom>
          </p:spPr>
        </p:pic>
        <p:pic>
          <p:nvPicPr>
            <p:cNvPr id="248" name="object 497">
              <a:extLst>
                <a:ext uri="{FF2B5EF4-FFF2-40B4-BE49-F238E27FC236}">
                  <a16:creationId xmlns:a16="http://schemas.microsoft.com/office/drawing/2014/main" id="{CD40039E-E651-BD51-96F2-9F747050B294}"/>
                </a:ext>
              </a:extLst>
            </p:cNvPr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404785" y="5599043"/>
              <a:ext cx="99821" cy="99507"/>
            </a:xfrm>
            <a:prstGeom prst="rect">
              <a:avLst/>
            </a:prstGeom>
          </p:spPr>
        </p:pic>
      </p:grpSp>
      <p:grpSp>
        <p:nvGrpSpPr>
          <p:cNvPr id="249" name="object 498">
            <a:extLst>
              <a:ext uri="{FF2B5EF4-FFF2-40B4-BE49-F238E27FC236}">
                <a16:creationId xmlns:a16="http://schemas.microsoft.com/office/drawing/2014/main" id="{7408CE5F-EEAE-9AF2-5052-3AB275010992}"/>
              </a:ext>
            </a:extLst>
          </p:cNvPr>
          <p:cNvGrpSpPr/>
          <p:nvPr/>
        </p:nvGrpSpPr>
        <p:grpSpPr>
          <a:xfrm>
            <a:off x="4410040" y="5203756"/>
            <a:ext cx="85793" cy="85250"/>
            <a:chOff x="1594014" y="5598688"/>
            <a:chExt cx="100330" cy="99695"/>
          </a:xfrm>
        </p:grpSpPr>
        <p:pic>
          <p:nvPicPr>
            <p:cNvPr id="250" name="object 499">
              <a:extLst>
                <a:ext uri="{FF2B5EF4-FFF2-40B4-BE49-F238E27FC236}">
                  <a16:creationId xmlns:a16="http://schemas.microsoft.com/office/drawing/2014/main" id="{B585203A-3B01-78F1-B9C5-7D47BF126C32}"/>
                </a:ext>
              </a:extLst>
            </p:cNvPr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597807" y="5602481"/>
              <a:ext cx="92226" cy="91927"/>
            </a:xfrm>
            <a:prstGeom prst="rect">
              <a:avLst/>
            </a:prstGeom>
          </p:spPr>
        </p:pic>
        <p:pic>
          <p:nvPicPr>
            <p:cNvPr id="251" name="object 500">
              <a:extLst>
                <a:ext uri="{FF2B5EF4-FFF2-40B4-BE49-F238E27FC236}">
                  <a16:creationId xmlns:a16="http://schemas.microsoft.com/office/drawing/2014/main" id="{5EA2CB2C-F5D1-FF7B-C2DE-715C075913DB}"/>
                </a:ext>
              </a:extLst>
            </p:cNvPr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594014" y="5598688"/>
              <a:ext cx="99813" cy="99514"/>
            </a:xfrm>
            <a:prstGeom prst="rect">
              <a:avLst/>
            </a:prstGeom>
          </p:spPr>
        </p:pic>
      </p:grpSp>
      <p:grpSp>
        <p:nvGrpSpPr>
          <p:cNvPr id="252" name="object 501">
            <a:extLst>
              <a:ext uri="{FF2B5EF4-FFF2-40B4-BE49-F238E27FC236}">
                <a16:creationId xmlns:a16="http://schemas.microsoft.com/office/drawing/2014/main" id="{79D54E6C-8066-6C02-61F4-6D99D257720A}"/>
              </a:ext>
            </a:extLst>
          </p:cNvPr>
          <p:cNvGrpSpPr/>
          <p:nvPr/>
        </p:nvGrpSpPr>
        <p:grpSpPr>
          <a:xfrm>
            <a:off x="4571790" y="5204101"/>
            <a:ext cx="85793" cy="85250"/>
            <a:chOff x="1783171" y="5599091"/>
            <a:chExt cx="100330" cy="99695"/>
          </a:xfrm>
        </p:grpSpPr>
        <p:pic>
          <p:nvPicPr>
            <p:cNvPr id="253" name="object 502">
              <a:extLst>
                <a:ext uri="{FF2B5EF4-FFF2-40B4-BE49-F238E27FC236}">
                  <a16:creationId xmlns:a16="http://schemas.microsoft.com/office/drawing/2014/main" id="{58DB8669-2621-8182-E80C-106C185D8702}"/>
                </a:ext>
              </a:extLst>
            </p:cNvPr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786965" y="5602883"/>
              <a:ext cx="92234" cy="91930"/>
            </a:xfrm>
            <a:prstGeom prst="rect">
              <a:avLst/>
            </a:prstGeom>
          </p:spPr>
        </p:pic>
        <p:pic>
          <p:nvPicPr>
            <p:cNvPr id="254" name="object 503">
              <a:extLst>
                <a:ext uri="{FF2B5EF4-FFF2-40B4-BE49-F238E27FC236}">
                  <a16:creationId xmlns:a16="http://schemas.microsoft.com/office/drawing/2014/main" id="{352CC7ED-84CA-74A7-07EE-C4E3EF2D5916}"/>
                </a:ext>
              </a:extLst>
            </p:cNvPr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783171" y="5599091"/>
              <a:ext cx="99821" cy="99516"/>
            </a:xfrm>
            <a:prstGeom prst="rect">
              <a:avLst/>
            </a:prstGeom>
          </p:spPr>
        </p:pic>
      </p:grpSp>
      <p:grpSp>
        <p:nvGrpSpPr>
          <p:cNvPr id="255" name="object 504">
            <a:extLst>
              <a:ext uri="{FF2B5EF4-FFF2-40B4-BE49-F238E27FC236}">
                <a16:creationId xmlns:a16="http://schemas.microsoft.com/office/drawing/2014/main" id="{CA6E0EEB-3E2B-A3E4-5555-71278DC1FD98}"/>
              </a:ext>
            </a:extLst>
          </p:cNvPr>
          <p:cNvGrpSpPr/>
          <p:nvPr/>
        </p:nvGrpSpPr>
        <p:grpSpPr>
          <a:xfrm>
            <a:off x="4733653" y="5203764"/>
            <a:ext cx="85793" cy="85250"/>
            <a:chOff x="1972461" y="5598697"/>
            <a:chExt cx="100330" cy="99695"/>
          </a:xfrm>
        </p:grpSpPr>
        <p:pic>
          <p:nvPicPr>
            <p:cNvPr id="256" name="object 505">
              <a:extLst>
                <a:ext uri="{FF2B5EF4-FFF2-40B4-BE49-F238E27FC236}">
                  <a16:creationId xmlns:a16="http://schemas.microsoft.com/office/drawing/2014/main" id="{A08FFE59-2F0D-E035-9C4C-9902D90E0643}"/>
                </a:ext>
              </a:extLst>
            </p:cNvPr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976254" y="5602490"/>
              <a:ext cx="92239" cy="91932"/>
            </a:xfrm>
            <a:prstGeom prst="rect">
              <a:avLst/>
            </a:prstGeom>
          </p:spPr>
        </p:pic>
        <p:pic>
          <p:nvPicPr>
            <p:cNvPr id="257" name="object 506">
              <a:extLst>
                <a:ext uri="{FF2B5EF4-FFF2-40B4-BE49-F238E27FC236}">
                  <a16:creationId xmlns:a16="http://schemas.microsoft.com/office/drawing/2014/main" id="{64E8C56F-297F-1685-7FCF-83BF07E7132D}"/>
                </a:ext>
              </a:extLst>
            </p:cNvPr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1972461" y="5598697"/>
              <a:ext cx="99825" cy="99518"/>
            </a:xfrm>
            <a:prstGeom prst="rect">
              <a:avLst/>
            </a:prstGeom>
          </p:spPr>
        </p:pic>
      </p:grpSp>
      <p:grpSp>
        <p:nvGrpSpPr>
          <p:cNvPr id="258" name="object 507">
            <a:extLst>
              <a:ext uri="{FF2B5EF4-FFF2-40B4-BE49-F238E27FC236}">
                <a16:creationId xmlns:a16="http://schemas.microsoft.com/office/drawing/2014/main" id="{E06999F2-DC70-4E89-0441-9F30A8974298}"/>
              </a:ext>
            </a:extLst>
          </p:cNvPr>
          <p:cNvGrpSpPr/>
          <p:nvPr/>
        </p:nvGrpSpPr>
        <p:grpSpPr>
          <a:xfrm>
            <a:off x="4895397" y="5204152"/>
            <a:ext cx="85793" cy="85250"/>
            <a:chOff x="2161612" y="5599150"/>
            <a:chExt cx="100330" cy="99695"/>
          </a:xfrm>
        </p:grpSpPr>
        <p:pic>
          <p:nvPicPr>
            <p:cNvPr id="259" name="object 508">
              <a:extLst>
                <a:ext uri="{FF2B5EF4-FFF2-40B4-BE49-F238E27FC236}">
                  <a16:creationId xmlns:a16="http://schemas.microsoft.com/office/drawing/2014/main" id="{365E3E1D-0CAE-581E-7B4C-889AD96D380F}"/>
                </a:ext>
              </a:extLst>
            </p:cNvPr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2165405" y="5602944"/>
              <a:ext cx="92233" cy="91904"/>
            </a:xfrm>
            <a:prstGeom prst="rect">
              <a:avLst/>
            </a:prstGeom>
          </p:spPr>
        </p:pic>
        <p:pic>
          <p:nvPicPr>
            <p:cNvPr id="260" name="object 509">
              <a:extLst>
                <a:ext uri="{FF2B5EF4-FFF2-40B4-BE49-F238E27FC236}">
                  <a16:creationId xmlns:a16="http://schemas.microsoft.com/office/drawing/2014/main" id="{6ADD0D0F-CB0F-336E-17B2-F8C659DD4E58}"/>
                </a:ext>
              </a:extLst>
            </p:cNvPr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2161612" y="5599150"/>
              <a:ext cx="99819" cy="99491"/>
            </a:xfrm>
            <a:prstGeom prst="rect">
              <a:avLst/>
            </a:prstGeom>
          </p:spPr>
        </p:pic>
      </p:grpSp>
      <p:grpSp>
        <p:nvGrpSpPr>
          <p:cNvPr id="261" name="object 510">
            <a:extLst>
              <a:ext uri="{FF2B5EF4-FFF2-40B4-BE49-F238E27FC236}">
                <a16:creationId xmlns:a16="http://schemas.microsoft.com/office/drawing/2014/main" id="{EE6F0221-2448-1120-6716-9E3599D62E1D}"/>
              </a:ext>
            </a:extLst>
          </p:cNvPr>
          <p:cNvGrpSpPr/>
          <p:nvPr/>
        </p:nvGrpSpPr>
        <p:grpSpPr>
          <a:xfrm>
            <a:off x="5057270" y="5203764"/>
            <a:ext cx="85793" cy="85250"/>
            <a:chOff x="2350913" y="5598697"/>
            <a:chExt cx="100330" cy="99695"/>
          </a:xfrm>
        </p:grpSpPr>
        <p:pic>
          <p:nvPicPr>
            <p:cNvPr id="262" name="object 511">
              <a:extLst>
                <a:ext uri="{FF2B5EF4-FFF2-40B4-BE49-F238E27FC236}">
                  <a16:creationId xmlns:a16="http://schemas.microsoft.com/office/drawing/2014/main" id="{2A86EB0A-1984-5801-07BC-5C9CD7E73DD0}"/>
                </a:ext>
              </a:extLst>
            </p:cNvPr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2354705" y="5602490"/>
              <a:ext cx="92233" cy="91919"/>
            </a:xfrm>
            <a:prstGeom prst="rect">
              <a:avLst/>
            </a:prstGeom>
          </p:spPr>
        </p:pic>
        <p:pic>
          <p:nvPicPr>
            <p:cNvPr id="263" name="object 512">
              <a:extLst>
                <a:ext uri="{FF2B5EF4-FFF2-40B4-BE49-F238E27FC236}">
                  <a16:creationId xmlns:a16="http://schemas.microsoft.com/office/drawing/2014/main" id="{1C1D5D72-E366-C57C-8679-80041865F296}"/>
                </a:ext>
              </a:extLst>
            </p:cNvPr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2350913" y="5598697"/>
              <a:ext cx="99819" cy="99505"/>
            </a:xfrm>
            <a:prstGeom prst="rect">
              <a:avLst/>
            </a:prstGeom>
          </p:spPr>
        </p:pic>
      </p:grpSp>
      <p:grpSp>
        <p:nvGrpSpPr>
          <p:cNvPr id="264" name="object 513">
            <a:extLst>
              <a:ext uri="{FF2B5EF4-FFF2-40B4-BE49-F238E27FC236}">
                <a16:creationId xmlns:a16="http://schemas.microsoft.com/office/drawing/2014/main" id="{263B6EF6-9F3A-9FD5-DB28-91814F00DEC6}"/>
              </a:ext>
            </a:extLst>
          </p:cNvPr>
          <p:cNvGrpSpPr/>
          <p:nvPr/>
        </p:nvGrpSpPr>
        <p:grpSpPr>
          <a:xfrm>
            <a:off x="4086328" y="5039653"/>
            <a:ext cx="85793" cy="85250"/>
            <a:chOff x="1215451" y="5406778"/>
            <a:chExt cx="100330" cy="99695"/>
          </a:xfrm>
        </p:grpSpPr>
        <p:pic>
          <p:nvPicPr>
            <p:cNvPr id="265" name="object 514">
              <a:extLst>
                <a:ext uri="{FF2B5EF4-FFF2-40B4-BE49-F238E27FC236}">
                  <a16:creationId xmlns:a16="http://schemas.microsoft.com/office/drawing/2014/main" id="{D4C3C642-DDC1-543C-D45C-A96295B9DD23}"/>
                </a:ext>
              </a:extLst>
            </p:cNvPr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1219244" y="5410572"/>
              <a:ext cx="92226" cy="91921"/>
            </a:xfrm>
            <a:prstGeom prst="rect">
              <a:avLst/>
            </a:prstGeom>
          </p:spPr>
        </p:pic>
        <p:pic>
          <p:nvPicPr>
            <p:cNvPr id="266" name="object 515">
              <a:extLst>
                <a:ext uri="{FF2B5EF4-FFF2-40B4-BE49-F238E27FC236}">
                  <a16:creationId xmlns:a16="http://schemas.microsoft.com/office/drawing/2014/main" id="{29AC1CB1-A1F4-625E-B9BD-1E3AFFEDA3AD}"/>
                </a:ext>
              </a:extLst>
            </p:cNvPr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215451" y="5406778"/>
              <a:ext cx="99813" cy="99508"/>
            </a:xfrm>
            <a:prstGeom prst="rect">
              <a:avLst/>
            </a:prstGeom>
          </p:spPr>
        </p:pic>
      </p:grpSp>
      <p:grpSp>
        <p:nvGrpSpPr>
          <p:cNvPr id="267" name="object 516">
            <a:extLst>
              <a:ext uri="{FF2B5EF4-FFF2-40B4-BE49-F238E27FC236}">
                <a16:creationId xmlns:a16="http://schemas.microsoft.com/office/drawing/2014/main" id="{BF91F15F-F560-0F7C-E82B-C8419D31286B}"/>
              </a:ext>
            </a:extLst>
          </p:cNvPr>
          <p:cNvGrpSpPr/>
          <p:nvPr/>
        </p:nvGrpSpPr>
        <p:grpSpPr>
          <a:xfrm>
            <a:off x="4086070" y="4878409"/>
            <a:ext cx="85793" cy="85250"/>
            <a:chOff x="1215149" y="5218212"/>
            <a:chExt cx="100330" cy="99695"/>
          </a:xfrm>
        </p:grpSpPr>
        <p:pic>
          <p:nvPicPr>
            <p:cNvPr id="268" name="object 517">
              <a:extLst>
                <a:ext uri="{FF2B5EF4-FFF2-40B4-BE49-F238E27FC236}">
                  <a16:creationId xmlns:a16="http://schemas.microsoft.com/office/drawing/2014/main" id="{5A46AF95-EE9B-C3F6-B736-E35D271424B1}"/>
                </a:ext>
              </a:extLst>
            </p:cNvPr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1218942" y="5222006"/>
              <a:ext cx="92239" cy="91919"/>
            </a:xfrm>
            <a:prstGeom prst="rect">
              <a:avLst/>
            </a:prstGeom>
          </p:spPr>
        </p:pic>
        <p:pic>
          <p:nvPicPr>
            <p:cNvPr id="269" name="object 518">
              <a:extLst>
                <a:ext uri="{FF2B5EF4-FFF2-40B4-BE49-F238E27FC236}">
                  <a16:creationId xmlns:a16="http://schemas.microsoft.com/office/drawing/2014/main" id="{29F28988-43ED-DE56-A5AC-D44B1584DB04}"/>
                </a:ext>
              </a:extLst>
            </p:cNvPr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215149" y="5218212"/>
              <a:ext cx="99826" cy="99506"/>
            </a:xfrm>
            <a:prstGeom prst="rect">
              <a:avLst/>
            </a:prstGeom>
          </p:spPr>
        </p:pic>
      </p:grpSp>
      <p:grpSp>
        <p:nvGrpSpPr>
          <p:cNvPr id="270" name="object 519">
            <a:extLst>
              <a:ext uri="{FF2B5EF4-FFF2-40B4-BE49-F238E27FC236}">
                <a16:creationId xmlns:a16="http://schemas.microsoft.com/office/drawing/2014/main" id="{A697E21E-7802-E710-29CE-192563C4E6CE}"/>
              </a:ext>
            </a:extLst>
          </p:cNvPr>
          <p:cNvGrpSpPr/>
          <p:nvPr/>
        </p:nvGrpSpPr>
        <p:grpSpPr>
          <a:xfrm>
            <a:off x="4086316" y="4717032"/>
            <a:ext cx="85793" cy="85250"/>
            <a:chOff x="1215436" y="5029491"/>
            <a:chExt cx="100330" cy="99695"/>
          </a:xfrm>
        </p:grpSpPr>
        <p:pic>
          <p:nvPicPr>
            <p:cNvPr id="271" name="object 520">
              <a:extLst>
                <a:ext uri="{FF2B5EF4-FFF2-40B4-BE49-F238E27FC236}">
                  <a16:creationId xmlns:a16="http://schemas.microsoft.com/office/drawing/2014/main" id="{2575D1CF-8350-FDB6-CB8E-91B3837402E1}"/>
                </a:ext>
              </a:extLst>
            </p:cNvPr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1219229" y="5033284"/>
              <a:ext cx="92239" cy="91906"/>
            </a:xfrm>
            <a:prstGeom prst="rect">
              <a:avLst/>
            </a:prstGeom>
          </p:spPr>
        </p:pic>
        <p:pic>
          <p:nvPicPr>
            <p:cNvPr id="272" name="object 521">
              <a:extLst>
                <a:ext uri="{FF2B5EF4-FFF2-40B4-BE49-F238E27FC236}">
                  <a16:creationId xmlns:a16="http://schemas.microsoft.com/office/drawing/2014/main" id="{6E1242DD-0D08-A3EE-DD58-47E8336C95B7}"/>
                </a:ext>
              </a:extLst>
            </p:cNvPr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1215436" y="5029491"/>
              <a:ext cx="99825" cy="99493"/>
            </a:xfrm>
            <a:prstGeom prst="rect">
              <a:avLst/>
            </a:prstGeom>
          </p:spPr>
        </p:pic>
      </p:grpSp>
      <p:grpSp>
        <p:nvGrpSpPr>
          <p:cNvPr id="273" name="object 522">
            <a:extLst>
              <a:ext uri="{FF2B5EF4-FFF2-40B4-BE49-F238E27FC236}">
                <a16:creationId xmlns:a16="http://schemas.microsoft.com/office/drawing/2014/main" id="{C34AE41D-EE61-836F-18F6-FC17CF2D9913}"/>
              </a:ext>
            </a:extLst>
          </p:cNvPr>
          <p:cNvGrpSpPr/>
          <p:nvPr/>
        </p:nvGrpSpPr>
        <p:grpSpPr>
          <a:xfrm>
            <a:off x="4086204" y="4555903"/>
            <a:ext cx="85793" cy="85250"/>
            <a:chOff x="1215305" y="4841059"/>
            <a:chExt cx="100330" cy="99695"/>
          </a:xfrm>
        </p:grpSpPr>
        <p:pic>
          <p:nvPicPr>
            <p:cNvPr id="274" name="object 523">
              <a:extLst>
                <a:ext uri="{FF2B5EF4-FFF2-40B4-BE49-F238E27FC236}">
                  <a16:creationId xmlns:a16="http://schemas.microsoft.com/office/drawing/2014/main" id="{C774FDB3-8656-257A-B673-48191FD63304}"/>
                </a:ext>
              </a:extLst>
            </p:cNvPr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1219099" y="4844852"/>
              <a:ext cx="92241" cy="91907"/>
            </a:xfrm>
            <a:prstGeom prst="rect">
              <a:avLst/>
            </a:prstGeom>
          </p:spPr>
        </p:pic>
        <p:pic>
          <p:nvPicPr>
            <p:cNvPr id="275" name="object 524">
              <a:extLst>
                <a:ext uri="{FF2B5EF4-FFF2-40B4-BE49-F238E27FC236}">
                  <a16:creationId xmlns:a16="http://schemas.microsoft.com/office/drawing/2014/main" id="{AFE539AF-18B5-34B0-2200-5AC131612225}"/>
                </a:ext>
              </a:extLst>
            </p:cNvPr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215305" y="4841059"/>
              <a:ext cx="99828" cy="99493"/>
            </a:xfrm>
            <a:prstGeom prst="rect">
              <a:avLst/>
            </a:prstGeom>
          </p:spPr>
        </p:pic>
      </p:grpSp>
      <p:grpSp>
        <p:nvGrpSpPr>
          <p:cNvPr id="276" name="object 525">
            <a:extLst>
              <a:ext uri="{FF2B5EF4-FFF2-40B4-BE49-F238E27FC236}">
                <a16:creationId xmlns:a16="http://schemas.microsoft.com/office/drawing/2014/main" id="{1CBB85B7-BB64-B63A-3C84-D8822F4E9EA0}"/>
              </a:ext>
            </a:extLst>
          </p:cNvPr>
          <p:cNvGrpSpPr/>
          <p:nvPr/>
        </p:nvGrpSpPr>
        <p:grpSpPr>
          <a:xfrm>
            <a:off x="4086024" y="4394514"/>
            <a:ext cx="85793" cy="85250"/>
            <a:chOff x="1215095" y="4652324"/>
            <a:chExt cx="100330" cy="99695"/>
          </a:xfrm>
        </p:grpSpPr>
        <p:pic>
          <p:nvPicPr>
            <p:cNvPr id="277" name="object 526">
              <a:extLst>
                <a:ext uri="{FF2B5EF4-FFF2-40B4-BE49-F238E27FC236}">
                  <a16:creationId xmlns:a16="http://schemas.microsoft.com/office/drawing/2014/main" id="{47F0F0D3-16E8-660C-C1D8-E8CB4EC86C26}"/>
                </a:ext>
              </a:extLst>
            </p:cNvPr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218888" y="4656117"/>
              <a:ext cx="92239" cy="91906"/>
            </a:xfrm>
            <a:prstGeom prst="rect">
              <a:avLst/>
            </a:prstGeom>
          </p:spPr>
        </p:pic>
        <p:pic>
          <p:nvPicPr>
            <p:cNvPr id="278" name="object 527">
              <a:extLst>
                <a:ext uri="{FF2B5EF4-FFF2-40B4-BE49-F238E27FC236}">
                  <a16:creationId xmlns:a16="http://schemas.microsoft.com/office/drawing/2014/main" id="{A14FD5FB-0DA3-C484-6454-FF0F90EACA2B}"/>
                </a:ext>
              </a:extLst>
            </p:cNvPr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1215095" y="4652324"/>
              <a:ext cx="99826" cy="99493"/>
            </a:xfrm>
            <a:prstGeom prst="rect">
              <a:avLst/>
            </a:prstGeom>
          </p:spPr>
        </p:pic>
      </p:grpSp>
      <p:grpSp>
        <p:nvGrpSpPr>
          <p:cNvPr id="279" name="object 528">
            <a:extLst>
              <a:ext uri="{FF2B5EF4-FFF2-40B4-BE49-F238E27FC236}">
                <a16:creationId xmlns:a16="http://schemas.microsoft.com/office/drawing/2014/main" id="{F4B720E2-72AE-D6F8-8E89-0F1DF60831E1}"/>
              </a:ext>
            </a:extLst>
          </p:cNvPr>
          <p:cNvGrpSpPr/>
          <p:nvPr/>
        </p:nvGrpSpPr>
        <p:grpSpPr>
          <a:xfrm>
            <a:off x="5057390" y="5039653"/>
            <a:ext cx="85793" cy="85250"/>
            <a:chOff x="2351054" y="5406778"/>
            <a:chExt cx="100330" cy="99695"/>
          </a:xfrm>
        </p:grpSpPr>
        <p:pic>
          <p:nvPicPr>
            <p:cNvPr id="280" name="object 529">
              <a:extLst>
                <a:ext uri="{FF2B5EF4-FFF2-40B4-BE49-F238E27FC236}">
                  <a16:creationId xmlns:a16="http://schemas.microsoft.com/office/drawing/2014/main" id="{C546E88F-D742-1BDB-898D-8E7C6B5AB4D8}"/>
                </a:ext>
              </a:extLst>
            </p:cNvPr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2354847" y="5410572"/>
              <a:ext cx="92229" cy="91921"/>
            </a:xfrm>
            <a:prstGeom prst="rect">
              <a:avLst/>
            </a:prstGeom>
          </p:spPr>
        </p:pic>
        <p:pic>
          <p:nvPicPr>
            <p:cNvPr id="281" name="object 530">
              <a:extLst>
                <a:ext uri="{FF2B5EF4-FFF2-40B4-BE49-F238E27FC236}">
                  <a16:creationId xmlns:a16="http://schemas.microsoft.com/office/drawing/2014/main" id="{ED19075F-D2EE-4804-16E6-B1CBE1DC6AE3}"/>
                </a:ext>
              </a:extLst>
            </p:cNvPr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2351054" y="5406778"/>
              <a:ext cx="99815" cy="99508"/>
            </a:xfrm>
            <a:prstGeom prst="rect">
              <a:avLst/>
            </a:prstGeom>
          </p:spPr>
        </p:pic>
      </p:grpSp>
      <p:grpSp>
        <p:nvGrpSpPr>
          <p:cNvPr id="282" name="object 531">
            <a:extLst>
              <a:ext uri="{FF2B5EF4-FFF2-40B4-BE49-F238E27FC236}">
                <a16:creationId xmlns:a16="http://schemas.microsoft.com/office/drawing/2014/main" id="{AFE7697C-C997-1919-82FE-5AC18802C37C}"/>
              </a:ext>
            </a:extLst>
          </p:cNvPr>
          <p:cNvGrpSpPr/>
          <p:nvPr/>
        </p:nvGrpSpPr>
        <p:grpSpPr>
          <a:xfrm>
            <a:off x="5057132" y="4878409"/>
            <a:ext cx="85793" cy="85250"/>
            <a:chOff x="2350752" y="5218212"/>
            <a:chExt cx="100330" cy="99695"/>
          </a:xfrm>
        </p:grpSpPr>
        <p:pic>
          <p:nvPicPr>
            <p:cNvPr id="283" name="object 532">
              <a:extLst>
                <a:ext uri="{FF2B5EF4-FFF2-40B4-BE49-F238E27FC236}">
                  <a16:creationId xmlns:a16="http://schemas.microsoft.com/office/drawing/2014/main" id="{46512022-023F-652D-F4F5-C608B4D6E916}"/>
                </a:ext>
              </a:extLst>
            </p:cNvPr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2354546" y="5222006"/>
              <a:ext cx="92240" cy="91919"/>
            </a:xfrm>
            <a:prstGeom prst="rect">
              <a:avLst/>
            </a:prstGeom>
          </p:spPr>
        </p:pic>
        <p:pic>
          <p:nvPicPr>
            <p:cNvPr id="284" name="object 533">
              <a:extLst>
                <a:ext uri="{FF2B5EF4-FFF2-40B4-BE49-F238E27FC236}">
                  <a16:creationId xmlns:a16="http://schemas.microsoft.com/office/drawing/2014/main" id="{24482637-D5F7-A002-294A-573E1E325D33}"/>
                </a:ext>
              </a:extLst>
            </p:cNvPr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2350752" y="5218212"/>
              <a:ext cx="99828" cy="99506"/>
            </a:xfrm>
            <a:prstGeom prst="rect">
              <a:avLst/>
            </a:prstGeom>
          </p:spPr>
        </p:pic>
      </p:grpSp>
      <p:grpSp>
        <p:nvGrpSpPr>
          <p:cNvPr id="285" name="object 534">
            <a:extLst>
              <a:ext uri="{FF2B5EF4-FFF2-40B4-BE49-F238E27FC236}">
                <a16:creationId xmlns:a16="http://schemas.microsoft.com/office/drawing/2014/main" id="{F4E312E1-BFD5-7CA2-1F25-3E6CB32CC1FA}"/>
              </a:ext>
            </a:extLst>
          </p:cNvPr>
          <p:cNvGrpSpPr/>
          <p:nvPr/>
        </p:nvGrpSpPr>
        <p:grpSpPr>
          <a:xfrm>
            <a:off x="5057378" y="4717032"/>
            <a:ext cx="85793" cy="85250"/>
            <a:chOff x="2351040" y="5029491"/>
            <a:chExt cx="100330" cy="99695"/>
          </a:xfrm>
        </p:grpSpPr>
        <p:pic>
          <p:nvPicPr>
            <p:cNvPr id="286" name="object 535">
              <a:extLst>
                <a:ext uri="{FF2B5EF4-FFF2-40B4-BE49-F238E27FC236}">
                  <a16:creationId xmlns:a16="http://schemas.microsoft.com/office/drawing/2014/main" id="{795321CA-52DC-4EB6-21D8-78FE992D7B07}"/>
                </a:ext>
              </a:extLst>
            </p:cNvPr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2354834" y="5033284"/>
              <a:ext cx="92240" cy="91906"/>
            </a:xfrm>
            <a:prstGeom prst="rect">
              <a:avLst/>
            </a:prstGeom>
          </p:spPr>
        </p:pic>
        <p:pic>
          <p:nvPicPr>
            <p:cNvPr id="287" name="object 536">
              <a:extLst>
                <a:ext uri="{FF2B5EF4-FFF2-40B4-BE49-F238E27FC236}">
                  <a16:creationId xmlns:a16="http://schemas.microsoft.com/office/drawing/2014/main" id="{3E1D8819-2335-5B70-B2B2-0C1ABB400E5C}"/>
                </a:ext>
              </a:extLst>
            </p:cNvPr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2351040" y="5029491"/>
              <a:ext cx="99826" cy="99493"/>
            </a:xfrm>
            <a:prstGeom prst="rect">
              <a:avLst/>
            </a:prstGeom>
          </p:spPr>
        </p:pic>
      </p:grpSp>
      <p:grpSp>
        <p:nvGrpSpPr>
          <p:cNvPr id="288" name="object 537">
            <a:extLst>
              <a:ext uri="{FF2B5EF4-FFF2-40B4-BE49-F238E27FC236}">
                <a16:creationId xmlns:a16="http://schemas.microsoft.com/office/drawing/2014/main" id="{F6168502-E20E-CA10-1B00-0ADAA99D2F31}"/>
              </a:ext>
            </a:extLst>
          </p:cNvPr>
          <p:cNvGrpSpPr/>
          <p:nvPr/>
        </p:nvGrpSpPr>
        <p:grpSpPr>
          <a:xfrm>
            <a:off x="5057262" y="4555903"/>
            <a:ext cx="85793" cy="85250"/>
            <a:chOff x="2350904" y="4841059"/>
            <a:chExt cx="100330" cy="99695"/>
          </a:xfrm>
        </p:grpSpPr>
        <p:pic>
          <p:nvPicPr>
            <p:cNvPr id="289" name="object 538">
              <a:extLst>
                <a:ext uri="{FF2B5EF4-FFF2-40B4-BE49-F238E27FC236}">
                  <a16:creationId xmlns:a16="http://schemas.microsoft.com/office/drawing/2014/main" id="{EDB7CD4F-86E9-9194-02EE-296FDB171663}"/>
                </a:ext>
              </a:extLst>
            </p:cNvPr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2354697" y="4844852"/>
              <a:ext cx="92247" cy="91907"/>
            </a:xfrm>
            <a:prstGeom prst="rect">
              <a:avLst/>
            </a:prstGeom>
          </p:spPr>
        </p:pic>
        <p:pic>
          <p:nvPicPr>
            <p:cNvPr id="290" name="object 539">
              <a:extLst>
                <a:ext uri="{FF2B5EF4-FFF2-40B4-BE49-F238E27FC236}">
                  <a16:creationId xmlns:a16="http://schemas.microsoft.com/office/drawing/2014/main" id="{C62C9BE1-EBC8-8613-8A5E-4B4AB23E5BEE}"/>
                </a:ext>
              </a:extLst>
            </p:cNvPr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2350904" y="4841059"/>
              <a:ext cx="99834" cy="99493"/>
            </a:xfrm>
            <a:prstGeom prst="rect">
              <a:avLst/>
            </a:prstGeom>
          </p:spPr>
        </p:pic>
      </p:grpSp>
      <p:grpSp>
        <p:nvGrpSpPr>
          <p:cNvPr id="291" name="object 540">
            <a:extLst>
              <a:ext uri="{FF2B5EF4-FFF2-40B4-BE49-F238E27FC236}">
                <a16:creationId xmlns:a16="http://schemas.microsoft.com/office/drawing/2014/main" id="{DA1326F9-AB2A-1C27-60F3-ADF4E614FF1F}"/>
              </a:ext>
            </a:extLst>
          </p:cNvPr>
          <p:cNvGrpSpPr/>
          <p:nvPr/>
        </p:nvGrpSpPr>
        <p:grpSpPr>
          <a:xfrm>
            <a:off x="5057088" y="4394514"/>
            <a:ext cx="85793" cy="85250"/>
            <a:chOff x="2350700" y="4652324"/>
            <a:chExt cx="100330" cy="99695"/>
          </a:xfrm>
        </p:grpSpPr>
        <p:pic>
          <p:nvPicPr>
            <p:cNvPr id="292" name="object 541">
              <a:extLst>
                <a:ext uri="{FF2B5EF4-FFF2-40B4-BE49-F238E27FC236}">
                  <a16:creationId xmlns:a16="http://schemas.microsoft.com/office/drawing/2014/main" id="{B9AE34AD-1282-4D6C-4C25-15FCF68F108C}"/>
                </a:ext>
              </a:extLst>
            </p:cNvPr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2354493" y="4656117"/>
              <a:ext cx="92232" cy="91906"/>
            </a:xfrm>
            <a:prstGeom prst="rect">
              <a:avLst/>
            </a:prstGeom>
          </p:spPr>
        </p:pic>
        <p:pic>
          <p:nvPicPr>
            <p:cNvPr id="293" name="object 542">
              <a:extLst>
                <a:ext uri="{FF2B5EF4-FFF2-40B4-BE49-F238E27FC236}">
                  <a16:creationId xmlns:a16="http://schemas.microsoft.com/office/drawing/2014/main" id="{115FEED4-B052-2638-66AD-446005C67850}"/>
                </a:ext>
              </a:extLst>
            </p:cNvPr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2350700" y="4652324"/>
              <a:ext cx="99819" cy="994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Frenkel</a:t>
            </a:r>
            <a:r>
              <a:rPr sz="3335" spc="-56" dirty="0"/>
              <a:t> </a:t>
            </a:r>
            <a:r>
              <a:rPr sz="3335" spc="-9" dirty="0"/>
              <a:t>Defect</a:t>
            </a:r>
            <a:endParaRPr sz="3335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90955" y="1566535"/>
            <a:ext cx="7037188" cy="1655548"/>
          </a:xfrm>
          <a:prstGeom prst="rect">
            <a:avLst/>
          </a:prstGeom>
        </p:spPr>
        <p:txBody>
          <a:bodyPr vert="horz" wrap="square" lIns="0" tIns="128237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6018" marR="4344">
              <a:lnSpc>
                <a:spcPts val="2223"/>
              </a:lnSpc>
              <a:spcBef>
                <a:spcPts val="359"/>
              </a:spcBef>
            </a:pPr>
            <a:r>
              <a:rPr sz="2052" spc="-73" dirty="0">
                <a:solidFill>
                  <a:srgbClr val="404040"/>
                </a:solidFill>
              </a:rPr>
              <a:t>vacancy-</a:t>
            </a:r>
            <a:r>
              <a:rPr sz="2052" spc="-423" dirty="0">
                <a:solidFill>
                  <a:srgbClr val="404040"/>
                </a:solidFill>
              </a:rPr>
              <a:t>­</a:t>
            </a:r>
            <a:r>
              <a:rPr sz="2052" spc="-47" dirty="0">
                <a:solidFill>
                  <a:srgbClr val="404040"/>
                </a:solidFill>
              </a:rPr>
              <a:t>‐interstitial</a:t>
            </a:r>
            <a:r>
              <a:rPr sz="2052" spc="-73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pair</a:t>
            </a:r>
            <a:r>
              <a:rPr sz="2052" spc="-239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formed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when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an</a:t>
            </a:r>
            <a:r>
              <a:rPr sz="2052" spc="9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ion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jumps</a:t>
            </a:r>
            <a:r>
              <a:rPr sz="2052" spc="-150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from</a:t>
            </a:r>
            <a:r>
              <a:rPr sz="2052" spc="-43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</a:t>
            </a:r>
            <a:r>
              <a:rPr sz="2052" spc="17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normal lattice</a:t>
            </a:r>
            <a:r>
              <a:rPr sz="2052" spc="-97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point</a:t>
            </a:r>
            <a:r>
              <a:rPr sz="2052" spc="-192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to</a:t>
            </a:r>
            <a:r>
              <a:rPr sz="2052" spc="-68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an</a:t>
            </a:r>
            <a:r>
              <a:rPr sz="2052" spc="124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interstitial</a:t>
            </a:r>
            <a:r>
              <a:rPr sz="2052" spc="-145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site,</a:t>
            </a:r>
            <a:r>
              <a:rPr sz="2052" spc="-103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leaving</a:t>
            </a:r>
            <a:r>
              <a:rPr sz="2052" spc="-217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behind</a:t>
            </a:r>
            <a:r>
              <a:rPr sz="2052" spc="-15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</a:t>
            </a:r>
            <a:r>
              <a:rPr sz="2052" spc="-51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vacancy.</a:t>
            </a:r>
            <a:endParaRPr sz="2052"/>
          </a:p>
          <a:p>
            <a:pPr marL="76018" marR="48326">
              <a:lnSpc>
                <a:spcPts val="2223"/>
              </a:lnSpc>
              <a:spcBef>
                <a:spcPts val="949"/>
              </a:spcBef>
            </a:pPr>
            <a:r>
              <a:rPr sz="2052" dirty="0">
                <a:solidFill>
                  <a:srgbClr val="404040"/>
                </a:solidFill>
              </a:rPr>
              <a:t>Although,</a:t>
            </a:r>
            <a:r>
              <a:rPr sz="2052" spc="-180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this</a:t>
            </a:r>
            <a:r>
              <a:rPr sz="2052" spc="-115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is</a:t>
            </a:r>
            <a:r>
              <a:rPr sz="2052" spc="-2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usually</a:t>
            </a:r>
            <a:r>
              <a:rPr sz="2052" spc="-60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associated</a:t>
            </a:r>
            <a:r>
              <a:rPr sz="2052" spc="-43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with</a:t>
            </a:r>
            <a:r>
              <a:rPr sz="2052" spc="-38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ionic</a:t>
            </a:r>
            <a:r>
              <a:rPr sz="2052" spc="-94" dirty="0">
                <a:solidFill>
                  <a:srgbClr val="404040"/>
                </a:solidFill>
              </a:rPr>
              <a:t> </a:t>
            </a:r>
            <a:r>
              <a:rPr sz="2052" spc="-21" dirty="0">
                <a:solidFill>
                  <a:srgbClr val="404040"/>
                </a:solidFill>
              </a:rPr>
              <a:t>materials,</a:t>
            </a:r>
            <a:r>
              <a:rPr sz="2052" spc="-77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</a:t>
            </a:r>
            <a:r>
              <a:rPr sz="2052" spc="68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Frenkel </a:t>
            </a:r>
            <a:r>
              <a:rPr sz="2052" spc="-17" dirty="0">
                <a:solidFill>
                  <a:srgbClr val="404040"/>
                </a:solidFill>
              </a:rPr>
              <a:t>defect</a:t>
            </a:r>
            <a:r>
              <a:rPr sz="2052" spc="-3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can</a:t>
            </a:r>
            <a:r>
              <a:rPr sz="2052" spc="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occur</a:t>
            </a:r>
            <a:r>
              <a:rPr sz="2052" spc="-60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in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metals</a:t>
            </a:r>
            <a:r>
              <a:rPr sz="2052" spc="-68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and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covalently</a:t>
            </a:r>
            <a:r>
              <a:rPr sz="2052" spc="-192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bonded</a:t>
            </a:r>
            <a:r>
              <a:rPr sz="2052" spc="-171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materials.</a:t>
            </a:r>
            <a:endParaRPr sz="2052"/>
          </a:p>
        </p:txBody>
      </p:sp>
      <p:grpSp>
        <p:nvGrpSpPr>
          <p:cNvPr id="4" name="object 543">
            <a:extLst>
              <a:ext uri="{FF2B5EF4-FFF2-40B4-BE49-F238E27FC236}">
                <a16:creationId xmlns:a16="http://schemas.microsoft.com/office/drawing/2014/main" id="{136237FD-41B0-C758-FC54-E8EF32DCFF5B}"/>
              </a:ext>
            </a:extLst>
          </p:cNvPr>
          <p:cNvGrpSpPr/>
          <p:nvPr/>
        </p:nvGrpSpPr>
        <p:grpSpPr>
          <a:xfrm>
            <a:off x="2415840" y="4250643"/>
            <a:ext cx="1189154" cy="666795"/>
            <a:chOff x="2825191" y="4739116"/>
            <a:chExt cx="1390650" cy="779780"/>
          </a:xfrm>
        </p:grpSpPr>
        <p:pic>
          <p:nvPicPr>
            <p:cNvPr id="5" name="object 544">
              <a:extLst>
                <a:ext uri="{FF2B5EF4-FFF2-40B4-BE49-F238E27FC236}">
                  <a16:creationId xmlns:a16="http://schemas.microsoft.com/office/drawing/2014/main" id="{191598BE-E7E5-D5EF-B5BE-D2C139CEECF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28984" y="4811572"/>
              <a:ext cx="225780" cy="225010"/>
            </a:xfrm>
            <a:prstGeom prst="rect">
              <a:avLst/>
            </a:prstGeom>
          </p:spPr>
        </p:pic>
        <p:sp>
          <p:nvSpPr>
            <p:cNvPr id="6" name="object 545">
              <a:extLst>
                <a:ext uri="{FF2B5EF4-FFF2-40B4-BE49-F238E27FC236}">
                  <a16:creationId xmlns:a16="http://schemas.microsoft.com/office/drawing/2014/main" id="{2794FD8E-EDD8-3814-5022-2F27243882D7}"/>
                </a:ext>
              </a:extLst>
            </p:cNvPr>
            <p:cNvSpPr/>
            <p:nvPr/>
          </p:nvSpPr>
          <p:spPr>
            <a:xfrm>
              <a:off x="2828984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" name="object 546">
              <a:extLst>
                <a:ext uri="{FF2B5EF4-FFF2-40B4-BE49-F238E27FC236}">
                  <a16:creationId xmlns:a16="http://schemas.microsoft.com/office/drawing/2014/main" id="{986C3DCA-ECA4-2E7A-F81A-E1B9EA5FFA6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8984" y="5203763"/>
              <a:ext cx="225780" cy="225027"/>
            </a:xfrm>
            <a:prstGeom prst="rect">
              <a:avLst/>
            </a:prstGeom>
          </p:spPr>
        </p:pic>
        <p:sp>
          <p:nvSpPr>
            <p:cNvPr id="8" name="object 547">
              <a:extLst>
                <a:ext uri="{FF2B5EF4-FFF2-40B4-BE49-F238E27FC236}">
                  <a16:creationId xmlns:a16="http://schemas.microsoft.com/office/drawing/2014/main" id="{A6543507-0F9D-6E97-9EE5-8822C012D6F0}"/>
                </a:ext>
              </a:extLst>
            </p:cNvPr>
            <p:cNvSpPr/>
            <p:nvPr/>
          </p:nvSpPr>
          <p:spPr>
            <a:xfrm>
              <a:off x="2828984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" name="object 548">
              <a:extLst>
                <a:ext uri="{FF2B5EF4-FFF2-40B4-BE49-F238E27FC236}">
                  <a16:creationId xmlns:a16="http://schemas.microsoft.com/office/drawing/2014/main" id="{29B74CBD-D12E-8700-50FA-2E0A1D99150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73314" y="5054001"/>
              <a:ext cx="137171" cy="136707"/>
            </a:xfrm>
            <a:prstGeom prst="rect">
              <a:avLst/>
            </a:prstGeom>
          </p:spPr>
        </p:pic>
        <p:sp>
          <p:nvSpPr>
            <p:cNvPr id="10" name="object 549">
              <a:extLst>
                <a:ext uri="{FF2B5EF4-FFF2-40B4-BE49-F238E27FC236}">
                  <a16:creationId xmlns:a16="http://schemas.microsoft.com/office/drawing/2014/main" id="{A6E18105-667E-17C6-14D1-38CF8627E3B2}"/>
                </a:ext>
              </a:extLst>
            </p:cNvPr>
            <p:cNvSpPr/>
            <p:nvPr/>
          </p:nvSpPr>
          <p:spPr>
            <a:xfrm>
              <a:off x="2873314" y="505400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2" y="8757"/>
                  </a:moveTo>
                  <a:lnTo>
                    <a:pt x="123797" y="26872"/>
                  </a:lnTo>
                  <a:lnTo>
                    <a:pt x="135375" y="50614"/>
                  </a:lnTo>
                  <a:lnTo>
                    <a:pt x="137171" y="76956"/>
                  </a:lnTo>
                  <a:lnTo>
                    <a:pt x="128376" y="102867"/>
                  </a:lnTo>
                  <a:lnTo>
                    <a:pt x="110201" y="123360"/>
                  </a:lnTo>
                  <a:lnTo>
                    <a:pt x="86385" y="134909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8"/>
                  </a:lnTo>
                  <a:lnTo>
                    <a:pt x="0" y="59730"/>
                  </a:lnTo>
                  <a:lnTo>
                    <a:pt x="8775" y="33810"/>
                  </a:lnTo>
                  <a:lnTo>
                    <a:pt x="26965" y="13334"/>
                  </a:lnTo>
                  <a:lnTo>
                    <a:pt x="50804" y="1795"/>
                  </a:lnTo>
                  <a:lnTo>
                    <a:pt x="77247" y="0"/>
                  </a:lnTo>
                  <a:lnTo>
                    <a:pt x="103252" y="8757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" name="object 550">
              <a:extLst>
                <a:ext uri="{FF2B5EF4-FFF2-40B4-BE49-F238E27FC236}">
                  <a16:creationId xmlns:a16="http://schemas.microsoft.com/office/drawing/2014/main" id="{A1C97150-F600-6B91-8147-6A036A648D7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29173" y="4811572"/>
              <a:ext cx="225780" cy="225010"/>
            </a:xfrm>
            <a:prstGeom prst="rect">
              <a:avLst/>
            </a:prstGeom>
          </p:spPr>
        </p:pic>
        <p:sp>
          <p:nvSpPr>
            <p:cNvPr id="12" name="object 551">
              <a:extLst>
                <a:ext uri="{FF2B5EF4-FFF2-40B4-BE49-F238E27FC236}">
                  <a16:creationId xmlns:a16="http://schemas.microsoft.com/office/drawing/2014/main" id="{E73AB7E9-52A8-EEA5-7CAB-2C1F04F4FE2E}"/>
                </a:ext>
              </a:extLst>
            </p:cNvPr>
            <p:cNvSpPr/>
            <p:nvPr/>
          </p:nvSpPr>
          <p:spPr>
            <a:xfrm>
              <a:off x="322917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" name="object 552">
              <a:extLst>
                <a:ext uri="{FF2B5EF4-FFF2-40B4-BE49-F238E27FC236}">
                  <a16:creationId xmlns:a16="http://schemas.microsoft.com/office/drawing/2014/main" id="{D37E3628-E195-51AA-3A89-2895B36646A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27954" y="5006531"/>
              <a:ext cx="225795" cy="225013"/>
            </a:xfrm>
            <a:prstGeom prst="rect">
              <a:avLst/>
            </a:prstGeom>
          </p:spPr>
        </p:pic>
        <p:sp>
          <p:nvSpPr>
            <p:cNvPr id="14" name="object 553">
              <a:extLst>
                <a:ext uri="{FF2B5EF4-FFF2-40B4-BE49-F238E27FC236}">
                  <a16:creationId xmlns:a16="http://schemas.microsoft.com/office/drawing/2014/main" id="{69052C07-032C-3794-821D-7E046FFD619F}"/>
                </a:ext>
              </a:extLst>
            </p:cNvPr>
            <p:cNvSpPr/>
            <p:nvPr/>
          </p:nvSpPr>
          <p:spPr>
            <a:xfrm>
              <a:off x="3027954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8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5" y="68720"/>
                  </a:lnTo>
                  <a:lnTo>
                    <a:pt x="0" y="112513"/>
                  </a:lnTo>
                  <a:lnTo>
                    <a:pt x="8875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8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" name="object 554">
              <a:extLst>
                <a:ext uri="{FF2B5EF4-FFF2-40B4-BE49-F238E27FC236}">
                  <a16:creationId xmlns:a16="http://schemas.microsoft.com/office/drawing/2014/main" id="{BF377AD9-FE61-C094-C719-7006EAD83E8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29173" y="5203763"/>
              <a:ext cx="225780" cy="225027"/>
            </a:xfrm>
            <a:prstGeom prst="rect">
              <a:avLst/>
            </a:prstGeom>
          </p:spPr>
        </p:pic>
        <p:sp>
          <p:nvSpPr>
            <p:cNvPr id="16" name="object 555">
              <a:extLst>
                <a:ext uri="{FF2B5EF4-FFF2-40B4-BE49-F238E27FC236}">
                  <a16:creationId xmlns:a16="http://schemas.microsoft.com/office/drawing/2014/main" id="{D6502883-F773-02AC-EEC3-FD71A85BA0B0}"/>
                </a:ext>
              </a:extLst>
            </p:cNvPr>
            <p:cNvSpPr/>
            <p:nvPr/>
          </p:nvSpPr>
          <p:spPr>
            <a:xfrm>
              <a:off x="322917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" name="object 556">
              <a:extLst>
                <a:ext uri="{FF2B5EF4-FFF2-40B4-BE49-F238E27FC236}">
                  <a16:creationId xmlns:a16="http://schemas.microsoft.com/office/drawing/2014/main" id="{FF0B70C1-1379-1385-5095-B77D532B328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3502" y="5053973"/>
              <a:ext cx="137172" cy="136719"/>
            </a:xfrm>
            <a:prstGeom prst="rect">
              <a:avLst/>
            </a:prstGeom>
          </p:spPr>
        </p:pic>
        <p:sp>
          <p:nvSpPr>
            <p:cNvPr id="18" name="object 557">
              <a:extLst>
                <a:ext uri="{FF2B5EF4-FFF2-40B4-BE49-F238E27FC236}">
                  <a16:creationId xmlns:a16="http://schemas.microsoft.com/office/drawing/2014/main" id="{CEF424D4-0175-673B-0D2E-0924307A4169}"/>
                </a:ext>
              </a:extLst>
            </p:cNvPr>
            <p:cNvSpPr/>
            <p:nvPr/>
          </p:nvSpPr>
          <p:spPr>
            <a:xfrm>
              <a:off x="3273502" y="505397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4"/>
                  </a:moveTo>
                  <a:lnTo>
                    <a:pt x="123804" y="26878"/>
                  </a:lnTo>
                  <a:lnTo>
                    <a:pt x="135376" y="50625"/>
                  </a:lnTo>
                  <a:lnTo>
                    <a:pt x="137172" y="76968"/>
                  </a:lnTo>
                  <a:lnTo>
                    <a:pt x="128375" y="102879"/>
                  </a:lnTo>
                  <a:lnTo>
                    <a:pt x="110201" y="123367"/>
                  </a:lnTo>
                  <a:lnTo>
                    <a:pt x="86385" y="134916"/>
                  </a:lnTo>
                  <a:lnTo>
                    <a:pt x="59963" y="136718"/>
                  </a:lnTo>
                  <a:lnTo>
                    <a:pt x="33975" y="127963"/>
                  </a:lnTo>
                  <a:lnTo>
                    <a:pt x="13409" y="109839"/>
                  </a:lnTo>
                  <a:lnTo>
                    <a:pt x="1814" y="86091"/>
                  </a:lnTo>
                  <a:lnTo>
                    <a:pt x="0" y="59743"/>
                  </a:lnTo>
                  <a:lnTo>
                    <a:pt x="8775" y="33823"/>
                  </a:lnTo>
                  <a:lnTo>
                    <a:pt x="26972" y="13345"/>
                  </a:lnTo>
                  <a:lnTo>
                    <a:pt x="50811" y="1800"/>
                  </a:lnTo>
                  <a:lnTo>
                    <a:pt x="77256" y="0"/>
                  </a:lnTo>
                  <a:lnTo>
                    <a:pt x="103267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9" name="object 558">
              <a:extLst>
                <a:ext uri="{FF2B5EF4-FFF2-40B4-BE49-F238E27FC236}">
                  <a16:creationId xmlns:a16="http://schemas.microsoft.com/office/drawing/2014/main" id="{A587EA51-92BE-7BA3-C342-CC3E04B6052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85853" y="4811572"/>
              <a:ext cx="225780" cy="225010"/>
            </a:xfrm>
            <a:prstGeom prst="rect">
              <a:avLst/>
            </a:prstGeom>
          </p:spPr>
        </p:pic>
        <p:sp>
          <p:nvSpPr>
            <p:cNvPr id="20" name="object 559">
              <a:extLst>
                <a:ext uri="{FF2B5EF4-FFF2-40B4-BE49-F238E27FC236}">
                  <a16:creationId xmlns:a16="http://schemas.microsoft.com/office/drawing/2014/main" id="{7ECDD56A-D2EF-7683-752A-7DF860F62977}"/>
                </a:ext>
              </a:extLst>
            </p:cNvPr>
            <p:cNvSpPr/>
            <p:nvPr/>
          </p:nvSpPr>
          <p:spPr>
            <a:xfrm>
              <a:off x="398585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" name="object 560">
              <a:extLst>
                <a:ext uri="{FF2B5EF4-FFF2-40B4-BE49-F238E27FC236}">
                  <a16:creationId xmlns:a16="http://schemas.microsoft.com/office/drawing/2014/main" id="{5FE657C1-9561-979B-6B52-B8038D031C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85853" y="5203763"/>
              <a:ext cx="225780" cy="225027"/>
            </a:xfrm>
            <a:prstGeom prst="rect">
              <a:avLst/>
            </a:prstGeom>
          </p:spPr>
        </p:pic>
        <p:sp>
          <p:nvSpPr>
            <p:cNvPr id="22" name="object 561">
              <a:extLst>
                <a:ext uri="{FF2B5EF4-FFF2-40B4-BE49-F238E27FC236}">
                  <a16:creationId xmlns:a16="http://schemas.microsoft.com/office/drawing/2014/main" id="{4E3285F7-F2F7-EA06-C1D5-A613F9B0343C}"/>
                </a:ext>
              </a:extLst>
            </p:cNvPr>
            <p:cNvSpPr/>
            <p:nvPr/>
          </p:nvSpPr>
          <p:spPr>
            <a:xfrm>
              <a:off x="398585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9" y="192076"/>
                  </a:lnTo>
                  <a:lnTo>
                    <a:pt x="68955" y="216187"/>
                  </a:lnTo>
                  <a:lnTo>
                    <a:pt x="112897" y="225027"/>
                  </a:lnTo>
                  <a:lnTo>
                    <a:pt x="156831" y="216187"/>
                  </a:lnTo>
                  <a:lnTo>
                    <a:pt x="192713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" name="object 562">
              <a:extLst>
                <a:ext uri="{FF2B5EF4-FFF2-40B4-BE49-F238E27FC236}">
                  <a16:creationId xmlns:a16="http://schemas.microsoft.com/office/drawing/2014/main" id="{A7E56ECF-4BEA-72D6-39AD-1AD153648CA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37764" y="5054016"/>
              <a:ext cx="137187" cy="136708"/>
            </a:xfrm>
            <a:prstGeom prst="rect">
              <a:avLst/>
            </a:prstGeom>
          </p:spPr>
        </p:pic>
        <p:sp>
          <p:nvSpPr>
            <p:cNvPr id="24" name="object 563">
              <a:extLst>
                <a:ext uri="{FF2B5EF4-FFF2-40B4-BE49-F238E27FC236}">
                  <a16:creationId xmlns:a16="http://schemas.microsoft.com/office/drawing/2014/main" id="{A10B06C2-D81A-B938-B416-3565EB262812}"/>
                </a:ext>
              </a:extLst>
            </p:cNvPr>
            <p:cNvSpPr/>
            <p:nvPr/>
          </p:nvSpPr>
          <p:spPr>
            <a:xfrm>
              <a:off x="4037764" y="505401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802" y="26871"/>
                  </a:lnTo>
                  <a:lnTo>
                    <a:pt x="135385" y="50614"/>
                  </a:lnTo>
                  <a:lnTo>
                    <a:pt x="137187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" name="object 564">
              <a:extLst>
                <a:ext uri="{FF2B5EF4-FFF2-40B4-BE49-F238E27FC236}">
                  <a16:creationId xmlns:a16="http://schemas.microsoft.com/office/drawing/2014/main" id="{D39282F8-E0FB-72D5-79E8-4629AE63145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28216" y="5245380"/>
              <a:ext cx="137189" cy="136705"/>
            </a:xfrm>
            <a:prstGeom prst="rect">
              <a:avLst/>
            </a:prstGeom>
          </p:spPr>
        </p:pic>
        <p:sp>
          <p:nvSpPr>
            <p:cNvPr id="26" name="object 565">
              <a:extLst>
                <a:ext uri="{FF2B5EF4-FFF2-40B4-BE49-F238E27FC236}">
                  <a16:creationId xmlns:a16="http://schemas.microsoft.com/office/drawing/2014/main" id="{1FA2DCB5-EDAE-3C86-17FD-7D67EE432E4B}"/>
                </a:ext>
              </a:extLst>
            </p:cNvPr>
            <p:cNvSpPr/>
            <p:nvPr/>
          </p:nvSpPr>
          <p:spPr>
            <a:xfrm>
              <a:off x="3828217" y="524538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48"/>
                  </a:moveTo>
                  <a:lnTo>
                    <a:pt x="123809" y="26869"/>
                  </a:lnTo>
                  <a:lnTo>
                    <a:pt x="135391" y="50611"/>
                  </a:lnTo>
                  <a:lnTo>
                    <a:pt x="137189" y="76949"/>
                  </a:lnTo>
                  <a:lnTo>
                    <a:pt x="128393" y="102858"/>
                  </a:lnTo>
                  <a:lnTo>
                    <a:pt x="110219" y="123351"/>
                  </a:lnTo>
                  <a:lnTo>
                    <a:pt x="86398" y="134902"/>
                  </a:lnTo>
                  <a:lnTo>
                    <a:pt x="59968" y="136705"/>
                  </a:lnTo>
                  <a:lnTo>
                    <a:pt x="33962" y="127957"/>
                  </a:lnTo>
                  <a:lnTo>
                    <a:pt x="13397" y="109833"/>
                  </a:lnTo>
                  <a:lnTo>
                    <a:pt x="1805" y="86086"/>
                  </a:lnTo>
                  <a:lnTo>
                    <a:pt x="0" y="59743"/>
                  </a:lnTo>
                  <a:lnTo>
                    <a:pt x="8792" y="33832"/>
                  </a:lnTo>
                  <a:lnTo>
                    <a:pt x="26972" y="13347"/>
                  </a:lnTo>
                  <a:lnTo>
                    <a:pt x="50802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7" name="object 566">
              <a:extLst>
                <a:ext uri="{FF2B5EF4-FFF2-40B4-BE49-F238E27FC236}">
                  <a16:creationId xmlns:a16="http://schemas.microsoft.com/office/drawing/2014/main" id="{5357F6BD-03E3-5329-95FE-1B40D47B4C8A}"/>
                </a:ext>
              </a:extLst>
            </p:cNvPr>
            <p:cNvSpPr/>
            <p:nvPr/>
          </p:nvSpPr>
          <p:spPr>
            <a:xfrm>
              <a:off x="3609223" y="4742909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" name="object 567">
              <a:extLst>
                <a:ext uri="{FF2B5EF4-FFF2-40B4-BE49-F238E27FC236}">
                  <a16:creationId xmlns:a16="http://schemas.microsoft.com/office/drawing/2014/main" id="{7A445F15-2D3B-E852-A60C-7CD8D33C9B36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09223" y="4742908"/>
              <a:ext cx="225795" cy="225013"/>
            </a:xfrm>
            <a:prstGeom prst="rect">
              <a:avLst/>
            </a:prstGeom>
          </p:spPr>
        </p:pic>
        <p:pic>
          <p:nvPicPr>
            <p:cNvPr id="29" name="object 568">
              <a:extLst>
                <a:ext uri="{FF2B5EF4-FFF2-40B4-BE49-F238E27FC236}">
                  <a16:creationId xmlns:a16="http://schemas.microsoft.com/office/drawing/2014/main" id="{701993A6-BBED-D68D-C644-21B4B67F341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09223" y="5289831"/>
              <a:ext cx="225795" cy="225012"/>
            </a:xfrm>
            <a:prstGeom prst="rect">
              <a:avLst/>
            </a:prstGeom>
          </p:spPr>
        </p:pic>
        <p:sp>
          <p:nvSpPr>
            <p:cNvPr id="30" name="object 569">
              <a:extLst>
                <a:ext uri="{FF2B5EF4-FFF2-40B4-BE49-F238E27FC236}">
                  <a16:creationId xmlns:a16="http://schemas.microsoft.com/office/drawing/2014/main" id="{18313497-53C2-32A6-8EA5-BBB3DE6B8408}"/>
                </a:ext>
              </a:extLst>
            </p:cNvPr>
            <p:cNvSpPr/>
            <p:nvPr/>
          </p:nvSpPr>
          <p:spPr>
            <a:xfrm>
              <a:off x="3609223" y="528983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1" name="object 570">
              <a:extLst>
                <a:ext uri="{FF2B5EF4-FFF2-40B4-BE49-F238E27FC236}">
                  <a16:creationId xmlns:a16="http://schemas.microsoft.com/office/drawing/2014/main" id="{51C64A8B-1A46-256B-BD5B-EDB8A39EEF18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53550" y="5132479"/>
              <a:ext cx="137184" cy="136704"/>
            </a:xfrm>
            <a:prstGeom prst="rect">
              <a:avLst/>
            </a:prstGeom>
          </p:spPr>
        </p:pic>
        <p:sp>
          <p:nvSpPr>
            <p:cNvPr id="32" name="object 571">
              <a:extLst>
                <a:ext uri="{FF2B5EF4-FFF2-40B4-BE49-F238E27FC236}">
                  <a16:creationId xmlns:a16="http://schemas.microsoft.com/office/drawing/2014/main" id="{CC26F9A1-27C3-A77E-A8C1-F70DC0A77961}"/>
                </a:ext>
              </a:extLst>
            </p:cNvPr>
            <p:cNvSpPr/>
            <p:nvPr/>
          </p:nvSpPr>
          <p:spPr>
            <a:xfrm>
              <a:off x="3653550" y="513247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39" y="8756"/>
                  </a:moveTo>
                  <a:lnTo>
                    <a:pt x="123789" y="26878"/>
                  </a:lnTo>
                  <a:lnTo>
                    <a:pt x="135377" y="50618"/>
                  </a:lnTo>
                  <a:lnTo>
                    <a:pt x="137184" y="76951"/>
                  </a:lnTo>
                  <a:lnTo>
                    <a:pt x="128393" y="102851"/>
                  </a:lnTo>
                  <a:lnTo>
                    <a:pt x="110214" y="123347"/>
                  </a:lnTo>
                  <a:lnTo>
                    <a:pt x="86387" y="134901"/>
                  </a:lnTo>
                  <a:lnTo>
                    <a:pt x="59955" y="136705"/>
                  </a:lnTo>
                  <a:lnTo>
                    <a:pt x="33962" y="127950"/>
                  </a:lnTo>
                  <a:lnTo>
                    <a:pt x="13396" y="109833"/>
                  </a:lnTo>
                  <a:lnTo>
                    <a:pt x="1805" y="86085"/>
                  </a:lnTo>
                  <a:lnTo>
                    <a:pt x="0" y="59739"/>
                  </a:lnTo>
                  <a:lnTo>
                    <a:pt x="8793" y="33825"/>
                  </a:lnTo>
                  <a:lnTo>
                    <a:pt x="26965" y="13340"/>
                  </a:lnTo>
                  <a:lnTo>
                    <a:pt x="50795" y="1796"/>
                  </a:lnTo>
                  <a:lnTo>
                    <a:pt x="77235" y="0"/>
                  </a:lnTo>
                  <a:lnTo>
                    <a:pt x="103239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3" name="object 572">
              <a:extLst>
                <a:ext uri="{FF2B5EF4-FFF2-40B4-BE49-F238E27FC236}">
                  <a16:creationId xmlns:a16="http://schemas.microsoft.com/office/drawing/2014/main" id="{8D469550-D583-A5C2-EC46-E65C3D950E6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53545" y="4985726"/>
              <a:ext cx="137188" cy="136714"/>
            </a:xfrm>
            <a:prstGeom prst="rect">
              <a:avLst/>
            </a:prstGeom>
          </p:spPr>
        </p:pic>
        <p:sp>
          <p:nvSpPr>
            <p:cNvPr id="34" name="object 573">
              <a:extLst>
                <a:ext uri="{FF2B5EF4-FFF2-40B4-BE49-F238E27FC236}">
                  <a16:creationId xmlns:a16="http://schemas.microsoft.com/office/drawing/2014/main" id="{37CD6322-0DB8-3C96-92CC-F8451DA2CAFB}"/>
                </a:ext>
              </a:extLst>
            </p:cNvPr>
            <p:cNvSpPr/>
            <p:nvPr/>
          </p:nvSpPr>
          <p:spPr>
            <a:xfrm>
              <a:off x="3653544" y="498572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33937" y="8748"/>
                  </a:moveTo>
                  <a:lnTo>
                    <a:pt x="13376" y="26871"/>
                  </a:lnTo>
                  <a:lnTo>
                    <a:pt x="1794" y="50619"/>
                  </a:lnTo>
                  <a:lnTo>
                    <a:pt x="0" y="76962"/>
                  </a:lnTo>
                  <a:lnTo>
                    <a:pt x="8797" y="102873"/>
                  </a:lnTo>
                  <a:lnTo>
                    <a:pt x="26965" y="123366"/>
                  </a:lnTo>
                  <a:lnTo>
                    <a:pt x="50783" y="134915"/>
                  </a:lnTo>
                  <a:lnTo>
                    <a:pt x="77208" y="136713"/>
                  </a:lnTo>
                  <a:lnTo>
                    <a:pt x="103198" y="127957"/>
                  </a:lnTo>
                  <a:lnTo>
                    <a:pt x="123775" y="109833"/>
                  </a:lnTo>
                  <a:lnTo>
                    <a:pt x="135376" y="86086"/>
                  </a:lnTo>
                  <a:lnTo>
                    <a:pt x="137189" y="59743"/>
                  </a:lnTo>
                  <a:lnTo>
                    <a:pt x="128398" y="33832"/>
                  </a:lnTo>
                  <a:lnTo>
                    <a:pt x="110219" y="13347"/>
                  </a:lnTo>
                  <a:lnTo>
                    <a:pt x="86388" y="1801"/>
                  </a:lnTo>
                  <a:lnTo>
                    <a:pt x="59947" y="0"/>
                  </a:lnTo>
                  <a:lnTo>
                    <a:pt x="33937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" name="object 574">
              <a:extLst>
                <a:ext uri="{FF2B5EF4-FFF2-40B4-BE49-F238E27FC236}">
                  <a16:creationId xmlns:a16="http://schemas.microsoft.com/office/drawing/2014/main" id="{15D82622-97F4-4DDD-9905-E5F60251A7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71385" y="5246682"/>
              <a:ext cx="137174" cy="136699"/>
            </a:xfrm>
            <a:prstGeom prst="rect">
              <a:avLst/>
            </a:prstGeom>
          </p:spPr>
        </p:pic>
        <p:sp>
          <p:nvSpPr>
            <p:cNvPr id="36" name="object 575">
              <a:extLst>
                <a:ext uri="{FF2B5EF4-FFF2-40B4-BE49-F238E27FC236}">
                  <a16:creationId xmlns:a16="http://schemas.microsoft.com/office/drawing/2014/main" id="{9355B522-4B8F-33D5-757E-062F749D6D8E}"/>
                </a:ext>
              </a:extLst>
            </p:cNvPr>
            <p:cNvSpPr/>
            <p:nvPr/>
          </p:nvSpPr>
          <p:spPr>
            <a:xfrm>
              <a:off x="3071384" y="52466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4" y="8748"/>
                  </a:moveTo>
                  <a:lnTo>
                    <a:pt x="123798" y="26869"/>
                  </a:lnTo>
                  <a:lnTo>
                    <a:pt x="135373" y="50611"/>
                  </a:lnTo>
                  <a:lnTo>
                    <a:pt x="137174" y="76949"/>
                  </a:lnTo>
                  <a:lnTo>
                    <a:pt x="128393" y="102858"/>
                  </a:lnTo>
                  <a:lnTo>
                    <a:pt x="110201" y="123351"/>
                  </a:lnTo>
                  <a:lnTo>
                    <a:pt x="86376" y="134900"/>
                  </a:lnTo>
                  <a:lnTo>
                    <a:pt x="59951" y="136698"/>
                  </a:lnTo>
                  <a:lnTo>
                    <a:pt x="33962" y="127941"/>
                  </a:lnTo>
                  <a:lnTo>
                    <a:pt x="13396" y="109827"/>
                  </a:lnTo>
                  <a:lnTo>
                    <a:pt x="1805" y="86084"/>
                  </a:lnTo>
                  <a:lnTo>
                    <a:pt x="0" y="59743"/>
                  </a:lnTo>
                  <a:lnTo>
                    <a:pt x="8793" y="33832"/>
                  </a:lnTo>
                  <a:lnTo>
                    <a:pt x="26972" y="13347"/>
                  </a:lnTo>
                  <a:lnTo>
                    <a:pt x="50803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7" name="object 576">
              <a:extLst>
                <a:ext uri="{FF2B5EF4-FFF2-40B4-BE49-F238E27FC236}">
                  <a16:creationId xmlns:a16="http://schemas.microsoft.com/office/drawing/2014/main" id="{7E2EEB25-36BD-F19A-989E-17033AE2A0FB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71389" y="4856483"/>
              <a:ext cx="137187" cy="136705"/>
            </a:xfrm>
            <a:prstGeom prst="rect">
              <a:avLst/>
            </a:prstGeom>
          </p:spPr>
        </p:pic>
        <p:sp>
          <p:nvSpPr>
            <p:cNvPr id="38" name="object 577">
              <a:extLst>
                <a:ext uri="{FF2B5EF4-FFF2-40B4-BE49-F238E27FC236}">
                  <a16:creationId xmlns:a16="http://schemas.microsoft.com/office/drawing/2014/main" id="{0283455E-143D-2518-8E8D-B1B1D91520D7}"/>
                </a:ext>
              </a:extLst>
            </p:cNvPr>
            <p:cNvSpPr/>
            <p:nvPr/>
          </p:nvSpPr>
          <p:spPr>
            <a:xfrm>
              <a:off x="3071389" y="4856484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80" y="8754"/>
                  </a:moveTo>
                  <a:lnTo>
                    <a:pt x="123823" y="26878"/>
                  </a:lnTo>
                  <a:lnTo>
                    <a:pt x="135395" y="50623"/>
                  </a:lnTo>
                  <a:lnTo>
                    <a:pt x="137187" y="76962"/>
                  </a:lnTo>
                  <a:lnTo>
                    <a:pt x="128388" y="102864"/>
                  </a:lnTo>
                  <a:lnTo>
                    <a:pt x="110214" y="123358"/>
                  </a:lnTo>
                  <a:lnTo>
                    <a:pt x="86397" y="134906"/>
                  </a:lnTo>
                  <a:lnTo>
                    <a:pt x="59976" y="136705"/>
                  </a:lnTo>
                  <a:lnTo>
                    <a:pt x="33988" y="127948"/>
                  </a:lnTo>
                  <a:lnTo>
                    <a:pt x="13417" y="109827"/>
                  </a:lnTo>
                  <a:lnTo>
                    <a:pt x="1815" y="86083"/>
                  </a:lnTo>
                  <a:lnTo>
                    <a:pt x="0" y="59741"/>
                  </a:lnTo>
                  <a:lnTo>
                    <a:pt x="8788" y="33823"/>
                  </a:lnTo>
                  <a:lnTo>
                    <a:pt x="26972" y="13345"/>
                  </a:lnTo>
                  <a:lnTo>
                    <a:pt x="50813" y="1800"/>
                  </a:lnTo>
                  <a:lnTo>
                    <a:pt x="77264" y="0"/>
                  </a:lnTo>
                  <a:lnTo>
                    <a:pt x="103280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9" name="object 578">
              <a:extLst>
                <a:ext uri="{FF2B5EF4-FFF2-40B4-BE49-F238E27FC236}">
                  <a16:creationId xmlns:a16="http://schemas.microsoft.com/office/drawing/2014/main" id="{73609B91-49A0-3664-A4FD-5BEE58E1F57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25710" y="5006531"/>
              <a:ext cx="225795" cy="225013"/>
            </a:xfrm>
            <a:prstGeom prst="rect">
              <a:avLst/>
            </a:prstGeom>
          </p:spPr>
        </p:pic>
        <p:sp>
          <p:nvSpPr>
            <p:cNvPr id="40" name="object 579">
              <a:extLst>
                <a:ext uri="{FF2B5EF4-FFF2-40B4-BE49-F238E27FC236}">
                  <a16:creationId xmlns:a16="http://schemas.microsoft.com/office/drawing/2014/main" id="{F4ADC597-DF22-4CB0-975A-A671DDDA46D7}"/>
                </a:ext>
              </a:extLst>
            </p:cNvPr>
            <p:cNvSpPr/>
            <p:nvPr/>
          </p:nvSpPr>
          <p:spPr>
            <a:xfrm>
              <a:off x="3425711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" name="object 580">
              <a:extLst>
                <a:ext uri="{FF2B5EF4-FFF2-40B4-BE49-F238E27FC236}">
                  <a16:creationId xmlns:a16="http://schemas.microsoft.com/office/drawing/2014/main" id="{F7144BAE-07C8-D8A4-FD5A-0A60FE70EE46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93374" y="5006531"/>
              <a:ext cx="225779" cy="225013"/>
            </a:xfrm>
            <a:prstGeom prst="rect">
              <a:avLst/>
            </a:prstGeom>
          </p:spPr>
        </p:pic>
        <p:sp>
          <p:nvSpPr>
            <p:cNvPr id="42" name="object 581">
              <a:extLst>
                <a:ext uri="{FF2B5EF4-FFF2-40B4-BE49-F238E27FC236}">
                  <a16:creationId xmlns:a16="http://schemas.microsoft.com/office/drawing/2014/main" id="{5F854FCC-0789-FA6A-596C-1EA9A3B0F0F7}"/>
                </a:ext>
              </a:extLst>
            </p:cNvPr>
            <p:cNvSpPr/>
            <p:nvPr/>
          </p:nvSpPr>
          <p:spPr>
            <a:xfrm>
              <a:off x="3793373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" name="object 582">
              <a:extLst>
                <a:ext uri="{FF2B5EF4-FFF2-40B4-BE49-F238E27FC236}">
                  <a16:creationId xmlns:a16="http://schemas.microsoft.com/office/drawing/2014/main" id="{785CA6C0-72B2-7685-06E6-73E0C1307B00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69111" y="5246661"/>
              <a:ext cx="137191" cy="136705"/>
            </a:xfrm>
            <a:prstGeom prst="rect">
              <a:avLst/>
            </a:prstGeom>
          </p:spPr>
        </p:pic>
        <p:sp>
          <p:nvSpPr>
            <p:cNvPr id="44" name="object 583">
              <a:extLst>
                <a:ext uri="{FF2B5EF4-FFF2-40B4-BE49-F238E27FC236}">
                  <a16:creationId xmlns:a16="http://schemas.microsoft.com/office/drawing/2014/main" id="{BC01205D-D2F8-D9B8-2D5C-52AD41979FA3}"/>
                </a:ext>
              </a:extLst>
            </p:cNvPr>
            <p:cNvSpPr/>
            <p:nvPr/>
          </p:nvSpPr>
          <p:spPr>
            <a:xfrm>
              <a:off x="3469110" y="524666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4"/>
                  </a:moveTo>
                  <a:lnTo>
                    <a:pt x="123815" y="26869"/>
                  </a:lnTo>
                  <a:lnTo>
                    <a:pt x="135396" y="50612"/>
                  </a:lnTo>
                  <a:lnTo>
                    <a:pt x="137191" y="76953"/>
                  </a:lnTo>
                  <a:lnTo>
                    <a:pt x="128393" y="102864"/>
                  </a:lnTo>
                  <a:lnTo>
                    <a:pt x="110219" y="123358"/>
                  </a:lnTo>
                  <a:lnTo>
                    <a:pt x="86402" y="134906"/>
                  </a:lnTo>
                  <a:lnTo>
                    <a:pt x="59980" y="136705"/>
                  </a:lnTo>
                  <a:lnTo>
                    <a:pt x="33992" y="127948"/>
                  </a:lnTo>
                  <a:lnTo>
                    <a:pt x="13409" y="109824"/>
                  </a:lnTo>
                  <a:lnTo>
                    <a:pt x="1808" y="86077"/>
                  </a:lnTo>
                  <a:lnTo>
                    <a:pt x="0" y="59734"/>
                  </a:lnTo>
                  <a:lnTo>
                    <a:pt x="8792" y="33823"/>
                  </a:lnTo>
                  <a:lnTo>
                    <a:pt x="26971" y="13345"/>
                  </a:lnTo>
                  <a:lnTo>
                    <a:pt x="50802" y="1800"/>
                  </a:lnTo>
                  <a:lnTo>
                    <a:pt x="77243" y="0"/>
                  </a:lnTo>
                  <a:lnTo>
                    <a:pt x="103254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" name="object 584">
              <a:extLst>
                <a:ext uri="{FF2B5EF4-FFF2-40B4-BE49-F238E27FC236}">
                  <a16:creationId xmlns:a16="http://schemas.microsoft.com/office/drawing/2014/main" id="{B1232E55-7AF7-1E65-2113-D1A75F98C641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69159" y="4856466"/>
              <a:ext cx="137172" cy="136706"/>
            </a:xfrm>
            <a:prstGeom prst="rect">
              <a:avLst/>
            </a:prstGeom>
          </p:spPr>
        </p:pic>
        <p:sp>
          <p:nvSpPr>
            <p:cNvPr id="46" name="object 585">
              <a:extLst>
                <a:ext uri="{FF2B5EF4-FFF2-40B4-BE49-F238E27FC236}">
                  <a16:creationId xmlns:a16="http://schemas.microsoft.com/office/drawing/2014/main" id="{61E7E3B9-1718-7580-5E7C-D18C267B488F}"/>
                </a:ext>
              </a:extLst>
            </p:cNvPr>
            <p:cNvSpPr/>
            <p:nvPr/>
          </p:nvSpPr>
          <p:spPr>
            <a:xfrm>
              <a:off x="3469158" y="485646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6"/>
                  </a:moveTo>
                  <a:lnTo>
                    <a:pt x="123804" y="26871"/>
                  </a:lnTo>
                  <a:lnTo>
                    <a:pt x="135376" y="50614"/>
                  </a:lnTo>
                  <a:lnTo>
                    <a:pt x="137172" y="76955"/>
                  </a:lnTo>
                  <a:lnTo>
                    <a:pt x="128375" y="102866"/>
                  </a:lnTo>
                  <a:lnTo>
                    <a:pt x="110201" y="123360"/>
                  </a:lnTo>
                  <a:lnTo>
                    <a:pt x="86385" y="134908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9"/>
                  </a:lnTo>
                  <a:lnTo>
                    <a:pt x="0" y="59736"/>
                  </a:lnTo>
                  <a:lnTo>
                    <a:pt x="8775" y="33825"/>
                  </a:lnTo>
                  <a:lnTo>
                    <a:pt x="26972" y="13340"/>
                  </a:lnTo>
                  <a:lnTo>
                    <a:pt x="50811" y="1796"/>
                  </a:lnTo>
                  <a:lnTo>
                    <a:pt x="77256" y="0"/>
                  </a:lnTo>
                  <a:lnTo>
                    <a:pt x="103267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7" name="object 586">
              <a:extLst>
                <a:ext uri="{FF2B5EF4-FFF2-40B4-BE49-F238E27FC236}">
                  <a16:creationId xmlns:a16="http://schemas.microsoft.com/office/drawing/2014/main" id="{7E1A8E78-CCA9-CB29-74A3-85D308A6E03F}"/>
                </a:ext>
              </a:extLst>
            </p:cNvPr>
            <p:cNvSpPr/>
            <p:nvPr/>
          </p:nvSpPr>
          <p:spPr>
            <a:xfrm>
              <a:off x="3800198" y="4917239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44320" y="0"/>
                  </a:moveTo>
                  <a:lnTo>
                    <a:pt x="0" y="88656"/>
                  </a:lnTo>
                  <a:lnTo>
                    <a:pt x="87803" y="42306"/>
                  </a:lnTo>
                  <a:lnTo>
                    <a:pt x="61692" y="25643"/>
                  </a:lnTo>
                  <a:lnTo>
                    <a:pt x="443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8" name="object 587">
              <a:extLst>
                <a:ext uri="{FF2B5EF4-FFF2-40B4-BE49-F238E27FC236}">
                  <a16:creationId xmlns:a16="http://schemas.microsoft.com/office/drawing/2014/main" id="{4B46FD39-B93D-49EB-F33A-BDFFE2824344}"/>
                </a:ext>
              </a:extLst>
            </p:cNvPr>
            <p:cNvSpPr/>
            <p:nvPr/>
          </p:nvSpPr>
          <p:spPr>
            <a:xfrm>
              <a:off x="3861891" y="4754541"/>
              <a:ext cx="179705" cy="188595"/>
            </a:xfrm>
            <a:custGeom>
              <a:avLst/>
              <a:gdLst/>
              <a:ahLst/>
              <a:cxnLst/>
              <a:rect l="l" t="t" r="r" b="b"/>
              <a:pathLst>
                <a:path w="179704" h="188595">
                  <a:moveTo>
                    <a:pt x="0" y="188341"/>
                  </a:moveTo>
                  <a:lnTo>
                    <a:pt x="179408" y="0"/>
                  </a:lnTo>
                </a:path>
              </a:pathLst>
            </a:custGeom>
            <a:ln w="758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Schottky</a:t>
            </a:r>
            <a:r>
              <a:rPr sz="3335" spc="34" dirty="0"/>
              <a:t> </a:t>
            </a:r>
            <a:r>
              <a:rPr sz="3335" spc="-9" dirty="0"/>
              <a:t>Defect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006926" y="2181365"/>
            <a:ext cx="7174565" cy="2213312"/>
          </a:xfrm>
          <a:prstGeom prst="rect">
            <a:avLst/>
          </a:prstGeom>
        </p:spPr>
        <p:txBody>
          <a:bodyPr vert="horz" wrap="square" lIns="0" tIns="108599" rIns="0" bIns="0" rtlCol="0">
            <a:spAutoFit/>
          </a:bodyPr>
          <a:lstStyle/>
          <a:p>
            <a:pPr marL="32579" algn="just">
              <a:spcBef>
                <a:spcPts val="855"/>
              </a:spcBef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1710" spc="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unique</a:t>
            </a:r>
            <a:r>
              <a:rPr sz="1710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sz="1710" spc="-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71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-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171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commonly</a:t>
            </a:r>
            <a:r>
              <a:rPr sz="1710" spc="10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found</a:t>
            </a:r>
            <a:r>
              <a:rPr sz="1710" spc="-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many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ceramic</a:t>
            </a:r>
            <a:r>
              <a:rPr sz="1710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materials.</a:t>
            </a:r>
            <a:endParaRPr sz="1710">
              <a:latin typeface="Calibri"/>
              <a:cs typeface="Calibri"/>
            </a:endParaRPr>
          </a:p>
          <a:p>
            <a:pPr marL="32579" marR="26063" algn="just">
              <a:lnSpc>
                <a:spcPts val="1881"/>
              </a:lnSpc>
              <a:spcBef>
                <a:spcPts val="979"/>
              </a:spcBef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171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vacancies</a:t>
            </a:r>
            <a:r>
              <a:rPr sz="1710" spc="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sz="1710" spc="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1710" spc="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ionically</a:t>
            </a:r>
            <a:r>
              <a:rPr sz="171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bonded</a:t>
            </a:r>
            <a:r>
              <a:rPr sz="1710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sz="1710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15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stoichiometric</a:t>
            </a:r>
            <a:r>
              <a:rPr sz="1710" spc="-9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number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cations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must</a:t>
            </a:r>
            <a:r>
              <a:rPr sz="1710" spc="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171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missing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171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regular</a:t>
            </a:r>
            <a:r>
              <a:rPr sz="1710" spc="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atomic</a:t>
            </a:r>
            <a:r>
              <a:rPr sz="1710" spc="-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positions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6" dirty="0">
                <a:solidFill>
                  <a:srgbClr val="404040"/>
                </a:solidFill>
                <a:latin typeface="Calibri"/>
                <a:cs typeface="Calibri"/>
              </a:rPr>
              <a:t>if</a:t>
            </a:r>
            <a:r>
              <a:rPr sz="1710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electrical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neutrality</a:t>
            </a:r>
            <a:r>
              <a:rPr sz="1710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171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preserved.</a:t>
            </a:r>
            <a:endParaRPr sz="1710">
              <a:latin typeface="Calibri"/>
              <a:cs typeface="Calibri"/>
            </a:endParaRPr>
          </a:p>
          <a:p>
            <a:pPr marL="32579" marR="688509" algn="just">
              <a:lnSpc>
                <a:spcPts val="1881"/>
              </a:lnSpc>
              <a:spcBef>
                <a:spcPts val="1035"/>
              </a:spcBef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sz="1710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Mg</a:t>
            </a:r>
            <a:r>
              <a:rPr sz="1667" baseline="25641" dirty="0">
                <a:solidFill>
                  <a:srgbClr val="404040"/>
                </a:solidFill>
                <a:latin typeface="Calibri"/>
                <a:cs typeface="Calibri"/>
              </a:rPr>
              <a:t>2+</a:t>
            </a:r>
            <a:r>
              <a:rPr sz="1667" spc="263" baseline="256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1710" spc="-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86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667" spc="-128" baseline="25641" dirty="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sz="1667" spc="-346" baseline="25641" dirty="0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sz="1667" spc="327" baseline="256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vacancy</a:t>
            </a:r>
            <a:r>
              <a:rPr sz="1710" spc="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MgO</a:t>
            </a:r>
            <a:r>
              <a:rPr sz="171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constitute</a:t>
            </a:r>
            <a:r>
              <a:rPr sz="1710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43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Schottky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pair.</a:t>
            </a:r>
            <a:endParaRPr sz="1710">
              <a:latin typeface="Calibri"/>
              <a:cs typeface="Calibri"/>
            </a:endParaRPr>
          </a:p>
          <a:p>
            <a:pPr marL="32579" algn="just">
              <a:spcBef>
                <a:spcPts val="825"/>
              </a:spcBef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ZrO</a:t>
            </a:r>
            <a:r>
              <a:rPr sz="1667" baseline="-17094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710" spc="1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for</a:t>
            </a:r>
            <a:r>
              <a:rPr sz="171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1710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Zr</a:t>
            </a:r>
            <a:r>
              <a:rPr sz="1667" baseline="25641" dirty="0">
                <a:solidFill>
                  <a:srgbClr val="404040"/>
                </a:solidFill>
                <a:latin typeface="Calibri"/>
                <a:cs typeface="Calibri"/>
              </a:rPr>
              <a:t>4+</a:t>
            </a:r>
            <a:r>
              <a:rPr sz="1667" spc="231" baseline="256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vacancy,</a:t>
            </a:r>
            <a:r>
              <a:rPr sz="1710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sz="171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will be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two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86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667" spc="-128" baseline="25641" dirty="0">
                <a:solidFill>
                  <a:srgbClr val="404040"/>
                </a:solidFill>
                <a:latin typeface="Calibri"/>
                <a:cs typeface="Calibri"/>
              </a:rPr>
              <a:t>2-</a:t>
            </a:r>
            <a:r>
              <a:rPr sz="1667" spc="-346" baseline="25641" dirty="0">
                <a:solidFill>
                  <a:srgbClr val="404040"/>
                </a:solidFill>
                <a:latin typeface="Calibri"/>
                <a:cs typeface="Calibri"/>
              </a:rPr>
              <a:t>­‐</a:t>
            </a:r>
            <a:r>
              <a:rPr sz="1667" spc="288" baseline="256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vacancies.</a:t>
            </a:r>
            <a:endParaRPr sz="1710">
              <a:latin typeface="Calibri"/>
              <a:cs typeface="Calibri"/>
            </a:endParaRPr>
          </a:p>
        </p:txBody>
      </p:sp>
      <p:grpSp>
        <p:nvGrpSpPr>
          <p:cNvPr id="4" name="object 588">
            <a:extLst>
              <a:ext uri="{FF2B5EF4-FFF2-40B4-BE49-F238E27FC236}">
                <a16:creationId xmlns:a16="http://schemas.microsoft.com/office/drawing/2014/main" id="{BCB36B21-30FC-5951-D46D-CA56FBC5470A}"/>
              </a:ext>
            </a:extLst>
          </p:cNvPr>
          <p:cNvGrpSpPr/>
          <p:nvPr/>
        </p:nvGrpSpPr>
        <p:grpSpPr>
          <a:xfrm>
            <a:off x="3431715" y="4953000"/>
            <a:ext cx="1140285" cy="760733"/>
            <a:chOff x="4478746" y="4724786"/>
            <a:chExt cx="1333500" cy="889635"/>
          </a:xfrm>
        </p:grpSpPr>
        <p:pic>
          <p:nvPicPr>
            <p:cNvPr id="5" name="object 589">
              <a:extLst>
                <a:ext uri="{FF2B5EF4-FFF2-40B4-BE49-F238E27FC236}">
                  <a16:creationId xmlns:a16="http://schemas.microsoft.com/office/drawing/2014/main" id="{6FEC590A-BB26-FC2D-0969-FFD01D3C7A4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19508" y="4728580"/>
              <a:ext cx="225797" cy="225012"/>
            </a:xfrm>
            <a:prstGeom prst="rect">
              <a:avLst/>
            </a:prstGeom>
          </p:spPr>
        </p:pic>
        <p:sp>
          <p:nvSpPr>
            <p:cNvPr id="6" name="object 590">
              <a:extLst>
                <a:ext uri="{FF2B5EF4-FFF2-40B4-BE49-F238E27FC236}">
                  <a16:creationId xmlns:a16="http://schemas.microsoft.com/office/drawing/2014/main" id="{DB6442AE-C8BD-AFC2-DE88-86170CF6B474}"/>
                </a:ext>
              </a:extLst>
            </p:cNvPr>
            <p:cNvSpPr/>
            <p:nvPr/>
          </p:nvSpPr>
          <p:spPr>
            <a:xfrm>
              <a:off x="491951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" name="object 591">
              <a:extLst>
                <a:ext uri="{FF2B5EF4-FFF2-40B4-BE49-F238E27FC236}">
                  <a16:creationId xmlns:a16="http://schemas.microsoft.com/office/drawing/2014/main" id="{02EACE48-3177-4B8B-9375-BCDE0CD150EE}"/>
                </a:ext>
              </a:extLst>
            </p:cNvPr>
            <p:cNvSpPr/>
            <p:nvPr/>
          </p:nvSpPr>
          <p:spPr>
            <a:xfrm>
              <a:off x="499440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" name="object 592">
              <a:extLst>
                <a:ext uri="{FF2B5EF4-FFF2-40B4-BE49-F238E27FC236}">
                  <a16:creationId xmlns:a16="http://schemas.microsoft.com/office/drawing/2014/main" id="{A555B84A-4F26-C98F-BC54-DA63945AA86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82539" y="4728580"/>
              <a:ext cx="225795" cy="225012"/>
            </a:xfrm>
            <a:prstGeom prst="rect">
              <a:avLst/>
            </a:prstGeom>
          </p:spPr>
        </p:pic>
        <p:sp>
          <p:nvSpPr>
            <p:cNvPr id="9" name="object 593">
              <a:extLst>
                <a:ext uri="{FF2B5EF4-FFF2-40B4-BE49-F238E27FC236}">
                  <a16:creationId xmlns:a16="http://schemas.microsoft.com/office/drawing/2014/main" id="{7A900F7C-BE8B-1473-9AAD-80A423DCF28D}"/>
                </a:ext>
              </a:extLst>
            </p:cNvPr>
            <p:cNvSpPr/>
            <p:nvPr/>
          </p:nvSpPr>
          <p:spPr>
            <a:xfrm>
              <a:off x="448254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" name="object 594">
              <a:extLst>
                <a:ext uri="{FF2B5EF4-FFF2-40B4-BE49-F238E27FC236}">
                  <a16:creationId xmlns:a16="http://schemas.microsoft.com/office/drawing/2014/main" id="{9EF40AA7-D039-F169-918B-63D63AB9A39C}"/>
                </a:ext>
              </a:extLst>
            </p:cNvPr>
            <p:cNvSpPr/>
            <p:nvPr/>
          </p:nvSpPr>
          <p:spPr>
            <a:xfrm>
              <a:off x="455743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" name="object 595">
              <a:extLst>
                <a:ext uri="{FF2B5EF4-FFF2-40B4-BE49-F238E27FC236}">
                  <a16:creationId xmlns:a16="http://schemas.microsoft.com/office/drawing/2014/main" id="{3A86EAFC-E778-CAA7-A439-3D0092D3E7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2483" y="4728580"/>
              <a:ext cx="225779" cy="225012"/>
            </a:xfrm>
            <a:prstGeom prst="rect">
              <a:avLst/>
            </a:prstGeom>
          </p:spPr>
        </p:pic>
        <p:sp>
          <p:nvSpPr>
            <p:cNvPr id="12" name="object 596">
              <a:extLst>
                <a:ext uri="{FF2B5EF4-FFF2-40B4-BE49-F238E27FC236}">
                  <a16:creationId xmlns:a16="http://schemas.microsoft.com/office/drawing/2014/main" id="{6313DBEE-5381-2094-61EC-5A5B3B8A9BD3}"/>
                </a:ext>
              </a:extLst>
            </p:cNvPr>
            <p:cNvSpPr/>
            <p:nvPr/>
          </p:nvSpPr>
          <p:spPr>
            <a:xfrm>
              <a:off x="5362482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" name="object 597">
              <a:extLst>
                <a:ext uri="{FF2B5EF4-FFF2-40B4-BE49-F238E27FC236}">
                  <a16:creationId xmlns:a16="http://schemas.microsoft.com/office/drawing/2014/main" id="{3A683BD2-18C3-6DA3-A197-D93D26C0AA7B}"/>
                </a:ext>
              </a:extLst>
            </p:cNvPr>
            <p:cNvSpPr/>
            <p:nvPr/>
          </p:nvSpPr>
          <p:spPr>
            <a:xfrm>
              <a:off x="5437383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" name="object 598">
              <a:extLst>
                <a:ext uri="{FF2B5EF4-FFF2-40B4-BE49-F238E27FC236}">
                  <a16:creationId xmlns:a16="http://schemas.microsoft.com/office/drawing/2014/main" id="{2A42654E-98F4-F924-FD71-43EC21A009D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4045" y="4773534"/>
              <a:ext cx="137185" cy="136707"/>
            </a:xfrm>
            <a:prstGeom prst="rect">
              <a:avLst/>
            </a:prstGeom>
          </p:spPr>
        </p:pic>
        <p:pic>
          <p:nvPicPr>
            <p:cNvPr id="15" name="object 599">
              <a:extLst>
                <a:ext uri="{FF2B5EF4-FFF2-40B4-BE49-F238E27FC236}">
                  <a16:creationId xmlns:a16="http://schemas.microsoft.com/office/drawing/2014/main" id="{51D65AFC-AE2D-5F8A-9E85-83C708A267A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40251" y="4769742"/>
              <a:ext cx="144771" cy="144293"/>
            </a:xfrm>
            <a:prstGeom prst="rect">
              <a:avLst/>
            </a:prstGeom>
          </p:spPr>
        </p:pic>
        <p:pic>
          <p:nvPicPr>
            <p:cNvPr id="16" name="object 600">
              <a:extLst>
                <a:ext uri="{FF2B5EF4-FFF2-40B4-BE49-F238E27FC236}">
                  <a16:creationId xmlns:a16="http://schemas.microsoft.com/office/drawing/2014/main" id="{A6587891-8536-B4B6-40AE-188D049C965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86060" y="4773535"/>
              <a:ext cx="137185" cy="136707"/>
            </a:xfrm>
            <a:prstGeom prst="rect">
              <a:avLst/>
            </a:prstGeom>
          </p:spPr>
        </p:pic>
        <p:pic>
          <p:nvPicPr>
            <p:cNvPr id="17" name="object 601">
              <a:extLst>
                <a:ext uri="{FF2B5EF4-FFF2-40B4-BE49-F238E27FC236}">
                  <a16:creationId xmlns:a16="http://schemas.microsoft.com/office/drawing/2014/main" id="{A03E451B-7FD2-AB56-F7FD-811FAB2275B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2267" y="4769742"/>
              <a:ext cx="144771" cy="144293"/>
            </a:xfrm>
            <a:prstGeom prst="rect">
              <a:avLst/>
            </a:prstGeom>
          </p:spPr>
        </p:pic>
        <p:pic>
          <p:nvPicPr>
            <p:cNvPr id="18" name="object 602">
              <a:extLst>
                <a:ext uri="{FF2B5EF4-FFF2-40B4-BE49-F238E27FC236}">
                  <a16:creationId xmlns:a16="http://schemas.microsoft.com/office/drawing/2014/main" id="{23BC4A72-3D8A-9D79-00E8-15CC2508F81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26326" y="4773550"/>
              <a:ext cx="137184" cy="136708"/>
            </a:xfrm>
            <a:prstGeom prst="rect">
              <a:avLst/>
            </a:prstGeom>
          </p:spPr>
        </p:pic>
        <p:pic>
          <p:nvPicPr>
            <p:cNvPr id="19" name="object 603">
              <a:extLst>
                <a:ext uri="{FF2B5EF4-FFF2-40B4-BE49-F238E27FC236}">
                  <a16:creationId xmlns:a16="http://schemas.microsoft.com/office/drawing/2014/main" id="{E7F917ED-33A3-6DC5-5649-6E0681B36A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22532" y="4769756"/>
              <a:ext cx="144771" cy="144293"/>
            </a:xfrm>
            <a:prstGeom prst="rect">
              <a:avLst/>
            </a:prstGeom>
          </p:spPr>
        </p:pic>
        <p:pic>
          <p:nvPicPr>
            <p:cNvPr id="20" name="object 604">
              <a:extLst>
                <a:ext uri="{FF2B5EF4-FFF2-40B4-BE49-F238E27FC236}">
                  <a16:creationId xmlns:a16="http://schemas.microsoft.com/office/drawing/2014/main" id="{1A17567F-CCAA-13AA-5699-D06C63A13F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19508" y="5164048"/>
              <a:ext cx="225797" cy="225012"/>
            </a:xfrm>
            <a:prstGeom prst="rect">
              <a:avLst/>
            </a:prstGeom>
          </p:spPr>
        </p:pic>
        <p:sp>
          <p:nvSpPr>
            <p:cNvPr id="21" name="object 605">
              <a:extLst>
                <a:ext uri="{FF2B5EF4-FFF2-40B4-BE49-F238E27FC236}">
                  <a16:creationId xmlns:a16="http://schemas.microsoft.com/office/drawing/2014/main" id="{B4305AF5-2625-4EFA-E925-C61985648503}"/>
                </a:ext>
              </a:extLst>
            </p:cNvPr>
            <p:cNvSpPr/>
            <p:nvPr/>
          </p:nvSpPr>
          <p:spPr>
            <a:xfrm>
              <a:off x="491951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2" name="object 606">
              <a:extLst>
                <a:ext uri="{FF2B5EF4-FFF2-40B4-BE49-F238E27FC236}">
                  <a16:creationId xmlns:a16="http://schemas.microsoft.com/office/drawing/2014/main" id="{6097C224-7B17-65FD-F906-7FB57232F13A}"/>
                </a:ext>
              </a:extLst>
            </p:cNvPr>
            <p:cNvSpPr/>
            <p:nvPr/>
          </p:nvSpPr>
          <p:spPr>
            <a:xfrm>
              <a:off x="499440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" name="object 607">
              <a:extLst>
                <a:ext uri="{FF2B5EF4-FFF2-40B4-BE49-F238E27FC236}">
                  <a16:creationId xmlns:a16="http://schemas.microsoft.com/office/drawing/2014/main" id="{A48AAD08-F64D-389C-9DED-1E830B03647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82539" y="5164048"/>
              <a:ext cx="225795" cy="225012"/>
            </a:xfrm>
            <a:prstGeom prst="rect">
              <a:avLst/>
            </a:prstGeom>
          </p:spPr>
        </p:pic>
        <p:sp>
          <p:nvSpPr>
            <p:cNvPr id="24" name="object 608">
              <a:extLst>
                <a:ext uri="{FF2B5EF4-FFF2-40B4-BE49-F238E27FC236}">
                  <a16:creationId xmlns:a16="http://schemas.microsoft.com/office/drawing/2014/main" id="{27F550D7-C696-9D91-09C7-97DC21E558A2}"/>
                </a:ext>
              </a:extLst>
            </p:cNvPr>
            <p:cNvSpPr/>
            <p:nvPr/>
          </p:nvSpPr>
          <p:spPr>
            <a:xfrm>
              <a:off x="448254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5" name="object 609">
              <a:extLst>
                <a:ext uri="{FF2B5EF4-FFF2-40B4-BE49-F238E27FC236}">
                  <a16:creationId xmlns:a16="http://schemas.microsoft.com/office/drawing/2014/main" id="{6DD2A741-6B36-8345-0830-9C3BF50465E8}"/>
                </a:ext>
              </a:extLst>
            </p:cNvPr>
            <p:cNvSpPr/>
            <p:nvPr/>
          </p:nvSpPr>
          <p:spPr>
            <a:xfrm>
              <a:off x="455743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" name="object 610">
              <a:extLst>
                <a:ext uri="{FF2B5EF4-FFF2-40B4-BE49-F238E27FC236}">
                  <a16:creationId xmlns:a16="http://schemas.microsoft.com/office/drawing/2014/main" id="{0D9E151D-D840-0C6A-3165-7960236225E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44044" y="5209018"/>
              <a:ext cx="137185" cy="136707"/>
            </a:xfrm>
            <a:prstGeom prst="rect">
              <a:avLst/>
            </a:prstGeom>
          </p:spPr>
        </p:pic>
        <p:pic>
          <p:nvPicPr>
            <p:cNvPr id="27" name="object 611">
              <a:extLst>
                <a:ext uri="{FF2B5EF4-FFF2-40B4-BE49-F238E27FC236}">
                  <a16:creationId xmlns:a16="http://schemas.microsoft.com/office/drawing/2014/main" id="{6A45936D-40C9-6496-11FC-3B282465DE6D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40251" y="5205225"/>
              <a:ext cx="144771" cy="144293"/>
            </a:xfrm>
            <a:prstGeom prst="rect">
              <a:avLst/>
            </a:prstGeom>
          </p:spPr>
        </p:pic>
        <p:pic>
          <p:nvPicPr>
            <p:cNvPr id="28" name="object 612">
              <a:extLst>
                <a:ext uri="{FF2B5EF4-FFF2-40B4-BE49-F238E27FC236}">
                  <a16:creationId xmlns:a16="http://schemas.microsoft.com/office/drawing/2014/main" id="{7ED16B05-D923-2470-D840-277F612372F7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86060" y="5209019"/>
              <a:ext cx="137185" cy="136707"/>
            </a:xfrm>
            <a:prstGeom prst="rect">
              <a:avLst/>
            </a:prstGeom>
          </p:spPr>
        </p:pic>
        <p:pic>
          <p:nvPicPr>
            <p:cNvPr id="29" name="object 613">
              <a:extLst>
                <a:ext uri="{FF2B5EF4-FFF2-40B4-BE49-F238E27FC236}">
                  <a16:creationId xmlns:a16="http://schemas.microsoft.com/office/drawing/2014/main" id="{EDCA1043-3FF3-6B26-8A19-586E07364F25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82267" y="5205225"/>
              <a:ext cx="144771" cy="144293"/>
            </a:xfrm>
            <a:prstGeom prst="rect">
              <a:avLst/>
            </a:prstGeom>
          </p:spPr>
        </p:pic>
        <p:pic>
          <p:nvPicPr>
            <p:cNvPr id="30" name="object 614">
              <a:extLst>
                <a:ext uri="{FF2B5EF4-FFF2-40B4-BE49-F238E27FC236}">
                  <a16:creationId xmlns:a16="http://schemas.microsoft.com/office/drawing/2014/main" id="{0BA880FD-6B3C-BAD2-2F75-4506DBB834EB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26326" y="5209033"/>
              <a:ext cx="137184" cy="136707"/>
            </a:xfrm>
            <a:prstGeom prst="rect">
              <a:avLst/>
            </a:prstGeom>
          </p:spPr>
        </p:pic>
        <p:pic>
          <p:nvPicPr>
            <p:cNvPr id="31" name="object 615">
              <a:extLst>
                <a:ext uri="{FF2B5EF4-FFF2-40B4-BE49-F238E27FC236}">
                  <a16:creationId xmlns:a16="http://schemas.microsoft.com/office/drawing/2014/main" id="{5708B3F2-FBDD-7A5D-C7E3-60C0A20A9BA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22532" y="5205240"/>
              <a:ext cx="144771" cy="144294"/>
            </a:xfrm>
            <a:prstGeom prst="rect">
              <a:avLst/>
            </a:prstGeom>
          </p:spPr>
        </p:pic>
        <p:pic>
          <p:nvPicPr>
            <p:cNvPr id="32" name="object 616">
              <a:extLst>
                <a:ext uri="{FF2B5EF4-FFF2-40B4-BE49-F238E27FC236}">
                  <a16:creationId xmlns:a16="http://schemas.microsoft.com/office/drawing/2014/main" id="{C8DAFA25-F3F2-095B-A9D8-2B4484D2381C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99124" y="4944428"/>
              <a:ext cx="225795" cy="225012"/>
            </a:xfrm>
            <a:prstGeom prst="rect">
              <a:avLst/>
            </a:prstGeom>
          </p:spPr>
        </p:pic>
        <p:sp>
          <p:nvSpPr>
            <p:cNvPr id="33" name="object 617">
              <a:extLst>
                <a:ext uri="{FF2B5EF4-FFF2-40B4-BE49-F238E27FC236}">
                  <a16:creationId xmlns:a16="http://schemas.microsoft.com/office/drawing/2014/main" id="{F27D2109-2A6B-153A-B602-CEBB369E3DC5}"/>
                </a:ext>
              </a:extLst>
            </p:cNvPr>
            <p:cNvSpPr/>
            <p:nvPr/>
          </p:nvSpPr>
          <p:spPr>
            <a:xfrm>
              <a:off x="4699124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4" name="object 618">
              <a:extLst>
                <a:ext uri="{FF2B5EF4-FFF2-40B4-BE49-F238E27FC236}">
                  <a16:creationId xmlns:a16="http://schemas.microsoft.com/office/drawing/2014/main" id="{217B91BE-80CA-38C2-B433-58AE09670CBC}"/>
                </a:ext>
              </a:extLst>
            </p:cNvPr>
            <p:cNvSpPr/>
            <p:nvPr/>
          </p:nvSpPr>
          <p:spPr>
            <a:xfrm>
              <a:off x="4774025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" name="object 619">
              <a:extLst>
                <a:ext uri="{FF2B5EF4-FFF2-40B4-BE49-F238E27FC236}">
                  <a16:creationId xmlns:a16="http://schemas.microsoft.com/office/drawing/2014/main" id="{DF4CD48B-4BD8-CA2E-A20D-96675FAF1699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42097" y="4944428"/>
              <a:ext cx="225780" cy="225012"/>
            </a:xfrm>
            <a:prstGeom prst="rect">
              <a:avLst/>
            </a:prstGeom>
          </p:spPr>
        </p:pic>
        <p:sp>
          <p:nvSpPr>
            <p:cNvPr id="36" name="object 620">
              <a:extLst>
                <a:ext uri="{FF2B5EF4-FFF2-40B4-BE49-F238E27FC236}">
                  <a16:creationId xmlns:a16="http://schemas.microsoft.com/office/drawing/2014/main" id="{7AFD2FA3-AD6B-FD17-3F40-102B34192232}"/>
                </a:ext>
              </a:extLst>
            </p:cNvPr>
            <p:cNvSpPr/>
            <p:nvPr/>
          </p:nvSpPr>
          <p:spPr>
            <a:xfrm>
              <a:off x="5142097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7" name="object 621">
              <a:extLst>
                <a:ext uri="{FF2B5EF4-FFF2-40B4-BE49-F238E27FC236}">
                  <a16:creationId xmlns:a16="http://schemas.microsoft.com/office/drawing/2014/main" id="{C0F255DE-C463-F674-27ED-8D49E24BCD58}"/>
                </a:ext>
              </a:extLst>
            </p:cNvPr>
            <p:cNvSpPr/>
            <p:nvPr/>
          </p:nvSpPr>
          <p:spPr>
            <a:xfrm>
              <a:off x="5216998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8" name="object 622">
              <a:extLst>
                <a:ext uri="{FF2B5EF4-FFF2-40B4-BE49-F238E27FC236}">
                  <a16:creationId xmlns:a16="http://schemas.microsoft.com/office/drawing/2014/main" id="{7E4CFCF8-B996-713C-BFEE-E807860AA4A4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82032" y="4944428"/>
              <a:ext cx="225795" cy="225012"/>
            </a:xfrm>
            <a:prstGeom prst="rect">
              <a:avLst/>
            </a:prstGeom>
          </p:spPr>
        </p:pic>
        <p:sp>
          <p:nvSpPr>
            <p:cNvPr id="39" name="object 623">
              <a:extLst>
                <a:ext uri="{FF2B5EF4-FFF2-40B4-BE49-F238E27FC236}">
                  <a16:creationId xmlns:a16="http://schemas.microsoft.com/office/drawing/2014/main" id="{EC1DAEBB-FC2C-FB4B-D6BD-54CE3ACC7CCF}"/>
                </a:ext>
              </a:extLst>
            </p:cNvPr>
            <p:cNvSpPr/>
            <p:nvPr/>
          </p:nvSpPr>
          <p:spPr>
            <a:xfrm>
              <a:off x="5582032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0" name="object 624">
              <a:extLst>
                <a:ext uri="{FF2B5EF4-FFF2-40B4-BE49-F238E27FC236}">
                  <a16:creationId xmlns:a16="http://schemas.microsoft.com/office/drawing/2014/main" id="{8D12DCDB-95C1-386A-0A8A-ECD8CA624A26}"/>
                </a:ext>
              </a:extLst>
            </p:cNvPr>
            <p:cNvSpPr/>
            <p:nvPr/>
          </p:nvSpPr>
          <p:spPr>
            <a:xfrm>
              <a:off x="5656931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" name="object 625">
              <a:extLst>
                <a:ext uri="{FF2B5EF4-FFF2-40B4-BE49-F238E27FC236}">
                  <a16:creationId xmlns:a16="http://schemas.microsoft.com/office/drawing/2014/main" id="{82E7D54B-AB7F-60F7-87C1-03780658043D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523659" y="4989384"/>
              <a:ext cx="137185" cy="136706"/>
            </a:xfrm>
            <a:prstGeom prst="rect">
              <a:avLst/>
            </a:prstGeom>
          </p:spPr>
        </p:pic>
        <p:sp>
          <p:nvSpPr>
            <p:cNvPr id="42" name="object 626">
              <a:extLst>
                <a:ext uri="{FF2B5EF4-FFF2-40B4-BE49-F238E27FC236}">
                  <a16:creationId xmlns:a16="http://schemas.microsoft.com/office/drawing/2014/main" id="{3802768A-5B86-A05A-D351-2829E5D82D4B}"/>
                </a:ext>
              </a:extLst>
            </p:cNvPr>
            <p:cNvSpPr/>
            <p:nvPr/>
          </p:nvSpPr>
          <p:spPr>
            <a:xfrm>
              <a:off x="4523658" y="49893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1"/>
                  </a:lnTo>
                  <a:lnTo>
                    <a:pt x="135379" y="50614"/>
                  </a:lnTo>
                  <a:lnTo>
                    <a:pt x="137185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3" name="object 627">
              <a:extLst>
                <a:ext uri="{FF2B5EF4-FFF2-40B4-BE49-F238E27FC236}">
                  <a16:creationId xmlns:a16="http://schemas.microsoft.com/office/drawing/2014/main" id="{6BFEDD6F-A67F-DE79-3F01-2B22EBA982DE}"/>
                </a:ext>
              </a:extLst>
            </p:cNvPr>
            <p:cNvSpPr/>
            <p:nvPr/>
          </p:nvSpPr>
          <p:spPr>
            <a:xfrm>
              <a:off x="4555874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70" y="43320"/>
                  </a:lnTo>
                  <a:lnTo>
                    <a:pt x="33270" y="76644"/>
                  </a:lnTo>
                  <a:lnTo>
                    <a:pt x="43301" y="76644"/>
                  </a:lnTo>
                  <a:lnTo>
                    <a:pt x="43301" y="43320"/>
                  </a:lnTo>
                  <a:lnTo>
                    <a:pt x="76587" y="43320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4" name="object 628">
              <a:extLst>
                <a:ext uri="{FF2B5EF4-FFF2-40B4-BE49-F238E27FC236}">
                  <a16:creationId xmlns:a16="http://schemas.microsoft.com/office/drawing/2014/main" id="{A810240F-93E6-F94A-FDAC-042D6F81FF0B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05942" y="4989399"/>
              <a:ext cx="137184" cy="136706"/>
            </a:xfrm>
            <a:prstGeom prst="rect">
              <a:avLst/>
            </a:prstGeom>
          </p:spPr>
        </p:pic>
        <p:sp>
          <p:nvSpPr>
            <p:cNvPr id="45" name="object 629">
              <a:extLst>
                <a:ext uri="{FF2B5EF4-FFF2-40B4-BE49-F238E27FC236}">
                  <a16:creationId xmlns:a16="http://schemas.microsoft.com/office/drawing/2014/main" id="{B776B127-3CC2-6A96-BC7E-6C8EC5401EB0}"/>
                </a:ext>
              </a:extLst>
            </p:cNvPr>
            <p:cNvSpPr/>
            <p:nvPr/>
          </p:nvSpPr>
          <p:spPr>
            <a:xfrm>
              <a:off x="5405941" y="498939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6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4"/>
                  </a:lnTo>
                  <a:lnTo>
                    <a:pt x="128395" y="102866"/>
                  </a:lnTo>
                  <a:lnTo>
                    <a:pt x="110221" y="123360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50"/>
                  </a:lnTo>
                  <a:lnTo>
                    <a:pt x="13423" y="109829"/>
                  </a:lnTo>
                  <a:lnTo>
                    <a:pt x="1820" y="86085"/>
                  </a:lnTo>
                  <a:lnTo>
                    <a:pt x="0" y="59743"/>
                  </a:lnTo>
                  <a:lnTo>
                    <a:pt x="8779" y="33825"/>
                  </a:lnTo>
                  <a:lnTo>
                    <a:pt x="26963" y="13340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6" name="object 630">
              <a:extLst>
                <a:ext uri="{FF2B5EF4-FFF2-40B4-BE49-F238E27FC236}">
                  <a16:creationId xmlns:a16="http://schemas.microsoft.com/office/drawing/2014/main" id="{370BCA24-FB89-4C66-AFD2-877BF96DE1EB}"/>
                </a:ext>
              </a:extLst>
            </p:cNvPr>
            <p:cNvSpPr/>
            <p:nvPr/>
          </p:nvSpPr>
          <p:spPr>
            <a:xfrm>
              <a:off x="5438173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17" y="0"/>
                  </a:moveTo>
                  <a:lnTo>
                    <a:pt x="33286" y="0"/>
                  </a:lnTo>
                  <a:lnTo>
                    <a:pt x="33286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86" y="43320"/>
                  </a:lnTo>
                  <a:lnTo>
                    <a:pt x="33286" y="76644"/>
                  </a:lnTo>
                  <a:lnTo>
                    <a:pt x="43317" y="76644"/>
                  </a:lnTo>
                  <a:lnTo>
                    <a:pt x="43317" y="43320"/>
                  </a:lnTo>
                  <a:lnTo>
                    <a:pt x="76603" y="43320"/>
                  </a:lnTo>
                  <a:lnTo>
                    <a:pt x="76603" y="33323"/>
                  </a:lnTo>
                  <a:lnTo>
                    <a:pt x="43317" y="33323"/>
                  </a:lnTo>
                  <a:lnTo>
                    <a:pt x="433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" name="object 631">
              <a:extLst>
                <a:ext uri="{FF2B5EF4-FFF2-40B4-BE49-F238E27FC236}">
                  <a16:creationId xmlns:a16="http://schemas.microsoft.com/office/drawing/2014/main" id="{7D3ACB61-883D-21E8-B70B-6CB0462BDC9E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99124" y="5385592"/>
              <a:ext cx="225795" cy="225012"/>
            </a:xfrm>
            <a:prstGeom prst="rect">
              <a:avLst/>
            </a:prstGeom>
          </p:spPr>
        </p:pic>
        <p:sp>
          <p:nvSpPr>
            <p:cNvPr id="48" name="object 632">
              <a:extLst>
                <a:ext uri="{FF2B5EF4-FFF2-40B4-BE49-F238E27FC236}">
                  <a16:creationId xmlns:a16="http://schemas.microsoft.com/office/drawing/2014/main" id="{4041F826-75C4-FD17-6E55-8F0C80E517D2}"/>
                </a:ext>
              </a:extLst>
            </p:cNvPr>
            <p:cNvSpPr/>
            <p:nvPr/>
          </p:nvSpPr>
          <p:spPr>
            <a:xfrm>
              <a:off x="4699124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9" name="object 633">
              <a:extLst>
                <a:ext uri="{FF2B5EF4-FFF2-40B4-BE49-F238E27FC236}">
                  <a16:creationId xmlns:a16="http://schemas.microsoft.com/office/drawing/2014/main" id="{5041FC04-2BAA-E543-B6D8-546C429E56C1}"/>
                </a:ext>
              </a:extLst>
            </p:cNvPr>
            <p:cNvSpPr/>
            <p:nvPr/>
          </p:nvSpPr>
          <p:spPr>
            <a:xfrm>
              <a:off x="4774025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" name="object 634">
              <a:extLst>
                <a:ext uri="{FF2B5EF4-FFF2-40B4-BE49-F238E27FC236}">
                  <a16:creationId xmlns:a16="http://schemas.microsoft.com/office/drawing/2014/main" id="{B9AA3056-32DA-4CBC-3F56-A2EECC3BBBDB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2098" y="5385592"/>
              <a:ext cx="225780" cy="225012"/>
            </a:xfrm>
            <a:prstGeom prst="rect">
              <a:avLst/>
            </a:prstGeom>
          </p:spPr>
        </p:pic>
        <p:sp>
          <p:nvSpPr>
            <p:cNvPr id="51" name="object 635">
              <a:extLst>
                <a:ext uri="{FF2B5EF4-FFF2-40B4-BE49-F238E27FC236}">
                  <a16:creationId xmlns:a16="http://schemas.microsoft.com/office/drawing/2014/main" id="{187C37D6-E910-88D5-0018-4ADD148070A1}"/>
                </a:ext>
              </a:extLst>
            </p:cNvPr>
            <p:cNvSpPr/>
            <p:nvPr/>
          </p:nvSpPr>
          <p:spPr>
            <a:xfrm>
              <a:off x="5142097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14"/>
                  </a:lnTo>
                  <a:lnTo>
                    <a:pt x="192713" y="32951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2" name="object 636">
              <a:extLst>
                <a:ext uri="{FF2B5EF4-FFF2-40B4-BE49-F238E27FC236}">
                  <a16:creationId xmlns:a16="http://schemas.microsoft.com/office/drawing/2014/main" id="{A5523E58-3A1C-AF1E-3907-B6F3BCFCAF13}"/>
                </a:ext>
              </a:extLst>
            </p:cNvPr>
            <p:cNvSpPr/>
            <p:nvPr/>
          </p:nvSpPr>
          <p:spPr>
            <a:xfrm>
              <a:off x="5216998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" name="object 637">
              <a:extLst>
                <a:ext uri="{FF2B5EF4-FFF2-40B4-BE49-F238E27FC236}">
                  <a16:creationId xmlns:a16="http://schemas.microsoft.com/office/drawing/2014/main" id="{B40A36EB-0212-FD7E-CC58-9C19FDD11373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82032" y="5385592"/>
              <a:ext cx="225795" cy="225012"/>
            </a:xfrm>
            <a:prstGeom prst="rect">
              <a:avLst/>
            </a:prstGeom>
          </p:spPr>
        </p:pic>
        <p:sp>
          <p:nvSpPr>
            <p:cNvPr id="54" name="object 638">
              <a:extLst>
                <a:ext uri="{FF2B5EF4-FFF2-40B4-BE49-F238E27FC236}">
                  <a16:creationId xmlns:a16="http://schemas.microsoft.com/office/drawing/2014/main" id="{E229210D-B25F-8F8A-30F1-EB71C5F1D55C}"/>
                </a:ext>
              </a:extLst>
            </p:cNvPr>
            <p:cNvSpPr/>
            <p:nvPr/>
          </p:nvSpPr>
          <p:spPr>
            <a:xfrm>
              <a:off x="5582032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5" name="object 639">
              <a:extLst>
                <a:ext uri="{FF2B5EF4-FFF2-40B4-BE49-F238E27FC236}">
                  <a16:creationId xmlns:a16="http://schemas.microsoft.com/office/drawing/2014/main" id="{FC3EC3C3-DB3C-500A-6AFD-DBBF2D54F733}"/>
                </a:ext>
              </a:extLst>
            </p:cNvPr>
            <p:cNvSpPr/>
            <p:nvPr/>
          </p:nvSpPr>
          <p:spPr>
            <a:xfrm>
              <a:off x="5656931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" name="object 640">
              <a:extLst>
                <a:ext uri="{FF2B5EF4-FFF2-40B4-BE49-F238E27FC236}">
                  <a16:creationId xmlns:a16="http://schemas.microsoft.com/office/drawing/2014/main" id="{6C1F5F1B-6E93-419A-9A88-228915B64AB2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23659" y="5430547"/>
              <a:ext cx="137185" cy="136715"/>
            </a:xfrm>
            <a:prstGeom prst="rect">
              <a:avLst/>
            </a:prstGeom>
          </p:spPr>
        </p:pic>
        <p:sp>
          <p:nvSpPr>
            <p:cNvPr id="57" name="object 641">
              <a:extLst>
                <a:ext uri="{FF2B5EF4-FFF2-40B4-BE49-F238E27FC236}">
                  <a16:creationId xmlns:a16="http://schemas.microsoft.com/office/drawing/2014/main" id="{0FB44967-B1CA-9CC5-4B0F-46FDC249355E}"/>
                </a:ext>
              </a:extLst>
            </p:cNvPr>
            <p:cNvSpPr/>
            <p:nvPr/>
          </p:nvSpPr>
          <p:spPr>
            <a:xfrm>
              <a:off x="4523658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" name="object 642">
              <a:extLst>
                <a:ext uri="{FF2B5EF4-FFF2-40B4-BE49-F238E27FC236}">
                  <a16:creationId xmlns:a16="http://schemas.microsoft.com/office/drawing/2014/main" id="{1DA295A1-C71D-97B6-9330-279860F74258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965676" y="5430547"/>
              <a:ext cx="137184" cy="136715"/>
            </a:xfrm>
            <a:prstGeom prst="rect">
              <a:avLst/>
            </a:prstGeom>
          </p:spPr>
        </p:pic>
        <p:sp>
          <p:nvSpPr>
            <p:cNvPr id="59" name="object 643">
              <a:extLst>
                <a:ext uri="{FF2B5EF4-FFF2-40B4-BE49-F238E27FC236}">
                  <a16:creationId xmlns:a16="http://schemas.microsoft.com/office/drawing/2014/main" id="{2A76DCA7-536C-6C5E-2469-E34805511CE6}"/>
                </a:ext>
              </a:extLst>
            </p:cNvPr>
            <p:cNvSpPr/>
            <p:nvPr/>
          </p:nvSpPr>
          <p:spPr>
            <a:xfrm>
              <a:off x="4965676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0" name="object 644">
              <a:extLst>
                <a:ext uri="{FF2B5EF4-FFF2-40B4-BE49-F238E27FC236}">
                  <a16:creationId xmlns:a16="http://schemas.microsoft.com/office/drawing/2014/main" id="{3896AB1A-08B2-E049-1F08-FAC12163F284}"/>
                </a:ext>
              </a:extLst>
            </p:cNvPr>
            <p:cNvSpPr/>
            <p:nvPr/>
          </p:nvSpPr>
          <p:spPr>
            <a:xfrm>
              <a:off x="4997890" y="5461873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36"/>
                  </a:lnTo>
                  <a:lnTo>
                    <a:pt x="33270" y="43336"/>
                  </a:lnTo>
                  <a:lnTo>
                    <a:pt x="33270" y="76645"/>
                  </a:lnTo>
                  <a:lnTo>
                    <a:pt x="43301" y="76645"/>
                  </a:lnTo>
                  <a:lnTo>
                    <a:pt x="43301" y="43336"/>
                  </a:lnTo>
                  <a:lnTo>
                    <a:pt x="76587" y="43336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" name="object 645">
              <a:extLst>
                <a:ext uri="{FF2B5EF4-FFF2-40B4-BE49-F238E27FC236}">
                  <a16:creationId xmlns:a16="http://schemas.microsoft.com/office/drawing/2014/main" id="{6B1AC496-B9AC-CED3-5A1C-3E6DE2B93608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05942" y="5430569"/>
              <a:ext cx="137184" cy="136706"/>
            </a:xfrm>
            <a:prstGeom prst="rect">
              <a:avLst/>
            </a:prstGeom>
          </p:spPr>
        </p:pic>
        <p:sp>
          <p:nvSpPr>
            <p:cNvPr id="62" name="object 646">
              <a:extLst>
                <a:ext uri="{FF2B5EF4-FFF2-40B4-BE49-F238E27FC236}">
                  <a16:creationId xmlns:a16="http://schemas.microsoft.com/office/drawing/2014/main" id="{5C4FE619-BF68-6AB4-26FA-82B566DDDD12}"/>
                </a:ext>
              </a:extLst>
            </p:cNvPr>
            <p:cNvSpPr/>
            <p:nvPr/>
          </p:nvSpPr>
          <p:spPr>
            <a:xfrm>
              <a:off x="5405941" y="543056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0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0"/>
                  </a:lnTo>
                  <a:lnTo>
                    <a:pt x="128395" y="102860"/>
                  </a:lnTo>
                  <a:lnTo>
                    <a:pt x="110221" y="123356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44"/>
                  </a:lnTo>
                  <a:lnTo>
                    <a:pt x="13423" y="109829"/>
                  </a:lnTo>
                  <a:lnTo>
                    <a:pt x="1820" y="86084"/>
                  </a:lnTo>
                  <a:lnTo>
                    <a:pt x="0" y="59739"/>
                  </a:lnTo>
                  <a:lnTo>
                    <a:pt x="8779" y="33819"/>
                  </a:lnTo>
                  <a:lnTo>
                    <a:pt x="26963" y="13336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0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3" name="object 647">
              <a:extLst>
                <a:ext uri="{FF2B5EF4-FFF2-40B4-BE49-F238E27FC236}">
                  <a16:creationId xmlns:a16="http://schemas.microsoft.com/office/drawing/2014/main" id="{E158B25B-024A-FD8E-F737-AC78EE0A4B96}"/>
                </a:ext>
              </a:extLst>
            </p:cNvPr>
            <p:cNvSpPr/>
            <p:nvPr/>
          </p:nvSpPr>
          <p:spPr>
            <a:xfrm>
              <a:off x="4555871" y="5459501"/>
              <a:ext cx="959485" cy="79375"/>
            </a:xfrm>
            <a:custGeom>
              <a:avLst/>
              <a:gdLst/>
              <a:ahLst/>
              <a:cxnLst/>
              <a:rect l="l" t="t" r="r" b="b"/>
              <a:pathLst>
                <a:path w="959485" h="79375">
                  <a:moveTo>
                    <a:pt x="76581" y="33324"/>
                  </a:moveTo>
                  <a:lnTo>
                    <a:pt x="43294" y="33324"/>
                  </a:lnTo>
                  <a:lnTo>
                    <a:pt x="43294" y="0"/>
                  </a:lnTo>
                  <a:lnTo>
                    <a:pt x="33274" y="0"/>
                  </a:lnTo>
                  <a:lnTo>
                    <a:pt x="33274" y="33324"/>
                  </a:lnTo>
                  <a:lnTo>
                    <a:pt x="0" y="33324"/>
                  </a:lnTo>
                  <a:lnTo>
                    <a:pt x="0" y="43307"/>
                  </a:lnTo>
                  <a:lnTo>
                    <a:pt x="33274" y="43307"/>
                  </a:lnTo>
                  <a:lnTo>
                    <a:pt x="33274" y="76657"/>
                  </a:lnTo>
                  <a:lnTo>
                    <a:pt x="43294" y="76657"/>
                  </a:lnTo>
                  <a:lnTo>
                    <a:pt x="43294" y="43307"/>
                  </a:lnTo>
                  <a:lnTo>
                    <a:pt x="76581" y="43307"/>
                  </a:lnTo>
                  <a:lnTo>
                    <a:pt x="76581" y="33324"/>
                  </a:lnTo>
                  <a:close/>
                </a:path>
                <a:path w="959485" h="79375">
                  <a:moveTo>
                    <a:pt x="958900" y="35699"/>
                  </a:moveTo>
                  <a:lnTo>
                    <a:pt x="925614" y="35699"/>
                  </a:lnTo>
                  <a:lnTo>
                    <a:pt x="925614" y="2374"/>
                  </a:lnTo>
                  <a:lnTo>
                    <a:pt x="915581" y="2374"/>
                  </a:lnTo>
                  <a:lnTo>
                    <a:pt x="915581" y="35699"/>
                  </a:lnTo>
                  <a:lnTo>
                    <a:pt x="882294" y="35699"/>
                  </a:lnTo>
                  <a:lnTo>
                    <a:pt x="882294" y="45720"/>
                  </a:lnTo>
                  <a:lnTo>
                    <a:pt x="915581" y="45720"/>
                  </a:lnTo>
                  <a:lnTo>
                    <a:pt x="915581" y="79019"/>
                  </a:lnTo>
                  <a:lnTo>
                    <a:pt x="925614" y="79019"/>
                  </a:lnTo>
                  <a:lnTo>
                    <a:pt x="925614" y="45720"/>
                  </a:lnTo>
                  <a:lnTo>
                    <a:pt x="958900" y="45720"/>
                  </a:lnTo>
                  <a:lnTo>
                    <a:pt x="958900" y="356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spc="-9" dirty="0"/>
              <a:t>Dislocations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963487" y="2268340"/>
            <a:ext cx="7306512" cy="2454780"/>
          </a:xfrm>
          <a:prstGeom prst="rect">
            <a:avLst/>
          </a:prstGeom>
        </p:spPr>
        <p:txBody>
          <a:bodyPr vert="horz" wrap="square" lIns="0" tIns="43439" rIns="0" bIns="0" rtlCol="0">
            <a:spAutoFit/>
          </a:bodyPr>
          <a:lstStyle/>
          <a:p>
            <a:pPr marL="76018" marR="961633">
              <a:lnSpc>
                <a:spcPts val="1710"/>
              </a:lnSpc>
              <a:spcBef>
                <a:spcPts val="342"/>
              </a:spcBef>
            </a:pPr>
            <a:r>
              <a:rPr sz="1625" b="1" dirty="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sz="1625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1625" spc="-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30" dirty="0">
                <a:solidFill>
                  <a:srgbClr val="404040"/>
                </a:solidFill>
                <a:latin typeface="Calibri"/>
                <a:cs typeface="Calibri"/>
              </a:rPr>
              <a:t>line</a:t>
            </a:r>
            <a:r>
              <a:rPr sz="1625" spc="-13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imperfections</a:t>
            </a:r>
            <a:r>
              <a:rPr sz="1625" spc="-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typically</a:t>
            </a:r>
            <a:r>
              <a:rPr sz="1625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introduced</a:t>
            </a:r>
            <a:r>
              <a:rPr sz="1625" spc="-9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625" spc="-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sz="1625" spc="-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during 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solidification</a:t>
            </a:r>
            <a:r>
              <a:rPr sz="1625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625" spc="-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sz="1625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625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material</a:t>
            </a:r>
            <a:r>
              <a:rPr sz="1625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1625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deformed</a:t>
            </a:r>
            <a:r>
              <a:rPr sz="1625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permanently.</a:t>
            </a:r>
            <a:endParaRPr sz="1625" dirty="0">
              <a:latin typeface="Calibri"/>
              <a:cs typeface="Calibri"/>
            </a:endParaRPr>
          </a:p>
          <a:p>
            <a:pPr marL="76018" marR="4344">
              <a:lnSpc>
                <a:spcPts val="1710"/>
              </a:lnSpc>
              <a:spcBef>
                <a:spcPts val="1030"/>
              </a:spcBef>
            </a:pP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Although</a:t>
            </a:r>
            <a:r>
              <a:rPr sz="1625" spc="-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sz="1625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1625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present</a:t>
            </a:r>
            <a:r>
              <a:rPr sz="1625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625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all</a:t>
            </a:r>
            <a:r>
              <a:rPr sz="1625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materials,</a:t>
            </a:r>
            <a:r>
              <a:rPr sz="1625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including ceramics</a:t>
            </a:r>
            <a:r>
              <a:rPr sz="1625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625" spc="-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polymers,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17" dirty="0">
                <a:solidFill>
                  <a:srgbClr val="404040"/>
                </a:solidFill>
                <a:latin typeface="Calibri"/>
                <a:cs typeface="Calibri"/>
              </a:rPr>
              <a:t>they </a:t>
            </a:r>
            <a:r>
              <a:rPr sz="1625" i="1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1625" i="1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9" dirty="0">
                <a:solidFill>
                  <a:srgbClr val="404040"/>
                </a:solidFill>
                <a:latin typeface="Calibri"/>
                <a:cs typeface="Calibri"/>
              </a:rPr>
              <a:t>particularly</a:t>
            </a:r>
            <a:r>
              <a:rPr sz="1625" i="1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9" dirty="0">
                <a:solidFill>
                  <a:srgbClr val="404040"/>
                </a:solidFill>
                <a:latin typeface="Calibri"/>
                <a:cs typeface="Calibri"/>
              </a:rPr>
              <a:t>useful</a:t>
            </a:r>
            <a:r>
              <a:rPr sz="1625" i="1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26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625" i="1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9" dirty="0">
                <a:solidFill>
                  <a:srgbClr val="404040"/>
                </a:solidFill>
                <a:latin typeface="Calibri"/>
                <a:cs typeface="Calibri"/>
              </a:rPr>
              <a:t>explaining</a:t>
            </a:r>
            <a:r>
              <a:rPr sz="1625" i="1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dirty="0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sz="1625" i="1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625" i="1" spc="-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17" dirty="0">
                <a:solidFill>
                  <a:srgbClr val="404040"/>
                </a:solidFill>
                <a:latin typeface="Calibri"/>
                <a:cs typeface="Calibri"/>
              </a:rPr>
              <a:t>strengthening</a:t>
            </a:r>
            <a:r>
              <a:rPr sz="1625" i="1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21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625" i="1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26" dirty="0">
                <a:solidFill>
                  <a:srgbClr val="404040"/>
                </a:solidFill>
                <a:latin typeface="Calibri"/>
                <a:cs typeface="Calibri"/>
              </a:rPr>
              <a:t>metallic</a:t>
            </a:r>
            <a:r>
              <a:rPr sz="1625" i="1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i="1" spc="-9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25" dirty="0">
              <a:latin typeface="Calibri"/>
              <a:cs typeface="Calibri"/>
            </a:endParaRPr>
          </a:p>
          <a:p>
            <a:pPr marL="76018">
              <a:spcBef>
                <a:spcPts val="774"/>
              </a:spcBef>
            </a:pP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We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1625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identify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three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types</a:t>
            </a:r>
            <a:r>
              <a:rPr sz="1625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dislocations:</a:t>
            </a:r>
            <a:endParaRPr sz="1625" dirty="0">
              <a:latin typeface="Calibri"/>
              <a:cs typeface="Calibri"/>
            </a:endParaRPr>
          </a:p>
          <a:p>
            <a:pPr marL="346970" indent="-336110">
              <a:spcBef>
                <a:spcPts val="791"/>
              </a:spcBef>
              <a:buClr>
                <a:srgbClr val="99CB38"/>
              </a:buClr>
              <a:buFontTx/>
              <a:buAutoNum type="arabicPeriod"/>
              <a:tabLst>
                <a:tab pos="346970" algn="l"/>
              </a:tabLst>
            </a:pPr>
            <a:r>
              <a:rPr lang="en-MY" sz="1625" spc="-17" dirty="0">
                <a:solidFill>
                  <a:srgbClr val="404040"/>
                </a:solidFill>
                <a:cs typeface="Calibri"/>
              </a:rPr>
              <a:t>edge</a:t>
            </a:r>
            <a:r>
              <a:rPr lang="en-MY" sz="1625" spc="-68" dirty="0">
                <a:solidFill>
                  <a:srgbClr val="404040"/>
                </a:solidFill>
                <a:cs typeface="Calibri"/>
              </a:rPr>
              <a:t> </a:t>
            </a:r>
            <a:r>
              <a:rPr lang="en-MY" sz="1625" spc="-9" dirty="0">
                <a:solidFill>
                  <a:srgbClr val="404040"/>
                </a:solidFill>
                <a:cs typeface="Calibri"/>
              </a:rPr>
              <a:t>dislocation</a:t>
            </a:r>
            <a:endParaRPr lang="en-MY" sz="1625" dirty="0">
              <a:cs typeface="Calibri"/>
            </a:endParaRPr>
          </a:p>
          <a:p>
            <a:pPr marL="346970" indent="-336110">
              <a:spcBef>
                <a:spcPts val="791"/>
              </a:spcBef>
              <a:buClr>
                <a:srgbClr val="99CB38"/>
              </a:buClr>
              <a:buAutoNum type="arabicPeriod"/>
              <a:tabLst>
                <a:tab pos="346970" algn="l"/>
              </a:tabLst>
            </a:pP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sz="1625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endParaRPr sz="1625" dirty="0">
              <a:latin typeface="Calibri"/>
              <a:cs typeface="Calibri"/>
            </a:endParaRPr>
          </a:p>
          <a:p>
            <a:pPr marL="346970" indent="-336110">
              <a:spcBef>
                <a:spcPts val="791"/>
              </a:spcBef>
              <a:buClr>
                <a:srgbClr val="99CB38"/>
              </a:buClr>
              <a:buAutoNum type="arabicPeriod"/>
              <a:tabLst>
                <a:tab pos="346970" algn="l"/>
              </a:tabLst>
            </a:pP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mixed</a:t>
            </a:r>
            <a:r>
              <a:rPr sz="1625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endParaRPr sz="162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0860">
              <a:spcBef>
                <a:spcPts val="81"/>
              </a:spcBef>
            </a:pPr>
            <a:r>
              <a:rPr sz="3335" dirty="0"/>
              <a:t>Edge</a:t>
            </a:r>
            <a:r>
              <a:rPr sz="3335" spc="64" dirty="0"/>
              <a:t> </a:t>
            </a:r>
            <a:r>
              <a:rPr sz="3335" spc="-9" dirty="0"/>
              <a:t>Dislocations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028646" y="2268340"/>
            <a:ext cx="7049676" cy="480393"/>
          </a:xfrm>
          <a:prstGeom prst="rect">
            <a:avLst/>
          </a:prstGeom>
        </p:spPr>
        <p:txBody>
          <a:bodyPr vert="horz" wrap="square" lIns="0" tIns="43439" rIns="0" bIns="0" rtlCol="0">
            <a:spAutoFit/>
          </a:bodyPr>
          <a:lstStyle/>
          <a:p>
            <a:pPr marL="10860" marR="4344">
              <a:lnSpc>
                <a:spcPts val="1710"/>
              </a:lnSpc>
              <a:spcBef>
                <a:spcPts val="342"/>
              </a:spcBef>
            </a:pP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dirty="0">
                <a:solidFill>
                  <a:srgbClr val="404040"/>
                </a:solidFill>
                <a:latin typeface="Calibri"/>
                <a:cs typeface="Calibri"/>
              </a:rPr>
              <a:t>edge</a:t>
            </a:r>
            <a:r>
              <a:rPr sz="1625" b="1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spc="-9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sz="1625" b="1" spc="-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1625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1625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illustrated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slicing</a:t>
            </a:r>
            <a:r>
              <a:rPr sz="1625" spc="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partway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sz="1625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25" spc="-1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perfect</a:t>
            </a:r>
            <a:r>
              <a:rPr sz="1625" spc="-14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crystal,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spreading</a:t>
            </a:r>
            <a:r>
              <a:rPr sz="1625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sz="1625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apart,</a:t>
            </a:r>
            <a:r>
              <a:rPr sz="1625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625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partly</a:t>
            </a:r>
            <a:r>
              <a:rPr sz="1625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filling</a:t>
            </a:r>
            <a:r>
              <a:rPr sz="1625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cut</a:t>
            </a:r>
            <a:r>
              <a:rPr sz="1625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1625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1625" spc="-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extra</a:t>
            </a:r>
            <a:r>
              <a:rPr sz="1625" spc="-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half</a:t>
            </a:r>
            <a:r>
              <a:rPr sz="1625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plane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625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atoms.</a:t>
            </a:r>
            <a:endParaRPr sz="1625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38200" y="3352800"/>
            <a:ext cx="1474376" cy="1176291"/>
            <a:chOff x="2304130" y="4020975"/>
            <a:chExt cx="1395730" cy="1101090"/>
          </a:xfrm>
        </p:grpSpPr>
        <p:sp>
          <p:nvSpPr>
            <p:cNvPr id="5" name="object 5"/>
            <p:cNvSpPr/>
            <p:nvPr/>
          </p:nvSpPr>
          <p:spPr>
            <a:xfrm>
              <a:off x="2307884" y="4276270"/>
              <a:ext cx="989965" cy="842010"/>
            </a:xfrm>
            <a:custGeom>
              <a:avLst/>
              <a:gdLst/>
              <a:ahLst/>
              <a:cxnLst/>
              <a:rect l="l" t="t" r="r" b="b"/>
              <a:pathLst>
                <a:path w="989964" h="842010">
                  <a:moveTo>
                    <a:pt x="989895" y="0"/>
                  </a:moveTo>
                  <a:lnTo>
                    <a:pt x="0" y="0"/>
                  </a:lnTo>
                  <a:lnTo>
                    <a:pt x="0" y="841718"/>
                  </a:lnTo>
                  <a:lnTo>
                    <a:pt x="989895" y="841718"/>
                  </a:lnTo>
                  <a:lnTo>
                    <a:pt x="989895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" name="object 6"/>
            <p:cNvSpPr/>
            <p:nvPr/>
          </p:nvSpPr>
          <p:spPr>
            <a:xfrm>
              <a:off x="2307883" y="4276269"/>
              <a:ext cx="989965" cy="842010"/>
            </a:xfrm>
            <a:custGeom>
              <a:avLst/>
              <a:gdLst/>
              <a:ahLst/>
              <a:cxnLst/>
              <a:rect l="l" t="t" r="r" b="b"/>
              <a:pathLst>
                <a:path w="989964" h="842010">
                  <a:moveTo>
                    <a:pt x="989895" y="841718"/>
                  </a:moveTo>
                  <a:lnTo>
                    <a:pt x="0" y="841718"/>
                  </a:lnTo>
                  <a:lnTo>
                    <a:pt x="0" y="0"/>
                  </a:lnTo>
                  <a:lnTo>
                    <a:pt x="989895" y="0"/>
                  </a:lnTo>
                  <a:lnTo>
                    <a:pt x="989895" y="841718"/>
                  </a:lnTo>
                  <a:close/>
                </a:path>
              </a:pathLst>
            </a:custGeom>
            <a:ln w="750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" name="object 7"/>
            <p:cNvSpPr/>
            <p:nvPr/>
          </p:nvSpPr>
          <p:spPr>
            <a:xfrm>
              <a:off x="2307884" y="4024724"/>
              <a:ext cx="1383030" cy="252095"/>
            </a:xfrm>
            <a:custGeom>
              <a:avLst/>
              <a:gdLst/>
              <a:ahLst/>
              <a:cxnLst/>
              <a:rect l="l" t="t" r="r" b="b"/>
              <a:pathLst>
                <a:path w="1383029" h="252095">
                  <a:moveTo>
                    <a:pt x="1382938" y="15"/>
                  </a:moveTo>
                  <a:lnTo>
                    <a:pt x="397901" y="0"/>
                  </a:lnTo>
                  <a:lnTo>
                    <a:pt x="0" y="251545"/>
                  </a:lnTo>
                  <a:lnTo>
                    <a:pt x="985051" y="251560"/>
                  </a:lnTo>
                  <a:lnTo>
                    <a:pt x="1382938" y="15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" name="object 8"/>
            <p:cNvSpPr/>
            <p:nvPr/>
          </p:nvSpPr>
          <p:spPr>
            <a:xfrm>
              <a:off x="2307884" y="4024724"/>
              <a:ext cx="1383030" cy="252095"/>
            </a:xfrm>
            <a:custGeom>
              <a:avLst/>
              <a:gdLst/>
              <a:ahLst/>
              <a:cxnLst/>
              <a:rect l="l" t="t" r="r" b="b"/>
              <a:pathLst>
                <a:path w="1383029" h="252095">
                  <a:moveTo>
                    <a:pt x="1382938" y="15"/>
                  </a:moveTo>
                  <a:lnTo>
                    <a:pt x="985052" y="251560"/>
                  </a:lnTo>
                  <a:lnTo>
                    <a:pt x="0" y="251545"/>
                  </a:lnTo>
                  <a:lnTo>
                    <a:pt x="397900" y="0"/>
                  </a:lnTo>
                  <a:lnTo>
                    <a:pt x="1382938" y="15"/>
                  </a:lnTo>
                  <a:close/>
                </a:path>
              </a:pathLst>
            </a:custGeom>
            <a:ln w="74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" name="object 9"/>
            <p:cNvSpPr/>
            <p:nvPr/>
          </p:nvSpPr>
          <p:spPr>
            <a:xfrm>
              <a:off x="3297779" y="4024739"/>
              <a:ext cx="398145" cy="1093470"/>
            </a:xfrm>
            <a:custGeom>
              <a:avLst/>
              <a:gdLst/>
              <a:ahLst/>
              <a:cxnLst/>
              <a:rect l="l" t="t" r="r" b="b"/>
              <a:pathLst>
                <a:path w="398145" h="1093470">
                  <a:moveTo>
                    <a:pt x="397901" y="0"/>
                  </a:moveTo>
                  <a:lnTo>
                    <a:pt x="0" y="251545"/>
                  </a:lnTo>
                  <a:lnTo>
                    <a:pt x="0" y="1093249"/>
                  </a:lnTo>
                  <a:lnTo>
                    <a:pt x="397901" y="841702"/>
                  </a:lnTo>
                  <a:lnTo>
                    <a:pt x="397901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3297779" y="4024738"/>
              <a:ext cx="398145" cy="1093470"/>
            </a:xfrm>
            <a:custGeom>
              <a:avLst/>
              <a:gdLst/>
              <a:ahLst/>
              <a:cxnLst/>
              <a:rect l="l" t="t" r="r" b="b"/>
              <a:pathLst>
                <a:path w="398145" h="1093470">
                  <a:moveTo>
                    <a:pt x="397901" y="841703"/>
                  </a:moveTo>
                  <a:lnTo>
                    <a:pt x="0" y="1093248"/>
                  </a:lnTo>
                  <a:lnTo>
                    <a:pt x="0" y="251545"/>
                  </a:lnTo>
                  <a:lnTo>
                    <a:pt x="397901" y="0"/>
                  </a:lnTo>
                  <a:lnTo>
                    <a:pt x="397901" y="841703"/>
                  </a:lnTo>
                  <a:close/>
                </a:path>
              </a:pathLst>
            </a:custGeom>
            <a:ln w="751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48000" y="3124201"/>
            <a:ext cx="1759715" cy="1468742"/>
            <a:chOff x="4027236" y="3830046"/>
            <a:chExt cx="1595120" cy="1309370"/>
          </a:xfrm>
        </p:grpSpPr>
        <p:sp>
          <p:nvSpPr>
            <p:cNvPr id="12" name="object 12"/>
            <p:cNvSpPr/>
            <p:nvPr/>
          </p:nvSpPr>
          <p:spPr>
            <a:xfrm>
              <a:off x="4044085" y="4062342"/>
              <a:ext cx="855344" cy="271145"/>
            </a:xfrm>
            <a:custGeom>
              <a:avLst/>
              <a:gdLst/>
              <a:ahLst/>
              <a:cxnLst/>
              <a:rect l="l" t="t" r="r" b="b"/>
              <a:pathLst>
                <a:path w="855345" h="271145">
                  <a:moveTo>
                    <a:pt x="5935" y="267122"/>
                  </a:moveTo>
                  <a:lnTo>
                    <a:pt x="0" y="267122"/>
                  </a:lnTo>
                  <a:lnTo>
                    <a:pt x="0" y="270888"/>
                  </a:lnTo>
                  <a:lnTo>
                    <a:pt x="5935" y="267122"/>
                  </a:lnTo>
                  <a:close/>
                </a:path>
                <a:path w="855345" h="271145">
                  <a:moveTo>
                    <a:pt x="427019" y="0"/>
                  </a:moveTo>
                  <a:lnTo>
                    <a:pt x="5935" y="267122"/>
                  </a:lnTo>
                  <a:lnTo>
                    <a:pt x="430057" y="267122"/>
                  </a:lnTo>
                  <a:lnTo>
                    <a:pt x="427892" y="270888"/>
                  </a:lnTo>
                  <a:lnTo>
                    <a:pt x="853309" y="1005"/>
                  </a:lnTo>
                  <a:lnTo>
                    <a:pt x="426358" y="1005"/>
                  </a:lnTo>
                  <a:lnTo>
                    <a:pt x="427019" y="0"/>
                  </a:lnTo>
                  <a:close/>
                </a:path>
                <a:path w="855345" h="271145">
                  <a:moveTo>
                    <a:pt x="854895" y="0"/>
                  </a:moveTo>
                  <a:lnTo>
                    <a:pt x="850864" y="1005"/>
                  </a:lnTo>
                  <a:lnTo>
                    <a:pt x="853309" y="1005"/>
                  </a:lnTo>
                  <a:lnTo>
                    <a:pt x="854895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" name="object 13"/>
            <p:cNvSpPr/>
            <p:nvPr/>
          </p:nvSpPr>
          <p:spPr>
            <a:xfrm>
              <a:off x="4044086" y="4062343"/>
              <a:ext cx="855344" cy="271145"/>
            </a:xfrm>
            <a:custGeom>
              <a:avLst/>
              <a:gdLst/>
              <a:ahLst/>
              <a:cxnLst/>
              <a:rect l="l" t="t" r="r" b="b"/>
              <a:pathLst>
                <a:path w="855345" h="271145">
                  <a:moveTo>
                    <a:pt x="427891" y="270887"/>
                  </a:moveTo>
                  <a:lnTo>
                    <a:pt x="854895" y="0"/>
                  </a:lnTo>
                  <a:lnTo>
                    <a:pt x="850864" y="1004"/>
                  </a:lnTo>
                  <a:lnTo>
                    <a:pt x="426357" y="1004"/>
                  </a:lnTo>
                  <a:lnTo>
                    <a:pt x="427018" y="0"/>
                  </a:lnTo>
                  <a:lnTo>
                    <a:pt x="0" y="270887"/>
                  </a:lnTo>
                  <a:lnTo>
                    <a:pt x="0" y="267123"/>
                  </a:lnTo>
                  <a:lnTo>
                    <a:pt x="430057" y="267123"/>
                  </a:lnTo>
                  <a:lnTo>
                    <a:pt x="427891" y="270887"/>
                  </a:lnTo>
                  <a:close/>
                </a:path>
              </a:pathLst>
            </a:custGeom>
            <a:ln w="74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" name="object 14"/>
            <p:cNvSpPr/>
            <p:nvPr/>
          </p:nvSpPr>
          <p:spPr>
            <a:xfrm>
              <a:off x="4030992" y="4333214"/>
              <a:ext cx="494665" cy="802640"/>
            </a:xfrm>
            <a:custGeom>
              <a:avLst/>
              <a:gdLst/>
              <a:ahLst/>
              <a:cxnLst/>
              <a:rect l="l" t="t" r="r" b="b"/>
              <a:pathLst>
                <a:path w="494664" h="802639">
                  <a:moveTo>
                    <a:pt x="443149" y="0"/>
                  </a:moveTo>
                  <a:lnTo>
                    <a:pt x="13092" y="0"/>
                  </a:lnTo>
                  <a:lnTo>
                    <a:pt x="14190" y="4859"/>
                  </a:lnTo>
                  <a:lnTo>
                    <a:pt x="6095" y="55169"/>
                  </a:lnTo>
                  <a:lnTo>
                    <a:pt x="1519" y="106214"/>
                  </a:lnTo>
                  <a:lnTo>
                    <a:pt x="0" y="157820"/>
                  </a:lnTo>
                  <a:lnTo>
                    <a:pt x="1075" y="209813"/>
                  </a:lnTo>
                  <a:lnTo>
                    <a:pt x="4282" y="262020"/>
                  </a:lnTo>
                  <a:lnTo>
                    <a:pt x="9161" y="314267"/>
                  </a:lnTo>
                  <a:lnTo>
                    <a:pt x="15247" y="366383"/>
                  </a:lnTo>
                  <a:lnTo>
                    <a:pt x="22080" y="418192"/>
                  </a:lnTo>
                  <a:lnTo>
                    <a:pt x="36137" y="520200"/>
                  </a:lnTo>
                  <a:lnTo>
                    <a:pt x="42437" y="570052"/>
                  </a:lnTo>
                  <a:lnTo>
                    <a:pt x="47635" y="618905"/>
                  </a:lnTo>
                  <a:lnTo>
                    <a:pt x="51268" y="666586"/>
                  </a:lnTo>
                  <a:lnTo>
                    <a:pt x="52876" y="712921"/>
                  </a:lnTo>
                  <a:lnTo>
                    <a:pt x="51996" y="757737"/>
                  </a:lnTo>
                  <a:lnTo>
                    <a:pt x="48165" y="800860"/>
                  </a:lnTo>
                  <a:lnTo>
                    <a:pt x="46451" y="802030"/>
                  </a:lnTo>
                  <a:lnTo>
                    <a:pt x="492556" y="802030"/>
                  </a:lnTo>
                  <a:lnTo>
                    <a:pt x="494571" y="800906"/>
                  </a:lnTo>
                  <a:lnTo>
                    <a:pt x="493774" y="747410"/>
                  </a:lnTo>
                  <a:lnTo>
                    <a:pt x="491539" y="694895"/>
                  </a:lnTo>
                  <a:lnTo>
                    <a:pt x="488101" y="643260"/>
                  </a:lnTo>
                  <a:lnTo>
                    <a:pt x="483697" y="592399"/>
                  </a:lnTo>
                  <a:lnTo>
                    <a:pt x="478562" y="542210"/>
                  </a:lnTo>
                  <a:lnTo>
                    <a:pt x="472932" y="492590"/>
                  </a:lnTo>
                  <a:lnTo>
                    <a:pt x="455422" y="346106"/>
                  </a:lnTo>
                  <a:lnTo>
                    <a:pt x="450165" y="297726"/>
                  </a:lnTo>
                  <a:lnTo>
                    <a:pt x="445590" y="249398"/>
                  </a:lnTo>
                  <a:lnTo>
                    <a:pt x="441933" y="201018"/>
                  </a:lnTo>
                  <a:lnTo>
                    <a:pt x="439429" y="152484"/>
                  </a:lnTo>
                  <a:lnTo>
                    <a:pt x="438314" y="103691"/>
                  </a:lnTo>
                  <a:lnTo>
                    <a:pt x="438824" y="54536"/>
                  </a:lnTo>
                  <a:lnTo>
                    <a:pt x="441193" y="4917"/>
                  </a:lnTo>
                  <a:lnTo>
                    <a:pt x="443149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5" name="object 15"/>
            <p:cNvSpPr/>
            <p:nvPr/>
          </p:nvSpPr>
          <p:spPr>
            <a:xfrm>
              <a:off x="4030993" y="4333214"/>
              <a:ext cx="494665" cy="802640"/>
            </a:xfrm>
            <a:custGeom>
              <a:avLst/>
              <a:gdLst/>
              <a:ahLst/>
              <a:cxnLst/>
              <a:rect l="l" t="t" r="r" b="b"/>
              <a:pathLst>
                <a:path w="494664" h="802639">
                  <a:moveTo>
                    <a:pt x="494571" y="800905"/>
                  </a:moveTo>
                  <a:lnTo>
                    <a:pt x="493774" y="747409"/>
                  </a:lnTo>
                  <a:lnTo>
                    <a:pt x="491539" y="694895"/>
                  </a:lnTo>
                  <a:lnTo>
                    <a:pt x="488101" y="643259"/>
                  </a:lnTo>
                  <a:lnTo>
                    <a:pt x="483697" y="592399"/>
                  </a:lnTo>
                  <a:lnTo>
                    <a:pt x="478562" y="542210"/>
                  </a:lnTo>
                  <a:lnTo>
                    <a:pt x="472931" y="492589"/>
                  </a:lnTo>
                  <a:lnTo>
                    <a:pt x="467041" y="443434"/>
                  </a:lnTo>
                  <a:lnTo>
                    <a:pt x="461126" y="394641"/>
                  </a:lnTo>
                  <a:lnTo>
                    <a:pt x="455422" y="346106"/>
                  </a:lnTo>
                  <a:lnTo>
                    <a:pt x="450165" y="297726"/>
                  </a:lnTo>
                  <a:lnTo>
                    <a:pt x="445590" y="249398"/>
                  </a:lnTo>
                  <a:lnTo>
                    <a:pt x="441933" y="201018"/>
                  </a:lnTo>
                  <a:lnTo>
                    <a:pt x="439429" y="152484"/>
                  </a:lnTo>
                  <a:lnTo>
                    <a:pt x="438314" y="103691"/>
                  </a:lnTo>
                  <a:lnTo>
                    <a:pt x="438824" y="54537"/>
                  </a:lnTo>
                  <a:lnTo>
                    <a:pt x="441194" y="4917"/>
                  </a:lnTo>
                  <a:lnTo>
                    <a:pt x="443149" y="0"/>
                  </a:lnTo>
                  <a:lnTo>
                    <a:pt x="13092" y="0"/>
                  </a:lnTo>
                  <a:lnTo>
                    <a:pt x="14190" y="4857"/>
                  </a:lnTo>
                  <a:lnTo>
                    <a:pt x="6095" y="55168"/>
                  </a:lnTo>
                  <a:lnTo>
                    <a:pt x="1519" y="106213"/>
                  </a:lnTo>
                  <a:lnTo>
                    <a:pt x="0" y="157819"/>
                  </a:lnTo>
                  <a:lnTo>
                    <a:pt x="1075" y="209812"/>
                  </a:lnTo>
                  <a:lnTo>
                    <a:pt x="4282" y="262019"/>
                  </a:lnTo>
                  <a:lnTo>
                    <a:pt x="9161" y="314267"/>
                  </a:lnTo>
                  <a:lnTo>
                    <a:pt x="15247" y="366382"/>
                  </a:lnTo>
                  <a:lnTo>
                    <a:pt x="22080" y="418192"/>
                  </a:lnTo>
                  <a:lnTo>
                    <a:pt x="29198" y="469522"/>
                  </a:lnTo>
                  <a:lnTo>
                    <a:pt x="36137" y="520200"/>
                  </a:lnTo>
                  <a:lnTo>
                    <a:pt x="42437" y="570052"/>
                  </a:lnTo>
                  <a:lnTo>
                    <a:pt x="47635" y="618905"/>
                  </a:lnTo>
                  <a:lnTo>
                    <a:pt x="51268" y="666586"/>
                  </a:lnTo>
                  <a:lnTo>
                    <a:pt x="52876" y="712921"/>
                  </a:lnTo>
                  <a:lnTo>
                    <a:pt x="51996" y="757737"/>
                  </a:lnTo>
                  <a:lnTo>
                    <a:pt x="48166" y="800861"/>
                  </a:lnTo>
                  <a:lnTo>
                    <a:pt x="46451" y="802030"/>
                  </a:lnTo>
                  <a:lnTo>
                    <a:pt x="492556" y="802030"/>
                  </a:lnTo>
                  <a:lnTo>
                    <a:pt x="494571" y="800905"/>
                  </a:lnTo>
                  <a:close/>
                </a:path>
              </a:pathLst>
            </a:custGeom>
            <a:ln w="75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6" name="object 16"/>
            <p:cNvSpPr/>
            <p:nvPr/>
          </p:nvSpPr>
          <p:spPr>
            <a:xfrm>
              <a:off x="4469307" y="4066091"/>
              <a:ext cx="431800" cy="1069340"/>
            </a:xfrm>
            <a:custGeom>
              <a:avLst/>
              <a:gdLst/>
              <a:ahLst/>
              <a:cxnLst/>
              <a:rect l="l" t="t" r="r" b="b"/>
              <a:pathLst>
                <a:path w="431800" h="1069339">
                  <a:moveTo>
                    <a:pt x="429673" y="0"/>
                  </a:moveTo>
                  <a:lnTo>
                    <a:pt x="2669" y="270887"/>
                  </a:lnTo>
                  <a:lnTo>
                    <a:pt x="2879" y="272040"/>
                  </a:lnTo>
                  <a:lnTo>
                    <a:pt x="509" y="321659"/>
                  </a:lnTo>
                  <a:lnTo>
                    <a:pt x="0" y="370814"/>
                  </a:lnTo>
                  <a:lnTo>
                    <a:pt x="1114" y="419606"/>
                  </a:lnTo>
                  <a:lnTo>
                    <a:pt x="3618" y="468141"/>
                  </a:lnTo>
                  <a:lnTo>
                    <a:pt x="7275" y="516521"/>
                  </a:lnTo>
                  <a:lnTo>
                    <a:pt x="11850" y="564849"/>
                  </a:lnTo>
                  <a:lnTo>
                    <a:pt x="17107" y="613229"/>
                  </a:lnTo>
                  <a:lnTo>
                    <a:pt x="34617" y="759713"/>
                  </a:lnTo>
                  <a:lnTo>
                    <a:pt x="40248" y="809333"/>
                  </a:lnTo>
                  <a:lnTo>
                    <a:pt x="45383" y="859522"/>
                  </a:lnTo>
                  <a:lnTo>
                    <a:pt x="49787" y="910383"/>
                  </a:lnTo>
                  <a:lnTo>
                    <a:pt x="53224" y="962018"/>
                  </a:lnTo>
                  <a:lnTo>
                    <a:pt x="55460" y="1014533"/>
                  </a:lnTo>
                  <a:lnTo>
                    <a:pt x="56257" y="1068029"/>
                  </a:lnTo>
                  <a:lnTo>
                    <a:pt x="58001" y="1069153"/>
                  </a:lnTo>
                  <a:lnTo>
                    <a:pt x="189602" y="1069153"/>
                  </a:lnTo>
                  <a:lnTo>
                    <a:pt x="189316" y="1067983"/>
                  </a:lnTo>
                  <a:lnTo>
                    <a:pt x="189779" y="1024860"/>
                  </a:lnTo>
                  <a:lnTo>
                    <a:pt x="192526" y="980044"/>
                  </a:lnTo>
                  <a:lnTo>
                    <a:pt x="197246" y="933710"/>
                  </a:lnTo>
                  <a:lnTo>
                    <a:pt x="203632" y="886031"/>
                  </a:lnTo>
                  <a:lnTo>
                    <a:pt x="211374" y="837179"/>
                  </a:lnTo>
                  <a:lnTo>
                    <a:pt x="220165" y="787328"/>
                  </a:lnTo>
                  <a:lnTo>
                    <a:pt x="229695" y="736651"/>
                  </a:lnTo>
                  <a:lnTo>
                    <a:pt x="249738" y="633514"/>
                  </a:lnTo>
                  <a:lnTo>
                    <a:pt x="259634" y="581400"/>
                  </a:lnTo>
                  <a:lnTo>
                    <a:pt x="269035" y="529153"/>
                  </a:lnTo>
                  <a:lnTo>
                    <a:pt x="277631" y="476947"/>
                  </a:lnTo>
                  <a:lnTo>
                    <a:pt x="285114" y="424955"/>
                  </a:lnTo>
                  <a:lnTo>
                    <a:pt x="291176" y="373350"/>
                  </a:lnTo>
                  <a:lnTo>
                    <a:pt x="295508" y="322306"/>
                  </a:lnTo>
                  <a:lnTo>
                    <a:pt x="297801" y="271995"/>
                  </a:lnTo>
                  <a:lnTo>
                    <a:pt x="299109" y="270887"/>
                  </a:lnTo>
                  <a:lnTo>
                    <a:pt x="431297" y="187027"/>
                  </a:lnTo>
                  <a:lnTo>
                    <a:pt x="429673" y="181315"/>
                  </a:lnTo>
                  <a:lnTo>
                    <a:pt x="429673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7" name="object 17"/>
            <p:cNvSpPr/>
            <p:nvPr/>
          </p:nvSpPr>
          <p:spPr>
            <a:xfrm>
              <a:off x="4181055" y="4062342"/>
              <a:ext cx="720090" cy="1073150"/>
            </a:xfrm>
            <a:custGeom>
              <a:avLst/>
              <a:gdLst/>
              <a:ahLst/>
              <a:cxnLst/>
              <a:rect l="l" t="t" r="r" b="b"/>
              <a:pathLst>
                <a:path w="720089" h="1073150">
                  <a:moveTo>
                    <a:pt x="291131" y="275789"/>
                  </a:moveTo>
                  <a:lnTo>
                    <a:pt x="288761" y="325409"/>
                  </a:lnTo>
                  <a:lnTo>
                    <a:pt x="288251" y="374563"/>
                  </a:lnTo>
                  <a:lnTo>
                    <a:pt x="289366" y="423356"/>
                  </a:lnTo>
                  <a:lnTo>
                    <a:pt x="291870" y="471890"/>
                  </a:lnTo>
                  <a:lnTo>
                    <a:pt x="295527" y="520270"/>
                  </a:lnTo>
                  <a:lnTo>
                    <a:pt x="300102" y="568598"/>
                  </a:lnTo>
                  <a:lnTo>
                    <a:pt x="305359" y="616978"/>
                  </a:lnTo>
                  <a:lnTo>
                    <a:pt x="311063" y="665513"/>
                  </a:lnTo>
                  <a:lnTo>
                    <a:pt x="316978" y="714306"/>
                  </a:lnTo>
                  <a:lnTo>
                    <a:pt x="322868" y="763461"/>
                  </a:lnTo>
                  <a:lnTo>
                    <a:pt x="328499" y="813082"/>
                  </a:lnTo>
                  <a:lnTo>
                    <a:pt x="333634" y="863271"/>
                  </a:lnTo>
                  <a:lnTo>
                    <a:pt x="338038" y="914131"/>
                  </a:lnTo>
                  <a:lnTo>
                    <a:pt x="341476" y="965767"/>
                  </a:lnTo>
                  <a:lnTo>
                    <a:pt x="343711" y="1018281"/>
                  </a:lnTo>
                  <a:lnTo>
                    <a:pt x="344508" y="1071777"/>
                  </a:lnTo>
                  <a:lnTo>
                    <a:pt x="346253" y="1072902"/>
                  </a:lnTo>
                  <a:lnTo>
                    <a:pt x="477854" y="1072902"/>
                  </a:lnTo>
                  <a:lnTo>
                    <a:pt x="477568" y="1071733"/>
                  </a:lnTo>
                  <a:lnTo>
                    <a:pt x="478031" y="1028609"/>
                  </a:lnTo>
                  <a:lnTo>
                    <a:pt x="480777" y="983794"/>
                  </a:lnTo>
                  <a:lnTo>
                    <a:pt x="485498" y="937459"/>
                  </a:lnTo>
                  <a:lnTo>
                    <a:pt x="491883" y="889780"/>
                  </a:lnTo>
                  <a:lnTo>
                    <a:pt x="499626" y="840928"/>
                  </a:lnTo>
                  <a:lnTo>
                    <a:pt x="508417" y="791077"/>
                  </a:lnTo>
                  <a:lnTo>
                    <a:pt x="517947" y="740400"/>
                  </a:lnTo>
                  <a:lnTo>
                    <a:pt x="527907" y="689071"/>
                  </a:lnTo>
                  <a:lnTo>
                    <a:pt x="537990" y="637263"/>
                  </a:lnTo>
                  <a:lnTo>
                    <a:pt x="547886" y="585149"/>
                  </a:lnTo>
                  <a:lnTo>
                    <a:pt x="557286" y="532902"/>
                  </a:lnTo>
                  <a:lnTo>
                    <a:pt x="565883" y="480696"/>
                  </a:lnTo>
                  <a:lnTo>
                    <a:pt x="573366" y="428704"/>
                  </a:lnTo>
                  <a:lnTo>
                    <a:pt x="579428" y="377099"/>
                  </a:lnTo>
                  <a:lnTo>
                    <a:pt x="583760" y="326055"/>
                  </a:lnTo>
                  <a:lnTo>
                    <a:pt x="586052" y="275744"/>
                  </a:lnTo>
                  <a:lnTo>
                    <a:pt x="587361" y="274635"/>
                  </a:lnTo>
                  <a:lnTo>
                    <a:pt x="719548" y="190776"/>
                  </a:lnTo>
                  <a:lnTo>
                    <a:pt x="717924" y="185064"/>
                  </a:lnTo>
                  <a:lnTo>
                    <a:pt x="717924" y="3748"/>
                  </a:lnTo>
                  <a:lnTo>
                    <a:pt x="290920" y="274635"/>
                  </a:lnTo>
                  <a:lnTo>
                    <a:pt x="291131" y="275789"/>
                  </a:lnTo>
                  <a:close/>
                </a:path>
                <a:path w="720089" h="1073150">
                  <a:moveTo>
                    <a:pt x="0" y="270887"/>
                  </a:moveTo>
                  <a:lnTo>
                    <a:pt x="427003" y="0"/>
                  </a:lnTo>
                </a:path>
                <a:path w="720089" h="1073150">
                  <a:moveTo>
                    <a:pt x="144475" y="270887"/>
                  </a:moveTo>
                  <a:lnTo>
                    <a:pt x="571494" y="0"/>
                  </a:lnTo>
                </a:path>
              </a:pathLst>
            </a:custGeom>
            <a:ln w="75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" name="object 18"/>
            <p:cNvSpPr/>
            <p:nvPr/>
          </p:nvSpPr>
          <p:spPr>
            <a:xfrm>
              <a:off x="4587229" y="4092914"/>
              <a:ext cx="22225" cy="393700"/>
            </a:xfrm>
            <a:custGeom>
              <a:avLst/>
              <a:gdLst/>
              <a:ahLst/>
              <a:cxnLst/>
              <a:rect l="l" t="t" r="r" b="b"/>
              <a:pathLst>
                <a:path w="22225" h="393700">
                  <a:moveTo>
                    <a:pt x="22229" y="0"/>
                  </a:moveTo>
                  <a:lnTo>
                    <a:pt x="0" y="0"/>
                  </a:lnTo>
                  <a:lnTo>
                    <a:pt x="0" y="393623"/>
                  </a:lnTo>
                  <a:lnTo>
                    <a:pt x="22229" y="393623"/>
                  </a:lnTo>
                  <a:lnTo>
                    <a:pt x="22229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9" name="object 19"/>
            <p:cNvSpPr/>
            <p:nvPr/>
          </p:nvSpPr>
          <p:spPr>
            <a:xfrm>
              <a:off x="4587229" y="4092914"/>
              <a:ext cx="22225" cy="393700"/>
            </a:xfrm>
            <a:custGeom>
              <a:avLst/>
              <a:gdLst/>
              <a:ahLst/>
              <a:cxnLst/>
              <a:rect l="l" t="t" r="r" b="b"/>
              <a:pathLst>
                <a:path w="22225" h="393700">
                  <a:moveTo>
                    <a:pt x="22227" y="393623"/>
                  </a:moveTo>
                  <a:lnTo>
                    <a:pt x="0" y="393623"/>
                  </a:lnTo>
                  <a:lnTo>
                    <a:pt x="0" y="0"/>
                  </a:lnTo>
                  <a:lnTo>
                    <a:pt x="22227" y="0"/>
                  </a:lnTo>
                  <a:lnTo>
                    <a:pt x="22227" y="393623"/>
                  </a:lnTo>
                  <a:close/>
                </a:path>
              </a:pathLst>
            </a:custGeom>
            <a:ln w="75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0" name="object 20"/>
            <p:cNvSpPr/>
            <p:nvPr/>
          </p:nvSpPr>
          <p:spPr>
            <a:xfrm>
              <a:off x="4587229" y="3833798"/>
              <a:ext cx="443865" cy="259715"/>
            </a:xfrm>
            <a:custGeom>
              <a:avLst/>
              <a:gdLst/>
              <a:ahLst/>
              <a:cxnLst/>
              <a:rect l="l" t="t" r="r" b="b"/>
              <a:pathLst>
                <a:path w="443864" h="259714">
                  <a:moveTo>
                    <a:pt x="443307" y="0"/>
                  </a:moveTo>
                  <a:lnTo>
                    <a:pt x="421077" y="0"/>
                  </a:lnTo>
                  <a:lnTo>
                    <a:pt x="0" y="259461"/>
                  </a:lnTo>
                  <a:lnTo>
                    <a:pt x="22228" y="259461"/>
                  </a:lnTo>
                  <a:lnTo>
                    <a:pt x="443307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587229" y="3833797"/>
              <a:ext cx="443865" cy="259715"/>
            </a:xfrm>
            <a:custGeom>
              <a:avLst/>
              <a:gdLst/>
              <a:ahLst/>
              <a:cxnLst/>
              <a:rect l="l" t="t" r="r" b="b"/>
              <a:pathLst>
                <a:path w="443864" h="259714">
                  <a:moveTo>
                    <a:pt x="22229" y="259462"/>
                  </a:moveTo>
                  <a:lnTo>
                    <a:pt x="0" y="259462"/>
                  </a:lnTo>
                  <a:lnTo>
                    <a:pt x="421078" y="0"/>
                  </a:lnTo>
                  <a:lnTo>
                    <a:pt x="443307" y="0"/>
                  </a:lnTo>
                  <a:lnTo>
                    <a:pt x="22229" y="259462"/>
                  </a:lnTo>
                  <a:close/>
                </a:path>
              </a:pathLst>
            </a:custGeom>
            <a:ln w="750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609458" y="3834202"/>
              <a:ext cx="421005" cy="652780"/>
            </a:xfrm>
            <a:custGeom>
              <a:avLst/>
              <a:gdLst/>
              <a:ahLst/>
              <a:cxnLst/>
              <a:rect l="l" t="t" r="r" b="b"/>
              <a:pathLst>
                <a:path w="421004" h="652779">
                  <a:moveTo>
                    <a:pt x="420791" y="0"/>
                  </a:moveTo>
                  <a:lnTo>
                    <a:pt x="0" y="258711"/>
                  </a:lnTo>
                  <a:lnTo>
                    <a:pt x="0" y="652335"/>
                  </a:lnTo>
                  <a:lnTo>
                    <a:pt x="420791" y="393623"/>
                  </a:lnTo>
                  <a:lnTo>
                    <a:pt x="420791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609458" y="3834202"/>
              <a:ext cx="421005" cy="652780"/>
            </a:xfrm>
            <a:custGeom>
              <a:avLst/>
              <a:gdLst/>
              <a:ahLst/>
              <a:cxnLst/>
              <a:rect l="l" t="t" r="r" b="b"/>
              <a:pathLst>
                <a:path w="421004" h="652779">
                  <a:moveTo>
                    <a:pt x="420792" y="393623"/>
                  </a:moveTo>
                  <a:lnTo>
                    <a:pt x="0" y="652335"/>
                  </a:lnTo>
                  <a:lnTo>
                    <a:pt x="0" y="258712"/>
                  </a:lnTo>
                  <a:lnTo>
                    <a:pt x="420792" y="0"/>
                  </a:lnTo>
                  <a:lnTo>
                    <a:pt x="420792" y="393623"/>
                  </a:lnTo>
                  <a:close/>
                </a:path>
              </a:pathLst>
            </a:custGeom>
            <a:ln w="75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4" name="object 24"/>
            <p:cNvSpPr/>
            <p:nvPr/>
          </p:nvSpPr>
          <p:spPr>
            <a:xfrm>
              <a:off x="5093948" y="4062342"/>
              <a:ext cx="524510" cy="1071245"/>
            </a:xfrm>
            <a:custGeom>
              <a:avLst/>
              <a:gdLst/>
              <a:ahLst/>
              <a:cxnLst/>
              <a:rect l="l" t="t" r="r" b="b"/>
              <a:pathLst>
                <a:path w="524510" h="1071245">
                  <a:moveTo>
                    <a:pt x="522340" y="0"/>
                  </a:moveTo>
                  <a:lnTo>
                    <a:pt x="95307" y="270888"/>
                  </a:lnTo>
                  <a:lnTo>
                    <a:pt x="94239" y="271981"/>
                  </a:lnTo>
                  <a:lnTo>
                    <a:pt x="97693" y="322292"/>
                  </a:lnTo>
                  <a:lnTo>
                    <a:pt x="97495" y="373336"/>
                  </a:lnTo>
                  <a:lnTo>
                    <a:pt x="94168" y="424941"/>
                  </a:lnTo>
                  <a:lnTo>
                    <a:pt x="88232" y="476933"/>
                  </a:lnTo>
                  <a:lnTo>
                    <a:pt x="80210" y="529140"/>
                  </a:lnTo>
                  <a:lnTo>
                    <a:pt x="70623" y="581386"/>
                  </a:lnTo>
                  <a:lnTo>
                    <a:pt x="59993" y="633501"/>
                  </a:lnTo>
                  <a:lnTo>
                    <a:pt x="37690" y="736639"/>
                  </a:lnTo>
                  <a:lnTo>
                    <a:pt x="27060" y="787317"/>
                  </a:lnTo>
                  <a:lnTo>
                    <a:pt x="17474" y="837169"/>
                  </a:lnTo>
                  <a:lnTo>
                    <a:pt x="9454" y="886022"/>
                  </a:lnTo>
                  <a:lnTo>
                    <a:pt x="3520" y="933704"/>
                  </a:lnTo>
                  <a:lnTo>
                    <a:pt x="194" y="980040"/>
                  </a:lnTo>
                  <a:lnTo>
                    <a:pt x="0" y="1024858"/>
                  </a:lnTo>
                  <a:lnTo>
                    <a:pt x="3456" y="1067984"/>
                  </a:lnTo>
                  <a:lnTo>
                    <a:pt x="6329" y="1071088"/>
                  </a:lnTo>
                  <a:lnTo>
                    <a:pt x="433363" y="800186"/>
                  </a:lnTo>
                  <a:lnTo>
                    <a:pt x="429829" y="798161"/>
                  </a:lnTo>
                  <a:lnTo>
                    <a:pt x="426374" y="755038"/>
                  </a:lnTo>
                  <a:lnTo>
                    <a:pt x="426571" y="710223"/>
                  </a:lnTo>
                  <a:lnTo>
                    <a:pt x="429897" y="663889"/>
                  </a:lnTo>
                  <a:lnTo>
                    <a:pt x="435832" y="616209"/>
                  </a:lnTo>
                  <a:lnTo>
                    <a:pt x="443852" y="567357"/>
                  </a:lnTo>
                  <a:lnTo>
                    <a:pt x="453437" y="517506"/>
                  </a:lnTo>
                  <a:lnTo>
                    <a:pt x="464065" y="466829"/>
                  </a:lnTo>
                  <a:lnTo>
                    <a:pt x="486363" y="363692"/>
                  </a:lnTo>
                  <a:lnTo>
                    <a:pt x="496989" y="311578"/>
                  </a:lnTo>
                  <a:lnTo>
                    <a:pt x="506571" y="259332"/>
                  </a:lnTo>
                  <a:lnTo>
                    <a:pt x="514588" y="207126"/>
                  </a:lnTo>
                  <a:lnTo>
                    <a:pt x="520518" y="155134"/>
                  </a:lnTo>
                  <a:lnTo>
                    <a:pt x="523838" y="103529"/>
                  </a:lnTo>
                  <a:lnTo>
                    <a:pt x="524029" y="52484"/>
                  </a:lnTo>
                  <a:lnTo>
                    <a:pt x="520566" y="2174"/>
                  </a:lnTo>
                  <a:lnTo>
                    <a:pt x="522340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5" name="object 25"/>
            <p:cNvSpPr/>
            <p:nvPr/>
          </p:nvSpPr>
          <p:spPr>
            <a:xfrm>
              <a:off x="5093948" y="4062342"/>
              <a:ext cx="524510" cy="1071245"/>
            </a:xfrm>
            <a:custGeom>
              <a:avLst/>
              <a:gdLst/>
              <a:ahLst/>
              <a:cxnLst/>
              <a:rect l="l" t="t" r="r" b="b"/>
              <a:pathLst>
                <a:path w="524510" h="1071245">
                  <a:moveTo>
                    <a:pt x="433363" y="800186"/>
                  </a:moveTo>
                  <a:lnTo>
                    <a:pt x="6329" y="1071088"/>
                  </a:lnTo>
                  <a:lnTo>
                    <a:pt x="3456" y="1067984"/>
                  </a:lnTo>
                  <a:lnTo>
                    <a:pt x="0" y="1024858"/>
                  </a:lnTo>
                  <a:lnTo>
                    <a:pt x="195" y="980040"/>
                  </a:lnTo>
                  <a:lnTo>
                    <a:pt x="3520" y="933704"/>
                  </a:lnTo>
                  <a:lnTo>
                    <a:pt x="9454" y="886022"/>
                  </a:lnTo>
                  <a:lnTo>
                    <a:pt x="17475" y="837169"/>
                  </a:lnTo>
                  <a:lnTo>
                    <a:pt x="27061" y="787317"/>
                  </a:lnTo>
                  <a:lnTo>
                    <a:pt x="37690" y="736639"/>
                  </a:lnTo>
                  <a:lnTo>
                    <a:pt x="48842" y="685310"/>
                  </a:lnTo>
                  <a:lnTo>
                    <a:pt x="59994" y="633501"/>
                  </a:lnTo>
                  <a:lnTo>
                    <a:pt x="70624" y="581386"/>
                  </a:lnTo>
                  <a:lnTo>
                    <a:pt x="80211" y="529139"/>
                  </a:lnTo>
                  <a:lnTo>
                    <a:pt x="88233" y="476933"/>
                  </a:lnTo>
                  <a:lnTo>
                    <a:pt x="94168" y="424941"/>
                  </a:lnTo>
                  <a:lnTo>
                    <a:pt x="97495" y="373336"/>
                  </a:lnTo>
                  <a:lnTo>
                    <a:pt x="97693" y="322292"/>
                  </a:lnTo>
                  <a:lnTo>
                    <a:pt x="94238" y="271981"/>
                  </a:lnTo>
                  <a:lnTo>
                    <a:pt x="95306" y="270886"/>
                  </a:lnTo>
                  <a:lnTo>
                    <a:pt x="522341" y="0"/>
                  </a:lnTo>
                  <a:lnTo>
                    <a:pt x="520565" y="2173"/>
                  </a:lnTo>
                  <a:lnTo>
                    <a:pt x="524028" y="52484"/>
                  </a:lnTo>
                  <a:lnTo>
                    <a:pt x="523838" y="103529"/>
                  </a:lnTo>
                  <a:lnTo>
                    <a:pt x="520517" y="155133"/>
                  </a:lnTo>
                  <a:lnTo>
                    <a:pt x="514588" y="207126"/>
                  </a:lnTo>
                  <a:lnTo>
                    <a:pt x="506571" y="259332"/>
                  </a:lnTo>
                  <a:lnTo>
                    <a:pt x="496989" y="311578"/>
                  </a:lnTo>
                  <a:lnTo>
                    <a:pt x="486362" y="363692"/>
                  </a:lnTo>
                  <a:lnTo>
                    <a:pt x="475214" y="415500"/>
                  </a:lnTo>
                  <a:lnTo>
                    <a:pt x="464065" y="466829"/>
                  </a:lnTo>
                  <a:lnTo>
                    <a:pt x="453437" y="517506"/>
                  </a:lnTo>
                  <a:lnTo>
                    <a:pt x="443852" y="567357"/>
                  </a:lnTo>
                  <a:lnTo>
                    <a:pt x="435832" y="616209"/>
                  </a:lnTo>
                  <a:lnTo>
                    <a:pt x="429897" y="663888"/>
                  </a:lnTo>
                  <a:lnTo>
                    <a:pt x="426571" y="710223"/>
                  </a:lnTo>
                  <a:lnTo>
                    <a:pt x="426374" y="755038"/>
                  </a:lnTo>
                  <a:lnTo>
                    <a:pt x="429829" y="798162"/>
                  </a:lnTo>
                  <a:lnTo>
                    <a:pt x="433363" y="800186"/>
                  </a:lnTo>
                  <a:close/>
                </a:path>
              </a:pathLst>
            </a:custGeom>
            <a:ln w="75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8416" y="4062342"/>
              <a:ext cx="844550" cy="271145"/>
            </a:xfrm>
            <a:custGeom>
              <a:avLst/>
              <a:gdLst/>
              <a:ahLst/>
              <a:cxnLst/>
              <a:rect l="l" t="t" r="r" b="b"/>
              <a:pathLst>
                <a:path w="844550" h="271145">
                  <a:moveTo>
                    <a:pt x="5935" y="267122"/>
                  </a:moveTo>
                  <a:lnTo>
                    <a:pt x="481" y="267122"/>
                  </a:lnTo>
                  <a:lnTo>
                    <a:pt x="0" y="270888"/>
                  </a:lnTo>
                  <a:lnTo>
                    <a:pt x="5935" y="267122"/>
                  </a:lnTo>
                  <a:close/>
                </a:path>
                <a:path w="844550" h="271145">
                  <a:moveTo>
                    <a:pt x="842526" y="1005"/>
                  </a:moveTo>
                  <a:lnTo>
                    <a:pt x="425434" y="1005"/>
                  </a:lnTo>
                  <a:lnTo>
                    <a:pt x="5935" y="267122"/>
                  </a:lnTo>
                  <a:lnTo>
                    <a:pt x="417498" y="267122"/>
                  </a:lnTo>
                  <a:lnTo>
                    <a:pt x="417078" y="270888"/>
                  </a:lnTo>
                  <a:lnTo>
                    <a:pt x="842526" y="1005"/>
                  </a:lnTo>
                  <a:close/>
                </a:path>
                <a:path w="844550" h="271145">
                  <a:moveTo>
                    <a:pt x="427019" y="0"/>
                  </a:moveTo>
                  <a:lnTo>
                    <a:pt x="421259" y="1005"/>
                  </a:lnTo>
                  <a:lnTo>
                    <a:pt x="425434" y="1005"/>
                  </a:lnTo>
                  <a:lnTo>
                    <a:pt x="427019" y="0"/>
                  </a:lnTo>
                  <a:close/>
                </a:path>
                <a:path w="844550" h="271145">
                  <a:moveTo>
                    <a:pt x="844111" y="0"/>
                  </a:moveTo>
                  <a:lnTo>
                    <a:pt x="842526" y="1005"/>
                  </a:lnTo>
                  <a:lnTo>
                    <a:pt x="843841" y="1005"/>
                  </a:lnTo>
                  <a:lnTo>
                    <a:pt x="844111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8417" y="4062343"/>
              <a:ext cx="844550" cy="271145"/>
            </a:xfrm>
            <a:custGeom>
              <a:avLst/>
              <a:gdLst/>
              <a:ahLst/>
              <a:cxnLst/>
              <a:rect l="l" t="t" r="r" b="b"/>
              <a:pathLst>
                <a:path w="844550" h="271145">
                  <a:moveTo>
                    <a:pt x="421258" y="1004"/>
                  </a:moveTo>
                  <a:lnTo>
                    <a:pt x="843840" y="1004"/>
                  </a:lnTo>
                  <a:lnTo>
                    <a:pt x="844111" y="0"/>
                  </a:lnTo>
                  <a:lnTo>
                    <a:pt x="417077" y="270887"/>
                  </a:lnTo>
                  <a:lnTo>
                    <a:pt x="417498" y="267123"/>
                  </a:lnTo>
                  <a:lnTo>
                    <a:pt x="481" y="267123"/>
                  </a:lnTo>
                  <a:lnTo>
                    <a:pt x="0" y="270887"/>
                  </a:lnTo>
                  <a:lnTo>
                    <a:pt x="427019" y="0"/>
                  </a:lnTo>
                  <a:lnTo>
                    <a:pt x="421258" y="1004"/>
                  </a:lnTo>
                  <a:close/>
                </a:path>
              </a:pathLst>
            </a:custGeom>
            <a:ln w="749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8" name="object 28"/>
            <p:cNvSpPr/>
            <p:nvPr/>
          </p:nvSpPr>
          <p:spPr>
            <a:xfrm>
              <a:off x="4658624" y="4333214"/>
              <a:ext cx="529590" cy="802640"/>
            </a:xfrm>
            <a:custGeom>
              <a:avLst/>
              <a:gdLst/>
              <a:ahLst/>
              <a:cxnLst/>
              <a:rect l="l" t="t" r="r" b="b"/>
              <a:pathLst>
                <a:path w="529589" h="802639">
                  <a:moveTo>
                    <a:pt x="527291" y="0"/>
                  </a:moveTo>
                  <a:lnTo>
                    <a:pt x="110274" y="0"/>
                  </a:lnTo>
                  <a:lnTo>
                    <a:pt x="108484" y="4872"/>
                  </a:lnTo>
                  <a:lnTo>
                    <a:pt x="106191" y="55183"/>
                  </a:lnTo>
                  <a:lnTo>
                    <a:pt x="101860" y="106227"/>
                  </a:lnTo>
                  <a:lnTo>
                    <a:pt x="95798" y="157832"/>
                  </a:lnTo>
                  <a:lnTo>
                    <a:pt x="88314" y="209824"/>
                  </a:lnTo>
                  <a:lnTo>
                    <a:pt x="79718" y="262030"/>
                  </a:lnTo>
                  <a:lnTo>
                    <a:pt x="70318" y="314277"/>
                  </a:lnTo>
                  <a:lnTo>
                    <a:pt x="40378" y="469528"/>
                  </a:lnTo>
                  <a:lnTo>
                    <a:pt x="30848" y="520205"/>
                  </a:lnTo>
                  <a:lnTo>
                    <a:pt x="22058" y="570056"/>
                  </a:lnTo>
                  <a:lnTo>
                    <a:pt x="14315" y="618908"/>
                  </a:lnTo>
                  <a:lnTo>
                    <a:pt x="7929" y="666587"/>
                  </a:lnTo>
                  <a:lnTo>
                    <a:pt x="3209" y="712921"/>
                  </a:lnTo>
                  <a:lnTo>
                    <a:pt x="463" y="757737"/>
                  </a:lnTo>
                  <a:lnTo>
                    <a:pt x="0" y="800860"/>
                  </a:lnTo>
                  <a:lnTo>
                    <a:pt x="285" y="802030"/>
                  </a:lnTo>
                  <a:lnTo>
                    <a:pt x="434674" y="802030"/>
                  </a:lnTo>
                  <a:lnTo>
                    <a:pt x="435020" y="800860"/>
                  </a:lnTo>
                  <a:lnTo>
                    <a:pt x="431563" y="757734"/>
                  </a:lnTo>
                  <a:lnTo>
                    <a:pt x="431759" y="712917"/>
                  </a:lnTo>
                  <a:lnTo>
                    <a:pt x="435084" y="666580"/>
                  </a:lnTo>
                  <a:lnTo>
                    <a:pt x="441018" y="618899"/>
                  </a:lnTo>
                  <a:lnTo>
                    <a:pt x="449039" y="570046"/>
                  </a:lnTo>
                  <a:lnTo>
                    <a:pt x="458625" y="520194"/>
                  </a:lnTo>
                  <a:lnTo>
                    <a:pt x="469255" y="469516"/>
                  </a:lnTo>
                  <a:lnTo>
                    <a:pt x="491558" y="366378"/>
                  </a:lnTo>
                  <a:lnTo>
                    <a:pt x="502188" y="314263"/>
                  </a:lnTo>
                  <a:lnTo>
                    <a:pt x="511775" y="262017"/>
                  </a:lnTo>
                  <a:lnTo>
                    <a:pt x="519797" y="209810"/>
                  </a:lnTo>
                  <a:lnTo>
                    <a:pt x="525732" y="157818"/>
                  </a:lnTo>
                  <a:lnTo>
                    <a:pt x="529059" y="106213"/>
                  </a:lnTo>
                  <a:lnTo>
                    <a:pt x="529257" y="55169"/>
                  </a:lnTo>
                  <a:lnTo>
                    <a:pt x="525802" y="4859"/>
                  </a:lnTo>
                  <a:lnTo>
                    <a:pt x="527291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9" name="object 29"/>
            <p:cNvSpPr/>
            <p:nvPr/>
          </p:nvSpPr>
          <p:spPr>
            <a:xfrm>
              <a:off x="4171347" y="4062342"/>
              <a:ext cx="1308100" cy="1073150"/>
            </a:xfrm>
            <a:custGeom>
              <a:avLst/>
              <a:gdLst/>
              <a:ahLst/>
              <a:cxnLst/>
              <a:rect l="l" t="t" r="r" b="b"/>
              <a:pathLst>
                <a:path w="1308100" h="1073150">
                  <a:moveTo>
                    <a:pt x="595761" y="275744"/>
                  </a:moveTo>
                  <a:lnTo>
                    <a:pt x="593468" y="326055"/>
                  </a:lnTo>
                  <a:lnTo>
                    <a:pt x="589137" y="377100"/>
                  </a:lnTo>
                  <a:lnTo>
                    <a:pt x="583075" y="428704"/>
                  </a:lnTo>
                  <a:lnTo>
                    <a:pt x="575591" y="480696"/>
                  </a:lnTo>
                  <a:lnTo>
                    <a:pt x="566995" y="532902"/>
                  </a:lnTo>
                  <a:lnTo>
                    <a:pt x="557595" y="585149"/>
                  </a:lnTo>
                  <a:lnTo>
                    <a:pt x="547699" y="637263"/>
                  </a:lnTo>
                  <a:lnTo>
                    <a:pt x="537616" y="689071"/>
                  </a:lnTo>
                  <a:lnTo>
                    <a:pt x="527655" y="740400"/>
                  </a:lnTo>
                  <a:lnTo>
                    <a:pt x="518125" y="791077"/>
                  </a:lnTo>
                  <a:lnTo>
                    <a:pt x="509335" y="840928"/>
                  </a:lnTo>
                  <a:lnTo>
                    <a:pt x="501592" y="889780"/>
                  </a:lnTo>
                  <a:lnTo>
                    <a:pt x="495206" y="937459"/>
                  </a:lnTo>
                  <a:lnTo>
                    <a:pt x="490486" y="983794"/>
                  </a:lnTo>
                  <a:lnTo>
                    <a:pt x="487740" y="1028609"/>
                  </a:lnTo>
                  <a:lnTo>
                    <a:pt x="487277" y="1071733"/>
                  </a:lnTo>
                  <a:lnTo>
                    <a:pt x="487563" y="1072902"/>
                  </a:lnTo>
                  <a:lnTo>
                    <a:pt x="921951" y="1072902"/>
                  </a:lnTo>
                  <a:lnTo>
                    <a:pt x="922297" y="1071733"/>
                  </a:lnTo>
                  <a:lnTo>
                    <a:pt x="918840" y="1028606"/>
                  </a:lnTo>
                  <a:lnTo>
                    <a:pt x="919035" y="983789"/>
                  </a:lnTo>
                  <a:lnTo>
                    <a:pt x="922361" y="937452"/>
                  </a:lnTo>
                  <a:lnTo>
                    <a:pt x="928294" y="889771"/>
                  </a:lnTo>
                  <a:lnTo>
                    <a:pt x="936315" y="840918"/>
                  </a:lnTo>
                  <a:lnTo>
                    <a:pt x="945901" y="791065"/>
                  </a:lnTo>
                  <a:lnTo>
                    <a:pt x="956531" y="740388"/>
                  </a:lnTo>
                  <a:lnTo>
                    <a:pt x="967682" y="689058"/>
                  </a:lnTo>
                  <a:lnTo>
                    <a:pt x="978834" y="637249"/>
                  </a:lnTo>
                  <a:lnTo>
                    <a:pt x="989464" y="585135"/>
                  </a:lnTo>
                  <a:lnTo>
                    <a:pt x="999051" y="532888"/>
                  </a:lnTo>
                  <a:lnTo>
                    <a:pt x="1007073" y="480682"/>
                  </a:lnTo>
                  <a:lnTo>
                    <a:pt x="1013009" y="428689"/>
                  </a:lnTo>
                  <a:lnTo>
                    <a:pt x="1016336" y="377085"/>
                  </a:lnTo>
                  <a:lnTo>
                    <a:pt x="1016534" y="326040"/>
                  </a:lnTo>
                  <a:lnTo>
                    <a:pt x="1013079" y="275729"/>
                  </a:lnTo>
                  <a:lnTo>
                    <a:pt x="1014568" y="270871"/>
                  </a:lnTo>
                  <a:lnTo>
                    <a:pt x="597551" y="270871"/>
                  </a:lnTo>
                  <a:lnTo>
                    <a:pt x="595761" y="275744"/>
                  </a:lnTo>
                  <a:close/>
                </a:path>
                <a:path w="1308100" h="1073150">
                  <a:moveTo>
                    <a:pt x="9708" y="271996"/>
                  </a:moveTo>
                  <a:lnTo>
                    <a:pt x="3564" y="322307"/>
                  </a:lnTo>
                  <a:lnTo>
                    <a:pt x="461" y="373351"/>
                  </a:lnTo>
                  <a:lnTo>
                    <a:pt x="0" y="424956"/>
                  </a:lnTo>
                  <a:lnTo>
                    <a:pt x="1779" y="476948"/>
                  </a:lnTo>
                  <a:lnTo>
                    <a:pt x="5401" y="529154"/>
                  </a:lnTo>
                  <a:lnTo>
                    <a:pt x="10466" y="581401"/>
                  </a:lnTo>
                  <a:lnTo>
                    <a:pt x="16573" y="633516"/>
                  </a:lnTo>
                  <a:lnTo>
                    <a:pt x="23323" y="685325"/>
                  </a:lnTo>
                  <a:lnTo>
                    <a:pt x="30317" y="736654"/>
                  </a:lnTo>
                  <a:lnTo>
                    <a:pt x="37155" y="787332"/>
                  </a:lnTo>
                  <a:lnTo>
                    <a:pt x="43437" y="837184"/>
                  </a:lnTo>
                  <a:lnTo>
                    <a:pt x="48764" y="886038"/>
                  </a:lnTo>
                  <a:lnTo>
                    <a:pt x="52736" y="933719"/>
                  </a:lnTo>
                  <a:lnTo>
                    <a:pt x="54954" y="980055"/>
                  </a:lnTo>
                  <a:lnTo>
                    <a:pt x="55017" y="1024873"/>
                  </a:lnTo>
                  <a:lnTo>
                    <a:pt x="52527" y="1067999"/>
                  </a:lnTo>
                </a:path>
                <a:path w="1308100" h="1073150">
                  <a:moveTo>
                    <a:pt x="155266" y="272026"/>
                  </a:moveTo>
                  <a:lnTo>
                    <a:pt x="150969" y="322337"/>
                  </a:lnTo>
                  <a:lnTo>
                    <a:pt x="149042" y="373381"/>
                  </a:lnTo>
                  <a:lnTo>
                    <a:pt x="149177" y="424986"/>
                  </a:lnTo>
                  <a:lnTo>
                    <a:pt x="151063" y="476978"/>
                  </a:lnTo>
                  <a:lnTo>
                    <a:pt x="154391" y="529185"/>
                  </a:lnTo>
                  <a:lnTo>
                    <a:pt x="158852" y="581431"/>
                  </a:lnTo>
                  <a:lnTo>
                    <a:pt x="164135" y="633546"/>
                  </a:lnTo>
                  <a:lnTo>
                    <a:pt x="169930" y="685355"/>
                  </a:lnTo>
                  <a:lnTo>
                    <a:pt x="175929" y="736685"/>
                  </a:lnTo>
                  <a:lnTo>
                    <a:pt x="181821" y="787362"/>
                  </a:lnTo>
                  <a:lnTo>
                    <a:pt x="187297" y="837214"/>
                  </a:lnTo>
                  <a:lnTo>
                    <a:pt x="192046" y="886068"/>
                  </a:lnTo>
                  <a:lnTo>
                    <a:pt x="195760" y="933749"/>
                  </a:lnTo>
                  <a:lnTo>
                    <a:pt x="198128" y="980085"/>
                  </a:lnTo>
                  <a:lnTo>
                    <a:pt x="198841" y="1024903"/>
                  </a:lnTo>
                  <a:lnTo>
                    <a:pt x="197589" y="1068029"/>
                  </a:lnTo>
                </a:path>
                <a:path w="1308100" h="1073150">
                  <a:moveTo>
                    <a:pt x="746192" y="271921"/>
                  </a:moveTo>
                  <a:lnTo>
                    <a:pt x="745693" y="322232"/>
                  </a:lnTo>
                  <a:lnTo>
                    <a:pt x="742395" y="373276"/>
                  </a:lnTo>
                  <a:lnTo>
                    <a:pt x="736710" y="424881"/>
                  </a:lnTo>
                  <a:lnTo>
                    <a:pt x="729048" y="476873"/>
                  </a:lnTo>
                  <a:lnTo>
                    <a:pt x="719822" y="529079"/>
                  </a:lnTo>
                  <a:lnTo>
                    <a:pt x="709442" y="581326"/>
                  </a:lnTo>
                  <a:lnTo>
                    <a:pt x="698321" y="633441"/>
                  </a:lnTo>
                  <a:lnTo>
                    <a:pt x="686870" y="685250"/>
                  </a:lnTo>
                  <a:lnTo>
                    <a:pt x="675501" y="736579"/>
                  </a:lnTo>
                  <a:lnTo>
                    <a:pt x="664624" y="787257"/>
                  </a:lnTo>
                  <a:lnTo>
                    <a:pt x="654652" y="837109"/>
                  </a:lnTo>
                  <a:lnTo>
                    <a:pt x="645996" y="885963"/>
                  </a:lnTo>
                  <a:lnTo>
                    <a:pt x="639067" y="933644"/>
                  </a:lnTo>
                  <a:lnTo>
                    <a:pt x="634277" y="979980"/>
                  </a:lnTo>
                  <a:lnTo>
                    <a:pt x="632037" y="1024798"/>
                  </a:lnTo>
                  <a:lnTo>
                    <a:pt x="632760" y="1067924"/>
                  </a:lnTo>
                </a:path>
                <a:path w="1308100" h="1073150">
                  <a:moveTo>
                    <a:pt x="882050" y="271951"/>
                  </a:moveTo>
                  <a:lnTo>
                    <a:pt x="883506" y="322262"/>
                  </a:lnTo>
                  <a:lnTo>
                    <a:pt x="881689" y="373306"/>
                  </a:lnTo>
                  <a:lnTo>
                    <a:pt x="877070" y="424911"/>
                  </a:lnTo>
                  <a:lnTo>
                    <a:pt x="870124" y="476903"/>
                  </a:lnTo>
                  <a:lnTo>
                    <a:pt x="861325" y="529109"/>
                  </a:lnTo>
                  <a:lnTo>
                    <a:pt x="851145" y="581356"/>
                  </a:lnTo>
                  <a:lnTo>
                    <a:pt x="840058" y="633471"/>
                  </a:lnTo>
                  <a:lnTo>
                    <a:pt x="828539" y="685280"/>
                  </a:lnTo>
                  <a:lnTo>
                    <a:pt x="817060" y="736609"/>
                  </a:lnTo>
                  <a:lnTo>
                    <a:pt x="806094" y="787287"/>
                  </a:lnTo>
                  <a:lnTo>
                    <a:pt x="796116" y="837139"/>
                  </a:lnTo>
                  <a:lnTo>
                    <a:pt x="787599" y="885993"/>
                  </a:lnTo>
                  <a:lnTo>
                    <a:pt x="781017" y="933674"/>
                  </a:lnTo>
                  <a:lnTo>
                    <a:pt x="776842" y="980010"/>
                  </a:lnTo>
                  <a:lnTo>
                    <a:pt x="775549" y="1024828"/>
                  </a:lnTo>
                  <a:lnTo>
                    <a:pt x="777611" y="1067954"/>
                  </a:lnTo>
                </a:path>
                <a:path w="1308100" h="1073150">
                  <a:moveTo>
                    <a:pt x="880696" y="270887"/>
                  </a:moveTo>
                  <a:lnTo>
                    <a:pt x="1307700" y="0"/>
                  </a:lnTo>
                </a:path>
                <a:path w="1308100" h="1073150">
                  <a:moveTo>
                    <a:pt x="745380" y="270887"/>
                  </a:moveTo>
                  <a:lnTo>
                    <a:pt x="1172384" y="0"/>
                  </a:lnTo>
                </a:path>
              </a:pathLst>
            </a:custGeom>
            <a:ln w="750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7672" y="3048000"/>
            <a:ext cx="1943727" cy="17893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0860">
              <a:spcBef>
                <a:spcPts val="81"/>
              </a:spcBef>
            </a:pPr>
            <a:r>
              <a:rPr sz="3335" dirty="0"/>
              <a:t>Screw</a:t>
            </a:r>
            <a:r>
              <a:rPr sz="3335" spc="26" dirty="0"/>
              <a:t> </a:t>
            </a:r>
            <a:r>
              <a:rPr sz="3335" spc="-9" dirty="0"/>
              <a:t>Dislocations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028646" y="2268340"/>
            <a:ext cx="6922616" cy="480393"/>
          </a:xfrm>
          <a:prstGeom prst="rect">
            <a:avLst/>
          </a:prstGeom>
        </p:spPr>
        <p:txBody>
          <a:bodyPr vert="horz" wrap="square" lIns="0" tIns="43439" rIns="0" bIns="0" rtlCol="0">
            <a:spAutoFit/>
          </a:bodyPr>
          <a:lstStyle/>
          <a:p>
            <a:pPr marL="10860" marR="4344">
              <a:lnSpc>
                <a:spcPts val="1710"/>
              </a:lnSpc>
              <a:spcBef>
                <a:spcPts val="342"/>
              </a:spcBef>
            </a:pP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dirty="0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sz="1625" b="1" spc="-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spc="-9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sz="1625" b="1" spc="-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1625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1625" spc="-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illustrated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625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cutting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partway</a:t>
            </a:r>
            <a:r>
              <a:rPr sz="1625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sz="1625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25" spc="-10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perfect</a:t>
            </a:r>
            <a:r>
              <a:rPr sz="1625" spc="-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crystal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625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then</a:t>
            </a:r>
            <a:r>
              <a:rPr sz="1625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skewing</a:t>
            </a:r>
            <a:r>
              <a:rPr sz="1625" spc="-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625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crystal</a:t>
            </a:r>
            <a:r>
              <a:rPr sz="1625" spc="-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1625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sz="1625" spc="-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spacing.</a:t>
            </a:r>
            <a:endParaRPr sz="1625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888847" y="3458078"/>
            <a:ext cx="2062415" cy="1647321"/>
            <a:chOff x="6297046" y="3850727"/>
            <a:chExt cx="1744345" cy="1450340"/>
          </a:xfrm>
        </p:grpSpPr>
        <p:sp>
          <p:nvSpPr>
            <p:cNvPr id="5" name="object 5"/>
            <p:cNvSpPr/>
            <p:nvPr/>
          </p:nvSpPr>
          <p:spPr>
            <a:xfrm>
              <a:off x="6539302" y="4034245"/>
              <a:ext cx="1497965" cy="357505"/>
            </a:xfrm>
            <a:custGeom>
              <a:avLst/>
              <a:gdLst/>
              <a:ahLst/>
              <a:cxnLst/>
              <a:rect l="l" t="t" r="r" b="b"/>
              <a:pathLst>
                <a:path w="1497965" h="357504">
                  <a:moveTo>
                    <a:pt x="1491640" y="0"/>
                  </a:moveTo>
                  <a:lnTo>
                    <a:pt x="369401" y="0"/>
                  </a:lnTo>
                  <a:lnTo>
                    <a:pt x="369401" y="925"/>
                  </a:lnTo>
                  <a:lnTo>
                    <a:pt x="0" y="273561"/>
                  </a:lnTo>
                  <a:lnTo>
                    <a:pt x="2853" y="272180"/>
                  </a:lnTo>
                  <a:lnTo>
                    <a:pt x="62444" y="271879"/>
                  </a:lnTo>
                  <a:lnTo>
                    <a:pt x="119376" y="270910"/>
                  </a:lnTo>
                  <a:lnTo>
                    <a:pt x="173915" y="269175"/>
                  </a:lnTo>
                  <a:lnTo>
                    <a:pt x="226332" y="266573"/>
                  </a:lnTo>
                  <a:lnTo>
                    <a:pt x="276893" y="263006"/>
                  </a:lnTo>
                  <a:lnTo>
                    <a:pt x="325866" y="258374"/>
                  </a:lnTo>
                  <a:lnTo>
                    <a:pt x="373520" y="252578"/>
                  </a:lnTo>
                  <a:lnTo>
                    <a:pt x="420123" y="245519"/>
                  </a:lnTo>
                  <a:lnTo>
                    <a:pt x="465942" y="237097"/>
                  </a:lnTo>
                  <a:lnTo>
                    <a:pt x="511247" y="227214"/>
                  </a:lnTo>
                  <a:lnTo>
                    <a:pt x="716803" y="135627"/>
                  </a:lnTo>
                  <a:lnTo>
                    <a:pt x="694428" y="155036"/>
                  </a:lnTo>
                  <a:lnTo>
                    <a:pt x="642053" y="205524"/>
                  </a:lnTo>
                  <a:lnTo>
                    <a:pt x="581800" y="275483"/>
                  </a:lnTo>
                  <a:lnTo>
                    <a:pt x="535790" y="353302"/>
                  </a:lnTo>
                  <a:lnTo>
                    <a:pt x="534363" y="357300"/>
                  </a:lnTo>
                  <a:lnTo>
                    <a:pt x="576204" y="346158"/>
                  </a:lnTo>
                  <a:lnTo>
                    <a:pt x="650165" y="324612"/>
                  </a:lnTo>
                  <a:lnTo>
                    <a:pt x="685679" y="314578"/>
                  </a:lnTo>
                  <a:lnTo>
                    <a:pt x="762259" y="296910"/>
                  </a:lnTo>
                  <a:lnTo>
                    <a:pt x="806718" y="289646"/>
                  </a:lnTo>
                  <a:lnTo>
                    <a:pt x="857553" y="283675"/>
                  </a:lnTo>
                  <a:lnTo>
                    <a:pt x="916459" y="279181"/>
                  </a:lnTo>
                  <a:lnTo>
                    <a:pt x="985134" y="276350"/>
                  </a:lnTo>
                  <a:lnTo>
                    <a:pt x="1065274" y="275365"/>
                  </a:lnTo>
                  <a:lnTo>
                    <a:pt x="1068663" y="273561"/>
                  </a:lnTo>
                  <a:lnTo>
                    <a:pt x="1497557" y="925"/>
                  </a:lnTo>
                  <a:lnTo>
                    <a:pt x="1491640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" name="object 6"/>
            <p:cNvSpPr/>
            <p:nvPr/>
          </p:nvSpPr>
          <p:spPr>
            <a:xfrm>
              <a:off x="6539303" y="4034245"/>
              <a:ext cx="1497965" cy="357505"/>
            </a:xfrm>
            <a:custGeom>
              <a:avLst/>
              <a:gdLst/>
              <a:ahLst/>
              <a:cxnLst/>
              <a:rect l="l" t="t" r="r" b="b"/>
              <a:pathLst>
                <a:path w="1497965" h="357504">
                  <a:moveTo>
                    <a:pt x="1491639" y="0"/>
                  </a:moveTo>
                  <a:lnTo>
                    <a:pt x="369400" y="0"/>
                  </a:lnTo>
                  <a:lnTo>
                    <a:pt x="369400" y="926"/>
                  </a:lnTo>
                  <a:lnTo>
                    <a:pt x="0" y="273561"/>
                  </a:lnTo>
                  <a:lnTo>
                    <a:pt x="2853" y="272180"/>
                  </a:lnTo>
                  <a:lnTo>
                    <a:pt x="62444" y="271879"/>
                  </a:lnTo>
                  <a:lnTo>
                    <a:pt x="119375" y="270910"/>
                  </a:lnTo>
                  <a:lnTo>
                    <a:pt x="173914" y="269175"/>
                  </a:lnTo>
                  <a:lnTo>
                    <a:pt x="226331" y="266573"/>
                  </a:lnTo>
                  <a:lnTo>
                    <a:pt x="276891" y="263006"/>
                  </a:lnTo>
                  <a:lnTo>
                    <a:pt x="325865" y="258374"/>
                  </a:lnTo>
                  <a:lnTo>
                    <a:pt x="373519" y="252579"/>
                  </a:lnTo>
                  <a:lnTo>
                    <a:pt x="420122" y="245519"/>
                  </a:lnTo>
                  <a:lnTo>
                    <a:pt x="465942" y="237098"/>
                  </a:lnTo>
                  <a:lnTo>
                    <a:pt x="511246" y="227214"/>
                  </a:lnTo>
                  <a:lnTo>
                    <a:pt x="716801" y="135627"/>
                  </a:lnTo>
                  <a:lnTo>
                    <a:pt x="694427" y="155036"/>
                  </a:lnTo>
                  <a:lnTo>
                    <a:pt x="642052" y="205524"/>
                  </a:lnTo>
                  <a:lnTo>
                    <a:pt x="581799" y="275483"/>
                  </a:lnTo>
                  <a:lnTo>
                    <a:pt x="535790" y="353302"/>
                  </a:lnTo>
                  <a:lnTo>
                    <a:pt x="534363" y="357300"/>
                  </a:lnTo>
                  <a:lnTo>
                    <a:pt x="576204" y="346158"/>
                  </a:lnTo>
                  <a:lnTo>
                    <a:pt x="614239" y="335200"/>
                  </a:lnTo>
                  <a:lnTo>
                    <a:pt x="650165" y="324612"/>
                  </a:lnTo>
                  <a:lnTo>
                    <a:pt x="685679" y="314578"/>
                  </a:lnTo>
                  <a:lnTo>
                    <a:pt x="762259" y="296910"/>
                  </a:lnTo>
                  <a:lnTo>
                    <a:pt x="806718" y="289646"/>
                  </a:lnTo>
                  <a:lnTo>
                    <a:pt x="857552" y="283675"/>
                  </a:lnTo>
                  <a:lnTo>
                    <a:pt x="916458" y="279181"/>
                  </a:lnTo>
                  <a:lnTo>
                    <a:pt x="985133" y="276350"/>
                  </a:lnTo>
                  <a:lnTo>
                    <a:pt x="1065273" y="275365"/>
                  </a:lnTo>
                  <a:lnTo>
                    <a:pt x="1068661" y="273561"/>
                  </a:lnTo>
                  <a:lnTo>
                    <a:pt x="1497556" y="926"/>
                  </a:lnTo>
                  <a:lnTo>
                    <a:pt x="1491639" y="0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" name="object 7"/>
            <p:cNvSpPr/>
            <p:nvPr/>
          </p:nvSpPr>
          <p:spPr>
            <a:xfrm>
              <a:off x="6539222" y="4257365"/>
              <a:ext cx="1068070" cy="1039494"/>
            </a:xfrm>
            <a:custGeom>
              <a:avLst/>
              <a:gdLst/>
              <a:ahLst/>
              <a:cxnLst/>
              <a:rect l="l" t="t" r="r" b="b"/>
              <a:pathLst>
                <a:path w="1068070" h="1039495">
                  <a:moveTo>
                    <a:pt x="1067835" y="893664"/>
                  </a:moveTo>
                  <a:lnTo>
                    <a:pt x="530959" y="893664"/>
                  </a:lnTo>
                  <a:lnTo>
                    <a:pt x="534865" y="901546"/>
                  </a:lnTo>
                  <a:lnTo>
                    <a:pt x="534963" y="1033646"/>
                  </a:lnTo>
                  <a:lnTo>
                    <a:pt x="532450" y="1039399"/>
                  </a:lnTo>
                  <a:lnTo>
                    <a:pt x="574629" y="1028125"/>
                  </a:lnTo>
                  <a:lnTo>
                    <a:pt x="685450" y="995730"/>
                  </a:lnTo>
                  <a:lnTo>
                    <a:pt x="722750" y="986091"/>
                  </a:lnTo>
                  <a:lnTo>
                    <a:pt x="763029" y="977373"/>
                  </a:lnTo>
                  <a:lnTo>
                    <a:pt x="807968" y="969781"/>
                  </a:lnTo>
                  <a:lnTo>
                    <a:pt x="859246" y="963519"/>
                  </a:lnTo>
                  <a:lnTo>
                    <a:pt x="918544" y="958793"/>
                  </a:lnTo>
                  <a:lnTo>
                    <a:pt x="987540" y="955807"/>
                  </a:lnTo>
                  <a:lnTo>
                    <a:pt x="1067835" y="954767"/>
                  </a:lnTo>
                  <a:lnTo>
                    <a:pt x="1067835" y="893664"/>
                  </a:lnTo>
                  <a:close/>
                </a:path>
                <a:path w="1068070" h="1039495">
                  <a:moveTo>
                    <a:pt x="534865" y="0"/>
                  </a:moveTo>
                  <a:lnTo>
                    <a:pt x="465113" y="15880"/>
                  </a:lnTo>
                  <a:lnTo>
                    <a:pt x="419292" y="24301"/>
                  </a:lnTo>
                  <a:lnTo>
                    <a:pt x="372688" y="31360"/>
                  </a:lnTo>
                  <a:lnTo>
                    <a:pt x="325033" y="37156"/>
                  </a:lnTo>
                  <a:lnTo>
                    <a:pt x="276058" y="41787"/>
                  </a:lnTo>
                  <a:lnTo>
                    <a:pt x="225496" y="45355"/>
                  </a:lnTo>
                  <a:lnTo>
                    <a:pt x="173080" y="47956"/>
                  </a:lnTo>
                  <a:lnTo>
                    <a:pt x="118541" y="49692"/>
                  </a:lnTo>
                  <a:lnTo>
                    <a:pt x="61612" y="50660"/>
                  </a:lnTo>
                  <a:lnTo>
                    <a:pt x="2025" y="50961"/>
                  </a:lnTo>
                  <a:lnTo>
                    <a:pt x="0" y="53333"/>
                  </a:lnTo>
                  <a:lnTo>
                    <a:pt x="54" y="943318"/>
                  </a:lnTo>
                  <a:lnTo>
                    <a:pt x="2025" y="943618"/>
                  </a:lnTo>
                  <a:lnTo>
                    <a:pt x="61612" y="943318"/>
                  </a:lnTo>
                  <a:lnTo>
                    <a:pt x="118541" y="942351"/>
                  </a:lnTo>
                  <a:lnTo>
                    <a:pt x="173080" y="940617"/>
                  </a:lnTo>
                  <a:lnTo>
                    <a:pt x="225496" y="938017"/>
                  </a:lnTo>
                  <a:lnTo>
                    <a:pt x="276058" y="934451"/>
                  </a:lnTo>
                  <a:lnTo>
                    <a:pt x="325033" y="929820"/>
                  </a:lnTo>
                  <a:lnTo>
                    <a:pt x="372688" y="924024"/>
                  </a:lnTo>
                  <a:lnTo>
                    <a:pt x="419292" y="916964"/>
                  </a:lnTo>
                  <a:lnTo>
                    <a:pt x="465113" y="908540"/>
                  </a:lnTo>
                  <a:lnTo>
                    <a:pt x="510418" y="898653"/>
                  </a:lnTo>
                  <a:lnTo>
                    <a:pt x="530959" y="893664"/>
                  </a:lnTo>
                  <a:lnTo>
                    <a:pt x="1067835" y="893664"/>
                  </a:lnTo>
                  <a:lnTo>
                    <a:pt x="1067835" y="135333"/>
                  </a:lnTo>
                  <a:lnTo>
                    <a:pt x="536470" y="135333"/>
                  </a:lnTo>
                  <a:lnTo>
                    <a:pt x="534963" y="132083"/>
                  </a:lnTo>
                  <a:lnTo>
                    <a:pt x="534865" y="0"/>
                  </a:lnTo>
                  <a:close/>
                </a:path>
                <a:path w="1068070" h="1039495">
                  <a:moveTo>
                    <a:pt x="1067835" y="52343"/>
                  </a:moveTo>
                  <a:lnTo>
                    <a:pt x="1064446" y="54162"/>
                  </a:lnTo>
                  <a:lnTo>
                    <a:pt x="984756" y="55135"/>
                  </a:lnTo>
                  <a:lnTo>
                    <a:pt x="916401" y="57932"/>
                  </a:lnTo>
                  <a:lnTo>
                    <a:pt x="857714" y="62373"/>
                  </a:lnTo>
                  <a:lnTo>
                    <a:pt x="807032" y="68276"/>
                  </a:lnTo>
                  <a:lnTo>
                    <a:pt x="762688" y="75460"/>
                  </a:lnTo>
                  <a:lnTo>
                    <a:pt x="723016" y="83745"/>
                  </a:lnTo>
                  <a:lnTo>
                    <a:pt x="651032" y="102890"/>
                  </a:lnTo>
                  <a:lnTo>
                    <a:pt x="577756" y="124264"/>
                  </a:lnTo>
                  <a:lnTo>
                    <a:pt x="536470" y="135333"/>
                  </a:lnTo>
                  <a:lnTo>
                    <a:pt x="1067835" y="135333"/>
                  </a:lnTo>
                  <a:lnTo>
                    <a:pt x="1067835" y="52343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" name="object 8"/>
            <p:cNvSpPr/>
            <p:nvPr/>
          </p:nvSpPr>
          <p:spPr>
            <a:xfrm>
              <a:off x="6539222" y="4257364"/>
              <a:ext cx="1068070" cy="1039494"/>
            </a:xfrm>
            <a:custGeom>
              <a:avLst/>
              <a:gdLst/>
              <a:ahLst/>
              <a:cxnLst/>
              <a:rect l="l" t="t" r="r" b="b"/>
              <a:pathLst>
                <a:path w="1068070" h="1039495">
                  <a:moveTo>
                    <a:pt x="536471" y="135334"/>
                  </a:moveTo>
                  <a:lnTo>
                    <a:pt x="577756" y="124264"/>
                  </a:lnTo>
                  <a:lnTo>
                    <a:pt x="615389" y="113390"/>
                  </a:lnTo>
                  <a:lnTo>
                    <a:pt x="651033" y="102891"/>
                  </a:lnTo>
                  <a:lnTo>
                    <a:pt x="686354" y="92949"/>
                  </a:lnTo>
                  <a:lnTo>
                    <a:pt x="762688" y="75461"/>
                  </a:lnTo>
                  <a:lnTo>
                    <a:pt x="807032" y="68276"/>
                  </a:lnTo>
                  <a:lnTo>
                    <a:pt x="857715" y="62373"/>
                  </a:lnTo>
                  <a:lnTo>
                    <a:pt x="916401" y="57932"/>
                  </a:lnTo>
                  <a:lnTo>
                    <a:pt x="984756" y="55135"/>
                  </a:lnTo>
                  <a:lnTo>
                    <a:pt x="1064447" y="54162"/>
                  </a:lnTo>
                  <a:lnTo>
                    <a:pt x="1067835" y="52342"/>
                  </a:lnTo>
                  <a:lnTo>
                    <a:pt x="1067835" y="956392"/>
                  </a:lnTo>
                  <a:lnTo>
                    <a:pt x="1067916" y="954767"/>
                  </a:lnTo>
                  <a:lnTo>
                    <a:pt x="987541" y="955808"/>
                  </a:lnTo>
                  <a:lnTo>
                    <a:pt x="918545" y="958793"/>
                  </a:lnTo>
                  <a:lnTo>
                    <a:pt x="859248" y="963520"/>
                  </a:lnTo>
                  <a:lnTo>
                    <a:pt x="807969" y="969781"/>
                  </a:lnTo>
                  <a:lnTo>
                    <a:pt x="763030" y="977373"/>
                  </a:lnTo>
                  <a:lnTo>
                    <a:pt x="722751" y="986091"/>
                  </a:lnTo>
                  <a:lnTo>
                    <a:pt x="685451" y="995730"/>
                  </a:lnTo>
                  <a:lnTo>
                    <a:pt x="613070" y="1016952"/>
                  </a:lnTo>
                  <a:lnTo>
                    <a:pt x="574630" y="1028125"/>
                  </a:lnTo>
                  <a:lnTo>
                    <a:pt x="532450" y="1039399"/>
                  </a:lnTo>
                  <a:lnTo>
                    <a:pt x="534963" y="1033647"/>
                  </a:lnTo>
                  <a:lnTo>
                    <a:pt x="534866" y="901546"/>
                  </a:lnTo>
                  <a:lnTo>
                    <a:pt x="530958" y="893665"/>
                  </a:lnTo>
                  <a:lnTo>
                    <a:pt x="524312" y="895339"/>
                  </a:lnTo>
                  <a:lnTo>
                    <a:pt x="517471" y="896996"/>
                  </a:lnTo>
                  <a:lnTo>
                    <a:pt x="465114" y="908541"/>
                  </a:lnTo>
                  <a:lnTo>
                    <a:pt x="419294" y="916965"/>
                  </a:lnTo>
                  <a:lnTo>
                    <a:pt x="372689" y="924025"/>
                  </a:lnTo>
                  <a:lnTo>
                    <a:pt x="325034" y="929821"/>
                  </a:lnTo>
                  <a:lnTo>
                    <a:pt x="276059" y="934452"/>
                  </a:lnTo>
                  <a:lnTo>
                    <a:pt x="225497" y="938017"/>
                  </a:lnTo>
                  <a:lnTo>
                    <a:pt x="173081" y="940617"/>
                  </a:lnTo>
                  <a:lnTo>
                    <a:pt x="118542" y="942351"/>
                  </a:lnTo>
                  <a:lnTo>
                    <a:pt x="61613" y="943319"/>
                  </a:lnTo>
                  <a:lnTo>
                    <a:pt x="2026" y="943619"/>
                  </a:lnTo>
                  <a:lnTo>
                    <a:pt x="0" y="943310"/>
                  </a:lnTo>
                  <a:lnTo>
                    <a:pt x="0" y="53334"/>
                  </a:lnTo>
                  <a:lnTo>
                    <a:pt x="2026" y="50961"/>
                  </a:lnTo>
                  <a:lnTo>
                    <a:pt x="61613" y="50660"/>
                  </a:lnTo>
                  <a:lnTo>
                    <a:pt x="118542" y="49692"/>
                  </a:lnTo>
                  <a:lnTo>
                    <a:pt x="173081" y="47957"/>
                  </a:lnTo>
                  <a:lnTo>
                    <a:pt x="225497" y="45355"/>
                  </a:lnTo>
                  <a:lnTo>
                    <a:pt x="276059" y="41788"/>
                  </a:lnTo>
                  <a:lnTo>
                    <a:pt x="325034" y="37156"/>
                  </a:lnTo>
                  <a:lnTo>
                    <a:pt x="372689" y="31360"/>
                  </a:lnTo>
                  <a:lnTo>
                    <a:pt x="419294" y="24301"/>
                  </a:lnTo>
                  <a:lnTo>
                    <a:pt x="465114" y="15879"/>
                  </a:lnTo>
                  <a:lnTo>
                    <a:pt x="510419" y="5996"/>
                  </a:lnTo>
                  <a:lnTo>
                    <a:pt x="534866" y="0"/>
                  </a:lnTo>
                  <a:lnTo>
                    <a:pt x="534963" y="132084"/>
                  </a:lnTo>
                  <a:lnTo>
                    <a:pt x="536471" y="135334"/>
                  </a:lnTo>
                  <a:close/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" name="object 9"/>
            <p:cNvSpPr/>
            <p:nvPr/>
          </p:nvSpPr>
          <p:spPr>
            <a:xfrm>
              <a:off x="7607057" y="4035171"/>
              <a:ext cx="429259" cy="1177290"/>
            </a:xfrm>
            <a:custGeom>
              <a:avLst/>
              <a:gdLst/>
              <a:ahLst/>
              <a:cxnLst/>
              <a:rect l="l" t="t" r="r" b="b"/>
              <a:pathLst>
                <a:path w="429259" h="1177289">
                  <a:moveTo>
                    <a:pt x="428894" y="0"/>
                  </a:moveTo>
                  <a:lnTo>
                    <a:pt x="0" y="272635"/>
                  </a:lnTo>
                  <a:lnTo>
                    <a:pt x="0" y="1176668"/>
                  </a:lnTo>
                  <a:lnTo>
                    <a:pt x="428894" y="904032"/>
                  </a:lnTo>
                  <a:lnTo>
                    <a:pt x="428894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7607057" y="4035171"/>
              <a:ext cx="429259" cy="1177290"/>
            </a:xfrm>
            <a:custGeom>
              <a:avLst/>
              <a:gdLst/>
              <a:ahLst/>
              <a:cxnLst/>
              <a:rect l="l" t="t" r="r" b="b"/>
              <a:pathLst>
                <a:path w="429259" h="1177289">
                  <a:moveTo>
                    <a:pt x="428894" y="904033"/>
                  </a:moveTo>
                  <a:lnTo>
                    <a:pt x="0" y="1176668"/>
                  </a:lnTo>
                  <a:lnTo>
                    <a:pt x="0" y="272635"/>
                  </a:lnTo>
                  <a:lnTo>
                    <a:pt x="428894" y="0"/>
                  </a:lnTo>
                  <a:lnTo>
                    <a:pt x="428894" y="904033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" name="object 11"/>
            <p:cNvSpPr/>
            <p:nvPr/>
          </p:nvSpPr>
          <p:spPr>
            <a:xfrm>
              <a:off x="6490094" y="3850728"/>
              <a:ext cx="704850" cy="113030"/>
            </a:xfrm>
            <a:custGeom>
              <a:avLst/>
              <a:gdLst/>
              <a:ahLst/>
              <a:cxnLst/>
              <a:rect l="l" t="t" r="r" b="b"/>
              <a:pathLst>
                <a:path w="704850" h="113029">
                  <a:moveTo>
                    <a:pt x="75209" y="101574"/>
                  </a:moveTo>
                  <a:lnTo>
                    <a:pt x="64338" y="102387"/>
                  </a:lnTo>
                  <a:lnTo>
                    <a:pt x="64338" y="102222"/>
                  </a:lnTo>
                  <a:lnTo>
                    <a:pt x="64338" y="43230"/>
                  </a:lnTo>
                  <a:lnTo>
                    <a:pt x="64338" y="9575"/>
                  </a:lnTo>
                  <a:lnTo>
                    <a:pt x="64338" y="330"/>
                  </a:lnTo>
                  <a:lnTo>
                    <a:pt x="63550" y="0"/>
                  </a:lnTo>
                  <a:lnTo>
                    <a:pt x="55765" y="2768"/>
                  </a:lnTo>
                  <a:lnTo>
                    <a:pt x="47815" y="5041"/>
                  </a:lnTo>
                  <a:lnTo>
                    <a:pt x="39700" y="7150"/>
                  </a:lnTo>
                  <a:lnTo>
                    <a:pt x="39700" y="9753"/>
                  </a:lnTo>
                  <a:lnTo>
                    <a:pt x="41021" y="9575"/>
                  </a:lnTo>
                  <a:lnTo>
                    <a:pt x="50723" y="9575"/>
                  </a:lnTo>
                  <a:lnTo>
                    <a:pt x="50723" y="43230"/>
                  </a:lnTo>
                  <a:lnTo>
                    <a:pt x="50723" y="94424"/>
                  </a:lnTo>
                  <a:lnTo>
                    <a:pt x="49428" y="100266"/>
                  </a:lnTo>
                  <a:lnTo>
                    <a:pt x="43129" y="104165"/>
                  </a:lnTo>
                  <a:lnTo>
                    <a:pt x="36309" y="104165"/>
                  </a:lnTo>
                  <a:lnTo>
                    <a:pt x="13944" y="70853"/>
                  </a:lnTo>
                  <a:lnTo>
                    <a:pt x="15773" y="57048"/>
                  </a:lnTo>
                  <a:lnTo>
                    <a:pt x="15811" y="56832"/>
                  </a:lnTo>
                  <a:lnTo>
                    <a:pt x="20586" y="47536"/>
                  </a:lnTo>
                  <a:lnTo>
                    <a:pt x="27063" y="42379"/>
                  </a:lnTo>
                  <a:lnTo>
                    <a:pt x="34048" y="40792"/>
                  </a:lnTo>
                  <a:lnTo>
                    <a:pt x="41681" y="40792"/>
                  </a:lnTo>
                  <a:lnTo>
                    <a:pt x="49593" y="45999"/>
                  </a:lnTo>
                  <a:lnTo>
                    <a:pt x="50711" y="56832"/>
                  </a:lnTo>
                  <a:lnTo>
                    <a:pt x="50723" y="94424"/>
                  </a:lnTo>
                  <a:lnTo>
                    <a:pt x="50723" y="43230"/>
                  </a:lnTo>
                  <a:lnTo>
                    <a:pt x="47955" y="40792"/>
                  </a:lnTo>
                  <a:lnTo>
                    <a:pt x="45377" y="38519"/>
                  </a:lnTo>
                  <a:lnTo>
                    <a:pt x="40525" y="36245"/>
                  </a:lnTo>
                  <a:lnTo>
                    <a:pt x="33578" y="36245"/>
                  </a:lnTo>
                  <a:lnTo>
                    <a:pt x="20650" y="39497"/>
                  </a:lnTo>
                  <a:lnTo>
                    <a:pt x="9969" y="48247"/>
                  </a:lnTo>
                  <a:lnTo>
                    <a:pt x="2692" y="60998"/>
                  </a:lnTo>
                  <a:lnTo>
                    <a:pt x="0" y="76225"/>
                  </a:lnTo>
                  <a:lnTo>
                    <a:pt x="3721" y="95897"/>
                  </a:lnTo>
                  <a:lnTo>
                    <a:pt x="12192" y="106603"/>
                  </a:lnTo>
                  <a:lnTo>
                    <a:pt x="12560" y="106934"/>
                  </a:lnTo>
                  <a:lnTo>
                    <a:pt x="22237" y="111594"/>
                  </a:lnTo>
                  <a:lnTo>
                    <a:pt x="29527" y="112623"/>
                  </a:lnTo>
                  <a:lnTo>
                    <a:pt x="41490" y="112623"/>
                  </a:lnTo>
                  <a:lnTo>
                    <a:pt x="47498" y="106603"/>
                  </a:lnTo>
                  <a:lnTo>
                    <a:pt x="49123" y="104165"/>
                  </a:lnTo>
                  <a:lnTo>
                    <a:pt x="50304" y="102387"/>
                  </a:lnTo>
                  <a:lnTo>
                    <a:pt x="50419" y="102222"/>
                  </a:lnTo>
                  <a:lnTo>
                    <a:pt x="50723" y="102222"/>
                  </a:lnTo>
                  <a:lnTo>
                    <a:pt x="50723" y="112128"/>
                  </a:lnTo>
                  <a:lnTo>
                    <a:pt x="51396" y="112623"/>
                  </a:lnTo>
                  <a:lnTo>
                    <a:pt x="59969" y="109537"/>
                  </a:lnTo>
                  <a:lnTo>
                    <a:pt x="75209" y="104165"/>
                  </a:lnTo>
                  <a:lnTo>
                    <a:pt x="75209" y="102387"/>
                  </a:lnTo>
                  <a:lnTo>
                    <a:pt x="75209" y="101574"/>
                  </a:lnTo>
                  <a:close/>
                </a:path>
                <a:path w="704850" h="113029">
                  <a:moveTo>
                    <a:pt x="105854" y="3746"/>
                  </a:moveTo>
                  <a:lnTo>
                    <a:pt x="102273" y="0"/>
                  </a:lnTo>
                  <a:lnTo>
                    <a:pt x="91757" y="0"/>
                  </a:lnTo>
                  <a:lnTo>
                    <a:pt x="89319" y="5207"/>
                  </a:lnTo>
                  <a:lnTo>
                    <a:pt x="89319" y="11379"/>
                  </a:lnTo>
                  <a:lnTo>
                    <a:pt x="91605" y="16586"/>
                  </a:lnTo>
                  <a:lnTo>
                    <a:pt x="102273" y="16586"/>
                  </a:lnTo>
                  <a:lnTo>
                    <a:pt x="105854" y="13004"/>
                  </a:lnTo>
                  <a:lnTo>
                    <a:pt x="105854" y="3746"/>
                  </a:lnTo>
                  <a:close/>
                </a:path>
                <a:path w="704850" h="113029">
                  <a:moveTo>
                    <a:pt x="117690" y="108559"/>
                  </a:moveTo>
                  <a:lnTo>
                    <a:pt x="106527" y="107911"/>
                  </a:lnTo>
                  <a:lnTo>
                    <a:pt x="105702" y="105143"/>
                  </a:lnTo>
                  <a:lnTo>
                    <a:pt x="105702" y="46964"/>
                  </a:lnTo>
                  <a:lnTo>
                    <a:pt x="105702" y="36728"/>
                  </a:lnTo>
                  <a:lnTo>
                    <a:pt x="105067" y="36245"/>
                  </a:lnTo>
                  <a:lnTo>
                    <a:pt x="92481" y="40830"/>
                  </a:lnTo>
                  <a:lnTo>
                    <a:pt x="86207" y="43053"/>
                  </a:lnTo>
                  <a:lnTo>
                    <a:pt x="79921" y="45186"/>
                  </a:lnTo>
                  <a:lnTo>
                    <a:pt x="79921" y="47625"/>
                  </a:lnTo>
                  <a:lnTo>
                    <a:pt x="84137" y="46964"/>
                  </a:lnTo>
                  <a:lnTo>
                    <a:pt x="89001" y="46964"/>
                  </a:lnTo>
                  <a:lnTo>
                    <a:pt x="92075" y="47129"/>
                  </a:lnTo>
                  <a:lnTo>
                    <a:pt x="92075" y="107073"/>
                  </a:lnTo>
                  <a:lnTo>
                    <a:pt x="89319" y="108077"/>
                  </a:lnTo>
                  <a:lnTo>
                    <a:pt x="79260" y="108559"/>
                  </a:lnTo>
                  <a:lnTo>
                    <a:pt x="79260" y="110998"/>
                  </a:lnTo>
                  <a:lnTo>
                    <a:pt x="117690" y="110998"/>
                  </a:lnTo>
                  <a:lnTo>
                    <a:pt x="117690" y="108559"/>
                  </a:lnTo>
                  <a:close/>
                </a:path>
                <a:path w="704850" h="113029">
                  <a:moveTo>
                    <a:pt x="178155" y="81902"/>
                  </a:moveTo>
                  <a:lnTo>
                    <a:pt x="172466" y="77355"/>
                  </a:lnTo>
                  <a:lnTo>
                    <a:pt x="164566" y="72478"/>
                  </a:lnTo>
                  <a:lnTo>
                    <a:pt x="141020" y="58508"/>
                  </a:lnTo>
                  <a:lnTo>
                    <a:pt x="140042" y="53797"/>
                  </a:lnTo>
                  <a:lnTo>
                    <a:pt x="140042" y="46316"/>
                  </a:lnTo>
                  <a:lnTo>
                    <a:pt x="143471" y="39979"/>
                  </a:lnTo>
                  <a:lnTo>
                    <a:pt x="152400" y="39979"/>
                  </a:lnTo>
                  <a:lnTo>
                    <a:pt x="157708" y="40779"/>
                  </a:lnTo>
                  <a:lnTo>
                    <a:pt x="162712" y="43764"/>
                  </a:lnTo>
                  <a:lnTo>
                    <a:pt x="167055" y="49860"/>
                  </a:lnTo>
                  <a:lnTo>
                    <a:pt x="170383" y="59969"/>
                  </a:lnTo>
                  <a:lnTo>
                    <a:pt x="172808" y="59969"/>
                  </a:lnTo>
                  <a:lnTo>
                    <a:pt x="172148" y="37706"/>
                  </a:lnTo>
                  <a:lnTo>
                    <a:pt x="170383" y="37706"/>
                  </a:lnTo>
                  <a:lnTo>
                    <a:pt x="169087" y="39497"/>
                  </a:lnTo>
                  <a:lnTo>
                    <a:pt x="164871" y="39497"/>
                  </a:lnTo>
                  <a:lnTo>
                    <a:pt x="159842" y="36245"/>
                  </a:lnTo>
                  <a:lnTo>
                    <a:pt x="152704" y="36245"/>
                  </a:lnTo>
                  <a:lnTo>
                    <a:pt x="142519" y="38061"/>
                  </a:lnTo>
                  <a:lnTo>
                    <a:pt x="135458" y="42748"/>
                  </a:lnTo>
                  <a:lnTo>
                    <a:pt x="131343" y="49136"/>
                  </a:lnTo>
                  <a:lnTo>
                    <a:pt x="130009" y="56070"/>
                  </a:lnTo>
                  <a:lnTo>
                    <a:pt x="131572" y="64046"/>
                  </a:lnTo>
                  <a:lnTo>
                    <a:pt x="135737" y="70307"/>
                  </a:lnTo>
                  <a:lnTo>
                    <a:pt x="141782" y="75374"/>
                  </a:lnTo>
                  <a:lnTo>
                    <a:pt x="148983" y="79794"/>
                  </a:lnTo>
                  <a:lnTo>
                    <a:pt x="163576" y="88087"/>
                  </a:lnTo>
                  <a:lnTo>
                    <a:pt x="166801" y="91986"/>
                  </a:lnTo>
                  <a:lnTo>
                    <a:pt x="166801" y="106451"/>
                  </a:lnTo>
                  <a:lnTo>
                    <a:pt x="159207" y="109042"/>
                  </a:lnTo>
                  <a:lnTo>
                    <a:pt x="153695" y="109042"/>
                  </a:lnTo>
                  <a:lnTo>
                    <a:pt x="143992" y="106705"/>
                  </a:lnTo>
                  <a:lnTo>
                    <a:pt x="137998" y="100888"/>
                  </a:lnTo>
                  <a:lnTo>
                    <a:pt x="134620" y="93472"/>
                  </a:lnTo>
                  <a:lnTo>
                    <a:pt x="132765" y="86296"/>
                  </a:lnTo>
                  <a:lnTo>
                    <a:pt x="130175" y="86296"/>
                  </a:lnTo>
                  <a:lnTo>
                    <a:pt x="130175" y="111645"/>
                  </a:lnTo>
                  <a:lnTo>
                    <a:pt x="132283" y="111645"/>
                  </a:lnTo>
                  <a:lnTo>
                    <a:pt x="133235" y="110185"/>
                  </a:lnTo>
                  <a:lnTo>
                    <a:pt x="133908" y="109689"/>
                  </a:lnTo>
                  <a:lnTo>
                    <a:pt x="140385" y="109537"/>
                  </a:lnTo>
                  <a:lnTo>
                    <a:pt x="147358" y="112623"/>
                  </a:lnTo>
                  <a:lnTo>
                    <a:pt x="154635" y="112623"/>
                  </a:lnTo>
                  <a:lnTo>
                    <a:pt x="162699" y="111340"/>
                  </a:lnTo>
                  <a:lnTo>
                    <a:pt x="170294" y="107442"/>
                  </a:lnTo>
                  <a:lnTo>
                    <a:pt x="175945" y="100901"/>
                  </a:lnTo>
                  <a:lnTo>
                    <a:pt x="178155" y="91655"/>
                  </a:lnTo>
                  <a:lnTo>
                    <a:pt x="178155" y="81902"/>
                  </a:lnTo>
                  <a:close/>
                </a:path>
                <a:path w="704850" h="113029">
                  <a:moveTo>
                    <a:pt x="226453" y="108559"/>
                  </a:moveTo>
                  <a:lnTo>
                    <a:pt x="217055" y="108077"/>
                  </a:lnTo>
                  <a:lnTo>
                    <a:pt x="214299" y="106768"/>
                  </a:lnTo>
                  <a:lnTo>
                    <a:pt x="214299" y="330"/>
                  </a:lnTo>
                  <a:lnTo>
                    <a:pt x="213664" y="0"/>
                  </a:lnTo>
                  <a:lnTo>
                    <a:pt x="207225" y="1993"/>
                  </a:lnTo>
                  <a:lnTo>
                    <a:pt x="187883" y="7150"/>
                  </a:lnTo>
                  <a:lnTo>
                    <a:pt x="187883" y="9753"/>
                  </a:lnTo>
                  <a:lnTo>
                    <a:pt x="191274" y="9436"/>
                  </a:lnTo>
                  <a:lnTo>
                    <a:pt x="199732" y="9436"/>
                  </a:lnTo>
                  <a:lnTo>
                    <a:pt x="200672" y="12026"/>
                  </a:lnTo>
                  <a:lnTo>
                    <a:pt x="200672" y="105791"/>
                  </a:lnTo>
                  <a:lnTo>
                    <a:pt x="197764" y="107911"/>
                  </a:lnTo>
                  <a:lnTo>
                    <a:pt x="188214" y="108559"/>
                  </a:lnTo>
                  <a:lnTo>
                    <a:pt x="188214" y="110998"/>
                  </a:lnTo>
                  <a:lnTo>
                    <a:pt x="226453" y="110998"/>
                  </a:lnTo>
                  <a:lnTo>
                    <a:pt x="226453" y="108559"/>
                  </a:lnTo>
                  <a:close/>
                </a:path>
                <a:path w="704850" h="113029">
                  <a:moveTo>
                    <a:pt x="306044" y="73939"/>
                  </a:moveTo>
                  <a:lnTo>
                    <a:pt x="303339" y="58115"/>
                  </a:lnTo>
                  <a:lnTo>
                    <a:pt x="295783" y="46253"/>
                  </a:lnTo>
                  <a:lnTo>
                    <a:pt x="291465" y="43484"/>
                  </a:lnTo>
                  <a:lnTo>
                    <a:pt x="291465" y="78638"/>
                  </a:lnTo>
                  <a:lnTo>
                    <a:pt x="289636" y="93052"/>
                  </a:lnTo>
                  <a:lnTo>
                    <a:pt x="285000" y="102082"/>
                  </a:lnTo>
                  <a:lnTo>
                    <a:pt x="278803" y="106743"/>
                  </a:lnTo>
                  <a:lnTo>
                    <a:pt x="272326" y="108077"/>
                  </a:lnTo>
                  <a:lnTo>
                    <a:pt x="260515" y="103212"/>
                  </a:lnTo>
                  <a:lnTo>
                    <a:pt x="253453" y="91617"/>
                  </a:lnTo>
                  <a:lnTo>
                    <a:pt x="250037" y="77774"/>
                  </a:lnTo>
                  <a:lnTo>
                    <a:pt x="249148" y="66141"/>
                  </a:lnTo>
                  <a:lnTo>
                    <a:pt x="250698" y="55054"/>
                  </a:lnTo>
                  <a:lnTo>
                    <a:pt x="254889" y="47129"/>
                  </a:lnTo>
                  <a:lnTo>
                    <a:pt x="260985" y="42379"/>
                  </a:lnTo>
                  <a:lnTo>
                    <a:pt x="268274" y="40792"/>
                  </a:lnTo>
                  <a:lnTo>
                    <a:pt x="278193" y="43878"/>
                  </a:lnTo>
                  <a:lnTo>
                    <a:pt x="285457" y="52171"/>
                  </a:lnTo>
                  <a:lnTo>
                    <a:pt x="289941" y="64236"/>
                  </a:lnTo>
                  <a:lnTo>
                    <a:pt x="291363" y="77774"/>
                  </a:lnTo>
                  <a:lnTo>
                    <a:pt x="291465" y="78638"/>
                  </a:lnTo>
                  <a:lnTo>
                    <a:pt x="291465" y="43484"/>
                  </a:lnTo>
                  <a:lnTo>
                    <a:pt x="287299" y="40792"/>
                  </a:lnTo>
                  <a:lnTo>
                    <a:pt x="284238" y="38823"/>
                  </a:lnTo>
                  <a:lnTo>
                    <a:pt x="269570" y="36245"/>
                  </a:lnTo>
                  <a:lnTo>
                    <a:pt x="254939" y="39319"/>
                  </a:lnTo>
                  <a:lnTo>
                    <a:pt x="243916" y="47599"/>
                  </a:lnTo>
                  <a:lnTo>
                    <a:pt x="236969" y="59626"/>
                  </a:lnTo>
                  <a:lnTo>
                    <a:pt x="234556" y="73939"/>
                  </a:lnTo>
                  <a:lnTo>
                    <a:pt x="237159" y="89242"/>
                  </a:lnTo>
                  <a:lnTo>
                    <a:pt x="244475" y="101511"/>
                  </a:lnTo>
                  <a:lnTo>
                    <a:pt x="255701" y="109664"/>
                  </a:lnTo>
                  <a:lnTo>
                    <a:pt x="270078" y="112623"/>
                  </a:lnTo>
                  <a:lnTo>
                    <a:pt x="286092" y="108839"/>
                  </a:lnTo>
                  <a:lnTo>
                    <a:pt x="286994" y="108077"/>
                  </a:lnTo>
                  <a:lnTo>
                    <a:pt x="297307" y="99314"/>
                  </a:lnTo>
                  <a:lnTo>
                    <a:pt x="303898" y="86779"/>
                  </a:lnTo>
                  <a:lnTo>
                    <a:pt x="306044" y="73939"/>
                  </a:lnTo>
                  <a:close/>
                </a:path>
                <a:path w="704850" h="113029">
                  <a:moveTo>
                    <a:pt x="377698" y="87109"/>
                  </a:moveTo>
                  <a:lnTo>
                    <a:pt x="375450" y="85648"/>
                  </a:lnTo>
                  <a:lnTo>
                    <a:pt x="371144" y="91528"/>
                  </a:lnTo>
                  <a:lnTo>
                    <a:pt x="366166" y="96393"/>
                  </a:lnTo>
                  <a:lnTo>
                    <a:pt x="360032" y="99695"/>
                  </a:lnTo>
                  <a:lnTo>
                    <a:pt x="352247" y="100926"/>
                  </a:lnTo>
                  <a:lnTo>
                    <a:pt x="342633" y="98704"/>
                  </a:lnTo>
                  <a:lnTo>
                    <a:pt x="334746" y="92405"/>
                  </a:lnTo>
                  <a:lnTo>
                    <a:pt x="329412" y="82613"/>
                  </a:lnTo>
                  <a:lnTo>
                    <a:pt x="327444" y="69888"/>
                  </a:lnTo>
                  <a:lnTo>
                    <a:pt x="329869" y="55283"/>
                  </a:lnTo>
                  <a:lnTo>
                    <a:pt x="335661" y="46456"/>
                  </a:lnTo>
                  <a:lnTo>
                    <a:pt x="342569" y="42113"/>
                  </a:lnTo>
                  <a:lnTo>
                    <a:pt x="348373" y="40957"/>
                  </a:lnTo>
                  <a:lnTo>
                    <a:pt x="356971" y="40957"/>
                  </a:lnTo>
                  <a:lnTo>
                    <a:pt x="361022" y="55905"/>
                  </a:lnTo>
                  <a:lnTo>
                    <a:pt x="363778" y="60134"/>
                  </a:lnTo>
                  <a:lnTo>
                    <a:pt x="372859" y="59486"/>
                  </a:lnTo>
                  <a:lnTo>
                    <a:pt x="375450" y="56388"/>
                  </a:lnTo>
                  <a:lnTo>
                    <a:pt x="375450" y="49733"/>
                  </a:lnTo>
                  <a:lnTo>
                    <a:pt x="373341" y="44691"/>
                  </a:lnTo>
                  <a:lnTo>
                    <a:pt x="368465" y="41287"/>
                  </a:lnTo>
                  <a:lnTo>
                    <a:pt x="364413" y="38684"/>
                  </a:lnTo>
                  <a:lnTo>
                    <a:pt x="357136" y="36245"/>
                  </a:lnTo>
                  <a:lnTo>
                    <a:pt x="351294" y="36245"/>
                  </a:lnTo>
                  <a:lnTo>
                    <a:pt x="338239" y="38773"/>
                  </a:lnTo>
                  <a:lnTo>
                    <a:pt x="326567" y="46316"/>
                  </a:lnTo>
                  <a:lnTo>
                    <a:pt x="318198" y="58864"/>
                  </a:lnTo>
                  <a:lnTo>
                    <a:pt x="314985" y="76377"/>
                  </a:lnTo>
                  <a:lnTo>
                    <a:pt x="317893" y="92875"/>
                  </a:lnTo>
                  <a:lnTo>
                    <a:pt x="325272" y="104127"/>
                  </a:lnTo>
                  <a:lnTo>
                    <a:pt x="335076" y="110566"/>
                  </a:lnTo>
                  <a:lnTo>
                    <a:pt x="345274" y="112623"/>
                  </a:lnTo>
                  <a:lnTo>
                    <a:pt x="354660" y="111239"/>
                  </a:lnTo>
                  <a:lnTo>
                    <a:pt x="363143" y="106807"/>
                  </a:lnTo>
                  <a:lnTo>
                    <a:pt x="370801" y="98907"/>
                  </a:lnTo>
                  <a:lnTo>
                    <a:pt x="377698" y="87109"/>
                  </a:lnTo>
                  <a:close/>
                </a:path>
                <a:path w="704850" h="113029">
                  <a:moveTo>
                    <a:pt x="454545" y="100266"/>
                  </a:moveTo>
                  <a:lnTo>
                    <a:pt x="452780" y="101727"/>
                  </a:lnTo>
                  <a:lnTo>
                    <a:pt x="450646" y="103352"/>
                  </a:lnTo>
                  <a:lnTo>
                    <a:pt x="442544" y="103352"/>
                  </a:lnTo>
                  <a:lnTo>
                    <a:pt x="442544" y="100761"/>
                  </a:lnTo>
                  <a:lnTo>
                    <a:pt x="442544" y="67449"/>
                  </a:lnTo>
                  <a:lnTo>
                    <a:pt x="442506" y="61429"/>
                  </a:lnTo>
                  <a:lnTo>
                    <a:pt x="442341" y="57861"/>
                  </a:lnTo>
                  <a:lnTo>
                    <a:pt x="442302" y="56883"/>
                  </a:lnTo>
                  <a:lnTo>
                    <a:pt x="442175" y="54267"/>
                  </a:lnTo>
                  <a:lnTo>
                    <a:pt x="442163" y="54063"/>
                  </a:lnTo>
                  <a:lnTo>
                    <a:pt x="439521" y="45593"/>
                  </a:lnTo>
                  <a:lnTo>
                    <a:pt x="433654" y="40144"/>
                  </a:lnTo>
                  <a:lnTo>
                    <a:pt x="432358" y="38938"/>
                  </a:lnTo>
                  <a:lnTo>
                    <a:pt x="418388" y="36245"/>
                  </a:lnTo>
                  <a:lnTo>
                    <a:pt x="406336" y="38150"/>
                  </a:lnTo>
                  <a:lnTo>
                    <a:pt x="398132" y="42824"/>
                  </a:lnTo>
                  <a:lnTo>
                    <a:pt x="393471" y="48717"/>
                  </a:lnTo>
                  <a:lnTo>
                    <a:pt x="392036" y="54063"/>
                  </a:lnTo>
                  <a:lnTo>
                    <a:pt x="391985" y="56883"/>
                  </a:lnTo>
                  <a:lnTo>
                    <a:pt x="393915" y="61429"/>
                  </a:lnTo>
                  <a:lnTo>
                    <a:pt x="403148" y="61429"/>
                  </a:lnTo>
                  <a:lnTo>
                    <a:pt x="406234" y="57861"/>
                  </a:lnTo>
                  <a:lnTo>
                    <a:pt x="406234" y="52984"/>
                  </a:lnTo>
                  <a:lnTo>
                    <a:pt x="405434" y="50546"/>
                  </a:lnTo>
                  <a:lnTo>
                    <a:pt x="405434" y="43065"/>
                  </a:lnTo>
                  <a:lnTo>
                    <a:pt x="411581" y="40144"/>
                  </a:lnTo>
                  <a:lnTo>
                    <a:pt x="421817" y="40144"/>
                  </a:lnTo>
                  <a:lnTo>
                    <a:pt x="429437" y="41935"/>
                  </a:lnTo>
                  <a:lnTo>
                    <a:pt x="429437" y="63550"/>
                  </a:lnTo>
                  <a:lnTo>
                    <a:pt x="429437" y="67449"/>
                  </a:lnTo>
                  <a:lnTo>
                    <a:pt x="429437" y="95885"/>
                  </a:lnTo>
                  <a:lnTo>
                    <a:pt x="428929" y="97828"/>
                  </a:lnTo>
                  <a:lnTo>
                    <a:pt x="423900" y="100266"/>
                  </a:lnTo>
                  <a:lnTo>
                    <a:pt x="422440" y="101079"/>
                  </a:lnTo>
                  <a:lnTo>
                    <a:pt x="417436" y="103200"/>
                  </a:lnTo>
                  <a:lnTo>
                    <a:pt x="407873" y="103200"/>
                  </a:lnTo>
                  <a:lnTo>
                    <a:pt x="403148" y="98158"/>
                  </a:lnTo>
                  <a:lnTo>
                    <a:pt x="403148" y="90195"/>
                  </a:lnTo>
                  <a:lnTo>
                    <a:pt x="403809" y="85458"/>
                  </a:lnTo>
                  <a:lnTo>
                    <a:pt x="407111" y="79794"/>
                  </a:lnTo>
                  <a:lnTo>
                    <a:pt x="414997" y="73647"/>
                  </a:lnTo>
                  <a:lnTo>
                    <a:pt x="429437" y="67449"/>
                  </a:lnTo>
                  <a:lnTo>
                    <a:pt x="429437" y="63550"/>
                  </a:lnTo>
                  <a:lnTo>
                    <a:pt x="411949" y="70675"/>
                  </a:lnTo>
                  <a:lnTo>
                    <a:pt x="399262" y="77444"/>
                  </a:lnTo>
                  <a:lnTo>
                    <a:pt x="391515" y="85305"/>
                  </a:lnTo>
                  <a:lnTo>
                    <a:pt x="388899" y="95719"/>
                  </a:lnTo>
                  <a:lnTo>
                    <a:pt x="388899" y="106603"/>
                  </a:lnTo>
                  <a:lnTo>
                    <a:pt x="397332" y="112623"/>
                  </a:lnTo>
                  <a:lnTo>
                    <a:pt x="406069" y="112623"/>
                  </a:lnTo>
                  <a:lnTo>
                    <a:pt x="429590" y="100761"/>
                  </a:lnTo>
                  <a:lnTo>
                    <a:pt x="430326" y="111518"/>
                  </a:lnTo>
                  <a:lnTo>
                    <a:pt x="430390" y="112458"/>
                  </a:lnTo>
                  <a:lnTo>
                    <a:pt x="437197" y="112623"/>
                  </a:lnTo>
                  <a:lnTo>
                    <a:pt x="442709" y="112623"/>
                  </a:lnTo>
                  <a:lnTo>
                    <a:pt x="447738" y="112458"/>
                  </a:lnTo>
                  <a:lnTo>
                    <a:pt x="454545" y="104495"/>
                  </a:lnTo>
                  <a:lnTo>
                    <a:pt x="454545" y="103352"/>
                  </a:lnTo>
                  <a:lnTo>
                    <a:pt x="454545" y="100266"/>
                  </a:lnTo>
                  <a:close/>
                </a:path>
                <a:path w="704850" h="113029">
                  <a:moveTo>
                    <a:pt x="500113" y="100266"/>
                  </a:moveTo>
                  <a:lnTo>
                    <a:pt x="497992" y="98488"/>
                  </a:lnTo>
                  <a:lnTo>
                    <a:pt x="493306" y="104165"/>
                  </a:lnTo>
                  <a:lnTo>
                    <a:pt x="479844" y="104165"/>
                  </a:lnTo>
                  <a:lnTo>
                    <a:pt x="479844" y="43065"/>
                  </a:lnTo>
                  <a:lnTo>
                    <a:pt x="496227" y="43065"/>
                  </a:lnTo>
                  <a:lnTo>
                    <a:pt x="496227" y="37871"/>
                  </a:lnTo>
                  <a:lnTo>
                    <a:pt x="479844" y="37871"/>
                  </a:lnTo>
                  <a:lnTo>
                    <a:pt x="479844" y="16903"/>
                  </a:lnTo>
                  <a:lnTo>
                    <a:pt x="478713" y="16903"/>
                  </a:lnTo>
                  <a:lnTo>
                    <a:pt x="470281" y="29095"/>
                  </a:lnTo>
                  <a:lnTo>
                    <a:pt x="460527" y="39001"/>
                  </a:lnTo>
                  <a:lnTo>
                    <a:pt x="456996" y="39979"/>
                  </a:lnTo>
                  <a:lnTo>
                    <a:pt x="456996" y="42418"/>
                  </a:lnTo>
                  <a:lnTo>
                    <a:pt x="457301" y="42900"/>
                  </a:lnTo>
                  <a:lnTo>
                    <a:pt x="457619" y="43065"/>
                  </a:lnTo>
                  <a:lnTo>
                    <a:pt x="466229" y="43065"/>
                  </a:lnTo>
                  <a:lnTo>
                    <a:pt x="466229" y="91986"/>
                  </a:lnTo>
                  <a:lnTo>
                    <a:pt x="467398" y="102069"/>
                  </a:lnTo>
                  <a:lnTo>
                    <a:pt x="470585" y="108394"/>
                  </a:lnTo>
                  <a:lnTo>
                    <a:pt x="475322" y="111683"/>
                  </a:lnTo>
                  <a:lnTo>
                    <a:pt x="481139" y="112623"/>
                  </a:lnTo>
                  <a:lnTo>
                    <a:pt x="488581" y="112623"/>
                  </a:lnTo>
                  <a:lnTo>
                    <a:pt x="496227" y="107264"/>
                  </a:lnTo>
                  <a:lnTo>
                    <a:pt x="500113" y="100266"/>
                  </a:lnTo>
                  <a:close/>
                </a:path>
                <a:path w="704850" h="113029">
                  <a:moveTo>
                    <a:pt x="529120" y="3746"/>
                  </a:moveTo>
                  <a:lnTo>
                    <a:pt x="525564" y="0"/>
                  </a:lnTo>
                  <a:lnTo>
                    <a:pt x="515023" y="0"/>
                  </a:lnTo>
                  <a:lnTo>
                    <a:pt x="512584" y="5207"/>
                  </a:lnTo>
                  <a:lnTo>
                    <a:pt x="512584" y="11379"/>
                  </a:lnTo>
                  <a:lnTo>
                    <a:pt x="514870" y="16586"/>
                  </a:lnTo>
                  <a:lnTo>
                    <a:pt x="525564" y="16586"/>
                  </a:lnTo>
                  <a:lnTo>
                    <a:pt x="529120" y="13004"/>
                  </a:lnTo>
                  <a:lnTo>
                    <a:pt x="529120" y="3746"/>
                  </a:lnTo>
                  <a:close/>
                </a:path>
                <a:path w="704850" h="113029">
                  <a:moveTo>
                    <a:pt x="540943" y="108559"/>
                  </a:moveTo>
                  <a:lnTo>
                    <a:pt x="529780" y="107911"/>
                  </a:lnTo>
                  <a:lnTo>
                    <a:pt x="528955" y="105143"/>
                  </a:lnTo>
                  <a:lnTo>
                    <a:pt x="528955" y="46964"/>
                  </a:lnTo>
                  <a:lnTo>
                    <a:pt x="528955" y="36728"/>
                  </a:lnTo>
                  <a:lnTo>
                    <a:pt x="528320" y="36245"/>
                  </a:lnTo>
                  <a:lnTo>
                    <a:pt x="515747" y="40830"/>
                  </a:lnTo>
                  <a:lnTo>
                    <a:pt x="509473" y="43053"/>
                  </a:lnTo>
                  <a:lnTo>
                    <a:pt x="503174" y="45186"/>
                  </a:lnTo>
                  <a:lnTo>
                    <a:pt x="503174" y="47625"/>
                  </a:lnTo>
                  <a:lnTo>
                    <a:pt x="507390" y="46964"/>
                  </a:lnTo>
                  <a:lnTo>
                    <a:pt x="512267" y="46964"/>
                  </a:lnTo>
                  <a:lnTo>
                    <a:pt x="515340" y="47129"/>
                  </a:lnTo>
                  <a:lnTo>
                    <a:pt x="515340" y="107073"/>
                  </a:lnTo>
                  <a:lnTo>
                    <a:pt x="512584" y="108077"/>
                  </a:lnTo>
                  <a:lnTo>
                    <a:pt x="502539" y="108559"/>
                  </a:lnTo>
                  <a:lnTo>
                    <a:pt x="502539" y="110998"/>
                  </a:lnTo>
                  <a:lnTo>
                    <a:pt x="540943" y="110998"/>
                  </a:lnTo>
                  <a:lnTo>
                    <a:pt x="540943" y="108559"/>
                  </a:lnTo>
                  <a:close/>
                </a:path>
                <a:path w="704850" h="113029">
                  <a:moveTo>
                    <a:pt x="621195" y="73939"/>
                  </a:moveTo>
                  <a:lnTo>
                    <a:pt x="618477" y="58115"/>
                  </a:lnTo>
                  <a:lnTo>
                    <a:pt x="610920" y="46253"/>
                  </a:lnTo>
                  <a:lnTo>
                    <a:pt x="606615" y="43484"/>
                  </a:lnTo>
                  <a:lnTo>
                    <a:pt x="606615" y="78638"/>
                  </a:lnTo>
                  <a:lnTo>
                    <a:pt x="604786" y="93052"/>
                  </a:lnTo>
                  <a:lnTo>
                    <a:pt x="600151" y="102082"/>
                  </a:lnTo>
                  <a:lnTo>
                    <a:pt x="593953" y="106743"/>
                  </a:lnTo>
                  <a:lnTo>
                    <a:pt x="587476" y="108077"/>
                  </a:lnTo>
                  <a:lnTo>
                    <a:pt x="575640" y="103212"/>
                  </a:lnTo>
                  <a:lnTo>
                    <a:pt x="568591" y="91617"/>
                  </a:lnTo>
                  <a:lnTo>
                    <a:pt x="565175" y="77774"/>
                  </a:lnTo>
                  <a:lnTo>
                    <a:pt x="564286" y="66141"/>
                  </a:lnTo>
                  <a:lnTo>
                    <a:pt x="565848" y="55054"/>
                  </a:lnTo>
                  <a:lnTo>
                    <a:pt x="570026" y="47129"/>
                  </a:lnTo>
                  <a:lnTo>
                    <a:pt x="576135" y="42379"/>
                  </a:lnTo>
                  <a:lnTo>
                    <a:pt x="583425" y="40792"/>
                  </a:lnTo>
                  <a:lnTo>
                    <a:pt x="593331" y="43878"/>
                  </a:lnTo>
                  <a:lnTo>
                    <a:pt x="600608" y="52171"/>
                  </a:lnTo>
                  <a:lnTo>
                    <a:pt x="605091" y="64236"/>
                  </a:lnTo>
                  <a:lnTo>
                    <a:pt x="606526" y="77774"/>
                  </a:lnTo>
                  <a:lnTo>
                    <a:pt x="606615" y="78638"/>
                  </a:lnTo>
                  <a:lnTo>
                    <a:pt x="606615" y="43484"/>
                  </a:lnTo>
                  <a:lnTo>
                    <a:pt x="602437" y="40792"/>
                  </a:lnTo>
                  <a:lnTo>
                    <a:pt x="599376" y="38823"/>
                  </a:lnTo>
                  <a:lnTo>
                    <a:pt x="584720" y="36245"/>
                  </a:lnTo>
                  <a:lnTo>
                    <a:pt x="570077" y="39319"/>
                  </a:lnTo>
                  <a:lnTo>
                    <a:pt x="559054" y="47599"/>
                  </a:lnTo>
                  <a:lnTo>
                    <a:pt x="552107" y="59626"/>
                  </a:lnTo>
                  <a:lnTo>
                    <a:pt x="549681" y="73939"/>
                  </a:lnTo>
                  <a:lnTo>
                    <a:pt x="552297" y="89242"/>
                  </a:lnTo>
                  <a:lnTo>
                    <a:pt x="559600" y="101511"/>
                  </a:lnTo>
                  <a:lnTo>
                    <a:pt x="570839" y="109664"/>
                  </a:lnTo>
                  <a:lnTo>
                    <a:pt x="585216" y="112623"/>
                  </a:lnTo>
                  <a:lnTo>
                    <a:pt x="601230" y="108839"/>
                  </a:lnTo>
                  <a:lnTo>
                    <a:pt x="602132" y="108077"/>
                  </a:lnTo>
                  <a:lnTo>
                    <a:pt x="612444" y="99314"/>
                  </a:lnTo>
                  <a:lnTo>
                    <a:pt x="619036" y="86779"/>
                  </a:lnTo>
                  <a:lnTo>
                    <a:pt x="621195" y="73939"/>
                  </a:lnTo>
                  <a:close/>
                </a:path>
                <a:path w="704850" h="113029">
                  <a:moveTo>
                    <a:pt x="704684" y="108559"/>
                  </a:moveTo>
                  <a:lnTo>
                    <a:pt x="696734" y="107911"/>
                  </a:lnTo>
                  <a:lnTo>
                    <a:pt x="694804" y="105473"/>
                  </a:lnTo>
                  <a:lnTo>
                    <a:pt x="694804" y="60617"/>
                  </a:lnTo>
                  <a:lnTo>
                    <a:pt x="692886" y="48374"/>
                  </a:lnTo>
                  <a:lnTo>
                    <a:pt x="688111" y="40932"/>
                  </a:lnTo>
                  <a:lnTo>
                    <a:pt x="681939" y="37236"/>
                  </a:lnTo>
                  <a:lnTo>
                    <a:pt x="675843" y="36245"/>
                  </a:lnTo>
                  <a:lnTo>
                    <a:pt x="669226" y="37249"/>
                  </a:lnTo>
                  <a:lnTo>
                    <a:pt x="663384" y="40017"/>
                  </a:lnTo>
                  <a:lnTo>
                    <a:pt x="657860" y="44196"/>
                  </a:lnTo>
                  <a:lnTo>
                    <a:pt x="652157" y="49403"/>
                  </a:lnTo>
                  <a:lnTo>
                    <a:pt x="652157" y="36563"/>
                  </a:lnTo>
                  <a:lnTo>
                    <a:pt x="651002" y="36245"/>
                  </a:lnTo>
                  <a:lnTo>
                    <a:pt x="643559" y="39001"/>
                  </a:lnTo>
                  <a:lnTo>
                    <a:pt x="635939" y="41440"/>
                  </a:lnTo>
                  <a:lnTo>
                    <a:pt x="628662" y="43561"/>
                  </a:lnTo>
                  <a:lnTo>
                    <a:pt x="628662" y="46316"/>
                  </a:lnTo>
                  <a:lnTo>
                    <a:pt x="629297" y="45999"/>
                  </a:lnTo>
                  <a:lnTo>
                    <a:pt x="631101" y="45669"/>
                  </a:lnTo>
                  <a:lnTo>
                    <a:pt x="639038" y="45834"/>
                  </a:lnTo>
                  <a:lnTo>
                    <a:pt x="639038" y="56070"/>
                  </a:lnTo>
                  <a:lnTo>
                    <a:pt x="639038" y="105956"/>
                  </a:lnTo>
                  <a:lnTo>
                    <a:pt x="636612" y="108077"/>
                  </a:lnTo>
                  <a:lnTo>
                    <a:pt x="628967" y="108559"/>
                  </a:lnTo>
                  <a:lnTo>
                    <a:pt x="628967" y="110998"/>
                  </a:lnTo>
                  <a:lnTo>
                    <a:pt x="663359" y="110998"/>
                  </a:lnTo>
                  <a:lnTo>
                    <a:pt x="663359" y="108559"/>
                  </a:lnTo>
                  <a:lnTo>
                    <a:pt x="654913" y="108077"/>
                  </a:lnTo>
                  <a:lnTo>
                    <a:pt x="652653" y="105473"/>
                  </a:lnTo>
                  <a:lnTo>
                    <a:pt x="652653" y="54444"/>
                  </a:lnTo>
                  <a:lnTo>
                    <a:pt x="658799" y="48437"/>
                  </a:lnTo>
                  <a:lnTo>
                    <a:pt x="663829" y="45186"/>
                  </a:lnTo>
                  <a:lnTo>
                    <a:pt x="678268" y="45186"/>
                  </a:lnTo>
                  <a:lnTo>
                    <a:pt x="681189" y="51028"/>
                  </a:lnTo>
                  <a:lnTo>
                    <a:pt x="681189" y="107264"/>
                  </a:lnTo>
                  <a:lnTo>
                    <a:pt x="676973" y="108077"/>
                  </a:lnTo>
                  <a:lnTo>
                    <a:pt x="670966" y="108559"/>
                  </a:lnTo>
                  <a:lnTo>
                    <a:pt x="670966" y="110998"/>
                  </a:lnTo>
                  <a:lnTo>
                    <a:pt x="704684" y="110998"/>
                  </a:lnTo>
                  <a:lnTo>
                    <a:pt x="704684" y="10855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0126" y="4571276"/>
              <a:ext cx="72948" cy="1051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9817" y="4126484"/>
              <a:ext cx="76808" cy="734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97046" y="4315136"/>
              <a:ext cx="78752" cy="1080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541248" y="4035171"/>
              <a:ext cx="1388745" cy="1260475"/>
            </a:xfrm>
            <a:custGeom>
              <a:avLst/>
              <a:gdLst/>
              <a:ahLst/>
              <a:cxnLst/>
              <a:rect l="l" t="t" r="r" b="b"/>
              <a:pathLst>
                <a:path w="1388745" h="1260475">
                  <a:moveTo>
                    <a:pt x="801229" y="67114"/>
                  </a:moveTo>
                  <a:lnTo>
                    <a:pt x="274403" y="67114"/>
                  </a:lnTo>
                </a:path>
                <a:path w="1388745" h="1260475">
                  <a:moveTo>
                    <a:pt x="1388472" y="67114"/>
                  </a:moveTo>
                  <a:lnTo>
                    <a:pt x="801229" y="67114"/>
                  </a:lnTo>
                </a:path>
                <a:path w="1388745" h="1260475">
                  <a:moveTo>
                    <a:pt x="1277184" y="135171"/>
                  </a:moveTo>
                  <a:lnTo>
                    <a:pt x="879495" y="135171"/>
                  </a:lnTo>
                  <a:lnTo>
                    <a:pt x="821681" y="136767"/>
                  </a:lnTo>
                  <a:lnTo>
                    <a:pt x="768294" y="141550"/>
                  </a:lnTo>
                  <a:lnTo>
                    <a:pt x="721822" y="149513"/>
                  </a:lnTo>
                  <a:lnTo>
                    <a:pt x="684753" y="160652"/>
                  </a:lnTo>
                </a:path>
                <a:path w="1388745" h="1260475">
                  <a:moveTo>
                    <a:pt x="1177372" y="203212"/>
                  </a:moveTo>
                  <a:lnTo>
                    <a:pt x="1126865" y="203102"/>
                  </a:lnTo>
                  <a:lnTo>
                    <a:pt x="1076323" y="202840"/>
                  </a:lnTo>
                  <a:lnTo>
                    <a:pt x="1026673" y="202530"/>
                  </a:lnTo>
                  <a:lnTo>
                    <a:pt x="978843" y="202273"/>
                  </a:lnTo>
                  <a:lnTo>
                    <a:pt x="933760" y="202174"/>
                  </a:lnTo>
                  <a:lnTo>
                    <a:pt x="892351" y="202334"/>
                  </a:lnTo>
                  <a:lnTo>
                    <a:pt x="831734" y="204789"/>
                  </a:lnTo>
                  <a:lnTo>
                    <a:pt x="773950" y="210876"/>
                  </a:lnTo>
                  <a:lnTo>
                    <a:pt x="719833" y="220194"/>
                  </a:lnTo>
                  <a:lnTo>
                    <a:pt x="670218" y="232339"/>
                  </a:lnTo>
                  <a:lnTo>
                    <a:pt x="625938" y="246909"/>
                  </a:lnTo>
                  <a:lnTo>
                    <a:pt x="587827" y="263502"/>
                  </a:lnTo>
                </a:path>
                <a:path w="1388745" h="1260475">
                  <a:moveTo>
                    <a:pt x="633266" y="172645"/>
                  </a:moveTo>
                  <a:lnTo>
                    <a:pt x="596106" y="182882"/>
                  </a:lnTo>
                  <a:lnTo>
                    <a:pt x="550443" y="190775"/>
                  </a:lnTo>
                  <a:lnTo>
                    <a:pt x="499777" y="196539"/>
                  </a:lnTo>
                  <a:lnTo>
                    <a:pt x="447608" y="200390"/>
                  </a:lnTo>
                  <a:lnTo>
                    <a:pt x="397438" y="202543"/>
                  </a:lnTo>
                  <a:lnTo>
                    <a:pt x="352767" y="203212"/>
                  </a:lnTo>
                  <a:lnTo>
                    <a:pt x="277337" y="203212"/>
                  </a:lnTo>
                  <a:lnTo>
                    <a:pt x="190878" y="203212"/>
                  </a:lnTo>
                  <a:lnTo>
                    <a:pt x="119705" y="203212"/>
                  </a:lnTo>
                  <a:lnTo>
                    <a:pt x="90133" y="203212"/>
                  </a:lnTo>
                </a:path>
                <a:path w="1388745" h="1260475">
                  <a:moveTo>
                    <a:pt x="730241" y="123714"/>
                  </a:moveTo>
                  <a:lnTo>
                    <a:pt x="679581" y="130139"/>
                  </a:lnTo>
                  <a:lnTo>
                    <a:pt x="638975" y="133562"/>
                  </a:lnTo>
                  <a:lnTo>
                    <a:pt x="601751" y="134926"/>
                  </a:lnTo>
                  <a:lnTo>
                    <a:pt x="561241" y="135171"/>
                  </a:lnTo>
                  <a:lnTo>
                    <a:pt x="477040" y="135171"/>
                  </a:lnTo>
                  <a:lnTo>
                    <a:pt x="349535" y="135171"/>
                  </a:lnTo>
                  <a:lnTo>
                    <a:pt x="233135" y="135171"/>
                  </a:lnTo>
                  <a:lnTo>
                    <a:pt x="182244" y="135171"/>
                  </a:lnTo>
                </a:path>
                <a:path w="1388745" h="1260475">
                  <a:moveTo>
                    <a:pt x="131422" y="273626"/>
                  </a:moveTo>
                  <a:lnTo>
                    <a:pt x="131422" y="1161522"/>
                  </a:lnTo>
                </a:path>
                <a:path w="1388745" h="1260475">
                  <a:moveTo>
                    <a:pt x="264872" y="261438"/>
                  </a:moveTo>
                  <a:lnTo>
                    <a:pt x="264872" y="1156111"/>
                  </a:lnTo>
                </a:path>
                <a:path w="1388745" h="1260475">
                  <a:moveTo>
                    <a:pt x="398336" y="249526"/>
                  </a:moveTo>
                  <a:lnTo>
                    <a:pt x="398336" y="1138495"/>
                  </a:lnTo>
                </a:path>
                <a:path w="1388745" h="1260475">
                  <a:moveTo>
                    <a:pt x="531785" y="224338"/>
                  </a:moveTo>
                  <a:lnTo>
                    <a:pt x="531785" y="1260374"/>
                  </a:lnTo>
                </a:path>
                <a:path w="1388745" h="1260475">
                  <a:moveTo>
                    <a:pt x="676858" y="315422"/>
                  </a:moveTo>
                  <a:lnTo>
                    <a:pt x="676858" y="1218399"/>
                  </a:lnTo>
                </a:path>
                <a:path w="1388745" h="1260475">
                  <a:moveTo>
                    <a:pt x="814976" y="285472"/>
                  </a:moveTo>
                  <a:lnTo>
                    <a:pt x="814976" y="1194023"/>
                  </a:lnTo>
                </a:path>
                <a:path w="1388745" h="1260475">
                  <a:moveTo>
                    <a:pt x="941438" y="273626"/>
                  </a:moveTo>
                  <a:lnTo>
                    <a:pt x="941438" y="1177772"/>
                  </a:lnTo>
                </a:path>
                <a:path w="1388745" h="1260475">
                  <a:moveTo>
                    <a:pt x="0" y="406994"/>
                  </a:moveTo>
                  <a:lnTo>
                    <a:pt x="59587" y="406693"/>
                  </a:lnTo>
                  <a:lnTo>
                    <a:pt x="116516" y="405725"/>
                  </a:lnTo>
                  <a:lnTo>
                    <a:pt x="171054" y="403989"/>
                  </a:lnTo>
                  <a:lnTo>
                    <a:pt x="223471" y="401387"/>
                  </a:lnTo>
                  <a:lnTo>
                    <a:pt x="274033" y="397820"/>
                  </a:lnTo>
                  <a:lnTo>
                    <a:pt x="323007" y="393189"/>
                  </a:lnTo>
                  <a:lnTo>
                    <a:pt x="370663" y="387393"/>
                  </a:lnTo>
                  <a:lnTo>
                    <a:pt x="417267" y="380334"/>
                  </a:lnTo>
                  <a:lnTo>
                    <a:pt x="463088" y="371912"/>
                  </a:lnTo>
                  <a:lnTo>
                    <a:pt x="508393" y="362029"/>
                  </a:lnTo>
                  <a:lnTo>
                    <a:pt x="554709" y="350345"/>
                  </a:lnTo>
                  <a:lnTo>
                    <a:pt x="596011" y="338771"/>
                  </a:lnTo>
                  <a:lnTo>
                    <a:pt x="634243" y="327521"/>
                  </a:lnTo>
                  <a:lnTo>
                    <a:pt x="671344" y="316803"/>
                  </a:lnTo>
                  <a:lnTo>
                    <a:pt x="709254" y="306830"/>
                  </a:lnTo>
                  <a:lnTo>
                    <a:pt x="749916" y="297812"/>
                  </a:lnTo>
                  <a:lnTo>
                    <a:pt x="795270" y="289960"/>
                  </a:lnTo>
                  <a:lnTo>
                    <a:pt x="847256" y="283486"/>
                  </a:lnTo>
                  <a:lnTo>
                    <a:pt x="907816" y="278600"/>
                  </a:lnTo>
                  <a:lnTo>
                    <a:pt x="978891" y="275514"/>
                  </a:lnTo>
                  <a:lnTo>
                    <a:pt x="1062420" y="274438"/>
                  </a:lnTo>
                </a:path>
                <a:path w="1388745" h="1260475">
                  <a:moveTo>
                    <a:pt x="0" y="271253"/>
                  </a:moveTo>
                  <a:lnTo>
                    <a:pt x="59587" y="270952"/>
                  </a:lnTo>
                  <a:lnTo>
                    <a:pt x="116516" y="269984"/>
                  </a:lnTo>
                  <a:lnTo>
                    <a:pt x="171054" y="268248"/>
                  </a:lnTo>
                  <a:lnTo>
                    <a:pt x="223471" y="265647"/>
                  </a:lnTo>
                  <a:lnTo>
                    <a:pt x="274033" y="262080"/>
                  </a:lnTo>
                  <a:lnTo>
                    <a:pt x="323007" y="257448"/>
                  </a:lnTo>
                  <a:lnTo>
                    <a:pt x="370663" y="251652"/>
                  </a:lnTo>
                  <a:lnTo>
                    <a:pt x="417267" y="244593"/>
                  </a:lnTo>
                  <a:lnTo>
                    <a:pt x="463088" y="236171"/>
                  </a:lnTo>
                  <a:lnTo>
                    <a:pt x="508393" y="226288"/>
                  </a:lnTo>
                  <a:lnTo>
                    <a:pt x="524976" y="222274"/>
                  </a:lnTo>
                  <a:lnTo>
                    <a:pt x="532839" y="220275"/>
                  </a:lnTo>
                </a:path>
                <a:path w="1388745" h="1260475">
                  <a:moveTo>
                    <a:pt x="0" y="560968"/>
                  </a:moveTo>
                  <a:lnTo>
                    <a:pt x="59587" y="560667"/>
                  </a:lnTo>
                  <a:lnTo>
                    <a:pt x="116516" y="559698"/>
                  </a:lnTo>
                  <a:lnTo>
                    <a:pt x="171054" y="557963"/>
                  </a:lnTo>
                  <a:lnTo>
                    <a:pt x="223471" y="555361"/>
                  </a:lnTo>
                  <a:lnTo>
                    <a:pt x="274033" y="551794"/>
                  </a:lnTo>
                  <a:lnTo>
                    <a:pt x="323007" y="547162"/>
                  </a:lnTo>
                  <a:lnTo>
                    <a:pt x="370663" y="541366"/>
                  </a:lnTo>
                  <a:lnTo>
                    <a:pt x="417267" y="534307"/>
                  </a:lnTo>
                  <a:lnTo>
                    <a:pt x="463088" y="525886"/>
                  </a:lnTo>
                  <a:lnTo>
                    <a:pt x="508393" y="516002"/>
                  </a:lnTo>
                  <a:lnTo>
                    <a:pt x="554790" y="504275"/>
                  </a:lnTo>
                  <a:lnTo>
                    <a:pt x="596315" y="492582"/>
                  </a:lnTo>
                  <a:lnTo>
                    <a:pt x="634879" y="481153"/>
                  </a:lnTo>
                  <a:lnTo>
                    <a:pt x="672390" y="470215"/>
                  </a:lnTo>
                  <a:lnTo>
                    <a:pt x="710759" y="459996"/>
                  </a:lnTo>
                  <a:lnTo>
                    <a:pt x="751893" y="450724"/>
                  </a:lnTo>
                  <a:lnTo>
                    <a:pt x="797704" y="442627"/>
                  </a:lnTo>
                  <a:lnTo>
                    <a:pt x="850099" y="435932"/>
                  </a:lnTo>
                  <a:lnTo>
                    <a:pt x="910989" y="430868"/>
                  </a:lnTo>
                  <a:lnTo>
                    <a:pt x="982282" y="427662"/>
                  </a:lnTo>
                  <a:lnTo>
                    <a:pt x="1065889" y="426543"/>
                  </a:lnTo>
                </a:path>
                <a:path w="1388745" h="1260475">
                  <a:moveTo>
                    <a:pt x="0" y="712634"/>
                  </a:moveTo>
                  <a:lnTo>
                    <a:pt x="59587" y="712333"/>
                  </a:lnTo>
                  <a:lnTo>
                    <a:pt x="116516" y="711364"/>
                  </a:lnTo>
                  <a:lnTo>
                    <a:pt x="171054" y="709629"/>
                  </a:lnTo>
                  <a:lnTo>
                    <a:pt x="223471" y="707026"/>
                  </a:lnTo>
                  <a:lnTo>
                    <a:pt x="274033" y="703458"/>
                  </a:lnTo>
                  <a:lnTo>
                    <a:pt x="323007" y="698825"/>
                  </a:lnTo>
                  <a:lnTo>
                    <a:pt x="370663" y="693027"/>
                  </a:lnTo>
                  <a:lnTo>
                    <a:pt x="417267" y="685965"/>
                  </a:lnTo>
                  <a:lnTo>
                    <a:pt x="463088" y="677540"/>
                  </a:lnTo>
                  <a:lnTo>
                    <a:pt x="508393" y="667652"/>
                  </a:lnTo>
                  <a:lnTo>
                    <a:pt x="554735" y="655992"/>
                  </a:lnTo>
                  <a:lnTo>
                    <a:pt x="596112" y="644484"/>
                  </a:lnTo>
                  <a:lnTo>
                    <a:pt x="634453" y="633331"/>
                  </a:lnTo>
                  <a:lnTo>
                    <a:pt x="671689" y="622734"/>
                  </a:lnTo>
                  <a:lnTo>
                    <a:pt x="709750" y="612896"/>
                  </a:lnTo>
                  <a:lnTo>
                    <a:pt x="750567" y="604017"/>
                  </a:lnTo>
                  <a:lnTo>
                    <a:pt x="796071" y="596300"/>
                  </a:lnTo>
                  <a:lnTo>
                    <a:pt x="848191" y="589946"/>
                  </a:lnTo>
                  <a:lnTo>
                    <a:pt x="908858" y="585158"/>
                  </a:lnTo>
                  <a:lnTo>
                    <a:pt x="980003" y="582137"/>
                  </a:lnTo>
                  <a:lnTo>
                    <a:pt x="1063555" y="581086"/>
                  </a:lnTo>
                </a:path>
                <a:path w="1388745" h="1260475">
                  <a:moveTo>
                    <a:pt x="0" y="861944"/>
                  </a:moveTo>
                  <a:lnTo>
                    <a:pt x="59587" y="861643"/>
                  </a:lnTo>
                  <a:lnTo>
                    <a:pt x="116516" y="860674"/>
                  </a:lnTo>
                  <a:lnTo>
                    <a:pt x="171054" y="858939"/>
                  </a:lnTo>
                  <a:lnTo>
                    <a:pt x="223471" y="856337"/>
                  </a:lnTo>
                  <a:lnTo>
                    <a:pt x="274033" y="852770"/>
                  </a:lnTo>
                  <a:lnTo>
                    <a:pt x="323007" y="848138"/>
                  </a:lnTo>
                  <a:lnTo>
                    <a:pt x="370663" y="842342"/>
                  </a:lnTo>
                  <a:lnTo>
                    <a:pt x="417267" y="835283"/>
                  </a:lnTo>
                  <a:lnTo>
                    <a:pt x="463088" y="826862"/>
                  </a:lnTo>
                  <a:lnTo>
                    <a:pt x="508393" y="816978"/>
                  </a:lnTo>
                  <a:lnTo>
                    <a:pt x="554790" y="805313"/>
                  </a:lnTo>
                  <a:lnTo>
                    <a:pt x="596315" y="793793"/>
                  </a:lnTo>
                  <a:lnTo>
                    <a:pt x="634879" y="782622"/>
                  </a:lnTo>
                  <a:lnTo>
                    <a:pt x="672390" y="772002"/>
                  </a:lnTo>
                  <a:lnTo>
                    <a:pt x="710759" y="762137"/>
                  </a:lnTo>
                  <a:lnTo>
                    <a:pt x="751893" y="753232"/>
                  </a:lnTo>
                  <a:lnTo>
                    <a:pt x="797704" y="745489"/>
                  </a:lnTo>
                  <a:lnTo>
                    <a:pt x="850099" y="739113"/>
                  </a:lnTo>
                  <a:lnTo>
                    <a:pt x="910989" y="734306"/>
                  </a:lnTo>
                  <a:lnTo>
                    <a:pt x="982282" y="731273"/>
                  </a:lnTo>
                  <a:lnTo>
                    <a:pt x="1065889" y="730217"/>
                  </a:lnTo>
                </a:path>
                <a:path w="1388745" h="1260475">
                  <a:moveTo>
                    <a:pt x="0" y="1014455"/>
                  </a:moveTo>
                  <a:lnTo>
                    <a:pt x="59587" y="1014153"/>
                  </a:lnTo>
                  <a:lnTo>
                    <a:pt x="116516" y="1013184"/>
                  </a:lnTo>
                  <a:lnTo>
                    <a:pt x="171054" y="1011447"/>
                  </a:lnTo>
                  <a:lnTo>
                    <a:pt x="223471" y="1008843"/>
                  </a:lnTo>
                  <a:lnTo>
                    <a:pt x="274033" y="1005273"/>
                  </a:lnTo>
                  <a:lnTo>
                    <a:pt x="323007" y="1000639"/>
                  </a:lnTo>
                  <a:lnTo>
                    <a:pt x="370663" y="994841"/>
                  </a:lnTo>
                  <a:lnTo>
                    <a:pt x="417267" y="987780"/>
                  </a:lnTo>
                  <a:lnTo>
                    <a:pt x="463088" y="979357"/>
                  </a:lnTo>
                  <a:lnTo>
                    <a:pt x="508393" y="969473"/>
                  </a:lnTo>
                  <a:lnTo>
                    <a:pt x="554790" y="957745"/>
                  </a:lnTo>
                  <a:lnTo>
                    <a:pt x="596315" y="946042"/>
                  </a:lnTo>
                  <a:lnTo>
                    <a:pt x="634879" y="934595"/>
                  </a:lnTo>
                  <a:lnTo>
                    <a:pt x="672390" y="923635"/>
                  </a:lnTo>
                  <a:lnTo>
                    <a:pt x="710759" y="913389"/>
                  </a:lnTo>
                  <a:lnTo>
                    <a:pt x="751893" y="904090"/>
                  </a:lnTo>
                  <a:lnTo>
                    <a:pt x="797704" y="895965"/>
                  </a:lnTo>
                  <a:lnTo>
                    <a:pt x="850099" y="889246"/>
                  </a:lnTo>
                  <a:lnTo>
                    <a:pt x="910989" y="884162"/>
                  </a:lnTo>
                  <a:lnTo>
                    <a:pt x="982282" y="880943"/>
                  </a:lnTo>
                  <a:lnTo>
                    <a:pt x="1065889" y="879819"/>
                  </a:lnTo>
                </a:path>
                <a:path w="1388745" h="1260475">
                  <a:moveTo>
                    <a:pt x="0" y="1163911"/>
                  </a:moveTo>
                  <a:lnTo>
                    <a:pt x="59587" y="1163611"/>
                  </a:lnTo>
                  <a:lnTo>
                    <a:pt x="116516" y="1162643"/>
                  </a:lnTo>
                  <a:lnTo>
                    <a:pt x="171054" y="1160909"/>
                  </a:lnTo>
                  <a:lnTo>
                    <a:pt x="223471" y="1158309"/>
                  </a:lnTo>
                  <a:lnTo>
                    <a:pt x="274033" y="1154744"/>
                  </a:lnTo>
                  <a:lnTo>
                    <a:pt x="323007" y="1150113"/>
                  </a:lnTo>
                  <a:lnTo>
                    <a:pt x="370663" y="1144317"/>
                  </a:lnTo>
                  <a:lnTo>
                    <a:pt x="417267" y="1137257"/>
                  </a:lnTo>
                  <a:lnTo>
                    <a:pt x="463088" y="1128833"/>
                  </a:lnTo>
                  <a:lnTo>
                    <a:pt x="508393" y="1118946"/>
                  </a:lnTo>
                  <a:lnTo>
                    <a:pt x="554844" y="1107273"/>
                  </a:lnTo>
                  <a:lnTo>
                    <a:pt x="596517" y="1095730"/>
                  </a:lnTo>
                  <a:lnTo>
                    <a:pt x="635302" y="1084524"/>
                  </a:lnTo>
                  <a:lnTo>
                    <a:pt x="673087" y="1073862"/>
                  </a:lnTo>
                  <a:lnTo>
                    <a:pt x="711760" y="1063950"/>
                  </a:lnTo>
                  <a:lnTo>
                    <a:pt x="753210" y="1054996"/>
                  </a:lnTo>
                  <a:lnTo>
                    <a:pt x="799325" y="1047207"/>
                  </a:lnTo>
                  <a:lnTo>
                    <a:pt x="851994" y="1040788"/>
                  </a:lnTo>
                  <a:lnTo>
                    <a:pt x="913105" y="1035947"/>
                  </a:lnTo>
                  <a:lnTo>
                    <a:pt x="984547" y="1032891"/>
                  </a:lnTo>
                  <a:lnTo>
                    <a:pt x="1068208" y="1031827"/>
                  </a:lnTo>
                </a:path>
                <a:path w="1388745" h="1260475">
                  <a:moveTo>
                    <a:pt x="530424" y="1259691"/>
                  </a:moveTo>
                  <a:lnTo>
                    <a:pt x="572603" y="1248417"/>
                  </a:lnTo>
                  <a:lnTo>
                    <a:pt x="611044" y="1237244"/>
                  </a:lnTo>
                  <a:lnTo>
                    <a:pt x="647424" y="1226377"/>
                  </a:lnTo>
                  <a:lnTo>
                    <a:pt x="683424" y="1216022"/>
                  </a:lnTo>
                  <a:lnTo>
                    <a:pt x="720724" y="1206383"/>
                  </a:lnTo>
                  <a:lnTo>
                    <a:pt x="761004" y="1197665"/>
                  </a:lnTo>
                  <a:lnTo>
                    <a:pt x="805943" y="1190073"/>
                  </a:lnTo>
                  <a:lnTo>
                    <a:pt x="857221" y="1183811"/>
                  </a:lnTo>
                  <a:lnTo>
                    <a:pt x="916518" y="1179085"/>
                  </a:lnTo>
                  <a:lnTo>
                    <a:pt x="985514" y="1176099"/>
                  </a:lnTo>
                  <a:lnTo>
                    <a:pt x="1065889" y="1175059"/>
                  </a:lnTo>
                </a:path>
                <a:path w="1388745" h="1260475">
                  <a:moveTo>
                    <a:pt x="130353" y="272634"/>
                  </a:moveTo>
                  <a:lnTo>
                    <a:pt x="499720" y="0"/>
                  </a:lnTo>
                </a:path>
                <a:path w="1388745" h="1260475">
                  <a:moveTo>
                    <a:pt x="265261" y="263502"/>
                  </a:moveTo>
                  <a:lnTo>
                    <a:pt x="632909" y="0"/>
                  </a:lnTo>
                </a:path>
                <a:path w="1388745" h="1260475">
                  <a:moveTo>
                    <a:pt x="398336" y="249526"/>
                  </a:moveTo>
                  <a:lnTo>
                    <a:pt x="766115" y="0"/>
                  </a:lnTo>
                </a:path>
                <a:path w="1388745" h="1260475">
                  <a:moveTo>
                    <a:pt x="529954" y="353367"/>
                  </a:moveTo>
                  <a:lnTo>
                    <a:pt x="587434" y="263249"/>
                  </a:lnTo>
                  <a:lnTo>
                    <a:pt x="648298" y="194469"/>
                  </a:lnTo>
                  <a:lnTo>
                    <a:pt x="696548" y="150589"/>
                  </a:lnTo>
                  <a:lnTo>
                    <a:pt x="716186" y="135171"/>
                  </a:lnTo>
                  <a:lnTo>
                    <a:pt x="903374" y="0"/>
                  </a:lnTo>
                </a:path>
                <a:path w="1388745" h="1260475">
                  <a:moveTo>
                    <a:pt x="676858" y="315422"/>
                  </a:moveTo>
                  <a:lnTo>
                    <a:pt x="725392" y="251090"/>
                  </a:lnTo>
                  <a:lnTo>
                    <a:pt x="761013" y="214739"/>
                  </a:lnTo>
                  <a:lnTo>
                    <a:pt x="802744" y="176714"/>
                  </a:lnTo>
                  <a:lnTo>
                    <a:pt x="849488" y="137853"/>
                  </a:lnTo>
                  <a:lnTo>
                    <a:pt x="894257" y="106455"/>
                  </a:lnTo>
                  <a:lnTo>
                    <a:pt x="964220" y="60163"/>
                  </a:lnTo>
                  <a:lnTo>
                    <a:pt x="1028696" y="18253"/>
                  </a:lnTo>
                  <a:lnTo>
                    <a:pt x="1057006" y="0"/>
                  </a:lnTo>
                </a:path>
                <a:path w="1388745" h="1260475">
                  <a:moveTo>
                    <a:pt x="814976" y="285472"/>
                  </a:moveTo>
                  <a:lnTo>
                    <a:pt x="1219456" y="0"/>
                  </a:lnTo>
                </a:path>
                <a:path w="1388745" h="1260475">
                  <a:moveTo>
                    <a:pt x="941438" y="273626"/>
                  </a:moveTo>
                  <a:lnTo>
                    <a:pt x="1356180" y="0"/>
                  </a:lnTo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0031" y="4165815"/>
              <a:ext cx="189222" cy="22578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078514" y="4188900"/>
              <a:ext cx="158115" cy="1106170"/>
            </a:xfrm>
            <a:custGeom>
              <a:avLst/>
              <a:gdLst/>
              <a:ahLst/>
              <a:cxnLst/>
              <a:rect l="l" t="t" r="r" b="b"/>
              <a:pathLst>
                <a:path w="158115" h="1106170">
                  <a:moveTo>
                    <a:pt x="158025" y="0"/>
                  </a:moveTo>
                  <a:lnTo>
                    <a:pt x="158025" y="882777"/>
                  </a:lnTo>
                  <a:lnTo>
                    <a:pt x="0" y="1105815"/>
                  </a:lnTo>
                </a:path>
              </a:pathLst>
            </a:custGeom>
            <a:ln w="810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" name="object 18"/>
            <p:cNvSpPr/>
            <p:nvPr/>
          </p:nvSpPr>
          <p:spPr>
            <a:xfrm>
              <a:off x="7236539" y="3865029"/>
              <a:ext cx="0" cy="252095"/>
            </a:xfrm>
            <a:custGeom>
              <a:avLst/>
              <a:gdLst/>
              <a:ahLst/>
              <a:cxnLst/>
              <a:rect l="l" t="t" r="r" b="b"/>
              <a:pathLst>
                <a:path h="252095">
                  <a:moveTo>
                    <a:pt x="0" y="0"/>
                  </a:moveTo>
                  <a:lnTo>
                    <a:pt x="0" y="251980"/>
                  </a:lnTo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9" name="object 19"/>
            <p:cNvSpPr/>
            <p:nvPr/>
          </p:nvSpPr>
          <p:spPr>
            <a:xfrm>
              <a:off x="6650673" y="4022041"/>
              <a:ext cx="992505" cy="1132840"/>
            </a:xfrm>
            <a:custGeom>
              <a:avLst/>
              <a:gdLst/>
              <a:ahLst/>
              <a:cxnLst/>
              <a:rect l="l" t="t" r="r" b="b"/>
              <a:pathLst>
                <a:path w="992504" h="1132839">
                  <a:moveTo>
                    <a:pt x="585865" y="1042942"/>
                  </a:moveTo>
                  <a:lnTo>
                    <a:pt x="427840" y="1132417"/>
                  </a:lnTo>
                </a:path>
                <a:path w="992504" h="1132839">
                  <a:moveTo>
                    <a:pt x="0" y="285765"/>
                  </a:moveTo>
                  <a:lnTo>
                    <a:pt x="391025" y="0"/>
                  </a:lnTo>
                  <a:lnTo>
                    <a:pt x="992308" y="0"/>
                  </a:lnTo>
                  <a:lnTo>
                    <a:pt x="990005" y="2015"/>
                  </a:lnTo>
                  <a:lnTo>
                    <a:pt x="958342" y="22005"/>
                  </a:lnTo>
                  <a:lnTo>
                    <a:pt x="886484" y="67736"/>
                  </a:lnTo>
                  <a:lnTo>
                    <a:pt x="809134" y="117848"/>
                  </a:lnTo>
                  <a:lnTo>
                    <a:pt x="760992" y="150983"/>
                  </a:lnTo>
                  <a:lnTo>
                    <a:pt x="714264" y="189845"/>
                  </a:lnTo>
                  <a:lnTo>
                    <a:pt x="672543" y="227870"/>
                  </a:lnTo>
                  <a:lnTo>
                    <a:pt x="636926" y="264221"/>
                  </a:lnTo>
                  <a:lnTo>
                    <a:pt x="608511" y="298060"/>
                  </a:lnTo>
                  <a:lnTo>
                    <a:pt x="586060" y="335768"/>
                  </a:lnTo>
                  <a:lnTo>
                    <a:pt x="543021" y="347876"/>
                  </a:lnTo>
                  <a:lnTo>
                    <a:pt x="499675" y="360885"/>
                  </a:lnTo>
                  <a:lnTo>
                    <a:pt x="452749" y="374445"/>
                  </a:lnTo>
                  <a:lnTo>
                    <a:pt x="398969" y="388208"/>
                  </a:lnTo>
                  <a:lnTo>
                    <a:pt x="353657" y="398096"/>
                  </a:lnTo>
                  <a:lnTo>
                    <a:pt x="307831" y="406520"/>
                  </a:lnTo>
                  <a:lnTo>
                    <a:pt x="261223" y="413580"/>
                  </a:lnTo>
                  <a:lnTo>
                    <a:pt x="213563" y="419377"/>
                  </a:lnTo>
                  <a:lnTo>
                    <a:pt x="164585" y="424010"/>
                  </a:lnTo>
                  <a:lnTo>
                    <a:pt x="114019" y="427578"/>
                  </a:lnTo>
                  <a:lnTo>
                    <a:pt x="61597" y="430182"/>
                  </a:lnTo>
                  <a:lnTo>
                    <a:pt x="7051" y="431922"/>
                  </a:lnTo>
                </a:path>
              </a:pathLst>
            </a:custGeom>
            <a:ln w="811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0" name="object 20"/>
            <p:cNvSpPr/>
            <p:nvPr/>
          </p:nvSpPr>
          <p:spPr>
            <a:xfrm>
              <a:off x="6397522" y="4461926"/>
              <a:ext cx="245110" cy="149225"/>
            </a:xfrm>
            <a:custGeom>
              <a:avLst/>
              <a:gdLst/>
              <a:ahLst/>
              <a:cxnLst/>
              <a:rect l="l" t="t" r="r" b="b"/>
              <a:pathLst>
                <a:path w="245109" h="149225">
                  <a:moveTo>
                    <a:pt x="244786" y="0"/>
                  </a:moveTo>
                  <a:lnTo>
                    <a:pt x="0" y="148676"/>
                  </a:lnTo>
                </a:path>
              </a:pathLst>
            </a:custGeom>
            <a:ln w="284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1" name="object 21"/>
            <p:cNvSpPr/>
            <p:nvPr/>
          </p:nvSpPr>
          <p:spPr>
            <a:xfrm>
              <a:off x="6397522" y="4461520"/>
              <a:ext cx="245745" cy="149225"/>
            </a:xfrm>
            <a:custGeom>
              <a:avLst/>
              <a:gdLst/>
              <a:ahLst/>
              <a:cxnLst/>
              <a:rect l="l" t="t" r="r" b="b"/>
              <a:pathLst>
                <a:path w="245745" h="149225">
                  <a:moveTo>
                    <a:pt x="245320" y="0"/>
                  </a:moveTo>
                  <a:lnTo>
                    <a:pt x="0" y="149082"/>
                  </a:lnTo>
                </a:path>
              </a:pathLst>
            </a:custGeom>
            <a:ln w="811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2" name="object 22"/>
            <p:cNvSpPr/>
            <p:nvPr/>
          </p:nvSpPr>
          <p:spPr>
            <a:xfrm>
              <a:off x="6407313" y="4172163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426" y="118319"/>
                  </a:moveTo>
                  <a:lnTo>
                    <a:pt x="0" y="0"/>
                  </a:lnTo>
                </a:path>
              </a:pathLst>
            </a:custGeom>
            <a:ln w="28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3" name="object 23"/>
            <p:cNvSpPr/>
            <p:nvPr/>
          </p:nvSpPr>
          <p:spPr>
            <a:xfrm>
              <a:off x="6407312" y="4172163"/>
              <a:ext cx="238125" cy="118110"/>
            </a:xfrm>
            <a:custGeom>
              <a:avLst/>
              <a:gdLst/>
              <a:ahLst/>
              <a:cxnLst/>
              <a:rect l="l" t="t" r="r" b="b"/>
              <a:pathLst>
                <a:path w="238125" h="118110">
                  <a:moveTo>
                    <a:pt x="237961" y="117897"/>
                  </a:moveTo>
                  <a:lnTo>
                    <a:pt x="0" y="0"/>
                  </a:lnTo>
                </a:path>
              </a:pathLst>
            </a:custGeom>
            <a:ln w="812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4" name="object 24"/>
            <p:cNvSpPr/>
            <p:nvPr/>
          </p:nvSpPr>
          <p:spPr>
            <a:xfrm>
              <a:off x="6404119" y="4386069"/>
              <a:ext cx="197485" cy="0"/>
            </a:xfrm>
            <a:custGeom>
              <a:avLst/>
              <a:gdLst/>
              <a:ahLst/>
              <a:cxnLst/>
              <a:rect l="l" t="t" r="r" b="b"/>
              <a:pathLst>
                <a:path w="197484">
                  <a:moveTo>
                    <a:pt x="196898" y="0"/>
                  </a:moveTo>
                  <a:lnTo>
                    <a:pt x="0" y="0"/>
                  </a:lnTo>
                </a:path>
              </a:pathLst>
            </a:custGeom>
            <a:ln w="2843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5" name="object 25"/>
            <p:cNvSpPr/>
            <p:nvPr/>
          </p:nvSpPr>
          <p:spPr>
            <a:xfrm>
              <a:off x="6404119" y="4386069"/>
              <a:ext cx="197485" cy="0"/>
            </a:xfrm>
            <a:custGeom>
              <a:avLst/>
              <a:gdLst/>
              <a:ahLst/>
              <a:cxnLst/>
              <a:rect l="l" t="t" r="r" b="b"/>
              <a:pathLst>
                <a:path w="197484">
                  <a:moveTo>
                    <a:pt x="197433" y="0"/>
                  </a:moveTo>
                  <a:lnTo>
                    <a:pt x="0" y="0"/>
                  </a:lnTo>
                </a:path>
              </a:pathLst>
            </a:custGeom>
            <a:ln w="812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6" name="object 26"/>
            <p:cNvSpPr/>
            <p:nvPr/>
          </p:nvSpPr>
          <p:spPr>
            <a:xfrm>
              <a:off x="6621524" y="4369022"/>
              <a:ext cx="47625" cy="74930"/>
            </a:xfrm>
            <a:custGeom>
              <a:avLst/>
              <a:gdLst/>
              <a:ahLst/>
              <a:cxnLst/>
              <a:rect l="l" t="t" r="r" b="b"/>
              <a:pathLst>
                <a:path w="47625" h="74929">
                  <a:moveTo>
                    <a:pt x="0" y="0"/>
                  </a:moveTo>
                  <a:lnTo>
                    <a:pt x="22598" y="74541"/>
                  </a:lnTo>
                  <a:lnTo>
                    <a:pt x="47514" y="764"/>
                  </a:lnTo>
                  <a:lnTo>
                    <a:pt x="23700" y="5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7" name="object 27"/>
            <p:cNvSpPr/>
            <p:nvPr/>
          </p:nvSpPr>
          <p:spPr>
            <a:xfrm>
              <a:off x="6645695" y="4308213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378"/>
                  </a:lnTo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3740796" y="3647487"/>
            <a:ext cx="1286350" cy="1020284"/>
            <a:chOff x="4374653" y="4033758"/>
            <a:chExt cx="1504315" cy="1193165"/>
          </a:xfrm>
        </p:grpSpPr>
        <p:sp>
          <p:nvSpPr>
            <p:cNvPr id="29" name="object 29"/>
            <p:cNvSpPr/>
            <p:nvPr/>
          </p:nvSpPr>
          <p:spPr>
            <a:xfrm>
              <a:off x="4378715" y="4310455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43" y="0"/>
                  </a:moveTo>
                  <a:lnTo>
                    <a:pt x="0" y="0"/>
                  </a:lnTo>
                  <a:lnTo>
                    <a:pt x="0" y="912271"/>
                  </a:lnTo>
                  <a:lnTo>
                    <a:pt x="1066943" y="912271"/>
                  </a:lnTo>
                  <a:lnTo>
                    <a:pt x="1066943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0" name="object 30"/>
            <p:cNvSpPr/>
            <p:nvPr/>
          </p:nvSpPr>
          <p:spPr>
            <a:xfrm>
              <a:off x="4378713" y="4310454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43" y="912272"/>
                  </a:moveTo>
                  <a:lnTo>
                    <a:pt x="0" y="912272"/>
                  </a:lnTo>
                  <a:lnTo>
                    <a:pt x="0" y="0"/>
                  </a:lnTo>
                  <a:lnTo>
                    <a:pt x="1066943" y="0"/>
                  </a:lnTo>
                  <a:lnTo>
                    <a:pt x="1066943" y="912272"/>
                  </a:lnTo>
                  <a:close/>
                </a:path>
              </a:pathLst>
            </a:custGeom>
            <a:ln w="81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1" name="object 31"/>
            <p:cNvSpPr/>
            <p:nvPr/>
          </p:nvSpPr>
          <p:spPr>
            <a:xfrm>
              <a:off x="4378715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18" y="16"/>
                  </a:moveTo>
                  <a:lnTo>
                    <a:pt x="428877" y="0"/>
                  </a:lnTo>
                  <a:lnTo>
                    <a:pt x="0" y="272634"/>
                  </a:lnTo>
                  <a:lnTo>
                    <a:pt x="1061723" y="272651"/>
                  </a:lnTo>
                  <a:lnTo>
                    <a:pt x="1490618" y="16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2" name="object 32"/>
            <p:cNvSpPr/>
            <p:nvPr/>
          </p:nvSpPr>
          <p:spPr>
            <a:xfrm>
              <a:off x="4378716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18" y="16"/>
                  </a:moveTo>
                  <a:lnTo>
                    <a:pt x="1061723" y="272651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1490618" y="16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3" name="object 33"/>
            <p:cNvSpPr/>
            <p:nvPr/>
          </p:nvSpPr>
          <p:spPr>
            <a:xfrm>
              <a:off x="544565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910" y="0"/>
                  </a:moveTo>
                  <a:lnTo>
                    <a:pt x="0" y="272634"/>
                  </a:lnTo>
                  <a:lnTo>
                    <a:pt x="0" y="1184890"/>
                  </a:lnTo>
                  <a:lnTo>
                    <a:pt x="428910" y="912271"/>
                  </a:lnTo>
                  <a:lnTo>
                    <a:pt x="428910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4" name="object 34"/>
            <p:cNvSpPr/>
            <p:nvPr/>
          </p:nvSpPr>
          <p:spPr>
            <a:xfrm>
              <a:off x="544565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910" y="912272"/>
                  </a:moveTo>
                  <a:lnTo>
                    <a:pt x="0" y="1184890"/>
                  </a:lnTo>
                  <a:lnTo>
                    <a:pt x="0" y="272635"/>
                  </a:lnTo>
                  <a:lnTo>
                    <a:pt x="428910" y="0"/>
                  </a:lnTo>
                  <a:lnTo>
                    <a:pt x="428910" y="912272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5" name="object 35"/>
            <p:cNvSpPr/>
            <p:nvPr/>
          </p:nvSpPr>
          <p:spPr>
            <a:xfrm>
              <a:off x="4898699" y="4312665"/>
              <a:ext cx="24130" cy="897255"/>
            </a:xfrm>
            <a:custGeom>
              <a:avLst/>
              <a:gdLst/>
              <a:ahLst/>
              <a:cxnLst/>
              <a:rect l="l" t="t" r="r" b="b"/>
              <a:pathLst>
                <a:path w="24129" h="897254">
                  <a:moveTo>
                    <a:pt x="23959" y="0"/>
                  </a:moveTo>
                  <a:lnTo>
                    <a:pt x="0" y="0"/>
                  </a:lnTo>
                  <a:lnTo>
                    <a:pt x="0" y="896915"/>
                  </a:lnTo>
                  <a:lnTo>
                    <a:pt x="23959" y="896915"/>
                  </a:lnTo>
                  <a:lnTo>
                    <a:pt x="23959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6" name="object 36"/>
            <p:cNvSpPr/>
            <p:nvPr/>
          </p:nvSpPr>
          <p:spPr>
            <a:xfrm>
              <a:off x="4898697" y="4312664"/>
              <a:ext cx="24130" cy="897255"/>
            </a:xfrm>
            <a:custGeom>
              <a:avLst/>
              <a:gdLst/>
              <a:ahLst/>
              <a:cxnLst/>
              <a:rect l="l" t="t" r="r" b="b"/>
              <a:pathLst>
                <a:path w="24129" h="897254">
                  <a:moveTo>
                    <a:pt x="23959" y="896915"/>
                  </a:moveTo>
                  <a:lnTo>
                    <a:pt x="0" y="896915"/>
                  </a:lnTo>
                  <a:lnTo>
                    <a:pt x="0" y="0"/>
                  </a:lnTo>
                  <a:lnTo>
                    <a:pt x="23959" y="0"/>
                  </a:lnTo>
                  <a:lnTo>
                    <a:pt x="23959" y="896915"/>
                  </a:lnTo>
                  <a:close/>
                </a:path>
              </a:pathLst>
            </a:custGeom>
            <a:ln w="81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7" name="object 37"/>
            <p:cNvSpPr/>
            <p:nvPr/>
          </p:nvSpPr>
          <p:spPr>
            <a:xfrm>
              <a:off x="4898699" y="4137711"/>
              <a:ext cx="306705" cy="175895"/>
            </a:xfrm>
            <a:custGeom>
              <a:avLst/>
              <a:gdLst/>
              <a:ahLst/>
              <a:cxnLst/>
              <a:rect l="l" t="t" r="r" b="b"/>
              <a:pathLst>
                <a:path w="306704" h="175895">
                  <a:moveTo>
                    <a:pt x="306631" y="0"/>
                  </a:moveTo>
                  <a:lnTo>
                    <a:pt x="282655" y="0"/>
                  </a:lnTo>
                  <a:lnTo>
                    <a:pt x="0" y="175310"/>
                  </a:lnTo>
                  <a:lnTo>
                    <a:pt x="23959" y="175310"/>
                  </a:lnTo>
                  <a:lnTo>
                    <a:pt x="306631" y="0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" name="object 38"/>
            <p:cNvSpPr/>
            <p:nvPr/>
          </p:nvSpPr>
          <p:spPr>
            <a:xfrm>
              <a:off x="4898700" y="4137712"/>
              <a:ext cx="306705" cy="175895"/>
            </a:xfrm>
            <a:custGeom>
              <a:avLst/>
              <a:gdLst/>
              <a:ahLst/>
              <a:cxnLst/>
              <a:rect l="l" t="t" r="r" b="b"/>
              <a:pathLst>
                <a:path w="306704" h="175895">
                  <a:moveTo>
                    <a:pt x="23959" y="175310"/>
                  </a:moveTo>
                  <a:lnTo>
                    <a:pt x="0" y="175310"/>
                  </a:lnTo>
                  <a:lnTo>
                    <a:pt x="282655" y="0"/>
                  </a:lnTo>
                  <a:lnTo>
                    <a:pt x="306631" y="0"/>
                  </a:lnTo>
                  <a:lnTo>
                    <a:pt x="23959" y="175310"/>
                  </a:lnTo>
                  <a:close/>
                </a:path>
              </a:pathLst>
            </a:custGeom>
            <a:ln w="812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9" name="object 39"/>
            <p:cNvSpPr/>
            <p:nvPr/>
          </p:nvSpPr>
          <p:spPr>
            <a:xfrm>
              <a:off x="4922659" y="4138151"/>
              <a:ext cx="282575" cy="1071880"/>
            </a:xfrm>
            <a:custGeom>
              <a:avLst/>
              <a:gdLst/>
              <a:ahLst/>
              <a:cxnLst/>
              <a:rect l="l" t="t" r="r" b="b"/>
              <a:pathLst>
                <a:path w="282575" h="1071879">
                  <a:moveTo>
                    <a:pt x="282346" y="0"/>
                  </a:moveTo>
                  <a:lnTo>
                    <a:pt x="0" y="174497"/>
                  </a:lnTo>
                  <a:lnTo>
                    <a:pt x="0" y="1071429"/>
                  </a:lnTo>
                  <a:lnTo>
                    <a:pt x="282346" y="896914"/>
                  </a:lnTo>
                  <a:lnTo>
                    <a:pt x="282346" y="0"/>
                  </a:lnTo>
                  <a:close/>
                </a:path>
              </a:pathLst>
            </a:custGeom>
            <a:solidFill>
              <a:srgbClr val="9B95C9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0" name="object 40"/>
            <p:cNvSpPr/>
            <p:nvPr/>
          </p:nvSpPr>
          <p:spPr>
            <a:xfrm>
              <a:off x="4922658" y="4138150"/>
              <a:ext cx="282575" cy="1071880"/>
            </a:xfrm>
            <a:custGeom>
              <a:avLst/>
              <a:gdLst/>
              <a:ahLst/>
              <a:cxnLst/>
              <a:rect l="l" t="t" r="r" b="b"/>
              <a:pathLst>
                <a:path w="282575" h="1071879">
                  <a:moveTo>
                    <a:pt x="282346" y="896915"/>
                  </a:moveTo>
                  <a:lnTo>
                    <a:pt x="0" y="1071429"/>
                  </a:lnTo>
                  <a:lnTo>
                    <a:pt x="0" y="174498"/>
                  </a:lnTo>
                  <a:lnTo>
                    <a:pt x="282346" y="0"/>
                  </a:lnTo>
                  <a:lnTo>
                    <a:pt x="282346" y="896915"/>
                  </a:lnTo>
                  <a:close/>
                </a:path>
              </a:pathLst>
            </a:custGeom>
            <a:ln w="810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1" name="object 41"/>
            <p:cNvSpPr/>
            <p:nvPr/>
          </p:nvSpPr>
          <p:spPr>
            <a:xfrm>
              <a:off x="4783795" y="4537426"/>
              <a:ext cx="65405" cy="101600"/>
            </a:xfrm>
            <a:custGeom>
              <a:avLst/>
              <a:gdLst/>
              <a:ahLst/>
              <a:cxnLst/>
              <a:rect l="l" t="t" r="r" b="b"/>
              <a:pathLst>
                <a:path w="65404" h="101600">
                  <a:moveTo>
                    <a:pt x="32423" y="0"/>
                  </a:moveTo>
                  <a:lnTo>
                    <a:pt x="0" y="101192"/>
                  </a:lnTo>
                  <a:lnTo>
                    <a:pt x="32423" y="94463"/>
                  </a:lnTo>
                  <a:lnTo>
                    <a:pt x="64844" y="101192"/>
                  </a:lnTo>
                  <a:lnTo>
                    <a:pt x="3242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2" name="object 42"/>
            <p:cNvSpPr/>
            <p:nvPr/>
          </p:nvSpPr>
          <p:spPr>
            <a:xfrm>
              <a:off x="4816040" y="4310455"/>
              <a:ext cx="392430" cy="744855"/>
            </a:xfrm>
            <a:custGeom>
              <a:avLst/>
              <a:gdLst/>
              <a:ahLst/>
              <a:cxnLst/>
              <a:rect l="l" t="t" r="r" b="b"/>
              <a:pathLst>
                <a:path w="392429" h="744854">
                  <a:moveTo>
                    <a:pt x="0" y="744599"/>
                  </a:moveTo>
                  <a:lnTo>
                    <a:pt x="0" y="264721"/>
                  </a:lnTo>
                </a:path>
                <a:path w="392429" h="744854">
                  <a:moveTo>
                    <a:pt x="392208" y="0"/>
                  </a:moveTo>
                  <a:lnTo>
                    <a:pt x="79790" y="0"/>
                  </a:lnTo>
                </a:path>
              </a:pathLst>
            </a:custGeom>
            <a:ln w="811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3" name="object 43"/>
            <p:cNvSpPr/>
            <p:nvPr/>
          </p:nvSpPr>
          <p:spPr>
            <a:xfrm>
              <a:off x="4909122" y="4138151"/>
              <a:ext cx="295910" cy="1076960"/>
            </a:xfrm>
            <a:custGeom>
              <a:avLst/>
              <a:gdLst/>
              <a:ahLst/>
              <a:cxnLst/>
              <a:rect l="l" t="t" r="r" b="b"/>
              <a:pathLst>
                <a:path w="295910" h="1076960">
                  <a:moveTo>
                    <a:pt x="295883" y="0"/>
                  </a:moveTo>
                  <a:lnTo>
                    <a:pt x="295883" y="896915"/>
                  </a:lnTo>
                  <a:lnTo>
                    <a:pt x="0" y="1076873"/>
                  </a:lnTo>
                </a:path>
              </a:pathLst>
            </a:custGeom>
            <a:ln w="8106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1405838" y="3700143"/>
            <a:ext cx="1286350" cy="1020284"/>
            <a:chOff x="2389988" y="4033758"/>
            <a:chExt cx="1504315" cy="1193165"/>
          </a:xfrm>
        </p:grpSpPr>
        <p:sp>
          <p:nvSpPr>
            <p:cNvPr id="45" name="object 45"/>
            <p:cNvSpPr/>
            <p:nvPr/>
          </p:nvSpPr>
          <p:spPr>
            <a:xfrm>
              <a:off x="2394050" y="4310455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60" y="0"/>
                  </a:moveTo>
                  <a:lnTo>
                    <a:pt x="0" y="0"/>
                  </a:lnTo>
                  <a:lnTo>
                    <a:pt x="0" y="912271"/>
                  </a:lnTo>
                  <a:lnTo>
                    <a:pt x="1066960" y="912271"/>
                  </a:lnTo>
                  <a:lnTo>
                    <a:pt x="1066960" y="0"/>
                  </a:lnTo>
                  <a:close/>
                </a:path>
              </a:pathLst>
            </a:custGeom>
            <a:solidFill>
              <a:srgbClr val="EEEDF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6" name="object 46"/>
            <p:cNvSpPr/>
            <p:nvPr/>
          </p:nvSpPr>
          <p:spPr>
            <a:xfrm>
              <a:off x="2394049" y="4310454"/>
              <a:ext cx="1067435" cy="912494"/>
            </a:xfrm>
            <a:custGeom>
              <a:avLst/>
              <a:gdLst/>
              <a:ahLst/>
              <a:cxnLst/>
              <a:rect l="l" t="t" r="r" b="b"/>
              <a:pathLst>
                <a:path w="1067435" h="912495">
                  <a:moveTo>
                    <a:pt x="1066959" y="912272"/>
                  </a:moveTo>
                  <a:lnTo>
                    <a:pt x="0" y="912272"/>
                  </a:lnTo>
                  <a:lnTo>
                    <a:pt x="0" y="0"/>
                  </a:lnTo>
                  <a:lnTo>
                    <a:pt x="1066959" y="0"/>
                  </a:lnTo>
                  <a:lnTo>
                    <a:pt x="1066959" y="912272"/>
                  </a:lnTo>
                  <a:close/>
                </a:path>
              </a:pathLst>
            </a:custGeom>
            <a:ln w="811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7" name="object 47"/>
            <p:cNvSpPr/>
            <p:nvPr/>
          </p:nvSpPr>
          <p:spPr>
            <a:xfrm>
              <a:off x="2394050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01" y="16"/>
                  </a:moveTo>
                  <a:lnTo>
                    <a:pt x="428877" y="0"/>
                  </a:lnTo>
                  <a:lnTo>
                    <a:pt x="0" y="272634"/>
                  </a:lnTo>
                  <a:lnTo>
                    <a:pt x="1061723" y="272651"/>
                  </a:lnTo>
                  <a:lnTo>
                    <a:pt x="1490601" y="16"/>
                  </a:lnTo>
                  <a:close/>
                </a:path>
              </a:pathLst>
            </a:custGeom>
            <a:solidFill>
              <a:srgbClr val="C7C4E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8" name="object 48"/>
            <p:cNvSpPr/>
            <p:nvPr/>
          </p:nvSpPr>
          <p:spPr>
            <a:xfrm>
              <a:off x="2394050" y="4037820"/>
              <a:ext cx="1490980" cy="273050"/>
            </a:xfrm>
            <a:custGeom>
              <a:avLst/>
              <a:gdLst/>
              <a:ahLst/>
              <a:cxnLst/>
              <a:rect l="l" t="t" r="r" b="b"/>
              <a:pathLst>
                <a:path w="1490979" h="273050">
                  <a:moveTo>
                    <a:pt x="1490601" y="16"/>
                  </a:moveTo>
                  <a:lnTo>
                    <a:pt x="1061723" y="272651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1490601" y="16"/>
                  </a:lnTo>
                  <a:close/>
                </a:path>
              </a:pathLst>
            </a:custGeom>
            <a:ln w="8124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9" name="object 49"/>
            <p:cNvSpPr/>
            <p:nvPr/>
          </p:nvSpPr>
          <p:spPr>
            <a:xfrm>
              <a:off x="3461010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877" y="0"/>
                  </a:moveTo>
                  <a:lnTo>
                    <a:pt x="0" y="272634"/>
                  </a:lnTo>
                  <a:lnTo>
                    <a:pt x="0" y="1184890"/>
                  </a:lnTo>
                  <a:lnTo>
                    <a:pt x="428877" y="912271"/>
                  </a:lnTo>
                  <a:lnTo>
                    <a:pt x="428877" y="0"/>
                  </a:lnTo>
                  <a:close/>
                </a:path>
              </a:pathLst>
            </a:custGeom>
            <a:solidFill>
              <a:srgbClr val="E0DEF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0" name="object 50"/>
            <p:cNvSpPr/>
            <p:nvPr/>
          </p:nvSpPr>
          <p:spPr>
            <a:xfrm>
              <a:off x="3461009" y="4037836"/>
              <a:ext cx="429259" cy="1184910"/>
            </a:xfrm>
            <a:custGeom>
              <a:avLst/>
              <a:gdLst/>
              <a:ahLst/>
              <a:cxnLst/>
              <a:rect l="l" t="t" r="r" b="b"/>
              <a:pathLst>
                <a:path w="429260" h="1184910">
                  <a:moveTo>
                    <a:pt x="428878" y="912272"/>
                  </a:moveTo>
                  <a:lnTo>
                    <a:pt x="0" y="1184890"/>
                  </a:lnTo>
                  <a:lnTo>
                    <a:pt x="0" y="272635"/>
                  </a:lnTo>
                  <a:lnTo>
                    <a:pt x="428878" y="0"/>
                  </a:lnTo>
                  <a:lnTo>
                    <a:pt x="428878" y="912272"/>
                  </a:lnTo>
                  <a:close/>
                </a:path>
              </a:pathLst>
            </a:custGeom>
            <a:ln w="810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43773" y="3180270"/>
            <a:ext cx="336697" cy="9588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Mixed</a:t>
            </a:r>
            <a:r>
              <a:rPr sz="3335" spc="13" dirty="0"/>
              <a:t> </a:t>
            </a:r>
            <a:r>
              <a:rPr sz="3335" spc="-9" dirty="0"/>
              <a:t>Dislocation</a:t>
            </a:r>
            <a:endParaRPr sz="3335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3040178"/>
            <a:ext cx="3293946" cy="275102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8646" y="2268340"/>
            <a:ext cx="6873747" cy="2256328"/>
          </a:xfrm>
          <a:prstGeom prst="rect">
            <a:avLst/>
          </a:prstGeom>
        </p:spPr>
        <p:txBody>
          <a:bodyPr vert="horz" wrap="square" lIns="0" tIns="43439" rIns="0" bIns="0" rtlCol="0">
            <a:spAutoFit/>
          </a:bodyPr>
          <a:lstStyle/>
          <a:p>
            <a:pPr marL="10860" marR="4344">
              <a:lnSpc>
                <a:spcPts val="1710"/>
              </a:lnSpc>
              <a:spcBef>
                <a:spcPts val="342"/>
              </a:spcBef>
            </a:pPr>
            <a:r>
              <a:rPr sz="1625" b="1" dirty="0">
                <a:solidFill>
                  <a:srgbClr val="404040"/>
                </a:solidFill>
                <a:latin typeface="Calibri"/>
                <a:cs typeface="Calibri"/>
              </a:rPr>
              <a:t>Mixed</a:t>
            </a:r>
            <a:r>
              <a:rPr sz="1625" b="1" spc="-1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b="1" spc="-17" dirty="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sz="1625" b="1" spc="-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30" dirty="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sz="1625" spc="-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both</a:t>
            </a:r>
            <a:r>
              <a:rPr sz="1625" spc="-9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edge</a:t>
            </a:r>
            <a:r>
              <a:rPr sz="1625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625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screw</a:t>
            </a:r>
            <a:r>
              <a:rPr sz="1625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components,</a:t>
            </a:r>
            <a:r>
              <a:rPr sz="1625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1625" spc="-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625" spc="-21" dirty="0">
                <a:solidFill>
                  <a:srgbClr val="404040"/>
                </a:solidFill>
                <a:latin typeface="Calibri"/>
                <a:cs typeface="Calibri"/>
              </a:rPr>
              <a:t> transition</a:t>
            </a:r>
            <a:r>
              <a:rPr sz="1625" spc="-9" dirty="0">
                <a:solidFill>
                  <a:srgbClr val="404040"/>
                </a:solidFill>
                <a:latin typeface="Calibri"/>
                <a:cs typeface="Calibri"/>
              </a:rPr>
              <a:t> region </a:t>
            </a:r>
            <a:r>
              <a:rPr sz="1625" spc="-26" dirty="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sz="1625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25" spc="-17" dirty="0">
                <a:solidFill>
                  <a:srgbClr val="404040"/>
                </a:solidFill>
                <a:latin typeface="Calibri"/>
                <a:cs typeface="Calibri"/>
              </a:rPr>
              <a:t>them.</a:t>
            </a:r>
            <a:endParaRPr sz="1625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25" dirty="0">
              <a:latin typeface="Calibri"/>
              <a:cs typeface="Calibri"/>
            </a:endParaRPr>
          </a:p>
          <a:p>
            <a:pPr>
              <a:spcBef>
                <a:spcPts val="252"/>
              </a:spcBef>
            </a:pPr>
            <a:endParaRPr sz="1625" dirty="0">
              <a:latin typeface="Calibri"/>
              <a:cs typeface="Calibri"/>
            </a:endParaRPr>
          </a:p>
          <a:p>
            <a:pPr marL="4065898" marR="144435">
              <a:lnSpc>
                <a:spcPct val="98800"/>
              </a:lnSpc>
              <a:spcBef>
                <a:spcPts val="4"/>
              </a:spcBef>
            </a:pPr>
            <a:r>
              <a:rPr sz="1625" dirty="0">
                <a:latin typeface="Candara"/>
                <a:cs typeface="Candara"/>
              </a:rPr>
              <a:t>A</a:t>
            </a:r>
            <a:r>
              <a:rPr sz="1625" spc="-60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mixed</a:t>
            </a:r>
            <a:r>
              <a:rPr sz="1625" spc="-124" dirty="0">
                <a:latin typeface="Candara"/>
                <a:cs typeface="Candara"/>
              </a:rPr>
              <a:t> </a:t>
            </a:r>
            <a:r>
              <a:rPr sz="1625" spc="-9" dirty="0">
                <a:latin typeface="Candara"/>
                <a:cs typeface="Candara"/>
              </a:rPr>
              <a:t>dislocation.</a:t>
            </a:r>
            <a:r>
              <a:rPr sz="1625" spc="-68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The</a:t>
            </a:r>
            <a:r>
              <a:rPr sz="1625" spc="-64" dirty="0">
                <a:latin typeface="Candara"/>
                <a:cs typeface="Candara"/>
              </a:rPr>
              <a:t> </a:t>
            </a:r>
            <a:r>
              <a:rPr sz="1625" spc="-17" dirty="0">
                <a:latin typeface="Candara"/>
                <a:cs typeface="Candara"/>
              </a:rPr>
              <a:t>screw </a:t>
            </a:r>
            <a:r>
              <a:rPr sz="1625" spc="-9" dirty="0">
                <a:latin typeface="Candara"/>
                <a:cs typeface="Candara"/>
              </a:rPr>
              <a:t>dislocation</a:t>
            </a:r>
            <a:r>
              <a:rPr sz="1625" spc="-120" dirty="0">
                <a:latin typeface="Candara"/>
                <a:cs typeface="Candara"/>
              </a:rPr>
              <a:t> </a:t>
            </a:r>
            <a:r>
              <a:rPr sz="1625" spc="-26" dirty="0">
                <a:latin typeface="Candara"/>
                <a:cs typeface="Candara"/>
              </a:rPr>
              <a:t>at</a:t>
            </a:r>
            <a:r>
              <a:rPr sz="1625" spc="-81" dirty="0">
                <a:latin typeface="Candara"/>
                <a:cs typeface="Candara"/>
              </a:rPr>
              <a:t> </a:t>
            </a:r>
            <a:r>
              <a:rPr sz="1625" spc="-9" dirty="0">
                <a:latin typeface="Candara"/>
                <a:cs typeface="Candara"/>
              </a:rPr>
              <a:t>the</a:t>
            </a:r>
            <a:r>
              <a:rPr sz="1625" spc="-81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front</a:t>
            </a:r>
            <a:r>
              <a:rPr sz="1625" spc="4" dirty="0">
                <a:latin typeface="Candara"/>
                <a:cs typeface="Candara"/>
              </a:rPr>
              <a:t> </a:t>
            </a:r>
            <a:r>
              <a:rPr sz="1625" spc="-17" dirty="0">
                <a:latin typeface="Candara"/>
                <a:cs typeface="Candara"/>
              </a:rPr>
              <a:t>face</a:t>
            </a:r>
            <a:r>
              <a:rPr sz="1625" spc="-77" dirty="0">
                <a:latin typeface="Candara"/>
                <a:cs typeface="Candara"/>
              </a:rPr>
              <a:t> </a:t>
            </a:r>
            <a:r>
              <a:rPr sz="1625" spc="-21" dirty="0">
                <a:latin typeface="Candara"/>
                <a:cs typeface="Candara"/>
              </a:rPr>
              <a:t>of </a:t>
            </a:r>
            <a:r>
              <a:rPr sz="1625" spc="-9" dirty="0">
                <a:latin typeface="Candara"/>
                <a:cs typeface="Candara"/>
              </a:rPr>
              <a:t>the</a:t>
            </a:r>
            <a:r>
              <a:rPr sz="1625" spc="-81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crystal</a:t>
            </a:r>
            <a:r>
              <a:rPr sz="1625" spc="-128" dirty="0">
                <a:latin typeface="Candara"/>
                <a:cs typeface="Candara"/>
              </a:rPr>
              <a:t> </a:t>
            </a:r>
            <a:r>
              <a:rPr sz="1625" spc="-21" dirty="0">
                <a:latin typeface="Candara"/>
                <a:cs typeface="Candara"/>
              </a:rPr>
              <a:t>gradually</a:t>
            </a:r>
            <a:r>
              <a:rPr sz="1625" spc="-34" dirty="0">
                <a:latin typeface="Candara"/>
                <a:cs typeface="Candara"/>
              </a:rPr>
              <a:t> </a:t>
            </a:r>
            <a:r>
              <a:rPr sz="1625" spc="-9" dirty="0">
                <a:latin typeface="Candara"/>
                <a:cs typeface="Candara"/>
              </a:rPr>
              <a:t>changes </a:t>
            </a:r>
            <a:r>
              <a:rPr sz="1625" dirty="0">
                <a:latin typeface="Candara"/>
                <a:cs typeface="Candara"/>
              </a:rPr>
              <a:t>to</a:t>
            </a:r>
            <a:r>
              <a:rPr sz="1625" spc="-90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an</a:t>
            </a:r>
            <a:r>
              <a:rPr sz="1625" spc="-73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edge</a:t>
            </a:r>
            <a:r>
              <a:rPr sz="1625" spc="-13" dirty="0">
                <a:latin typeface="Candara"/>
                <a:cs typeface="Candara"/>
              </a:rPr>
              <a:t> </a:t>
            </a:r>
            <a:r>
              <a:rPr sz="1625" spc="-9" dirty="0">
                <a:latin typeface="Candara"/>
                <a:cs typeface="Candara"/>
              </a:rPr>
              <a:t>dislocation</a:t>
            </a:r>
            <a:r>
              <a:rPr sz="1625" spc="-124" dirty="0">
                <a:latin typeface="Candara"/>
                <a:cs typeface="Candara"/>
              </a:rPr>
              <a:t> </a:t>
            </a:r>
            <a:r>
              <a:rPr sz="1625" spc="-26" dirty="0">
                <a:latin typeface="Candara"/>
                <a:cs typeface="Candara"/>
              </a:rPr>
              <a:t>at</a:t>
            </a:r>
            <a:r>
              <a:rPr sz="1625" spc="-81" dirty="0">
                <a:latin typeface="Candara"/>
                <a:cs typeface="Candara"/>
              </a:rPr>
              <a:t> </a:t>
            </a:r>
            <a:r>
              <a:rPr sz="1625" spc="-21" dirty="0">
                <a:latin typeface="Candara"/>
                <a:cs typeface="Candara"/>
              </a:rPr>
              <a:t>the </a:t>
            </a:r>
            <a:r>
              <a:rPr sz="1625" dirty="0">
                <a:latin typeface="Candara"/>
                <a:cs typeface="Candara"/>
              </a:rPr>
              <a:t>side</a:t>
            </a:r>
            <a:r>
              <a:rPr sz="1625" spc="-43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of</a:t>
            </a:r>
            <a:r>
              <a:rPr sz="1625" spc="-137" dirty="0">
                <a:latin typeface="Candara"/>
                <a:cs typeface="Candara"/>
              </a:rPr>
              <a:t> </a:t>
            </a:r>
            <a:r>
              <a:rPr sz="1625" dirty="0">
                <a:latin typeface="Candara"/>
                <a:cs typeface="Candara"/>
              </a:rPr>
              <a:t>the</a:t>
            </a:r>
            <a:r>
              <a:rPr sz="1625" spc="-17" dirty="0">
                <a:latin typeface="Candara"/>
                <a:cs typeface="Candara"/>
              </a:rPr>
              <a:t> </a:t>
            </a:r>
            <a:r>
              <a:rPr sz="1625" spc="-9" dirty="0">
                <a:latin typeface="Candara"/>
                <a:cs typeface="Candara"/>
              </a:rPr>
              <a:t>crystal.</a:t>
            </a:r>
            <a:endParaRPr sz="1625" dirty="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Dislocation</a:t>
            </a:r>
            <a:r>
              <a:rPr sz="3335" spc="60" dirty="0"/>
              <a:t> </a:t>
            </a:r>
            <a:r>
              <a:rPr sz="3335" spc="-9" dirty="0"/>
              <a:t>Motion</a:t>
            </a:r>
            <a:endParaRPr sz="3335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90955" y="1566535"/>
            <a:ext cx="7037188" cy="2335581"/>
          </a:xfrm>
          <a:prstGeom prst="rect">
            <a:avLst/>
          </a:prstGeom>
        </p:spPr>
        <p:txBody>
          <a:bodyPr vert="horz" wrap="square" lIns="0" tIns="141293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6018" marR="780817">
              <a:lnSpc>
                <a:spcPts val="1881"/>
              </a:lnSpc>
              <a:spcBef>
                <a:spcPts val="291"/>
              </a:spcBef>
            </a:pPr>
            <a:r>
              <a:rPr sz="1710" dirty="0">
                <a:solidFill>
                  <a:srgbClr val="404040"/>
                </a:solidFill>
              </a:rPr>
              <a:t>When</a:t>
            </a:r>
            <a:r>
              <a:rPr sz="1710" spc="4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13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sufficiently</a:t>
            </a:r>
            <a:r>
              <a:rPr sz="1710" spc="-10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large</a:t>
            </a:r>
            <a:r>
              <a:rPr sz="1710" spc="10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shear stress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is</a:t>
            </a:r>
            <a:r>
              <a:rPr sz="1710" spc="1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applied</a:t>
            </a:r>
            <a:r>
              <a:rPr sz="1710" spc="-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to</a:t>
            </a:r>
            <a:r>
              <a:rPr sz="1710" spc="4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crystal</a:t>
            </a:r>
            <a:r>
              <a:rPr sz="1710" spc="3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containing</a:t>
            </a:r>
            <a:r>
              <a:rPr sz="1710" spc="-137" dirty="0">
                <a:solidFill>
                  <a:srgbClr val="404040"/>
                </a:solidFill>
              </a:rPr>
              <a:t> </a:t>
            </a:r>
            <a:r>
              <a:rPr sz="1710" spc="-43" dirty="0">
                <a:solidFill>
                  <a:srgbClr val="404040"/>
                </a:solidFill>
              </a:rPr>
              <a:t>a </a:t>
            </a:r>
            <a:r>
              <a:rPr sz="1710" dirty="0">
                <a:solidFill>
                  <a:srgbClr val="404040"/>
                </a:solidFill>
              </a:rPr>
              <a:t>dislocation,</a:t>
            </a:r>
            <a:r>
              <a:rPr sz="1710" spc="-9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-8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dislocation</a:t>
            </a:r>
            <a:r>
              <a:rPr sz="1710" spc="-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can</a:t>
            </a:r>
            <a:r>
              <a:rPr sz="1710" spc="6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move</a:t>
            </a:r>
            <a:r>
              <a:rPr sz="1710" spc="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through</a:t>
            </a:r>
            <a:r>
              <a:rPr sz="1710" spc="6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</a:t>
            </a:r>
            <a:r>
              <a:rPr sz="1710" spc="5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process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known</a:t>
            </a:r>
            <a:r>
              <a:rPr sz="1710" spc="16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as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b="1" spc="-9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1710" spc="-9" dirty="0">
                <a:solidFill>
                  <a:srgbClr val="404040"/>
                </a:solidFill>
              </a:rPr>
              <a:t>.</a:t>
            </a:r>
            <a:endParaRPr sz="1710">
              <a:latin typeface="Calibri"/>
              <a:cs typeface="Calibri"/>
            </a:endParaRPr>
          </a:p>
          <a:p>
            <a:pPr marL="76018" marR="4344">
              <a:lnSpc>
                <a:spcPts val="1881"/>
              </a:lnSpc>
              <a:spcBef>
                <a:spcPts val="945"/>
              </a:spcBef>
            </a:pP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bonds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across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slip</a:t>
            </a:r>
            <a:r>
              <a:rPr sz="1710" spc="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plane</a:t>
            </a:r>
            <a:r>
              <a:rPr sz="1710" spc="-9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between</a:t>
            </a:r>
            <a:r>
              <a:rPr sz="1710" spc="15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atoms</a:t>
            </a:r>
            <a:r>
              <a:rPr sz="1710" spc="-7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in</a:t>
            </a:r>
            <a:r>
              <a:rPr sz="1710" spc="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column</a:t>
            </a:r>
            <a:r>
              <a:rPr sz="1710" spc="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to</a:t>
            </a:r>
            <a:r>
              <a:rPr sz="1710" spc="4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9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right</a:t>
            </a:r>
            <a:r>
              <a:rPr sz="1710" spc="128" dirty="0">
                <a:solidFill>
                  <a:srgbClr val="404040"/>
                </a:solidFill>
              </a:rPr>
              <a:t> </a:t>
            </a:r>
            <a:r>
              <a:rPr sz="1710" spc="-21" dirty="0">
                <a:solidFill>
                  <a:srgbClr val="404040"/>
                </a:solidFill>
              </a:rPr>
              <a:t>of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dislocation</a:t>
            </a:r>
            <a:r>
              <a:rPr sz="1710" spc="-2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shown</a:t>
            </a:r>
            <a:r>
              <a:rPr sz="1710" spc="-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are</a:t>
            </a:r>
            <a:r>
              <a:rPr sz="1710" spc="141" dirty="0">
                <a:solidFill>
                  <a:srgbClr val="404040"/>
                </a:solidFill>
              </a:rPr>
              <a:t> </a:t>
            </a:r>
            <a:r>
              <a:rPr sz="1710" spc="-9" dirty="0">
                <a:solidFill>
                  <a:srgbClr val="404040"/>
                </a:solidFill>
              </a:rPr>
              <a:t>broken.</a:t>
            </a:r>
            <a:endParaRPr sz="1710"/>
          </a:p>
          <a:p>
            <a:pPr marL="76018" marR="103168">
              <a:lnSpc>
                <a:spcPts val="1881"/>
              </a:lnSpc>
              <a:spcBef>
                <a:spcPts val="1035"/>
              </a:spcBef>
            </a:pP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atoms</a:t>
            </a:r>
            <a:r>
              <a:rPr sz="1710" spc="3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in</a:t>
            </a:r>
            <a:r>
              <a:rPr sz="1710" spc="6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column</a:t>
            </a:r>
            <a:r>
              <a:rPr sz="1710" spc="6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to</a:t>
            </a:r>
            <a:r>
              <a:rPr sz="1710" spc="6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right</a:t>
            </a:r>
            <a:r>
              <a:rPr sz="1710" spc="4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of</a:t>
            </a:r>
            <a:r>
              <a:rPr sz="1710" spc="10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dislocation</a:t>
            </a:r>
            <a:r>
              <a:rPr sz="1710" spc="-3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below</a:t>
            </a:r>
            <a:r>
              <a:rPr sz="1710" spc="-115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slip</a:t>
            </a:r>
            <a:r>
              <a:rPr sz="1710" spc="6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plane</a:t>
            </a:r>
            <a:r>
              <a:rPr sz="1710" spc="-81" dirty="0">
                <a:solidFill>
                  <a:srgbClr val="404040"/>
                </a:solidFill>
              </a:rPr>
              <a:t> </a:t>
            </a:r>
            <a:r>
              <a:rPr sz="1710" spc="-21" dirty="0">
                <a:solidFill>
                  <a:srgbClr val="404040"/>
                </a:solidFill>
              </a:rPr>
              <a:t>are </a:t>
            </a:r>
            <a:r>
              <a:rPr sz="1710" dirty="0">
                <a:solidFill>
                  <a:srgbClr val="404040"/>
                </a:solidFill>
              </a:rPr>
              <a:t>shifted</a:t>
            </a:r>
            <a:r>
              <a:rPr sz="1710" spc="6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slightly</a:t>
            </a:r>
            <a:r>
              <a:rPr sz="1710" spc="-8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so</a:t>
            </a:r>
            <a:r>
              <a:rPr sz="1710" spc="68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that</a:t>
            </a:r>
            <a:r>
              <a:rPr sz="1710" spc="51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they</a:t>
            </a:r>
            <a:r>
              <a:rPr sz="1710" spc="17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establish</a:t>
            </a:r>
            <a:r>
              <a:rPr sz="1710" spc="-3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bonds</a:t>
            </a:r>
            <a:r>
              <a:rPr sz="1710" spc="-64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with</a:t>
            </a:r>
            <a:r>
              <a:rPr sz="1710" spc="73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6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atoms</a:t>
            </a:r>
            <a:r>
              <a:rPr sz="1710" spc="-60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of</a:t>
            </a:r>
            <a:r>
              <a:rPr sz="1710" spc="115" dirty="0">
                <a:solidFill>
                  <a:srgbClr val="404040"/>
                </a:solidFill>
              </a:rPr>
              <a:t> </a:t>
            </a:r>
            <a:r>
              <a:rPr sz="1710" dirty="0">
                <a:solidFill>
                  <a:srgbClr val="404040"/>
                </a:solidFill>
              </a:rPr>
              <a:t>the</a:t>
            </a:r>
            <a:r>
              <a:rPr sz="1710" spc="26" dirty="0">
                <a:solidFill>
                  <a:srgbClr val="404040"/>
                </a:solidFill>
              </a:rPr>
              <a:t> </a:t>
            </a:r>
            <a:r>
              <a:rPr sz="1710" spc="-17" dirty="0">
                <a:solidFill>
                  <a:srgbClr val="404040"/>
                </a:solidFill>
              </a:rPr>
              <a:t>edge </a:t>
            </a:r>
            <a:r>
              <a:rPr sz="1710" spc="-9" dirty="0">
                <a:solidFill>
                  <a:srgbClr val="404040"/>
                </a:solidFill>
              </a:rPr>
              <a:t>dislocation.</a:t>
            </a:r>
            <a:endParaRPr sz="171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E46720B4-0C83-A406-C14D-9300F9603B63}"/>
              </a:ext>
            </a:extLst>
          </p:cNvPr>
          <p:cNvSpPr txBox="1"/>
          <p:nvPr/>
        </p:nvSpPr>
        <p:spPr>
          <a:xfrm>
            <a:off x="1676400" y="3048952"/>
            <a:ext cx="6170295" cy="11312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Crystal Growth,</a:t>
            </a:r>
          </a:p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Grains,</a:t>
            </a:r>
          </a:p>
          <a:p>
            <a:pPr marL="518795" marR="5080" indent="-506730" algn="ctr">
              <a:lnSpc>
                <a:spcPct val="100800"/>
              </a:lnSpc>
              <a:spcBef>
                <a:spcPts val="75"/>
              </a:spcBef>
              <a:tabLst>
                <a:tab pos="1405255" algn="l"/>
                <a:tab pos="1852930" algn="l"/>
                <a:tab pos="2176780" algn="l"/>
                <a:tab pos="2489835" algn="l"/>
                <a:tab pos="3994150" algn="l"/>
              </a:tabLst>
            </a:pPr>
            <a:r>
              <a:rPr lang="en-US" sz="2400" b="1" spc="280" dirty="0">
                <a:latin typeface="Arial"/>
                <a:cs typeface="Arial"/>
              </a:rPr>
              <a:t>Defects and Deformations</a:t>
            </a:r>
          </a:p>
        </p:txBody>
      </p:sp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altLang="en-US"/>
              <a:t>Glide of an edge dislocation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7772400" cy="129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>
                <a:sym typeface="Symbol" panose="05050102010706020507" pitchFamily="18" charset="2"/>
              </a:rPr>
              <a:t>Break one bond at a time, much easier than breaking all the bonds along the slip plane simultaneously, and thus lower yield stress.</a:t>
            </a:r>
          </a:p>
        </p:txBody>
      </p:sp>
      <p:pic>
        <p:nvPicPr>
          <p:cNvPr id="14340" name="Picture 4" descr="C:\Documents and Settings\Administrator\My Documents\classes\ASE324\Summer03\glid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7623175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09600" y="6324600"/>
            <a:ext cx="800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/>
              <a:t>D.R. Askeland and P.P. Phule, The Science and Engineering of Materials, Brooks/Cole (2003).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Dislocation</a:t>
            </a:r>
            <a:r>
              <a:rPr sz="3335" spc="60" dirty="0"/>
              <a:t> </a:t>
            </a:r>
            <a:r>
              <a:rPr sz="3335" spc="-9" dirty="0"/>
              <a:t>Motion</a:t>
            </a:r>
            <a:endParaRPr sz="3335"/>
          </a:p>
        </p:txBody>
      </p:sp>
      <p:grpSp>
        <p:nvGrpSpPr>
          <p:cNvPr id="3" name="object 3"/>
          <p:cNvGrpSpPr/>
          <p:nvPr/>
        </p:nvGrpSpPr>
        <p:grpSpPr>
          <a:xfrm>
            <a:off x="6464735" y="1451025"/>
            <a:ext cx="1926815" cy="1726951"/>
            <a:chOff x="6034081" y="2658172"/>
            <a:chExt cx="1274445" cy="1446530"/>
          </a:xfrm>
        </p:grpSpPr>
        <p:sp>
          <p:nvSpPr>
            <p:cNvPr id="4" name="object 4"/>
            <p:cNvSpPr/>
            <p:nvPr/>
          </p:nvSpPr>
          <p:spPr>
            <a:xfrm>
              <a:off x="6829735" y="2772771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0" y="0"/>
                  </a:moveTo>
                  <a:lnTo>
                    <a:pt x="6075" y="29537"/>
                  </a:lnTo>
                  <a:lnTo>
                    <a:pt x="0" y="59112"/>
                  </a:lnTo>
                  <a:lnTo>
                    <a:pt x="91710" y="295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" name="object 5"/>
            <p:cNvSpPr/>
            <p:nvPr/>
          </p:nvSpPr>
          <p:spPr>
            <a:xfrm>
              <a:off x="6463866" y="2802309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90">
                  <a:moveTo>
                    <a:pt x="402339" y="0"/>
                  </a:moveTo>
                  <a:lnTo>
                    <a:pt x="0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4875" y="3094427"/>
              <a:ext cx="80487" cy="749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134874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6" y="7259"/>
                  </a:lnTo>
                  <a:lnTo>
                    <a:pt x="15082" y="1947"/>
                  </a:lnTo>
                  <a:lnTo>
                    <a:pt x="24677" y="0"/>
                  </a:lnTo>
                  <a:lnTo>
                    <a:pt x="34299" y="1947"/>
                  </a:lnTo>
                  <a:lnTo>
                    <a:pt x="42155" y="7259"/>
                  </a:lnTo>
                  <a:lnTo>
                    <a:pt x="47450" y="15139"/>
                  </a:lnTo>
                  <a:lnTo>
                    <a:pt x="49391" y="24791"/>
                  </a:lnTo>
                  <a:lnTo>
                    <a:pt x="47450" y="34430"/>
                  </a:lnTo>
                  <a:lnTo>
                    <a:pt x="42155" y="42303"/>
                  </a:lnTo>
                  <a:lnTo>
                    <a:pt x="34299" y="47612"/>
                  </a:lnTo>
                  <a:lnTo>
                    <a:pt x="24677" y="49559"/>
                  </a:lnTo>
                  <a:lnTo>
                    <a:pt x="15082" y="47612"/>
                  </a:lnTo>
                  <a:lnTo>
                    <a:pt x="7236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02284" y="3067527"/>
              <a:ext cx="53906" cy="5408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02284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1" y="2126"/>
                  </a:lnTo>
                  <a:lnTo>
                    <a:pt x="46005" y="7926"/>
                  </a:lnTo>
                  <a:lnTo>
                    <a:pt x="51786" y="16527"/>
                  </a:lnTo>
                  <a:lnTo>
                    <a:pt x="53907" y="27056"/>
                  </a:lnTo>
                  <a:lnTo>
                    <a:pt x="51786" y="37577"/>
                  </a:lnTo>
                  <a:lnTo>
                    <a:pt x="46005" y="46169"/>
                  </a:lnTo>
                  <a:lnTo>
                    <a:pt x="37431" y="51964"/>
                  </a:lnTo>
                  <a:lnTo>
                    <a:pt x="26935" y="54088"/>
                  </a:lnTo>
                  <a:lnTo>
                    <a:pt x="16454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9692" y="3040639"/>
              <a:ext cx="58409" cy="5860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69691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3"/>
                  </a:lnTo>
                  <a:lnTo>
                    <a:pt x="56115" y="17899"/>
                  </a:lnTo>
                  <a:lnTo>
                    <a:pt x="58410" y="29309"/>
                  </a:lnTo>
                  <a:lnTo>
                    <a:pt x="56115" y="40717"/>
                  </a:lnTo>
                  <a:lnTo>
                    <a:pt x="49855" y="50029"/>
                  </a:lnTo>
                  <a:lnTo>
                    <a:pt x="40572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37088" y="3013739"/>
              <a:ext cx="62925" cy="631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037088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1"/>
                  </a:lnTo>
                  <a:lnTo>
                    <a:pt x="60456" y="19291"/>
                  </a:lnTo>
                  <a:lnTo>
                    <a:pt x="62925" y="31586"/>
                  </a:lnTo>
                  <a:lnTo>
                    <a:pt x="60456" y="43869"/>
                  </a:lnTo>
                  <a:lnTo>
                    <a:pt x="53720" y="53897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01544" y="3094427"/>
              <a:ext cx="68321" cy="749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301544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39"/>
                  </a:lnTo>
                  <a:lnTo>
                    <a:pt x="7241" y="7259"/>
                  </a:lnTo>
                  <a:lnTo>
                    <a:pt x="15097" y="1947"/>
                  </a:lnTo>
                  <a:lnTo>
                    <a:pt x="24713" y="0"/>
                  </a:lnTo>
                  <a:lnTo>
                    <a:pt x="34319" y="1947"/>
                  </a:lnTo>
                  <a:lnTo>
                    <a:pt x="42164" y="7259"/>
                  </a:lnTo>
                  <a:lnTo>
                    <a:pt x="47452" y="15139"/>
                  </a:lnTo>
                  <a:lnTo>
                    <a:pt x="49391" y="24791"/>
                  </a:lnTo>
                  <a:lnTo>
                    <a:pt x="47452" y="34430"/>
                  </a:lnTo>
                  <a:lnTo>
                    <a:pt x="42164" y="42303"/>
                  </a:lnTo>
                  <a:lnTo>
                    <a:pt x="34319" y="47612"/>
                  </a:lnTo>
                  <a:lnTo>
                    <a:pt x="24713" y="49559"/>
                  </a:lnTo>
                  <a:lnTo>
                    <a:pt x="15097" y="47612"/>
                  </a:lnTo>
                  <a:lnTo>
                    <a:pt x="7241" y="42303"/>
                  </a:lnTo>
                  <a:lnTo>
                    <a:pt x="1943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81105" y="3067527"/>
              <a:ext cx="53907" cy="5408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28110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7" y="7926"/>
                  </a:lnTo>
                  <a:lnTo>
                    <a:pt x="16470" y="2126"/>
                  </a:lnTo>
                  <a:lnTo>
                    <a:pt x="26971" y="0"/>
                  </a:lnTo>
                  <a:lnTo>
                    <a:pt x="37457" y="2126"/>
                  </a:lnTo>
                  <a:lnTo>
                    <a:pt x="46018" y="7926"/>
                  </a:lnTo>
                  <a:lnTo>
                    <a:pt x="51790" y="16527"/>
                  </a:lnTo>
                  <a:lnTo>
                    <a:pt x="53907" y="27056"/>
                  </a:lnTo>
                  <a:lnTo>
                    <a:pt x="51790" y="37577"/>
                  </a:lnTo>
                  <a:lnTo>
                    <a:pt x="46018" y="46169"/>
                  </a:lnTo>
                  <a:lnTo>
                    <a:pt x="37457" y="51964"/>
                  </a:lnTo>
                  <a:lnTo>
                    <a:pt x="26971" y="54088"/>
                  </a:lnTo>
                  <a:lnTo>
                    <a:pt x="16470" y="51964"/>
                  </a:lnTo>
                  <a:lnTo>
                    <a:pt x="7897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0665" y="3040639"/>
              <a:ext cx="58423" cy="5860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260667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2" y="50029"/>
                  </a:lnTo>
                  <a:lnTo>
                    <a:pt x="40589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40227" y="3013739"/>
              <a:ext cx="62925" cy="631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40227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1"/>
                  </a:lnTo>
                  <a:lnTo>
                    <a:pt x="60456" y="19291"/>
                  </a:lnTo>
                  <a:lnTo>
                    <a:pt x="62925" y="31586"/>
                  </a:lnTo>
                  <a:lnTo>
                    <a:pt x="60456" y="43869"/>
                  </a:lnTo>
                  <a:lnTo>
                    <a:pt x="53720" y="53897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72894" y="3285485"/>
              <a:ext cx="44876" cy="4501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172894" y="328548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57"/>
                  </a:lnTo>
                  <a:lnTo>
                    <a:pt x="6570" y="6599"/>
                  </a:lnTo>
                  <a:lnTo>
                    <a:pt x="13693" y="1771"/>
                  </a:lnTo>
                  <a:lnTo>
                    <a:pt x="22408" y="0"/>
                  </a:lnTo>
                  <a:lnTo>
                    <a:pt x="31152" y="1771"/>
                  </a:lnTo>
                  <a:lnTo>
                    <a:pt x="38294" y="6599"/>
                  </a:lnTo>
                  <a:lnTo>
                    <a:pt x="43110" y="13757"/>
                  </a:lnTo>
                  <a:lnTo>
                    <a:pt x="44876" y="22514"/>
                  </a:lnTo>
                  <a:lnTo>
                    <a:pt x="43110" y="31270"/>
                  </a:lnTo>
                  <a:lnTo>
                    <a:pt x="38294" y="38423"/>
                  </a:lnTo>
                  <a:lnTo>
                    <a:pt x="31152" y="43248"/>
                  </a:lnTo>
                  <a:lnTo>
                    <a:pt x="22408" y="45017"/>
                  </a:lnTo>
                  <a:lnTo>
                    <a:pt x="13693" y="43248"/>
                  </a:lnTo>
                  <a:lnTo>
                    <a:pt x="6570" y="38423"/>
                  </a:lnTo>
                  <a:lnTo>
                    <a:pt x="1763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0291" y="3269513"/>
              <a:ext cx="49391" cy="4954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140291" y="326951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8" y="7258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7" y="47600"/>
                  </a:lnTo>
                  <a:lnTo>
                    <a:pt x="7238" y="42291"/>
                  </a:lnTo>
                  <a:lnTo>
                    <a:pt x="1942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07699" y="3253539"/>
              <a:ext cx="53907" cy="5407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107699" y="325353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1" y="2126"/>
                  </a:lnTo>
                  <a:lnTo>
                    <a:pt x="46005" y="7925"/>
                  </a:lnTo>
                  <a:lnTo>
                    <a:pt x="51786" y="16521"/>
                  </a:lnTo>
                  <a:lnTo>
                    <a:pt x="53907" y="27044"/>
                  </a:lnTo>
                  <a:lnTo>
                    <a:pt x="51786" y="37565"/>
                  </a:lnTo>
                  <a:lnTo>
                    <a:pt x="46005" y="46157"/>
                  </a:lnTo>
                  <a:lnTo>
                    <a:pt x="37431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75109" y="3237565"/>
              <a:ext cx="58409" cy="5860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075108" y="323756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42505" y="3221591"/>
              <a:ext cx="62936" cy="6313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042505" y="322159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6" y="2482"/>
                  </a:lnTo>
                  <a:lnTo>
                    <a:pt x="53726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6" y="53891"/>
                  </a:lnTo>
                  <a:lnTo>
                    <a:pt x="43726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94474" y="3461595"/>
              <a:ext cx="44889" cy="4500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194474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5" y="13747"/>
                  </a:lnTo>
                  <a:lnTo>
                    <a:pt x="6579" y="6593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63"/>
                  </a:lnTo>
                  <a:lnTo>
                    <a:pt x="38309" y="38416"/>
                  </a:lnTo>
                  <a:lnTo>
                    <a:pt x="31174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62627" y="3452308"/>
              <a:ext cx="49416" cy="4954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162626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18" y="1947"/>
                  </a:lnTo>
                  <a:lnTo>
                    <a:pt x="42174" y="7258"/>
                  </a:lnTo>
                  <a:lnTo>
                    <a:pt x="47472" y="15134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4" y="42295"/>
                  </a:lnTo>
                  <a:lnTo>
                    <a:pt x="34318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30793" y="3443032"/>
              <a:ext cx="53919" cy="5407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130792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3" y="2124"/>
                  </a:lnTo>
                  <a:lnTo>
                    <a:pt x="46017" y="7919"/>
                  </a:lnTo>
                  <a:lnTo>
                    <a:pt x="51798" y="16511"/>
                  </a:lnTo>
                  <a:lnTo>
                    <a:pt x="53919" y="27032"/>
                  </a:lnTo>
                  <a:lnTo>
                    <a:pt x="51798" y="37560"/>
                  </a:lnTo>
                  <a:lnTo>
                    <a:pt x="46017" y="46156"/>
                  </a:lnTo>
                  <a:lnTo>
                    <a:pt x="37443" y="51951"/>
                  </a:lnTo>
                  <a:lnTo>
                    <a:pt x="26947" y="54076"/>
                  </a:lnTo>
                  <a:lnTo>
                    <a:pt x="16465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98956" y="3433744"/>
              <a:ext cx="58423" cy="5861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098956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50" y="8587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9" y="2304"/>
                  </a:lnTo>
                  <a:lnTo>
                    <a:pt x="49866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6" y="50035"/>
                  </a:lnTo>
                  <a:lnTo>
                    <a:pt x="40579" y="56316"/>
                  </a:lnTo>
                  <a:lnTo>
                    <a:pt x="29205" y="58618"/>
                  </a:lnTo>
                  <a:lnTo>
                    <a:pt x="17832" y="56316"/>
                  </a:lnTo>
                  <a:lnTo>
                    <a:pt x="8550" y="50035"/>
                  </a:lnTo>
                  <a:lnTo>
                    <a:pt x="2293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67111" y="3424468"/>
              <a:ext cx="62936" cy="6313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067111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6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5" y="53891"/>
                  </a:lnTo>
                  <a:lnTo>
                    <a:pt x="43721" y="60655"/>
                  </a:lnTo>
                  <a:lnTo>
                    <a:pt x="31462" y="63136"/>
                  </a:lnTo>
                  <a:lnTo>
                    <a:pt x="19216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42193" y="3461595"/>
              <a:ext cx="44889" cy="4500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342193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6" y="13747"/>
                  </a:lnTo>
                  <a:lnTo>
                    <a:pt x="6580" y="6593"/>
                  </a:lnTo>
                  <a:lnTo>
                    <a:pt x="13719" y="1769"/>
                  </a:lnTo>
                  <a:lnTo>
                    <a:pt x="22456" y="0"/>
                  </a:lnTo>
                  <a:lnTo>
                    <a:pt x="31184" y="1769"/>
                  </a:lnTo>
                  <a:lnTo>
                    <a:pt x="38315" y="6593"/>
                  </a:lnTo>
                  <a:lnTo>
                    <a:pt x="43124" y="13747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5" y="38416"/>
                  </a:lnTo>
                  <a:lnTo>
                    <a:pt x="31184" y="43237"/>
                  </a:lnTo>
                  <a:lnTo>
                    <a:pt x="22456" y="45005"/>
                  </a:lnTo>
                  <a:lnTo>
                    <a:pt x="13719" y="43237"/>
                  </a:lnTo>
                  <a:lnTo>
                    <a:pt x="6580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320470" y="3452308"/>
              <a:ext cx="49391" cy="4954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320470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8" y="42295"/>
                  </a:lnTo>
                  <a:lnTo>
                    <a:pt x="34309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98747" y="3443032"/>
              <a:ext cx="53906" cy="54076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298746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60"/>
                  </a:lnTo>
                  <a:lnTo>
                    <a:pt x="46015" y="46156"/>
                  </a:lnTo>
                  <a:lnTo>
                    <a:pt x="37447" y="51951"/>
                  </a:lnTo>
                  <a:lnTo>
                    <a:pt x="26947" y="54076"/>
                  </a:lnTo>
                  <a:lnTo>
                    <a:pt x="16465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77022" y="3433744"/>
              <a:ext cx="58411" cy="58618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6277022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60" y="50035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55285" y="3424468"/>
              <a:ext cx="62925" cy="6313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255286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500444" y="3461595"/>
              <a:ext cx="44876" cy="4500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500444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3" y="1769"/>
                  </a:lnTo>
                  <a:lnTo>
                    <a:pt x="22431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1" y="45005"/>
                  </a:lnTo>
                  <a:lnTo>
                    <a:pt x="13703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" name="object 5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89275" y="3452308"/>
              <a:ext cx="49391" cy="4954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489275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1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1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" name="object 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78120" y="3443032"/>
              <a:ext cx="53894" cy="5407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6478120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34" y="2124"/>
                  </a:lnTo>
                  <a:lnTo>
                    <a:pt x="46000" y="7919"/>
                  </a:lnTo>
                  <a:lnTo>
                    <a:pt x="51776" y="16511"/>
                  </a:lnTo>
                  <a:lnTo>
                    <a:pt x="53895" y="27032"/>
                  </a:lnTo>
                  <a:lnTo>
                    <a:pt x="51776" y="37560"/>
                  </a:lnTo>
                  <a:lnTo>
                    <a:pt x="46000" y="46156"/>
                  </a:lnTo>
                  <a:lnTo>
                    <a:pt x="37434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66952" y="3433744"/>
              <a:ext cx="58409" cy="5861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466951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61" y="50035"/>
                  </a:lnTo>
                  <a:lnTo>
                    <a:pt x="40582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5"/>
                  </a:lnTo>
                  <a:lnTo>
                    <a:pt x="2295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" name="object 6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55783" y="3424469"/>
              <a:ext cx="62925" cy="63135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45578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20" y="53891"/>
                  </a:lnTo>
                  <a:lnTo>
                    <a:pt x="43724" y="60655"/>
                  </a:lnTo>
                  <a:lnTo>
                    <a:pt x="31474" y="63136"/>
                  </a:lnTo>
                  <a:lnTo>
                    <a:pt x="19221" y="60655"/>
                  </a:lnTo>
                  <a:lnTo>
                    <a:pt x="9216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" name="object 6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639373" y="3461595"/>
              <a:ext cx="44899" cy="45004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6639373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3" y="6593"/>
                  </a:lnTo>
                  <a:lnTo>
                    <a:pt x="13729" y="1769"/>
                  </a:lnTo>
                  <a:lnTo>
                    <a:pt x="22480" y="0"/>
                  </a:lnTo>
                  <a:lnTo>
                    <a:pt x="31196" y="1769"/>
                  </a:lnTo>
                  <a:lnTo>
                    <a:pt x="38324" y="6593"/>
                  </a:lnTo>
                  <a:lnTo>
                    <a:pt x="43134" y="13747"/>
                  </a:lnTo>
                  <a:lnTo>
                    <a:pt x="44900" y="22502"/>
                  </a:lnTo>
                  <a:lnTo>
                    <a:pt x="43134" y="31263"/>
                  </a:lnTo>
                  <a:lnTo>
                    <a:pt x="38324" y="38416"/>
                  </a:lnTo>
                  <a:lnTo>
                    <a:pt x="31196" y="43237"/>
                  </a:lnTo>
                  <a:lnTo>
                    <a:pt x="22480" y="45005"/>
                  </a:lnTo>
                  <a:lnTo>
                    <a:pt x="13729" y="43237"/>
                  </a:lnTo>
                  <a:lnTo>
                    <a:pt x="6583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37546" y="3452308"/>
              <a:ext cx="49415" cy="49546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6637547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5" y="15134"/>
                  </a:lnTo>
                  <a:lnTo>
                    <a:pt x="7247" y="7258"/>
                  </a:lnTo>
                  <a:lnTo>
                    <a:pt x="15107" y="1947"/>
                  </a:lnTo>
                  <a:lnTo>
                    <a:pt x="24725" y="0"/>
                  </a:lnTo>
                  <a:lnTo>
                    <a:pt x="34328" y="1947"/>
                  </a:lnTo>
                  <a:lnTo>
                    <a:pt x="42177" y="7258"/>
                  </a:lnTo>
                  <a:lnTo>
                    <a:pt x="47472" y="15134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7" y="42295"/>
                  </a:lnTo>
                  <a:lnTo>
                    <a:pt x="34328" y="47602"/>
                  </a:lnTo>
                  <a:lnTo>
                    <a:pt x="24725" y="49547"/>
                  </a:lnTo>
                  <a:lnTo>
                    <a:pt x="15107" y="47602"/>
                  </a:lnTo>
                  <a:lnTo>
                    <a:pt x="7247" y="42295"/>
                  </a:lnTo>
                  <a:lnTo>
                    <a:pt x="1945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" name="object 6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35734" y="3443032"/>
              <a:ext cx="53919" cy="54076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6635735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2" y="16511"/>
                  </a:lnTo>
                  <a:lnTo>
                    <a:pt x="7906" y="7919"/>
                  </a:lnTo>
                  <a:lnTo>
                    <a:pt x="16480" y="2124"/>
                  </a:lnTo>
                  <a:lnTo>
                    <a:pt x="26971" y="0"/>
                  </a:lnTo>
                  <a:lnTo>
                    <a:pt x="37458" y="2124"/>
                  </a:lnTo>
                  <a:lnTo>
                    <a:pt x="46024" y="7919"/>
                  </a:lnTo>
                  <a:lnTo>
                    <a:pt x="51800" y="16511"/>
                  </a:lnTo>
                  <a:lnTo>
                    <a:pt x="53919" y="27032"/>
                  </a:lnTo>
                  <a:lnTo>
                    <a:pt x="51800" y="37560"/>
                  </a:lnTo>
                  <a:lnTo>
                    <a:pt x="46024" y="46156"/>
                  </a:lnTo>
                  <a:lnTo>
                    <a:pt x="37458" y="51951"/>
                  </a:lnTo>
                  <a:lnTo>
                    <a:pt x="26971" y="54076"/>
                  </a:lnTo>
                  <a:lnTo>
                    <a:pt x="16480" y="51951"/>
                  </a:lnTo>
                  <a:lnTo>
                    <a:pt x="7906" y="46156"/>
                  </a:lnTo>
                  <a:lnTo>
                    <a:pt x="2122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" name="object 6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633908" y="3433744"/>
              <a:ext cx="58435" cy="5861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6633908" y="34337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9" y="17904"/>
                  </a:lnTo>
                  <a:lnTo>
                    <a:pt x="8566" y="8587"/>
                  </a:lnTo>
                  <a:lnTo>
                    <a:pt x="17858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7"/>
                  </a:lnTo>
                  <a:lnTo>
                    <a:pt x="56140" y="17904"/>
                  </a:lnTo>
                  <a:lnTo>
                    <a:pt x="58434" y="29309"/>
                  </a:lnTo>
                  <a:lnTo>
                    <a:pt x="56140" y="40719"/>
                  </a:lnTo>
                  <a:lnTo>
                    <a:pt x="49884" y="50035"/>
                  </a:lnTo>
                  <a:lnTo>
                    <a:pt x="40601" y="56316"/>
                  </a:lnTo>
                  <a:lnTo>
                    <a:pt x="29229" y="58618"/>
                  </a:lnTo>
                  <a:lnTo>
                    <a:pt x="17858" y="56316"/>
                  </a:lnTo>
                  <a:lnTo>
                    <a:pt x="8566" y="50035"/>
                  </a:lnTo>
                  <a:lnTo>
                    <a:pt x="2299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" name="object 7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32084" y="3424468"/>
              <a:ext cx="62950" cy="63135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663208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7" y="53891"/>
                  </a:lnTo>
                  <a:lnTo>
                    <a:pt x="43733" y="60655"/>
                  </a:lnTo>
                  <a:lnTo>
                    <a:pt x="31474" y="63136"/>
                  </a:lnTo>
                  <a:lnTo>
                    <a:pt x="19236" y="60655"/>
                  </a:lnTo>
                  <a:lnTo>
                    <a:pt x="9230" y="53891"/>
                  </a:lnTo>
                  <a:lnTo>
                    <a:pt x="2477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" name="object 7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788857" y="3461595"/>
              <a:ext cx="44888" cy="45004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6788857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84" y="1769"/>
                  </a:lnTo>
                  <a:lnTo>
                    <a:pt x="38312" y="6593"/>
                  </a:lnTo>
                  <a:lnTo>
                    <a:pt x="43123" y="13747"/>
                  </a:lnTo>
                  <a:lnTo>
                    <a:pt x="44888" y="22502"/>
                  </a:lnTo>
                  <a:lnTo>
                    <a:pt x="43123" y="31263"/>
                  </a:lnTo>
                  <a:lnTo>
                    <a:pt x="38312" y="38416"/>
                  </a:lnTo>
                  <a:lnTo>
                    <a:pt x="31184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" name="object 7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796830" y="3452308"/>
              <a:ext cx="49391" cy="49546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6796830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9" y="7258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7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7" y="42295"/>
                  </a:lnTo>
                  <a:lnTo>
                    <a:pt x="34309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" name="object 7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804805" y="3443032"/>
              <a:ext cx="53894" cy="54076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6804805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64" y="51951"/>
                  </a:lnTo>
                  <a:lnTo>
                    <a:pt x="7898" y="46156"/>
                  </a:lnTo>
                  <a:lnTo>
                    <a:pt x="2119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8" name="object 7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812765" y="3433744"/>
              <a:ext cx="58422" cy="58618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6812766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7" y="2304"/>
                  </a:lnTo>
                  <a:lnTo>
                    <a:pt x="29216" y="0"/>
                  </a:lnTo>
                  <a:lnTo>
                    <a:pt x="40584" y="2304"/>
                  </a:lnTo>
                  <a:lnTo>
                    <a:pt x="49867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7" y="50035"/>
                  </a:lnTo>
                  <a:lnTo>
                    <a:pt x="40584" y="56316"/>
                  </a:lnTo>
                  <a:lnTo>
                    <a:pt x="29216" y="58618"/>
                  </a:lnTo>
                  <a:lnTo>
                    <a:pt x="17847" y="56316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0" name="object 8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820741" y="3424468"/>
              <a:ext cx="62924" cy="63135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6820740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2" name="object 8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945366" y="3461595"/>
              <a:ext cx="44888" cy="45004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6945367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7"/>
                  </a:lnTo>
                  <a:lnTo>
                    <a:pt x="6576" y="6593"/>
                  </a:lnTo>
                  <a:lnTo>
                    <a:pt x="13703" y="1769"/>
                  </a:lnTo>
                  <a:lnTo>
                    <a:pt x="22420" y="0"/>
                  </a:lnTo>
                  <a:lnTo>
                    <a:pt x="31164" y="1769"/>
                  </a:lnTo>
                  <a:lnTo>
                    <a:pt x="38306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63"/>
                  </a:lnTo>
                  <a:lnTo>
                    <a:pt x="38306" y="38416"/>
                  </a:lnTo>
                  <a:lnTo>
                    <a:pt x="31164" y="43237"/>
                  </a:lnTo>
                  <a:lnTo>
                    <a:pt x="22420" y="45005"/>
                  </a:lnTo>
                  <a:lnTo>
                    <a:pt x="13703" y="43237"/>
                  </a:lnTo>
                  <a:lnTo>
                    <a:pt x="6576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4" name="object 8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963018" y="3452308"/>
              <a:ext cx="49391" cy="49546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6963019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4"/>
                  </a:lnTo>
                  <a:lnTo>
                    <a:pt x="7236" y="7258"/>
                  </a:lnTo>
                  <a:lnTo>
                    <a:pt x="15081" y="1947"/>
                  </a:lnTo>
                  <a:lnTo>
                    <a:pt x="24677" y="0"/>
                  </a:lnTo>
                  <a:lnTo>
                    <a:pt x="34299" y="1947"/>
                  </a:lnTo>
                  <a:lnTo>
                    <a:pt x="42154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4" y="42295"/>
                  </a:lnTo>
                  <a:lnTo>
                    <a:pt x="34299" y="47602"/>
                  </a:lnTo>
                  <a:lnTo>
                    <a:pt x="24677" y="49547"/>
                  </a:lnTo>
                  <a:lnTo>
                    <a:pt x="15081" y="47602"/>
                  </a:lnTo>
                  <a:lnTo>
                    <a:pt x="7236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6" name="object 8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980661" y="3443032"/>
              <a:ext cx="53906" cy="54076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6980660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60"/>
                  </a:lnTo>
                  <a:lnTo>
                    <a:pt x="46017" y="46156"/>
                  </a:lnTo>
                  <a:lnTo>
                    <a:pt x="37452" y="51951"/>
                  </a:lnTo>
                  <a:lnTo>
                    <a:pt x="26959" y="54076"/>
                  </a:lnTo>
                  <a:lnTo>
                    <a:pt x="16470" y="51951"/>
                  </a:lnTo>
                  <a:lnTo>
                    <a:pt x="7900" y="46156"/>
                  </a:lnTo>
                  <a:lnTo>
                    <a:pt x="2120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" name="object 8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998301" y="3433744"/>
              <a:ext cx="58422" cy="58618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6998301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7" y="2304"/>
                  </a:lnTo>
                  <a:lnTo>
                    <a:pt x="29216" y="0"/>
                  </a:lnTo>
                  <a:lnTo>
                    <a:pt x="40589" y="2304"/>
                  </a:lnTo>
                  <a:lnTo>
                    <a:pt x="49871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19"/>
                  </a:lnTo>
                  <a:lnTo>
                    <a:pt x="49871" y="50035"/>
                  </a:lnTo>
                  <a:lnTo>
                    <a:pt x="40589" y="56316"/>
                  </a:lnTo>
                  <a:lnTo>
                    <a:pt x="29216" y="58618"/>
                  </a:lnTo>
                  <a:lnTo>
                    <a:pt x="17847" y="56316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0" name="object 9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015953" y="3424468"/>
              <a:ext cx="62925" cy="63135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7015953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2" name="object 9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101875" y="3461595"/>
              <a:ext cx="44889" cy="45004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7101875" y="346159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94" y="1769"/>
                  </a:lnTo>
                  <a:lnTo>
                    <a:pt x="38321" y="6593"/>
                  </a:lnTo>
                  <a:lnTo>
                    <a:pt x="43126" y="13747"/>
                  </a:lnTo>
                  <a:lnTo>
                    <a:pt x="44888" y="22502"/>
                  </a:lnTo>
                  <a:lnTo>
                    <a:pt x="43126" y="31263"/>
                  </a:lnTo>
                  <a:lnTo>
                    <a:pt x="38321" y="38416"/>
                  </a:lnTo>
                  <a:lnTo>
                    <a:pt x="31194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4" name="object 9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128751" y="3452308"/>
              <a:ext cx="49415" cy="49546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7128751" y="34523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4"/>
                  </a:lnTo>
                  <a:lnTo>
                    <a:pt x="7242" y="7258"/>
                  </a:lnTo>
                  <a:lnTo>
                    <a:pt x="15102" y="1947"/>
                  </a:lnTo>
                  <a:lnTo>
                    <a:pt x="24725" y="0"/>
                  </a:lnTo>
                  <a:lnTo>
                    <a:pt x="34338" y="1947"/>
                  </a:lnTo>
                  <a:lnTo>
                    <a:pt x="42186" y="7258"/>
                  </a:lnTo>
                  <a:lnTo>
                    <a:pt x="47476" y="15134"/>
                  </a:lnTo>
                  <a:lnTo>
                    <a:pt x="49415" y="24779"/>
                  </a:lnTo>
                  <a:lnTo>
                    <a:pt x="47476" y="34423"/>
                  </a:lnTo>
                  <a:lnTo>
                    <a:pt x="42186" y="42295"/>
                  </a:lnTo>
                  <a:lnTo>
                    <a:pt x="34338" y="47602"/>
                  </a:lnTo>
                  <a:lnTo>
                    <a:pt x="24725" y="49547"/>
                  </a:lnTo>
                  <a:lnTo>
                    <a:pt x="15102" y="47602"/>
                  </a:lnTo>
                  <a:lnTo>
                    <a:pt x="7242" y="42295"/>
                  </a:lnTo>
                  <a:lnTo>
                    <a:pt x="1943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6" name="object 9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155638" y="3443032"/>
              <a:ext cx="53919" cy="54076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7155638" y="344303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60"/>
                  </a:lnTo>
                  <a:lnTo>
                    <a:pt x="46029" y="46156"/>
                  </a:lnTo>
                  <a:lnTo>
                    <a:pt x="37464" y="51951"/>
                  </a:lnTo>
                  <a:lnTo>
                    <a:pt x="26971" y="54076"/>
                  </a:lnTo>
                  <a:lnTo>
                    <a:pt x="16475" y="51951"/>
                  </a:lnTo>
                  <a:lnTo>
                    <a:pt x="7901" y="46156"/>
                  </a:lnTo>
                  <a:lnTo>
                    <a:pt x="2120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8" name="object 9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182527" y="3433744"/>
              <a:ext cx="58409" cy="58618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7182527" y="34337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87" y="2302"/>
                  </a:lnTo>
                  <a:lnTo>
                    <a:pt x="49863" y="8583"/>
                  </a:lnTo>
                  <a:lnTo>
                    <a:pt x="56117" y="17899"/>
                  </a:lnTo>
                  <a:lnTo>
                    <a:pt x="58410" y="29309"/>
                  </a:lnTo>
                  <a:lnTo>
                    <a:pt x="56117" y="40719"/>
                  </a:lnTo>
                  <a:lnTo>
                    <a:pt x="49863" y="50035"/>
                  </a:lnTo>
                  <a:lnTo>
                    <a:pt x="40587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0" name="object 10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209401" y="3424468"/>
              <a:ext cx="62925" cy="63135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7209401" y="342446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1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21" y="53891"/>
                  </a:lnTo>
                  <a:lnTo>
                    <a:pt x="43724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2" name="object 10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231389" y="3613298"/>
              <a:ext cx="44875" cy="45017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6231389" y="36132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6" y="6595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77" y="1769"/>
                  </a:lnTo>
                  <a:lnTo>
                    <a:pt x="38304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4" y="38423"/>
                  </a:lnTo>
                  <a:lnTo>
                    <a:pt x="31177" y="43248"/>
                  </a:lnTo>
                  <a:lnTo>
                    <a:pt x="22456" y="45017"/>
                  </a:lnTo>
                  <a:lnTo>
                    <a:pt x="13714" y="43248"/>
                  </a:lnTo>
                  <a:lnTo>
                    <a:pt x="6576" y="38423"/>
                  </a:lnTo>
                  <a:lnTo>
                    <a:pt x="1764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" name="object 10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202064" y="3617262"/>
              <a:ext cx="49403" cy="49546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6202064" y="3617260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4" y="0"/>
                  </a:lnTo>
                  <a:lnTo>
                    <a:pt x="34321" y="1947"/>
                  </a:lnTo>
                  <a:lnTo>
                    <a:pt x="42170" y="7256"/>
                  </a:lnTo>
                  <a:lnTo>
                    <a:pt x="47462" y="15129"/>
                  </a:lnTo>
                  <a:lnTo>
                    <a:pt x="49403" y="24767"/>
                  </a:lnTo>
                  <a:lnTo>
                    <a:pt x="47462" y="34413"/>
                  </a:lnTo>
                  <a:lnTo>
                    <a:pt x="42170" y="42289"/>
                  </a:lnTo>
                  <a:lnTo>
                    <a:pt x="34321" y="47600"/>
                  </a:lnTo>
                  <a:lnTo>
                    <a:pt x="24714" y="49547"/>
                  </a:lnTo>
                  <a:lnTo>
                    <a:pt x="15092" y="47600"/>
                  </a:lnTo>
                  <a:lnTo>
                    <a:pt x="7236" y="42289"/>
                  </a:lnTo>
                  <a:lnTo>
                    <a:pt x="1941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6" name="object 10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172738" y="3621224"/>
              <a:ext cx="53907" cy="54077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6172738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2" y="2125"/>
                  </a:lnTo>
                  <a:lnTo>
                    <a:pt x="46017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7" y="46157"/>
                  </a:lnTo>
                  <a:lnTo>
                    <a:pt x="37452" y="51952"/>
                  </a:lnTo>
                  <a:lnTo>
                    <a:pt x="26959" y="54076"/>
                  </a:lnTo>
                  <a:lnTo>
                    <a:pt x="16465" y="51952"/>
                  </a:lnTo>
                  <a:lnTo>
                    <a:pt x="7895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" name="object 10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143412" y="3625188"/>
              <a:ext cx="58423" cy="58606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6143413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2" y="50025"/>
                  </a:lnTo>
                  <a:lnTo>
                    <a:pt x="40589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" name="object 11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114088" y="3629139"/>
              <a:ext cx="62950" cy="63148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6114088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66"/>
                  </a:lnTo>
                  <a:lnTo>
                    <a:pt x="53737" y="53902"/>
                  </a:lnTo>
                  <a:lnTo>
                    <a:pt x="43733" y="60667"/>
                  </a:lnTo>
                  <a:lnTo>
                    <a:pt x="31474" y="63148"/>
                  </a:lnTo>
                  <a:lnTo>
                    <a:pt x="19226" y="60667"/>
                  </a:lnTo>
                  <a:lnTo>
                    <a:pt x="9221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" name="object 11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376598" y="3613310"/>
              <a:ext cx="44876" cy="44994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6376599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4" y="13747"/>
                  </a:lnTo>
                  <a:lnTo>
                    <a:pt x="6576" y="6593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82" y="1769"/>
                  </a:lnTo>
                  <a:lnTo>
                    <a:pt x="38309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56"/>
                  </a:lnTo>
                  <a:lnTo>
                    <a:pt x="38309" y="38405"/>
                  </a:lnTo>
                  <a:lnTo>
                    <a:pt x="31182" y="43226"/>
                  </a:lnTo>
                  <a:lnTo>
                    <a:pt x="22456" y="44993"/>
                  </a:lnTo>
                  <a:lnTo>
                    <a:pt x="13714" y="43226"/>
                  </a:lnTo>
                  <a:lnTo>
                    <a:pt x="6576" y="38405"/>
                  </a:lnTo>
                  <a:lnTo>
                    <a:pt x="1764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" name="object 11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357577" y="3617262"/>
              <a:ext cx="49391" cy="49535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635757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5" y="7261"/>
                  </a:lnTo>
                  <a:lnTo>
                    <a:pt x="15087" y="1948"/>
                  </a:lnTo>
                  <a:lnTo>
                    <a:pt x="24701" y="0"/>
                  </a:lnTo>
                  <a:lnTo>
                    <a:pt x="34314" y="1948"/>
                  </a:lnTo>
                  <a:lnTo>
                    <a:pt x="42162" y="7261"/>
                  </a:lnTo>
                  <a:lnTo>
                    <a:pt x="47452" y="1513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" name="object 11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338554" y="3621224"/>
              <a:ext cx="53894" cy="54077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6338554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16"/>
                  </a:lnTo>
                  <a:lnTo>
                    <a:pt x="7898" y="7920"/>
                  </a:lnTo>
                  <a:lnTo>
                    <a:pt x="16465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65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8" name="object 11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19533" y="3625188"/>
              <a:ext cx="58411" cy="58606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6319532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8" y="2302"/>
                  </a:lnTo>
                  <a:lnTo>
                    <a:pt x="29193" y="0"/>
                  </a:lnTo>
                  <a:lnTo>
                    <a:pt x="40572" y="2302"/>
                  </a:lnTo>
                  <a:lnTo>
                    <a:pt x="49858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58" y="50025"/>
                  </a:lnTo>
                  <a:lnTo>
                    <a:pt x="40572" y="56304"/>
                  </a:lnTo>
                  <a:lnTo>
                    <a:pt x="29193" y="58606"/>
                  </a:lnTo>
                  <a:lnTo>
                    <a:pt x="17838" y="56304"/>
                  </a:lnTo>
                  <a:lnTo>
                    <a:pt x="8557" y="50025"/>
                  </a:lnTo>
                  <a:lnTo>
                    <a:pt x="2296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" name="object 12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300510" y="3629139"/>
              <a:ext cx="62925" cy="63148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6300510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6"/>
                  </a:lnTo>
                  <a:lnTo>
                    <a:pt x="53713" y="53902"/>
                  </a:lnTo>
                  <a:lnTo>
                    <a:pt x="43709" y="60667"/>
                  </a:lnTo>
                  <a:lnTo>
                    <a:pt x="31450" y="63148"/>
                  </a:lnTo>
                  <a:lnTo>
                    <a:pt x="19216" y="60667"/>
                  </a:lnTo>
                  <a:lnTo>
                    <a:pt x="9218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" name="object 12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542678" y="3613310"/>
              <a:ext cx="44876" cy="44994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6542678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1" y="0"/>
                  </a:lnTo>
                  <a:lnTo>
                    <a:pt x="31162" y="1769"/>
                  </a:lnTo>
                  <a:lnTo>
                    <a:pt x="38297" y="6593"/>
                  </a:lnTo>
                  <a:lnTo>
                    <a:pt x="43110" y="13747"/>
                  </a:lnTo>
                  <a:lnTo>
                    <a:pt x="44876" y="22502"/>
                  </a:lnTo>
                  <a:lnTo>
                    <a:pt x="43110" y="31256"/>
                  </a:lnTo>
                  <a:lnTo>
                    <a:pt x="38297" y="38405"/>
                  </a:lnTo>
                  <a:lnTo>
                    <a:pt x="31162" y="43226"/>
                  </a:lnTo>
                  <a:lnTo>
                    <a:pt x="22431" y="44993"/>
                  </a:lnTo>
                  <a:lnTo>
                    <a:pt x="13698" y="43226"/>
                  </a:lnTo>
                  <a:lnTo>
                    <a:pt x="6568" y="38405"/>
                  </a:lnTo>
                  <a:lnTo>
                    <a:pt x="1762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" name="object 12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532687" y="3617262"/>
              <a:ext cx="49392" cy="49535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653268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3" y="7261"/>
                  </a:lnTo>
                  <a:lnTo>
                    <a:pt x="15081" y="1948"/>
                  </a:lnTo>
                  <a:lnTo>
                    <a:pt x="24689" y="0"/>
                  </a:lnTo>
                  <a:lnTo>
                    <a:pt x="34299" y="1948"/>
                  </a:lnTo>
                  <a:lnTo>
                    <a:pt x="42152" y="7261"/>
                  </a:lnTo>
                  <a:lnTo>
                    <a:pt x="47448" y="15134"/>
                  </a:lnTo>
                  <a:lnTo>
                    <a:pt x="49391" y="24767"/>
                  </a:lnTo>
                  <a:lnTo>
                    <a:pt x="47448" y="34411"/>
                  </a:lnTo>
                  <a:lnTo>
                    <a:pt x="42152" y="42283"/>
                  </a:lnTo>
                  <a:lnTo>
                    <a:pt x="34299" y="47590"/>
                  </a:lnTo>
                  <a:lnTo>
                    <a:pt x="24689" y="49535"/>
                  </a:lnTo>
                  <a:lnTo>
                    <a:pt x="15081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" name="object 12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522708" y="3621224"/>
              <a:ext cx="53894" cy="54077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6522708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5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5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" name="object 12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512730" y="3625188"/>
              <a:ext cx="58397" cy="58606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6512730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1" y="17899"/>
                  </a:lnTo>
                  <a:lnTo>
                    <a:pt x="8542" y="8583"/>
                  </a:lnTo>
                  <a:lnTo>
                    <a:pt x="17817" y="2302"/>
                  </a:lnTo>
                  <a:lnTo>
                    <a:pt x="29181" y="0"/>
                  </a:lnTo>
                  <a:lnTo>
                    <a:pt x="40560" y="2302"/>
                  </a:lnTo>
                  <a:lnTo>
                    <a:pt x="49846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6" y="50025"/>
                  </a:lnTo>
                  <a:lnTo>
                    <a:pt x="40560" y="56304"/>
                  </a:lnTo>
                  <a:lnTo>
                    <a:pt x="29181" y="58606"/>
                  </a:lnTo>
                  <a:lnTo>
                    <a:pt x="17817" y="56304"/>
                  </a:lnTo>
                  <a:lnTo>
                    <a:pt x="8542" y="50025"/>
                  </a:lnTo>
                  <a:lnTo>
                    <a:pt x="2291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" name="object 13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502738" y="3629139"/>
              <a:ext cx="62913" cy="63148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6502738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702" y="2482"/>
                  </a:lnTo>
                  <a:lnTo>
                    <a:pt x="53702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66"/>
                  </a:lnTo>
                  <a:lnTo>
                    <a:pt x="53702" y="53902"/>
                  </a:lnTo>
                  <a:lnTo>
                    <a:pt x="43702" y="60667"/>
                  </a:lnTo>
                  <a:lnTo>
                    <a:pt x="31450" y="63148"/>
                  </a:lnTo>
                  <a:lnTo>
                    <a:pt x="19205" y="60667"/>
                  </a:lnTo>
                  <a:lnTo>
                    <a:pt x="9209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" name="object 13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746670" y="3613298"/>
              <a:ext cx="44864" cy="45017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6746670" y="36132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2" y="13752"/>
                  </a:lnTo>
                  <a:lnTo>
                    <a:pt x="6567" y="6595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60" y="1769"/>
                  </a:lnTo>
                  <a:lnTo>
                    <a:pt x="38294" y="6595"/>
                  </a:lnTo>
                  <a:lnTo>
                    <a:pt x="43102" y="13752"/>
                  </a:lnTo>
                  <a:lnTo>
                    <a:pt x="44864" y="22514"/>
                  </a:lnTo>
                  <a:lnTo>
                    <a:pt x="43102" y="31270"/>
                  </a:lnTo>
                  <a:lnTo>
                    <a:pt x="38294" y="38423"/>
                  </a:lnTo>
                  <a:lnTo>
                    <a:pt x="31160" y="43248"/>
                  </a:lnTo>
                  <a:lnTo>
                    <a:pt x="22420" y="45017"/>
                  </a:lnTo>
                  <a:lnTo>
                    <a:pt x="13693" y="43248"/>
                  </a:lnTo>
                  <a:lnTo>
                    <a:pt x="6567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" name="object 13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751629" y="3617262"/>
              <a:ext cx="49380" cy="49546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6751630" y="3617260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302" y="1947"/>
                  </a:lnTo>
                  <a:lnTo>
                    <a:pt x="42153" y="7256"/>
                  </a:lnTo>
                  <a:lnTo>
                    <a:pt x="47441" y="15129"/>
                  </a:lnTo>
                  <a:lnTo>
                    <a:pt x="49379" y="24767"/>
                  </a:lnTo>
                  <a:lnTo>
                    <a:pt x="47441" y="34413"/>
                  </a:lnTo>
                  <a:lnTo>
                    <a:pt x="42153" y="42289"/>
                  </a:lnTo>
                  <a:lnTo>
                    <a:pt x="34302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" name="object 13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756590" y="3621225"/>
              <a:ext cx="53906" cy="5407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6756590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41" y="2125"/>
                  </a:lnTo>
                  <a:lnTo>
                    <a:pt x="46014" y="7920"/>
                  </a:lnTo>
                  <a:lnTo>
                    <a:pt x="51789" y="16516"/>
                  </a:lnTo>
                  <a:lnTo>
                    <a:pt x="53906" y="27044"/>
                  </a:lnTo>
                  <a:lnTo>
                    <a:pt x="51789" y="37565"/>
                  </a:lnTo>
                  <a:lnTo>
                    <a:pt x="46014" y="46157"/>
                  </a:lnTo>
                  <a:lnTo>
                    <a:pt x="37441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" name="object 13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761550" y="3625188"/>
              <a:ext cx="58422" cy="58606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6761549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0" y="50025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" name="object 14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766508" y="3629139"/>
              <a:ext cx="62936" cy="63148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6766509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0" y="9250"/>
                  </a:lnTo>
                  <a:lnTo>
                    <a:pt x="19210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6"/>
                  </a:lnTo>
                  <a:lnTo>
                    <a:pt x="53725" y="53902"/>
                  </a:lnTo>
                  <a:lnTo>
                    <a:pt x="43721" y="60667"/>
                  </a:lnTo>
                  <a:lnTo>
                    <a:pt x="31462" y="63148"/>
                  </a:lnTo>
                  <a:lnTo>
                    <a:pt x="19210" y="60667"/>
                  </a:lnTo>
                  <a:lnTo>
                    <a:pt x="9210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" name="object 14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906999" y="3613309"/>
              <a:ext cx="44888" cy="44994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6906999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7"/>
                  </a:lnTo>
                  <a:lnTo>
                    <a:pt x="6579" y="6593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3"/>
                  </a:lnTo>
                  <a:lnTo>
                    <a:pt x="43122" y="13747"/>
                  </a:lnTo>
                  <a:lnTo>
                    <a:pt x="44888" y="22502"/>
                  </a:lnTo>
                  <a:lnTo>
                    <a:pt x="43122" y="31256"/>
                  </a:lnTo>
                  <a:lnTo>
                    <a:pt x="38309" y="38405"/>
                  </a:lnTo>
                  <a:lnTo>
                    <a:pt x="31174" y="43226"/>
                  </a:lnTo>
                  <a:lnTo>
                    <a:pt x="22444" y="44993"/>
                  </a:lnTo>
                  <a:lnTo>
                    <a:pt x="13714" y="43226"/>
                  </a:lnTo>
                  <a:lnTo>
                    <a:pt x="6579" y="38405"/>
                  </a:lnTo>
                  <a:lnTo>
                    <a:pt x="1765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" name="object 14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921553" y="3617262"/>
              <a:ext cx="49404" cy="49535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6921553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34"/>
                  </a:lnTo>
                  <a:lnTo>
                    <a:pt x="7235" y="7261"/>
                  </a:lnTo>
                  <a:lnTo>
                    <a:pt x="15086" y="1948"/>
                  </a:lnTo>
                  <a:lnTo>
                    <a:pt x="24701" y="0"/>
                  </a:lnTo>
                  <a:lnTo>
                    <a:pt x="34311" y="1948"/>
                  </a:lnTo>
                  <a:lnTo>
                    <a:pt x="42164" y="7261"/>
                  </a:lnTo>
                  <a:lnTo>
                    <a:pt x="47460" y="15134"/>
                  </a:lnTo>
                  <a:lnTo>
                    <a:pt x="49403" y="24767"/>
                  </a:lnTo>
                  <a:lnTo>
                    <a:pt x="47460" y="34411"/>
                  </a:lnTo>
                  <a:lnTo>
                    <a:pt x="42164" y="42283"/>
                  </a:lnTo>
                  <a:lnTo>
                    <a:pt x="34311" y="47590"/>
                  </a:lnTo>
                  <a:lnTo>
                    <a:pt x="24701" y="49535"/>
                  </a:lnTo>
                  <a:lnTo>
                    <a:pt x="15086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6" name="object 14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936096" y="3621224"/>
              <a:ext cx="53930" cy="54077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6936096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6"/>
                  </a:lnTo>
                  <a:lnTo>
                    <a:pt x="7903" y="7920"/>
                  </a:lnTo>
                  <a:lnTo>
                    <a:pt x="16480" y="2125"/>
                  </a:lnTo>
                  <a:lnTo>
                    <a:pt x="26983" y="0"/>
                  </a:lnTo>
                  <a:lnTo>
                    <a:pt x="37471" y="2125"/>
                  </a:lnTo>
                  <a:lnTo>
                    <a:pt x="46036" y="7920"/>
                  </a:lnTo>
                  <a:lnTo>
                    <a:pt x="51812" y="16516"/>
                  </a:lnTo>
                  <a:lnTo>
                    <a:pt x="53930" y="27044"/>
                  </a:lnTo>
                  <a:lnTo>
                    <a:pt x="51812" y="37565"/>
                  </a:lnTo>
                  <a:lnTo>
                    <a:pt x="46036" y="46157"/>
                  </a:lnTo>
                  <a:lnTo>
                    <a:pt x="37471" y="51952"/>
                  </a:lnTo>
                  <a:lnTo>
                    <a:pt x="26983" y="54076"/>
                  </a:lnTo>
                  <a:lnTo>
                    <a:pt x="16480" y="51952"/>
                  </a:lnTo>
                  <a:lnTo>
                    <a:pt x="7903" y="46157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" name="object 14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950650" y="3625188"/>
              <a:ext cx="58445" cy="58606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6950650" y="362518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3" y="8583"/>
                  </a:lnTo>
                  <a:lnTo>
                    <a:pt x="17857" y="2302"/>
                  </a:lnTo>
                  <a:lnTo>
                    <a:pt x="29240" y="0"/>
                  </a:lnTo>
                  <a:lnTo>
                    <a:pt x="40613" y="2302"/>
                  </a:lnTo>
                  <a:lnTo>
                    <a:pt x="49895" y="8583"/>
                  </a:lnTo>
                  <a:lnTo>
                    <a:pt x="56152" y="17899"/>
                  </a:lnTo>
                  <a:lnTo>
                    <a:pt x="58446" y="29309"/>
                  </a:lnTo>
                  <a:lnTo>
                    <a:pt x="56152" y="40712"/>
                  </a:lnTo>
                  <a:lnTo>
                    <a:pt x="49895" y="50025"/>
                  </a:lnTo>
                  <a:lnTo>
                    <a:pt x="40613" y="56304"/>
                  </a:lnTo>
                  <a:lnTo>
                    <a:pt x="29240" y="58606"/>
                  </a:lnTo>
                  <a:lnTo>
                    <a:pt x="17857" y="56304"/>
                  </a:lnTo>
                  <a:lnTo>
                    <a:pt x="8563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" name="object 15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965204" y="3629138"/>
              <a:ext cx="62950" cy="63148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6965204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4" y="9250"/>
                  </a:lnTo>
                  <a:lnTo>
                    <a:pt x="19236" y="2482"/>
                  </a:lnTo>
                  <a:lnTo>
                    <a:pt x="31498" y="0"/>
                  </a:lnTo>
                  <a:lnTo>
                    <a:pt x="43748" y="2482"/>
                  </a:lnTo>
                  <a:lnTo>
                    <a:pt x="53745" y="9250"/>
                  </a:lnTo>
                  <a:lnTo>
                    <a:pt x="60480" y="19286"/>
                  </a:lnTo>
                  <a:lnTo>
                    <a:pt x="62949" y="31574"/>
                  </a:lnTo>
                  <a:lnTo>
                    <a:pt x="60480" y="43866"/>
                  </a:lnTo>
                  <a:lnTo>
                    <a:pt x="53745" y="53902"/>
                  </a:lnTo>
                  <a:lnTo>
                    <a:pt x="43748" y="60667"/>
                  </a:lnTo>
                  <a:lnTo>
                    <a:pt x="31498" y="63148"/>
                  </a:lnTo>
                  <a:lnTo>
                    <a:pt x="19236" y="60667"/>
                  </a:lnTo>
                  <a:lnTo>
                    <a:pt x="9224" y="53902"/>
                  </a:lnTo>
                  <a:lnTo>
                    <a:pt x="2474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" name="object 152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071697" y="3613309"/>
              <a:ext cx="44876" cy="44994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7071698" y="3613310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1" y="0"/>
                  </a:lnTo>
                  <a:lnTo>
                    <a:pt x="31172" y="1769"/>
                  </a:lnTo>
                  <a:lnTo>
                    <a:pt x="38306" y="6593"/>
                  </a:lnTo>
                  <a:lnTo>
                    <a:pt x="43113" y="13747"/>
                  </a:lnTo>
                  <a:lnTo>
                    <a:pt x="44876" y="22502"/>
                  </a:lnTo>
                  <a:lnTo>
                    <a:pt x="43113" y="31256"/>
                  </a:lnTo>
                  <a:lnTo>
                    <a:pt x="38306" y="38405"/>
                  </a:lnTo>
                  <a:lnTo>
                    <a:pt x="31172" y="43226"/>
                  </a:lnTo>
                  <a:lnTo>
                    <a:pt x="22431" y="44993"/>
                  </a:lnTo>
                  <a:lnTo>
                    <a:pt x="13698" y="43226"/>
                  </a:lnTo>
                  <a:lnTo>
                    <a:pt x="6568" y="38405"/>
                  </a:lnTo>
                  <a:lnTo>
                    <a:pt x="1762" y="31256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" name="object 15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094768" y="3617262"/>
              <a:ext cx="49378" cy="49535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7094767" y="361726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7" y="7261"/>
                  </a:lnTo>
                  <a:lnTo>
                    <a:pt x="15071" y="1948"/>
                  </a:lnTo>
                  <a:lnTo>
                    <a:pt x="24677" y="0"/>
                  </a:lnTo>
                  <a:lnTo>
                    <a:pt x="34297" y="1948"/>
                  </a:lnTo>
                  <a:lnTo>
                    <a:pt x="42149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49" y="42283"/>
                  </a:lnTo>
                  <a:lnTo>
                    <a:pt x="34297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" name="object 15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117824" y="3621224"/>
              <a:ext cx="53906" cy="54077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7117824" y="362122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6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6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6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" name="object 15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140879" y="3625187"/>
              <a:ext cx="58422" cy="58606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7140880" y="362518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3" y="8583"/>
                  </a:lnTo>
                  <a:lnTo>
                    <a:pt x="17842" y="2302"/>
                  </a:lnTo>
                  <a:lnTo>
                    <a:pt x="29229" y="0"/>
                  </a:lnTo>
                  <a:lnTo>
                    <a:pt x="40599" y="2302"/>
                  </a:lnTo>
                  <a:lnTo>
                    <a:pt x="49877" y="8583"/>
                  </a:lnTo>
                  <a:lnTo>
                    <a:pt x="56130" y="17899"/>
                  </a:lnTo>
                  <a:lnTo>
                    <a:pt x="58422" y="29309"/>
                  </a:lnTo>
                  <a:lnTo>
                    <a:pt x="56130" y="40712"/>
                  </a:lnTo>
                  <a:lnTo>
                    <a:pt x="49877" y="50025"/>
                  </a:lnTo>
                  <a:lnTo>
                    <a:pt x="40599" y="56304"/>
                  </a:lnTo>
                  <a:lnTo>
                    <a:pt x="29229" y="58606"/>
                  </a:lnTo>
                  <a:lnTo>
                    <a:pt x="17842" y="56304"/>
                  </a:lnTo>
                  <a:lnTo>
                    <a:pt x="8553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0" name="object 16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63949" y="3629139"/>
              <a:ext cx="62924" cy="63148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7163949" y="36291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2" y="9250"/>
                  </a:lnTo>
                  <a:lnTo>
                    <a:pt x="1921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6"/>
                  </a:lnTo>
                  <a:lnTo>
                    <a:pt x="53716" y="53902"/>
                  </a:lnTo>
                  <a:lnTo>
                    <a:pt x="43719" y="60667"/>
                  </a:lnTo>
                  <a:lnTo>
                    <a:pt x="31474" y="63148"/>
                  </a:lnTo>
                  <a:lnTo>
                    <a:pt x="19216" y="60667"/>
                  </a:lnTo>
                  <a:lnTo>
                    <a:pt x="9212" y="53902"/>
                  </a:lnTo>
                  <a:lnTo>
                    <a:pt x="2470" y="43866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" name="object 16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256403" y="3783336"/>
              <a:ext cx="44876" cy="45004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625640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6" y="13747"/>
                  </a:lnTo>
                  <a:lnTo>
                    <a:pt x="6582" y="6593"/>
                  </a:lnTo>
                  <a:lnTo>
                    <a:pt x="13724" y="1769"/>
                  </a:lnTo>
                  <a:lnTo>
                    <a:pt x="22468" y="0"/>
                  </a:lnTo>
                  <a:lnTo>
                    <a:pt x="31182" y="1769"/>
                  </a:lnTo>
                  <a:lnTo>
                    <a:pt x="38306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6" y="38416"/>
                  </a:lnTo>
                  <a:lnTo>
                    <a:pt x="31182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4" name="object 164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230932" y="3797706"/>
              <a:ext cx="49392" cy="49547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6230932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3" y="15129"/>
                  </a:lnTo>
                  <a:lnTo>
                    <a:pt x="7241" y="7256"/>
                  </a:lnTo>
                  <a:lnTo>
                    <a:pt x="15097" y="1947"/>
                  </a:lnTo>
                  <a:lnTo>
                    <a:pt x="24713" y="0"/>
                  </a:lnTo>
                  <a:lnTo>
                    <a:pt x="34314" y="1947"/>
                  </a:lnTo>
                  <a:lnTo>
                    <a:pt x="42159" y="7256"/>
                  </a:lnTo>
                  <a:lnTo>
                    <a:pt x="47451" y="15129"/>
                  </a:lnTo>
                  <a:lnTo>
                    <a:pt x="49391" y="24767"/>
                  </a:lnTo>
                  <a:lnTo>
                    <a:pt x="47451" y="34418"/>
                  </a:lnTo>
                  <a:lnTo>
                    <a:pt x="42159" y="42294"/>
                  </a:lnTo>
                  <a:lnTo>
                    <a:pt x="34314" y="47602"/>
                  </a:lnTo>
                  <a:lnTo>
                    <a:pt x="24713" y="49547"/>
                  </a:lnTo>
                  <a:lnTo>
                    <a:pt x="15097" y="47602"/>
                  </a:lnTo>
                  <a:lnTo>
                    <a:pt x="7241" y="42294"/>
                  </a:lnTo>
                  <a:lnTo>
                    <a:pt x="1943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" name="object 16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205473" y="3812090"/>
              <a:ext cx="53894" cy="54065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6205474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8" y="46150"/>
                  </a:lnTo>
                  <a:lnTo>
                    <a:pt x="37450" y="51941"/>
                  </a:lnTo>
                  <a:lnTo>
                    <a:pt x="26971" y="54064"/>
                  </a:lnTo>
                  <a:lnTo>
                    <a:pt x="16475" y="51941"/>
                  </a:lnTo>
                  <a:lnTo>
                    <a:pt x="7901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" name="object 16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80004" y="3826461"/>
              <a:ext cx="58409" cy="58606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6180004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7"/>
                  </a:lnTo>
                  <a:lnTo>
                    <a:pt x="49861" y="50023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154521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2" y="9244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1" y="2480"/>
                  </a:lnTo>
                  <a:lnTo>
                    <a:pt x="53728" y="9244"/>
                  </a:lnTo>
                  <a:lnTo>
                    <a:pt x="60467" y="19276"/>
                  </a:lnTo>
                  <a:lnTo>
                    <a:pt x="62937" y="31562"/>
                  </a:lnTo>
                  <a:lnTo>
                    <a:pt x="60467" y="43859"/>
                  </a:lnTo>
                  <a:lnTo>
                    <a:pt x="53728" y="53894"/>
                  </a:lnTo>
                  <a:lnTo>
                    <a:pt x="43731" y="60657"/>
                  </a:lnTo>
                  <a:lnTo>
                    <a:pt x="31486" y="63136"/>
                  </a:lnTo>
                  <a:lnTo>
                    <a:pt x="19231" y="60657"/>
                  </a:lnTo>
                  <a:lnTo>
                    <a:pt x="9222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" name="object 17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154521" y="3840834"/>
              <a:ext cx="62937" cy="6313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409010" y="3783336"/>
              <a:ext cx="44864" cy="45004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6409010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" name="object 17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391560" y="3797706"/>
              <a:ext cx="49368" cy="49547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6391560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8"/>
                  </a:lnTo>
                  <a:lnTo>
                    <a:pt x="42140" y="42294"/>
                  </a:lnTo>
                  <a:lnTo>
                    <a:pt x="34295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" name="object 17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374100" y="3812090"/>
              <a:ext cx="53894" cy="54065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6374100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6" y="46150"/>
                  </a:lnTo>
                  <a:lnTo>
                    <a:pt x="37445" y="51941"/>
                  </a:lnTo>
                  <a:lnTo>
                    <a:pt x="26959" y="54064"/>
                  </a:lnTo>
                  <a:lnTo>
                    <a:pt x="16465" y="51941"/>
                  </a:lnTo>
                  <a:lnTo>
                    <a:pt x="7895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" name="object 17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356639" y="3826461"/>
              <a:ext cx="58422" cy="58606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6356639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2" y="50023"/>
                  </a:lnTo>
                  <a:lnTo>
                    <a:pt x="40589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" name="object 180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339179" y="3840834"/>
              <a:ext cx="62937" cy="63135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6339179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2" y="9244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1" y="2480"/>
                  </a:lnTo>
                  <a:lnTo>
                    <a:pt x="53728" y="9244"/>
                  </a:lnTo>
                  <a:lnTo>
                    <a:pt x="60467" y="19276"/>
                  </a:lnTo>
                  <a:lnTo>
                    <a:pt x="62937" y="31562"/>
                  </a:lnTo>
                  <a:lnTo>
                    <a:pt x="60467" y="43859"/>
                  </a:lnTo>
                  <a:lnTo>
                    <a:pt x="53728" y="53894"/>
                  </a:lnTo>
                  <a:lnTo>
                    <a:pt x="43731" y="60657"/>
                  </a:lnTo>
                  <a:lnTo>
                    <a:pt x="31486" y="63136"/>
                  </a:lnTo>
                  <a:lnTo>
                    <a:pt x="19231" y="60657"/>
                  </a:lnTo>
                  <a:lnTo>
                    <a:pt x="9222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" name="object 18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570803" y="3783336"/>
              <a:ext cx="44876" cy="45004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657080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3" y="1769"/>
                  </a:lnTo>
                  <a:lnTo>
                    <a:pt x="22431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1" y="45005"/>
                  </a:lnTo>
                  <a:lnTo>
                    <a:pt x="13703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4" name="object 184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562578" y="3797706"/>
              <a:ext cx="49378" cy="49547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6562577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2" y="15129"/>
                  </a:lnTo>
                  <a:lnTo>
                    <a:pt x="7238" y="7256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50" y="42294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7" y="47602"/>
                  </a:lnTo>
                  <a:lnTo>
                    <a:pt x="7238" y="42294"/>
                  </a:lnTo>
                  <a:lnTo>
                    <a:pt x="1942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6" name="object 18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554350" y="3812090"/>
              <a:ext cx="53907" cy="54065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6554350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58"/>
                  </a:lnTo>
                  <a:lnTo>
                    <a:pt x="46017" y="46150"/>
                  </a:lnTo>
                  <a:lnTo>
                    <a:pt x="37452" y="51941"/>
                  </a:lnTo>
                  <a:lnTo>
                    <a:pt x="26959" y="54064"/>
                  </a:lnTo>
                  <a:lnTo>
                    <a:pt x="16470" y="51941"/>
                  </a:lnTo>
                  <a:lnTo>
                    <a:pt x="7900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8" name="object 18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546138" y="3826461"/>
              <a:ext cx="58411" cy="58606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6546137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7"/>
                  </a:lnTo>
                  <a:lnTo>
                    <a:pt x="49860" y="50023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537910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5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9"/>
                  </a:lnTo>
                  <a:lnTo>
                    <a:pt x="53719" y="53894"/>
                  </a:lnTo>
                  <a:lnTo>
                    <a:pt x="43719" y="60657"/>
                  </a:lnTo>
                  <a:lnTo>
                    <a:pt x="31462" y="63136"/>
                  </a:lnTo>
                  <a:lnTo>
                    <a:pt x="19215" y="60657"/>
                  </a:lnTo>
                  <a:lnTo>
                    <a:pt x="9215" y="53894"/>
                  </a:lnTo>
                  <a:lnTo>
                    <a:pt x="2472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91" name="object 19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537910" y="3840834"/>
              <a:ext cx="62925" cy="63135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713238" y="3783336"/>
              <a:ext cx="44876" cy="45004"/>
            </a:xfrm>
            <a:prstGeom prst="rect">
              <a:avLst/>
            </a:prstGeom>
          </p:spPr>
        </p:pic>
        <p:sp>
          <p:nvSpPr>
            <p:cNvPr id="193" name="object 193"/>
            <p:cNvSpPr/>
            <p:nvPr/>
          </p:nvSpPr>
          <p:spPr>
            <a:xfrm>
              <a:off x="6713238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3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03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94" name="object 19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716900" y="3797706"/>
              <a:ext cx="49380" cy="49547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6716900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7" y="15129"/>
                  </a:lnTo>
                  <a:lnTo>
                    <a:pt x="7224" y="7256"/>
                  </a:lnTo>
                  <a:lnTo>
                    <a:pt x="15071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50" y="42294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71" y="47602"/>
                  </a:lnTo>
                  <a:lnTo>
                    <a:pt x="7224" y="42294"/>
                  </a:lnTo>
                  <a:lnTo>
                    <a:pt x="1937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96" name="object 19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720539" y="3812090"/>
              <a:ext cx="53894" cy="54065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6720539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98" name="object 19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724190" y="3826461"/>
              <a:ext cx="58398" cy="58606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6724190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0" y="2302"/>
                  </a:lnTo>
                  <a:lnTo>
                    <a:pt x="49849" y="8581"/>
                  </a:lnTo>
                  <a:lnTo>
                    <a:pt x="56104" y="17894"/>
                  </a:lnTo>
                  <a:lnTo>
                    <a:pt x="58397" y="29297"/>
                  </a:lnTo>
                  <a:lnTo>
                    <a:pt x="56104" y="40707"/>
                  </a:lnTo>
                  <a:lnTo>
                    <a:pt x="49849" y="50023"/>
                  </a:lnTo>
                  <a:lnTo>
                    <a:pt x="40570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0" name="object 20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727853" y="3840834"/>
              <a:ext cx="62901" cy="63135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6727853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3" y="9244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695" y="2480"/>
                  </a:lnTo>
                  <a:lnTo>
                    <a:pt x="53692" y="9244"/>
                  </a:lnTo>
                  <a:lnTo>
                    <a:pt x="60430" y="19276"/>
                  </a:lnTo>
                  <a:lnTo>
                    <a:pt x="62901" y="31562"/>
                  </a:lnTo>
                  <a:lnTo>
                    <a:pt x="60430" y="43859"/>
                  </a:lnTo>
                  <a:lnTo>
                    <a:pt x="53692" y="53894"/>
                  </a:lnTo>
                  <a:lnTo>
                    <a:pt x="43695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4"/>
                  </a:lnTo>
                  <a:lnTo>
                    <a:pt x="2472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2" name="object 20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875043" y="3783336"/>
              <a:ext cx="44864" cy="45004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6875043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0" y="13747"/>
                  </a:lnTo>
                  <a:lnTo>
                    <a:pt x="6565" y="6593"/>
                  </a:lnTo>
                  <a:lnTo>
                    <a:pt x="13698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698" y="43237"/>
                  </a:lnTo>
                  <a:lnTo>
                    <a:pt x="6565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4" name="object 204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887472" y="3797706"/>
              <a:ext cx="49391" cy="49547"/>
            </a:xfrm>
            <a:prstGeom prst="rect">
              <a:avLst/>
            </a:prstGeom>
          </p:spPr>
        </p:pic>
        <p:sp>
          <p:nvSpPr>
            <p:cNvPr id="205" name="object 205"/>
            <p:cNvSpPr/>
            <p:nvPr/>
          </p:nvSpPr>
          <p:spPr>
            <a:xfrm>
              <a:off x="6887472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6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8"/>
                  </a:lnTo>
                  <a:lnTo>
                    <a:pt x="42162" y="42294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6" y="47602"/>
                  </a:lnTo>
                  <a:lnTo>
                    <a:pt x="7235" y="42294"/>
                  </a:lnTo>
                  <a:lnTo>
                    <a:pt x="1941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6" name="object 2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899914" y="3812090"/>
              <a:ext cx="53894" cy="54065"/>
            </a:xfrm>
            <a:prstGeom prst="rect">
              <a:avLst/>
            </a:prstGeom>
          </p:spPr>
        </p:pic>
        <p:sp>
          <p:nvSpPr>
            <p:cNvPr id="207" name="object 207"/>
            <p:cNvSpPr/>
            <p:nvPr/>
          </p:nvSpPr>
          <p:spPr>
            <a:xfrm>
              <a:off x="6899913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64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08" name="object 2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912341" y="3826461"/>
              <a:ext cx="58423" cy="58606"/>
            </a:xfrm>
            <a:prstGeom prst="rect">
              <a:avLst/>
            </a:prstGeom>
          </p:spPr>
        </p:pic>
        <p:sp>
          <p:nvSpPr>
            <p:cNvPr id="209" name="object 209"/>
            <p:cNvSpPr/>
            <p:nvPr/>
          </p:nvSpPr>
          <p:spPr>
            <a:xfrm>
              <a:off x="6912341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8" y="17894"/>
                  </a:lnTo>
                  <a:lnTo>
                    <a:pt x="8565" y="8581"/>
                  </a:lnTo>
                  <a:lnTo>
                    <a:pt x="17853" y="2302"/>
                  </a:lnTo>
                  <a:lnTo>
                    <a:pt x="29216" y="0"/>
                  </a:lnTo>
                  <a:lnTo>
                    <a:pt x="40589" y="2302"/>
                  </a:lnTo>
                  <a:lnTo>
                    <a:pt x="49871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1" y="50023"/>
                  </a:lnTo>
                  <a:lnTo>
                    <a:pt x="40589" y="56304"/>
                  </a:lnTo>
                  <a:lnTo>
                    <a:pt x="29216" y="58606"/>
                  </a:lnTo>
                  <a:lnTo>
                    <a:pt x="17853" y="56304"/>
                  </a:lnTo>
                  <a:lnTo>
                    <a:pt x="8565" y="50023"/>
                  </a:lnTo>
                  <a:lnTo>
                    <a:pt x="2298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0" name="object 21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924771" y="3840834"/>
              <a:ext cx="62950" cy="63135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6924771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7" y="19276"/>
                  </a:lnTo>
                  <a:lnTo>
                    <a:pt x="9230" y="9244"/>
                  </a:lnTo>
                  <a:lnTo>
                    <a:pt x="19236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4"/>
                  </a:lnTo>
                  <a:lnTo>
                    <a:pt x="60478" y="19276"/>
                  </a:lnTo>
                  <a:lnTo>
                    <a:pt x="62949" y="31562"/>
                  </a:lnTo>
                  <a:lnTo>
                    <a:pt x="60478" y="43859"/>
                  </a:lnTo>
                  <a:lnTo>
                    <a:pt x="53737" y="53894"/>
                  </a:lnTo>
                  <a:lnTo>
                    <a:pt x="43733" y="60657"/>
                  </a:lnTo>
                  <a:lnTo>
                    <a:pt x="31474" y="63136"/>
                  </a:lnTo>
                  <a:lnTo>
                    <a:pt x="19236" y="60657"/>
                  </a:lnTo>
                  <a:lnTo>
                    <a:pt x="9230" y="53894"/>
                  </a:lnTo>
                  <a:lnTo>
                    <a:pt x="2477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2" name="object 21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042997" y="3783336"/>
              <a:ext cx="44865" cy="45004"/>
            </a:xfrm>
            <a:prstGeom prst="rect">
              <a:avLst/>
            </a:prstGeom>
          </p:spPr>
        </p:pic>
        <p:sp>
          <p:nvSpPr>
            <p:cNvPr id="213" name="object 213"/>
            <p:cNvSpPr/>
            <p:nvPr/>
          </p:nvSpPr>
          <p:spPr>
            <a:xfrm>
              <a:off x="7042997" y="378333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7"/>
                  </a:lnTo>
                  <a:lnTo>
                    <a:pt x="6567" y="6593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60" y="1769"/>
                  </a:lnTo>
                  <a:lnTo>
                    <a:pt x="38294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4" y="38416"/>
                  </a:lnTo>
                  <a:lnTo>
                    <a:pt x="31160" y="43237"/>
                  </a:lnTo>
                  <a:lnTo>
                    <a:pt x="22420" y="45005"/>
                  </a:lnTo>
                  <a:lnTo>
                    <a:pt x="13693" y="43237"/>
                  </a:lnTo>
                  <a:lnTo>
                    <a:pt x="6567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4" name="object 21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064889" y="3797706"/>
              <a:ext cx="49367" cy="49547"/>
            </a:xfrm>
            <a:prstGeom prst="rect">
              <a:avLst/>
            </a:prstGeom>
          </p:spPr>
        </p:pic>
        <p:sp>
          <p:nvSpPr>
            <p:cNvPr id="215" name="object 215"/>
            <p:cNvSpPr/>
            <p:nvPr/>
          </p:nvSpPr>
          <p:spPr>
            <a:xfrm>
              <a:off x="7064889" y="379770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0" y="1947"/>
                  </a:lnTo>
                  <a:lnTo>
                    <a:pt x="42138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8"/>
                  </a:lnTo>
                  <a:lnTo>
                    <a:pt x="42138" y="42294"/>
                  </a:lnTo>
                  <a:lnTo>
                    <a:pt x="34290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6" name="object 21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086768" y="3812090"/>
              <a:ext cx="53906" cy="54065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7086768" y="381209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6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6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6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18" name="object 21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108660" y="3826461"/>
              <a:ext cx="58422" cy="58606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7108661" y="3826462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6" y="8581"/>
                  </a:lnTo>
                  <a:lnTo>
                    <a:pt x="17842" y="2302"/>
                  </a:lnTo>
                  <a:lnTo>
                    <a:pt x="29216" y="0"/>
                  </a:lnTo>
                  <a:lnTo>
                    <a:pt x="40589" y="2302"/>
                  </a:lnTo>
                  <a:lnTo>
                    <a:pt x="49871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7"/>
                  </a:lnTo>
                  <a:lnTo>
                    <a:pt x="49871" y="50023"/>
                  </a:lnTo>
                  <a:lnTo>
                    <a:pt x="40589" y="56304"/>
                  </a:lnTo>
                  <a:lnTo>
                    <a:pt x="29216" y="58606"/>
                  </a:lnTo>
                  <a:lnTo>
                    <a:pt x="17842" y="56304"/>
                  </a:lnTo>
                  <a:lnTo>
                    <a:pt x="8556" y="50023"/>
                  </a:lnTo>
                  <a:lnTo>
                    <a:pt x="2295" y="40707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0" name="object 220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130553" y="3840834"/>
              <a:ext cx="62924" cy="63135"/>
            </a:xfrm>
            <a:prstGeom prst="rect">
              <a:avLst/>
            </a:prstGeom>
          </p:spPr>
        </p:pic>
        <p:sp>
          <p:nvSpPr>
            <p:cNvPr id="221" name="object 221"/>
            <p:cNvSpPr/>
            <p:nvPr/>
          </p:nvSpPr>
          <p:spPr>
            <a:xfrm>
              <a:off x="7130553" y="384083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9"/>
                  </a:lnTo>
                  <a:lnTo>
                    <a:pt x="53716" y="53894"/>
                  </a:lnTo>
                  <a:lnTo>
                    <a:pt x="43719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2" name="object 222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6237597" y="3947679"/>
              <a:ext cx="73846" cy="74491"/>
            </a:xfrm>
            <a:prstGeom prst="rect">
              <a:avLst/>
            </a:prstGeom>
          </p:spPr>
        </p:pic>
        <p:sp>
          <p:nvSpPr>
            <p:cNvPr id="223" name="object 223"/>
            <p:cNvSpPr/>
            <p:nvPr/>
          </p:nvSpPr>
          <p:spPr>
            <a:xfrm>
              <a:off x="6237597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4" y="15139"/>
                  </a:lnTo>
                  <a:lnTo>
                    <a:pt x="7245" y="7262"/>
                  </a:lnTo>
                  <a:lnTo>
                    <a:pt x="15102" y="1949"/>
                  </a:lnTo>
                  <a:lnTo>
                    <a:pt x="24713" y="0"/>
                  </a:lnTo>
                  <a:lnTo>
                    <a:pt x="34330" y="1949"/>
                  </a:lnTo>
                  <a:lnTo>
                    <a:pt x="42186" y="7262"/>
                  </a:lnTo>
                  <a:lnTo>
                    <a:pt x="47484" y="15139"/>
                  </a:lnTo>
                  <a:lnTo>
                    <a:pt x="49427" y="24779"/>
                  </a:lnTo>
                  <a:lnTo>
                    <a:pt x="47484" y="34418"/>
                  </a:lnTo>
                  <a:lnTo>
                    <a:pt x="42186" y="42291"/>
                  </a:lnTo>
                  <a:lnTo>
                    <a:pt x="34330" y="47600"/>
                  </a:lnTo>
                  <a:lnTo>
                    <a:pt x="24713" y="49547"/>
                  </a:lnTo>
                  <a:lnTo>
                    <a:pt x="15102" y="47600"/>
                  </a:lnTo>
                  <a:lnTo>
                    <a:pt x="7245" y="42291"/>
                  </a:lnTo>
                  <a:lnTo>
                    <a:pt x="1944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4" name="object 224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11671" y="3994549"/>
              <a:ext cx="53930" cy="54089"/>
            </a:xfrm>
            <a:prstGeom prst="rect">
              <a:avLst/>
            </a:prstGeom>
          </p:spPr>
        </p:pic>
        <p:sp>
          <p:nvSpPr>
            <p:cNvPr id="225" name="object 225"/>
            <p:cNvSpPr/>
            <p:nvPr/>
          </p:nvSpPr>
          <p:spPr>
            <a:xfrm>
              <a:off x="6211671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1" y="16521"/>
                  </a:lnTo>
                  <a:lnTo>
                    <a:pt x="7904" y="7925"/>
                  </a:lnTo>
                  <a:lnTo>
                    <a:pt x="16475" y="2126"/>
                  </a:lnTo>
                  <a:lnTo>
                    <a:pt x="26959" y="0"/>
                  </a:lnTo>
                  <a:lnTo>
                    <a:pt x="37460" y="2126"/>
                  </a:lnTo>
                  <a:lnTo>
                    <a:pt x="46033" y="7925"/>
                  </a:lnTo>
                  <a:lnTo>
                    <a:pt x="51812" y="16521"/>
                  </a:lnTo>
                  <a:lnTo>
                    <a:pt x="53931" y="27044"/>
                  </a:lnTo>
                  <a:lnTo>
                    <a:pt x="51812" y="37567"/>
                  </a:lnTo>
                  <a:lnTo>
                    <a:pt x="46033" y="46163"/>
                  </a:lnTo>
                  <a:lnTo>
                    <a:pt x="37460" y="51962"/>
                  </a:lnTo>
                  <a:lnTo>
                    <a:pt x="26959" y="54088"/>
                  </a:lnTo>
                  <a:lnTo>
                    <a:pt x="16475" y="51962"/>
                  </a:lnTo>
                  <a:lnTo>
                    <a:pt x="7904" y="46163"/>
                  </a:lnTo>
                  <a:lnTo>
                    <a:pt x="2121" y="37567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6" name="object 22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185744" y="4016472"/>
              <a:ext cx="58422" cy="58630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6185744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8" y="17909"/>
                  </a:lnTo>
                  <a:lnTo>
                    <a:pt x="8565" y="8589"/>
                  </a:lnTo>
                  <a:lnTo>
                    <a:pt x="17853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6"/>
                  </a:lnTo>
                  <a:lnTo>
                    <a:pt x="49872" y="50043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53" y="56326"/>
                  </a:lnTo>
                  <a:lnTo>
                    <a:pt x="8565" y="50043"/>
                  </a:lnTo>
                  <a:lnTo>
                    <a:pt x="2298" y="40726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28" name="object 22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159805" y="4038409"/>
              <a:ext cx="62950" cy="63149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6159804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61"/>
                  </a:lnTo>
                  <a:lnTo>
                    <a:pt x="53737" y="53897"/>
                  </a:lnTo>
                  <a:lnTo>
                    <a:pt x="43733" y="60665"/>
                  </a:lnTo>
                  <a:lnTo>
                    <a:pt x="31474" y="63148"/>
                  </a:lnTo>
                  <a:lnTo>
                    <a:pt x="19236" y="60665"/>
                  </a:lnTo>
                  <a:lnTo>
                    <a:pt x="9230" y="53897"/>
                  </a:lnTo>
                  <a:lnTo>
                    <a:pt x="2477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0" name="object 23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414438" y="3950698"/>
              <a:ext cx="44899" cy="45007"/>
            </a:xfrm>
            <a:prstGeom prst="rect">
              <a:avLst/>
            </a:prstGeom>
          </p:spPr>
        </p:pic>
        <p:sp>
          <p:nvSpPr>
            <p:cNvPr id="231" name="object 231"/>
            <p:cNvSpPr/>
            <p:nvPr/>
          </p:nvSpPr>
          <p:spPr>
            <a:xfrm>
              <a:off x="6414438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6" y="6595"/>
                  </a:lnTo>
                  <a:lnTo>
                    <a:pt x="13714" y="1769"/>
                  </a:lnTo>
                  <a:lnTo>
                    <a:pt x="22456" y="0"/>
                  </a:lnTo>
                  <a:lnTo>
                    <a:pt x="31176" y="1769"/>
                  </a:lnTo>
                  <a:lnTo>
                    <a:pt x="38312" y="6595"/>
                  </a:lnTo>
                  <a:lnTo>
                    <a:pt x="43131" y="13752"/>
                  </a:lnTo>
                  <a:lnTo>
                    <a:pt x="44900" y="22514"/>
                  </a:lnTo>
                  <a:lnTo>
                    <a:pt x="43131" y="31268"/>
                  </a:lnTo>
                  <a:lnTo>
                    <a:pt x="38312" y="38417"/>
                  </a:lnTo>
                  <a:lnTo>
                    <a:pt x="31176" y="43238"/>
                  </a:lnTo>
                  <a:lnTo>
                    <a:pt x="22456" y="45005"/>
                  </a:lnTo>
                  <a:lnTo>
                    <a:pt x="13714" y="43238"/>
                  </a:lnTo>
                  <a:lnTo>
                    <a:pt x="6576" y="38417"/>
                  </a:lnTo>
                  <a:lnTo>
                    <a:pt x="1764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2" name="object 23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398706" y="3972623"/>
              <a:ext cx="49416" cy="49547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6398706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3" y="0"/>
                  </a:lnTo>
                  <a:lnTo>
                    <a:pt x="34318" y="1949"/>
                  </a:lnTo>
                  <a:lnTo>
                    <a:pt x="42171" y="7262"/>
                  </a:lnTo>
                  <a:lnTo>
                    <a:pt x="47471" y="15139"/>
                  </a:lnTo>
                  <a:lnTo>
                    <a:pt x="49415" y="24779"/>
                  </a:lnTo>
                  <a:lnTo>
                    <a:pt x="47471" y="34418"/>
                  </a:lnTo>
                  <a:lnTo>
                    <a:pt x="42171" y="42291"/>
                  </a:lnTo>
                  <a:lnTo>
                    <a:pt x="34318" y="47600"/>
                  </a:lnTo>
                  <a:lnTo>
                    <a:pt x="24713" y="49547"/>
                  </a:lnTo>
                  <a:lnTo>
                    <a:pt x="15092" y="47600"/>
                  </a:lnTo>
                  <a:lnTo>
                    <a:pt x="7236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4" name="object 234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382975" y="3994548"/>
              <a:ext cx="53919" cy="54076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6382975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1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3" y="2126"/>
                  </a:lnTo>
                  <a:lnTo>
                    <a:pt x="46020" y="7925"/>
                  </a:lnTo>
                  <a:lnTo>
                    <a:pt x="51799" y="16521"/>
                  </a:lnTo>
                  <a:lnTo>
                    <a:pt x="53919" y="27044"/>
                  </a:lnTo>
                  <a:lnTo>
                    <a:pt x="51799" y="37565"/>
                  </a:lnTo>
                  <a:lnTo>
                    <a:pt x="46020" y="46157"/>
                  </a:lnTo>
                  <a:lnTo>
                    <a:pt x="37453" y="51952"/>
                  </a:lnTo>
                  <a:lnTo>
                    <a:pt x="26971" y="54076"/>
                  </a:lnTo>
                  <a:lnTo>
                    <a:pt x="16475" y="51952"/>
                  </a:lnTo>
                  <a:lnTo>
                    <a:pt x="7901" y="46157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6" name="object 23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367243" y="4016473"/>
              <a:ext cx="58422" cy="58619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6367244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2" y="50037"/>
                  </a:lnTo>
                  <a:lnTo>
                    <a:pt x="40589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38" name="object 23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6351524" y="4038409"/>
              <a:ext cx="62914" cy="63149"/>
            </a:xfrm>
            <a:prstGeom prst="rect">
              <a:avLst/>
            </a:prstGeom>
          </p:spPr>
        </p:pic>
        <p:sp>
          <p:nvSpPr>
            <p:cNvPr id="239" name="object 239"/>
            <p:cNvSpPr/>
            <p:nvPr/>
          </p:nvSpPr>
          <p:spPr>
            <a:xfrm>
              <a:off x="6351523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6" y="2482"/>
                  </a:lnTo>
                  <a:lnTo>
                    <a:pt x="31462" y="0"/>
                  </a:lnTo>
                  <a:lnTo>
                    <a:pt x="43712" y="2482"/>
                  </a:lnTo>
                  <a:lnTo>
                    <a:pt x="53708" y="9250"/>
                  </a:lnTo>
                  <a:lnTo>
                    <a:pt x="60444" y="19286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0" name="object 24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6575222" y="3950686"/>
              <a:ext cx="44876" cy="45030"/>
            </a:xfrm>
            <a:prstGeom prst="rect">
              <a:avLst/>
            </a:prstGeom>
          </p:spPr>
        </p:pic>
        <p:sp>
          <p:nvSpPr>
            <p:cNvPr id="241" name="object 241"/>
            <p:cNvSpPr/>
            <p:nvPr/>
          </p:nvSpPr>
          <p:spPr>
            <a:xfrm>
              <a:off x="6575222" y="3950686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27"/>
                  </a:moveTo>
                  <a:lnTo>
                    <a:pt x="1765" y="13762"/>
                  </a:lnTo>
                  <a:lnTo>
                    <a:pt x="6577" y="6601"/>
                  </a:lnTo>
                  <a:lnTo>
                    <a:pt x="13708" y="1771"/>
                  </a:lnTo>
                  <a:lnTo>
                    <a:pt x="22431" y="0"/>
                  </a:lnTo>
                  <a:lnTo>
                    <a:pt x="31167" y="1771"/>
                  </a:lnTo>
                  <a:lnTo>
                    <a:pt x="38301" y="6601"/>
                  </a:lnTo>
                  <a:lnTo>
                    <a:pt x="43112" y="13762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1" y="38436"/>
                  </a:lnTo>
                  <a:lnTo>
                    <a:pt x="31167" y="43260"/>
                  </a:lnTo>
                  <a:lnTo>
                    <a:pt x="22431" y="45030"/>
                  </a:lnTo>
                  <a:lnTo>
                    <a:pt x="13708" y="43260"/>
                  </a:lnTo>
                  <a:lnTo>
                    <a:pt x="6577" y="38436"/>
                  </a:lnTo>
                  <a:lnTo>
                    <a:pt x="1765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2" name="object 24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568089" y="3972623"/>
              <a:ext cx="49391" cy="49547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656808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8" y="7262"/>
                  </a:lnTo>
                  <a:lnTo>
                    <a:pt x="15087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7" y="47600"/>
                  </a:lnTo>
                  <a:lnTo>
                    <a:pt x="7238" y="42291"/>
                  </a:lnTo>
                  <a:lnTo>
                    <a:pt x="1942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4" name="object 244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560968" y="3994549"/>
              <a:ext cx="53893" cy="54089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6560968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5" y="2126"/>
                  </a:lnTo>
                  <a:lnTo>
                    <a:pt x="26935" y="0"/>
                  </a:lnTo>
                  <a:lnTo>
                    <a:pt x="37435" y="2126"/>
                  </a:lnTo>
                  <a:lnTo>
                    <a:pt x="46003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67"/>
                  </a:lnTo>
                  <a:lnTo>
                    <a:pt x="46003" y="46163"/>
                  </a:lnTo>
                  <a:lnTo>
                    <a:pt x="37435" y="51962"/>
                  </a:lnTo>
                  <a:lnTo>
                    <a:pt x="26935" y="54088"/>
                  </a:lnTo>
                  <a:lnTo>
                    <a:pt x="16455" y="51962"/>
                  </a:lnTo>
                  <a:lnTo>
                    <a:pt x="7892" y="46163"/>
                  </a:lnTo>
                  <a:lnTo>
                    <a:pt x="2118" y="37567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6" name="object 246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3835" y="4016472"/>
              <a:ext cx="58409" cy="58630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6553835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6"/>
                  </a:lnTo>
                  <a:lnTo>
                    <a:pt x="49860" y="50043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3"/>
                  </a:lnTo>
                  <a:lnTo>
                    <a:pt x="2295" y="40726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48" name="object 24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546714" y="4038409"/>
              <a:ext cx="62913" cy="63149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6546714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2" y="2482"/>
                  </a:lnTo>
                  <a:lnTo>
                    <a:pt x="53702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61"/>
                  </a:lnTo>
                  <a:lnTo>
                    <a:pt x="53702" y="53897"/>
                  </a:lnTo>
                  <a:lnTo>
                    <a:pt x="43702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0" name="object 250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706633" y="3950698"/>
              <a:ext cx="44875" cy="45007"/>
            </a:xfrm>
            <a:prstGeom prst="rect">
              <a:avLst/>
            </a:prstGeom>
          </p:spPr>
        </p:pic>
        <p:sp>
          <p:nvSpPr>
            <p:cNvPr id="251" name="object 251"/>
            <p:cNvSpPr/>
            <p:nvPr/>
          </p:nvSpPr>
          <p:spPr>
            <a:xfrm>
              <a:off x="6706633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3" y="13752"/>
                  </a:lnTo>
                  <a:lnTo>
                    <a:pt x="6571" y="6595"/>
                  </a:lnTo>
                  <a:lnTo>
                    <a:pt x="13698" y="1769"/>
                  </a:lnTo>
                  <a:lnTo>
                    <a:pt x="22420" y="0"/>
                  </a:lnTo>
                  <a:lnTo>
                    <a:pt x="31162" y="1769"/>
                  </a:lnTo>
                  <a:lnTo>
                    <a:pt x="38300" y="6595"/>
                  </a:lnTo>
                  <a:lnTo>
                    <a:pt x="43111" y="13752"/>
                  </a:lnTo>
                  <a:lnTo>
                    <a:pt x="44876" y="22514"/>
                  </a:lnTo>
                  <a:lnTo>
                    <a:pt x="43111" y="31268"/>
                  </a:lnTo>
                  <a:lnTo>
                    <a:pt x="38300" y="38417"/>
                  </a:lnTo>
                  <a:lnTo>
                    <a:pt x="31162" y="43238"/>
                  </a:lnTo>
                  <a:lnTo>
                    <a:pt x="22420" y="45005"/>
                  </a:lnTo>
                  <a:lnTo>
                    <a:pt x="13698" y="43238"/>
                  </a:lnTo>
                  <a:lnTo>
                    <a:pt x="6571" y="38417"/>
                  </a:lnTo>
                  <a:lnTo>
                    <a:pt x="1763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2" name="object 25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6709299" y="3972623"/>
              <a:ext cx="49391" cy="49547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670929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0" y="15139"/>
                  </a:lnTo>
                  <a:lnTo>
                    <a:pt x="7232" y="7262"/>
                  </a:lnTo>
                  <a:lnTo>
                    <a:pt x="15076" y="1949"/>
                  </a:lnTo>
                  <a:lnTo>
                    <a:pt x="24677" y="0"/>
                  </a:lnTo>
                  <a:lnTo>
                    <a:pt x="34304" y="1949"/>
                  </a:lnTo>
                  <a:lnTo>
                    <a:pt x="42159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18"/>
                  </a:lnTo>
                  <a:lnTo>
                    <a:pt x="42159" y="42291"/>
                  </a:lnTo>
                  <a:lnTo>
                    <a:pt x="34304" y="47600"/>
                  </a:lnTo>
                  <a:lnTo>
                    <a:pt x="24677" y="49547"/>
                  </a:lnTo>
                  <a:lnTo>
                    <a:pt x="15076" y="47600"/>
                  </a:lnTo>
                  <a:lnTo>
                    <a:pt x="7232" y="42291"/>
                  </a:lnTo>
                  <a:lnTo>
                    <a:pt x="1940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4" name="object 25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6711965" y="3994549"/>
              <a:ext cx="53906" cy="54076"/>
            </a:xfrm>
            <a:prstGeom prst="rect">
              <a:avLst/>
            </a:prstGeom>
          </p:spPr>
        </p:pic>
        <p:sp>
          <p:nvSpPr>
            <p:cNvPr id="255" name="object 255"/>
            <p:cNvSpPr/>
            <p:nvPr/>
          </p:nvSpPr>
          <p:spPr>
            <a:xfrm>
              <a:off x="6711965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1"/>
                  </a:lnTo>
                  <a:lnTo>
                    <a:pt x="7889" y="7925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6" y="2126"/>
                  </a:lnTo>
                  <a:lnTo>
                    <a:pt x="46015" y="7925"/>
                  </a:lnTo>
                  <a:lnTo>
                    <a:pt x="51790" y="16521"/>
                  </a:lnTo>
                  <a:lnTo>
                    <a:pt x="53906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6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6" name="object 256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6714630" y="4016472"/>
              <a:ext cx="58398" cy="58619"/>
            </a:xfrm>
            <a:prstGeom prst="rect">
              <a:avLst/>
            </a:prstGeom>
          </p:spPr>
        </p:pic>
        <p:sp>
          <p:nvSpPr>
            <p:cNvPr id="257" name="object 257"/>
            <p:cNvSpPr/>
            <p:nvPr/>
          </p:nvSpPr>
          <p:spPr>
            <a:xfrm>
              <a:off x="6714630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3" y="8589"/>
                  </a:lnTo>
                  <a:lnTo>
                    <a:pt x="56106" y="17909"/>
                  </a:lnTo>
                  <a:lnTo>
                    <a:pt x="58397" y="29321"/>
                  </a:lnTo>
                  <a:lnTo>
                    <a:pt x="56106" y="40724"/>
                  </a:lnTo>
                  <a:lnTo>
                    <a:pt x="49853" y="50037"/>
                  </a:lnTo>
                  <a:lnTo>
                    <a:pt x="40575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58" name="object 258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6717297" y="4038409"/>
              <a:ext cx="62913" cy="63149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6717296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5" y="9250"/>
                  </a:lnTo>
                  <a:lnTo>
                    <a:pt x="19215" y="2482"/>
                  </a:lnTo>
                  <a:lnTo>
                    <a:pt x="31462" y="0"/>
                  </a:lnTo>
                  <a:lnTo>
                    <a:pt x="43717" y="2482"/>
                  </a:lnTo>
                  <a:lnTo>
                    <a:pt x="53713" y="9250"/>
                  </a:lnTo>
                  <a:lnTo>
                    <a:pt x="60446" y="19286"/>
                  </a:lnTo>
                  <a:lnTo>
                    <a:pt x="62913" y="31574"/>
                  </a:lnTo>
                  <a:lnTo>
                    <a:pt x="60446" y="43861"/>
                  </a:lnTo>
                  <a:lnTo>
                    <a:pt x="53713" y="53897"/>
                  </a:lnTo>
                  <a:lnTo>
                    <a:pt x="43717" y="60665"/>
                  </a:lnTo>
                  <a:lnTo>
                    <a:pt x="31462" y="63148"/>
                  </a:lnTo>
                  <a:lnTo>
                    <a:pt x="19215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0" name="object 260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868414" y="3950697"/>
              <a:ext cx="44888" cy="45007"/>
            </a:xfrm>
            <a:prstGeom prst="rect">
              <a:avLst/>
            </a:prstGeom>
          </p:spPr>
        </p:pic>
        <p:sp>
          <p:nvSpPr>
            <p:cNvPr id="261" name="object 261"/>
            <p:cNvSpPr/>
            <p:nvPr/>
          </p:nvSpPr>
          <p:spPr>
            <a:xfrm>
              <a:off x="6868415" y="395069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79" y="6595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5"/>
                  </a:lnTo>
                  <a:lnTo>
                    <a:pt x="43122" y="13752"/>
                  </a:lnTo>
                  <a:lnTo>
                    <a:pt x="44888" y="22514"/>
                  </a:lnTo>
                  <a:lnTo>
                    <a:pt x="43122" y="31268"/>
                  </a:lnTo>
                  <a:lnTo>
                    <a:pt x="38309" y="38417"/>
                  </a:lnTo>
                  <a:lnTo>
                    <a:pt x="31174" y="43238"/>
                  </a:lnTo>
                  <a:lnTo>
                    <a:pt x="22444" y="45005"/>
                  </a:lnTo>
                  <a:lnTo>
                    <a:pt x="13714" y="43238"/>
                  </a:lnTo>
                  <a:lnTo>
                    <a:pt x="6579" y="38417"/>
                  </a:lnTo>
                  <a:lnTo>
                    <a:pt x="1765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2" name="object 262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6880303" y="3972623"/>
              <a:ext cx="49415" cy="49547"/>
            </a:xfrm>
            <a:prstGeom prst="rect">
              <a:avLst/>
            </a:prstGeom>
          </p:spPr>
        </p:pic>
        <p:sp>
          <p:nvSpPr>
            <p:cNvPr id="263" name="object 263"/>
            <p:cNvSpPr/>
            <p:nvPr/>
          </p:nvSpPr>
          <p:spPr>
            <a:xfrm>
              <a:off x="6880304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9" y="7262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8" y="1949"/>
                  </a:lnTo>
                  <a:lnTo>
                    <a:pt x="42174" y="7262"/>
                  </a:lnTo>
                  <a:lnTo>
                    <a:pt x="47472" y="15139"/>
                  </a:lnTo>
                  <a:lnTo>
                    <a:pt x="49415" y="24779"/>
                  </a:lnTo>
                  <a:lnTo>
                    <a:pt x="47472" y="34423"/>
                  </a:lnTo>
                  <a:lnTo>
                    <a:pt x="42174" y="42295"/>
                  </a:lnTo>
                  <a:lnTo>
                    <a:pt x="34318" y="47602"/>
                  </a:lnTo>
                  <a:lnTo>
                    <a:pt x="24701" y="49547"/>
                  </a:lnTo>
                  <a:lnTo>
                    <a:pt x="15092" y="47602"/>
                  </a:lnTo>
                  <a:lnTo>
                    <a:pt x="7239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4" name="object 264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892203" y="3994549"/>
              <a:ext cx="53919" cy="54076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6892203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1"/>
                  </a:lnTo>
                  <a:lnTo>
                    <a:pt x="7898" y="7925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1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7"/>
                  </a:lnTo>
                  <a:lnTo>
                    <a:pt x="37448" y="51952"/>
                  </a:lnTo>
                  <a:lnTo>
                    <a:pt x="26947" y="54076"/>
                  </a:lnTo>
                  <a:lnTo>
                    <a:pt x="16464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6" name="object 266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6904104" y="4016472"/>
              <a:ext cx="58433" cy="58619"/>
            </a:xfrm>
            <a:prstGeom prst="rect">
              <a:avLst/>
            </a:prstGeom>
          </p:spPr>
        </p:pic>
        <p:sp>
          <p:nvSpPr>
            <p:cNvPr id="267" name="object 267"/>
            <p:cNvSpPr/>
            <p:nvPr/>
          </p:nvSpPr>
          <p:spPr>
            <a:xfrm>
              <a:off x="6904104" y="401647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6" y="17909"/>
                  </a:lnTo>
                  <a:lnTo>
                    <a:pt x="8559" y="8589"/>
                  </a:lnTo>
                  <a:lnTo>
                    <a:pt x="17842" y="2304"/>
                  </a:lnTo>
                  <a:lnTo>
                    <a:pt x="29205" y="0"/>
                  </a:lnTo>
                  <a:lnTo>
                    <a:pt x="40581" y="2304"/>
                  </a:lnTo>
                  <a:lnTo>
                    <a:pt x="49872" y="8589"/>
                  </a:lnTo>
                  <a:lnTo>
                    <a:pt x="56136" y="17909"/>
                  </a:lnTo>
                  <a:lnTo>
                    <a:pt x="58434" y="29321"/>
                  </a:lnTo>
                  <a:lnTo>
                    <a:pt x="56136" y="40724"/>
                  </a:lnTo>
                  <a:lnTo>
                    <a:pt x="49872" y="50037"/>
                  </a:lnTo>
                  <a:lnTo>
                    <a:pt x="40581" y="56316"/>
                  </a:lnTo>
                  <a:lnTo>
                    <a:pt x="29205" y="58618"/>
                  </a:lnTo>
                  <a:lnTo>
                    <a:pt x="17842" y="56316"/>
                  </a:lnTo>
                  <a:lnTo>
                    <a:pt x="8559" y="50037"/>
                  </a:lnTo>
                  <a:lnTo>
                    <a:pt x="2296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68" name="object 268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6916006" y="4038409"/>
              <a:ext cx="62948" cy="63149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6916005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3" y="2482"/>
                  </a:lnTo>
                  <a:lnTo>
                    <a:pt x="53725" y="9250"/>
                  </a:lnTo>
                  <a:lnTo>
                    <a:pt x="60474" y="19286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70" name="object 270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030972" y="3947692"/>
              <a:ext cx="74350" cy="74479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7055919" y="397262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8" y="7262"/>
                  </a:lnTo>
                  <a:lnTo>
                    <a:pt x="15087" y="1949"/>
                  </a:lnTo>
                  <a:lnTo>
                    <a:pt x="24689" y="0"/>
                  </a:lnTo>
                  <a:lnTo>
                    <a:pt x="34306" y="1949"/>
                  </a:lnTo>
                  <a:lnTo>
                    <a:pt x="42162" y="7262"/>
                  </a:lnTo>
                  <a:lnTo>
                    <a:pt x="47460" y="15139"/>
                  </a:lnTo>
                  <a:lnTo>
                    <a:pt x="49403" y="24779"/>
                  </a:lnTo>
                  <a:lnTo>
                    <a:pt x="47460" y="34423"/>
                  </a:lnTo>
                  <a:lnTo>
                    <a:pt x="42162" y="42295"/>
                  </a:lnTo>
                  <a:lnTo>
                    <a:pt x="34306" y="47602"/>
                  </a:lnTo>
                  <a:lnTo>
                    <a:pt x="24689" y="49547"/>
                  </a:lnTo>
                  <a:lnTo>
                    <a:pt x="15087" y="47602"/>
                  </a:lnTo>
                  <a:lnTo>
                    <a:pt x="7238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72" name="object 27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077858" y="3994549"/>
              <a:ext cx="53919" cy="54076"/>
            </a:xfrm>
            <a:prstGeom prst="rect">
              <a:avLst/>
            </a:prstGeom>
          </p:spPr>
        </p:pic>
        <p:sp>
          <p:nvSpPr>
            <p:cNvPr id="273" name="object 273"/>
            <p:cNvSpPr/>
            <p:nvPr/>
          </p:nvSpPr>
          <p:spPr>
            <a:xfrm>
              <a:off x="7077858" y="399454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1"/>
                  </a:lnTo>
                  <a:lnTo>
                    <a:pt x="7898" y="7925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1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7"/>
                  </a:lnTo>
                  <a:lnTo>
                    <a:pt x="37448" y="51952"/>
                  </a:lnTo>
                  <a:lnTo>
                    <a:pt x="26947" y="54076"/>
                  </a:lnTo>
                  <a:lnTo>
                    <a:pt x="16464" y="51952"/>
                  </a:lnTo>
                  <a:lnTo>
                    <a:pt x="7898" y="46157"/>
                  </a:lnTo>
                  <a:lnTo>
                    <a:pt x="2119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74" name="object 27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099810" y="4016473"/>
              <a:ext cx="58422" cy="58619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7099810" y="401647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7" y="2304"/>
                  </a:lnTo>
                  <a:lnTo>
                    <a:pt x="29192" y="0"/>
                  </a:lnTo>
                  <a:lnTo>
                    <a:pt x="40579" y="2304"/>
                  </a:lnTo>
                  <a:lnTo>
                    <a:pt x="49868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68" y="50037"/>
                  </a:lnTo>
                  <a:lnTo>
                    <a:pt x="40579" y="56316"/>
                  </a:lnTo>
                  <a:lnTo>
                    <a:pt x="29192" y="58618"/>
                  </a:lnTo>
                  <a:lnTo>
                    <a:pt x="17837" y="56316"/>
                  </a:lnTo>
                  <a:lnTo>
                    <a:pt x="8557" y="50037"/>
                  </a:lnTo>
                  <a:lnTo>
                    <a:pt x="2296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76" name="object 276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121751" y="4038409"/>
              <a:ext cx="62936" cy="63149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7121750" y="403841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0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5" y="53897"/>
                  </a:lnTo>
                  <a:lnTo>
                    <a:pt x="43721" y="60665"/>
                  </a:lnTo>
                  <a:lnTo>
                    <a:pt x="31462" y="63148"/>
                  </a:lnTo>
                  <a:lnTo>
                    <a:pt x="19220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78" name="object 278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6324685" y="3287618"/>
              <a:ext cx="44888" cy="45006"/>
            </a:xfrm>
            <a:prstGeom prst="rect">
              <a:avLst/>
            </a:prstGeom>
          </p:spPr>
        </p:pic>
        <p:sp>
          <p:nvSpPr>
            <p:cNvPr id="279" name="object 279"/>
            <p:cNvSpPr/>
            <p:nvPr/>
          </p:nvSpPr>
          <p:spPr>
            <a:xfrm>
              <a:off x="6324685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4" y="13741"/>
                  </a:lnTo>
                  <a:lnTo>
                    <a:pt x="6577" y="6589"/>
                  </a:lnTo>
                  <a:lnTo>
                    <a:pt x="13719" y="1767"/>
                  </a:lnTo>
                  <a:lnTo>
                    <a:pt x="22468" y="0"/>
                  </a:lnTo>
                  <a:lnTo>
                    <a:pt x="31189" y="1767"/>
                  </a:lnTo>
                  <a:lnTo>
                    <a:pt x="38316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6" y="38416"/>
                  </a:lnTo>
                  <a:lnTo>
                    <a:pt x="31189" y="43237"/>
                  </a:lnTo>
                  <a:lnTo>
                    <a:pt x="22468" y="45005"/>
                  </a:lnTo>
                  <a:lnTo>
                    <a:pt x="13719" y="43237"/>
                  </a:lnTo>
                  <a:lnTo>
                    <a:pt x="6577" y="38416"/>
                  </a:lnTo>
                  <a:lnTo>
                    <a:pt x="1764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0" name="object 280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6303201" y="3270886"/>
              <a:ext cx="49402" cy="49535"/>
            </a:xfrm>
            <a:prstGeom prst="rect">
              <a:avLst/>
            </a:prstGeom>
          </p:spPr>
        </p:pic>
        <p:sp>
          <p:nvSpPr>
            <p:cNvPr id="281" name="object 281"/>
            <p:cNvSpPr/>
            <p:nvPr/>
          </p:nvSpPr>
          <p:spPr>
            <a:xfrm>
              <a:off x="6303202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21" y="1947"/>
                  </a:lnTo>
                  <a:lnTo>
                    <a:pt x="42170" y="7256"/>
                  </a:lnTo>
                  <a:lnTo>
                    <a:pt x="47462" y="15129"/>
                  </a:lnTo>
                  <a:lnTo>
                    <a:pt x="49403" y="24767"/>
                  </a:lnTo>
                  <a:lnTo>
                    <a:pt x="47462" y="34411"/>
                  </a:lnTo>
                  <a:lnTo>
                    <a:pt x="42170" y="42283"/>
                  </a:lnTo>
                  <a:lnTo>
                    <a:pt x="34321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2" name="object 282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281718" y="3254152"/>
              <a:ext cx="53906" cy="54066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6281718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7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4" name="object 284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6260234" y="3237420"/>
              <a:ext cx="58411" cy="58606"/>
            </a:xfrm>
            <a:prstGeom prst="rect">
              <a:avLst/>
            </a:prstGeom>
          </p:spPr>
        </p:pic>
        <p:sp>
          <p:nvSpPr>
            <p:cNvPr id="285" name="object 285"/>
            <p:cNvSpPr/>
            <p:nvPr/>
          </p:nvSpPr>
          <p:spPr>
            <a:xfrm>
              <a:off x="6260234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2" y="2302"/>
                  </a:lnTo>
                  <a:lnTo>
                    <a:pt x="49864" y="8583"/>
                  </a:lnTo>
                  <a:lnTo>
                    <a:pt x="56118" y="17899"/>
                  </a:lnTo>
                  <a:lnTo>
                    <a:pt x="58410" y="29309"/>
                  </a:lnTo>
                  <a:lnTo>
                    <a:pt x="56118" y="40712"/>
                  </a:lnTo>
                  <a:lnTo>
                    <a:pt x="49864" y="50025"/>
                  </a:lnTo>
                  <a:lnTo>
                    <a:pt x="40582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6" name="object 286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6238750" y="3220688"/>
              <a:ext cx="62925" cy="63135"/>
            </a:xfrm>
            <a:prstGeom prst="rect">
              <a:avLst/>
            </a:prstGeom>
          </p:spPr>
        </p:pic>
        <p:sp>
          <p:nvSpPr>
            <p:cNvPr id="287" name="object 287"/>
            <p:cNvSpPr/>
            <p:nvPr/>
          </p:nvSpPr>
          <p:spPr>
            <a:xfrm>
              <a:off x="6238750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4" y="2482"/>
                  </a:lnTo>
                  <a:lnTo>
                    <a:pt x="53717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17" y="53891"/>
                  </a:lnTo>
                  <a:lnTo>
                    <a:pt x="43714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88" name="object 288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485841" y="3287618"/>
              <a:ext cx="44888" cy="45006"/>
            </a:xfrm>
            <a:prstGeom prst="rect">
              <a:avLst/>
            </a:prstGeom>
          </p:spPr>
        </p:pic>
        <p:sp>
          <p:nvSpPr>
            <p:cNvPr id="289" name="object 289"/>
            <p:cNvSpPr/>
            <p:nvPr/>
          </p:nvSpPr>
          <p:spPr>
            <a:xfrm>
              <a:off x="6485841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74" y="1767"/>
                  </a:lnTo>
                  <a:lnTo>
                    <a:pt x="38312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2" y="38416"/>
                  </a:lnTo>
                  <a:lnTo>
                    <a:pt x="31174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90" name="object 290"/>
            <p:cNvSpPr/>
            <p:nvPr/>
          </p:nvSpPr>
          <p:spPr>
            <a:xfrm>
              <a:off x="6473832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306" y="1947"/>
                  </a:lnTo>
                  <a:lnTo>
                    <a:pt x="42165" y="7256"/>
                  </a:lnTo>
                  <a:lnTo>
                    <a:pt x="47461" y="15129"/>
                  </a:lnTo>
                  <a:lnTo>
                    <a:pt x="49403" y="24767"/>
                  </a:lnTo>
                  <a:lnTo>
                    <a:pt x="47461" y="34411"/>
                  </a:lnTo>
                  <a:lnTo>
                    <a:pt x="42165" y="42283"/>
                  </a:lnTo>
                  <a:lnTo>
                    <a:pt x="34306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91" name="object 29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473833" y="3270886"/>
              <a:ext cx="49404" cy="49535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461836" y="3254152"/>
              <a:ext cx="53894" cy="54066"/>
            </a:xfrm>
            <a:prstGeom prst="rect">
              <a:avLst/>
            </a:prstGeom>
          </p:spPr>
        </p:pic>
        <p:sp>
          <p:nvSpPr>
            <p:cNvPr id="293" name="object 293"/>
            <p:cNvSpPr/>
            <p:nvPr/>
          </p:nvSpPr>
          <p:spPr>
            <a:xfrm>
              <a:off x="6461836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6" y="7919"/>
                  </a:lnTo>
                  <a:lnTo>
                    <a:pt x="16444" y="2124"/>
                  </a:lnTo>
                  <a:lnTo>
                    <a:pt x="26923" y="0"/>
                  </a:lnTo>
                  <a:lnTo>
                    <a:pt x="37429" y="2124"/>
                  </a:lnTo>
                  <a:lnTo>
                    <a:pt x="46002" y="7919"/>
                  </a:lnTo>
                  <a:lnTo>
                    <a:pt x="51777" y="16511"/>
                  </a:lnTo>
                  <a:lnTo>
                    <a:pt x="53894" y="27032"/>
                  </a:lnTo>
                  <a:lnTo>
                    <a:pt x="51777" y="37558"/>
                  </a:lnTo>
                  <a:lnTo>
                    <a:pt x="46002" y="46150"/>
                  </a:lnTo>
                  <a:lnTo>
                    <a:pt x="37429" y="51941"/>
                  </a:lnTo>
                  <a:lnTo>
                    <a:pt x="26923" y="54064"/>
                  </a:lnTo>
                  <a:lnTo>
                    <a:pt x="16444" y="51941"/>
                  </a:lnTo>
                  <a:lnTo>
                    <a:pt x="7886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94" name="object 294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449839" y="3237420"/>
              <a:ext cx="58398" cy="58606"/>
            </a:xfrm>
            <a:prstGeom prst="rect">
              <a:avLst/>
            </a:prstGeom>
          </p:spPr>
        </p:pic>
        <p:sp>
          <p:nvSpPr>
            <p:cNvPr id="295" name="object 295"/>
            <p:cNvSpPr/>
            <p:nvPr/>
          </p:nvSpPr>
          <p:spPr>
            <a:xfrm>
              <a:off x="6449839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47" y="8583"/>
                  </a:lnTo>
                  <a:lnTo>
                    <a:pt x="17822" y="2302"/>
                  </a:lnTo>
                  <a:lnTo>
                    <a:pt x="29181" y="0"/>
                  </a:lnTo>
                  <a:lnTo>
                    <a:pt x="40560" y="2302"/>
                  </a:lnTo>
                  <a:lnTo>
                    <a:pt x="49846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6" y="50025"/>
                  </a:lnTo>
                  <a:lnTo>
                    <a:pt x="40560" y="56304"/>
                  </a:lnTo>
                  <a:lnTo>
                    <a:pt x="29181" y="58606"/>
                  </a:lnTo>
                  <a:lnTo>
                    <a:pt x="17822" y="56304"/>
                  </a:lnTo>
                  <a:lnTo>
                    <a:pt x="8547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96" name="object 29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6437831" y="3220688"/>
              <a:ext cx="62913" cy="63135"/>
            </a:xfrm>
            <a:prstGeom prst="rect">
              <a:avLst/>
            </a:prstGeom>
          </p:spPr>
        </p:pic>
        <p:sp>
          <p:nvSpPr>
            <p:cNvPr id="297" name="object 297"/>
            <p:cNvSpPr/>
            <p:nvPr/>
          </p:nvSpPr>
          <p:spPr>
            <a:xfrm>
              <a:off x="6437830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6" y="9250"/>
                  </a:lnTo>
                  <a:lnTo>
                    <a:pt x="19195" y="2482"/>
                  </a:lnTo>
                  <a:lnTo>
                    <a:pt x="31426" y="0"/>
                  </a:lnTo>
                  <a:lnTo>
                    <a:pt x="43692" y="2482"/>
                  </a:lnTo>
                  <a:lnTo>
                    <a:pt x="53699" y="9250"/>
                  </a:lnTo>
                  <a:lnTo>
                    <a:pt x="60442" y="19286"/>
                  </a:lnTo>
                  <a:lnTo>
                    <a:pt x="62913" y="31574"/>
                  </a:lnTo>
                  <a:lnTo>
                    <a:pt x="60442" y="43859"/>
                  </a:lnTo>
                  <a:lnTo>
                    <a:pt x="53699" y="53891"/>
                  </a:lnTo>
                  <a:lnTo>
                    <a:pt x="43692" y="60655"/>
                  </a:lnTo>
                  <a:lnTo>
                    <a:pt x="31426" y="63136"/>
                  </a:lnTo>
                  <a:lnTo>
                    <a:pt x="19195" y="60655"/>
                  </a:lnTo>
                  <a:lnTo>
                    <a:pt x="9206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298" name="object 29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642926" y="3287618"/>
              <a:ext cx="44889" cy="45006"/>
            </a:xfrm>
            <a:prstGeom prst="rect">
              <a:avLst/>
            </a:prstGeom>
          </p:spPr>
        </p:pic>
        <p:sp>
          <p:nvSpPr>
            <p:cNvPr id="299" name="object 299"/>
            <p:cNvSpPr/>
            <p:nvPr/>
          </p:nvSpPr>
          <p:spPr>
            <a:xfrm>
              <a:off x="6642927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1"/>
                  </a:lnTo>
                  <a:lnTo>
                    <a:pt x="6579" y="6589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9" y="1767"/>
                  </a:lnTo>
                  <a:lnTo>
                    <a:pt x="38313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3"/>
                  </a:lnTo>
                  <a:lnTo>
                    <a:pt x="38313" y="38416"/>
                  </a:lnTo>
                  <a:lnTo>
                    <a:pt x="31179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0" name="object 300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6640069" y="3270886"/>
              <a:ext cx="49380" cy="49535"/>
            </a:xfrm>
            <a:prstGeom prst="rect">
              <a:avLst/>
            </a:prstGeom>
          </p:spPr>
        </p:pic>
        <p:sp>
          <p:nvSpPr>
            <p:cNvPr id="301" name="object 301"/>
            <p:cNvSpPr/>
            <p:nvPr/>
          </p:nvSpPr>
          <p:spPr>
            <a:xfrm>
              <a:off x="6640069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2" y="15129"/>
                  </a:lnTo>
                  <a:lnTo>
                    <a:pt x="7238" y="7256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7" y="47590"/>
                  </a:lnTo>
                  <a:lnTo>
                    <a:pt x="7238" y="42283"/>
                  </a:lnTo>
                  <a:lnTo>
                    <a:pt x="1942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2" name="object 302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6637199" y="3254152"/>
              <a:ext cx="53907" cy="54066"/>
            </a:xfrm>
            <a:prstGeom prst="rect">
              <a:avLst/>
            </a:prstGeom>
          </p:spPr>
        </p:pic>
        <p:sp>
          <p:nvSpPr>
            <p:cNvPr id="303" name="object 303"/>
            <p:cNvSpPr/>
            <p:nvPr/>
          </p:nvSpPr>
          <p:spPr>
            <a:xfrm>
              <a:off x="6637199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4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6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64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4" name="object 304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634341" y="3237420"/>
              <a:ext cx="58422" cy="58606"/>
            </a:xfrm>
            <a:prstGeom prst="rect">
              <a:avLst/>
            </a:prstGeom>
          </p:spPr>
        </p:pic>
        <p:sp>
          <p:nvSpPr>
            <p:cNvPr id="305" name="object 305"/>
            <p:cNvSpPr/>
            <p:nvPr/>
          </p:nvSpPr>
          <p:spPr>
            <a:xfrm>
              <a:off x="6634341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3" y="8583"/>
                  </a:lnTo>
                  <a:lnTo>
                    <a:pt x="17832" y="2302"/>
                  </a:lnTo>
                  <a:lnTo>
                    <a:pt x="29192" y="0"/>
                  </a:lnTo>
                  <a:lnTo>
                    <a:pt x="40573" y="2302"/>
                  </a:lnTo>
                  <a:lnTo>
                    <a:pt x="49864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4" y="50025"/>
                  </a:lnTo>
                  <a:lnTo>
                    <a:pt x="40573" y="56304"/>
                  </a:lnTo>
                  <a:lnTo>
                    <a:pt x="29192" y="58606"/>
                  </a:lnTo>
                  <a:lnTo>
                    <a:pt x="17832" y="56304"/>
                  </a:lnTo>
                  <a:lnTo>
                    <a:pt x="8553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6" name="object 306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6631471" y="3220688"/>
              <a:ext cx="62937" cy="63135"/>
            </a:xfrm>
            <a:prstGeom prst="rect">
              <a:avLst/>
            </a:prstGeom>
          </p:spPr>
        </p:pic>
        <p:sp>
          <p:nvSpPr>
            <p:cNvPr id="307" name="object 307"/>
            <p:cNvSpPr/>
            <p:nvPr/>
          </p:nvSpPr>
          <p:spPr>
            <a:xfrm>
              <a:off x="6631471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3" y="53891"/>
                  </a:lnTo>
                  <a:lnTo>
                    <a:pt x="43716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08" name="object 308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6804083" y="3287618"/>
              <a:ext cx="44877" cy="45006"/>
            </a:xfrm>
            <a:prstGeom prst="rect">
              <a:avLst/>
            </a:prstGeom>
          </p:spPr>
        </p:pic>
        <p:sp>
          <p:nvSpPr>
            <p:cNvPr id="309" name="object 309"/>
            <p:cNvSpPr/>
            <p:nvPr/>
          </p:nvSpPr>
          <p:spPr>
            <a:xfrm>
              <a:off x="6804083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5" y="13741"/>
                  </a:lnTo>
                  <a:lnTo>
                    <a:pt x="6579" y="6589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7" y="1767"/>
                  </a:lnTo>
                  <a:lnTo>
                    <a:pt x="38307" y="6589"/>
                  </a:lnTo>
                  <a:lnTo>
                    <a:pt x="43114" y="13741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14" y="43237"/>
                  </a:lnTo>
                  <a:lnTo>
                    <a:pt x="6579" y="38416"/>
                  </a:lnTo>
                  <a:lnTo>
                    <a:pt x="1765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10" name="object 310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812730" y="3270886"/>
              <a:ext cx="49378" cy="49535"/>
            </a:xfrm>
            <a:prstGeom prst="rect">
              <a:avLst/>
            </a:prstGeom>
          </p:spPr>
        </p:pic>
        <p:sp>
          <p:nvSpPr>
            <p:cNvPr id="311" name="object 311"/>
            <p:cNvSpPr/>
            <p:nvPr/>
          </p:nvSpPr>
          <p:spPr>
            <a:xfrm>
              <a:off x="6812730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2" y="15129"/>
                  </a:lnTo>
                  <a:lnTo>
                    <a:pt x="7239" y="7256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92" y="47590"/>
                  </a:lnTo>
                  <a:lnTo>
                    <a:pt x="7239" y="42283"/>
                  </a:lnTo>
                  <a:lnTo>
                    <a:pt x="1942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12" name="object 312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6821388" y="3254152"/>
              <a:ext cx="53872" cy="54066"/>
            </a:xfrm>
            <a:prstGeom prst="rect">
              <a:avLst/>
            </a:prstGeom>
          </p:spPr>
        </p:pic>
        <p:sp>
          <p:nvSpPr>
            <p:cNvPr id="313" name="object 313"/>
            <p:cNvSpPr/>
            <p:nvPr/>
          </p:nvSpPr>
          <p:spPr>
            <a:xfrm>
              <a:off x="6821388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6" y="2124"/>
                  </a:lnTo>
                  <a:lnTo>
                    <a:pt x="45993" y="7919"/>
                  </a:lnTo>
                  <a:lnTo>
                    <a:pt x="51758" y="16511"/>
                  </a:lnTo>
                  <a:lnTo>
                    <a:pt x="53871" y="27032"/>
                  </a:lnTo>
                  <a:lnTo>
                    <a:pt x="51758" y="37558"/>
                  </a:lnTo>
                  <a:lnTo>
                    <a:pt x="45993" y="46150"/>
                  </a:lnTo>
                  <a:lnTo>
                    <a:pt x="37436" y="51941"/>
                  </a:lnTo>
                  <a:lnTo>
                    <a:pt x="26947" y="54064"/>
                  </a:lnTo>
                  <a:lnTo>
                    <a:pt x="16454" y="51941"/>
                  </a:lnTo>
                  <a:lnTo>
                    <a:pt x="7889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14" name="object 314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830023" y="3237420"/>
              <a:ext cx="58398" cy="58606"/>
            </a:xfrm>
            <a:prstGeom prst="rect">
              <a:avLst/>
            </a:prstGeom>
          </p:spPr>
        </p:pic>
        <p:sp>
          <p:nvSpPr>
            <p:cNvPr id="315" name="object 315"/>
            <p:cNvSpPr/>
            <p:nvPr/>
          </p:nvSpPr>
          <p:spPr>
            <a:xfrm>
              <a:off x="6830023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0" y="2302"/>
                  </a:lnTo>
                  <a:lnTo>
                    <a:pt x="49858" y="8583"/>
                  </a:lnTo>
                  <a:lnTo>
                    <a:pt x="56107" y="17899"/>
                  </a:lnTo>
                  <a:lnTo>
                    <a:pt x="58397" y="29309"/>
                  </a:lnTo>
                  <a:lnTo>
                    <a:pt x="56107" y="40712"/>
                  </a:lnTo>
                  <a:lnTo>
                    <a:pt x="49858" y="50025"/>
                  </a:lnTo>
                  <a:lnTo>
                    <a:pt x="40580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16" name="object 316"/>
            <p:cNvSpPr/>
            <p:nvPr/>
          </p:nvSpPr>
          <p:spPr>
            <a:xfrm>
              <a:off x="6838669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711" y="2482"/>
                  </a:lnTo>
                  <a:lnTo>
                    <a:pt x="53706" y="9250"/>
                  </a:lnTo>
                  <a:lnTo>
                    <a:pt x="60436" y="19286"/>
                  </a:lnTo>
                  <a:lnTo>
                    <a:pt x="62901" y="31574"/>
                  </a:lnTo>
                  <a:lnTo>
                    <a:pt x="60436" y="43859"/>
                  </a:lnTo>
                  <a:lnTo>
                    <a:pt x="53706" y="53891"/>
                  </a:lnTo>
                  <a:lnTo>
                    <a:pt x="43711" y="60655"/>
                  </a:lnTo>
                  <a:lnTo>
                    <a:pt x="31450" y="63136"/>
                  </a:lnTo>
                  <a:lnTo>
                    <a:pt x="19205" y="60655"/>
                  </a:lnTo>
                  <a:lnTo>
                    <a:pt x="9209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17" name="object 31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6838669" y="3220688"/>
              <a:ext cx="62901" cy="63135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6968230" y="3287618"/>
              <a:ext cx="44900" cy="45006"/>
            </a:xfrm>
            <a:prstGeom prst="rect">
              <a:avLst/>
            </a:prstGeom>
          </p:spPr>
        </p:pic>
        <p:sp>
          <p:nvSpPr>
            <p:cNvPr id="319" name="object 319"/>
            <p:cNvSpPr/>
            <p:nvPr/>
          </p:nvSpPr>
          <p:spPr>
            <a:xfrm>
              <a:off x="6968231" y="328761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02"/>
                  </a:moveTo>
                  <a:lnTo>
                    <a:pt x="1766" y="13741"/>
                  </a:lnTo>
                  <a:lnTo>
                    <a:pt x="6582" y="6589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91" y="1767"/>
                  </a:lnTo>
                  <a:lnTo>
                    <a:pt x="38322" y="6589"/>
                  </a:lnTo>
                  <a:lnTo>
                    <a:pt x="43134" y="13741"/>
                  </a:lnTo>
                  <a:lnTo>
                    <a:pt x="44900" y="22502"/>
                  </a:lnTo>
                  <a:lnTo>
                    <a:pt x="43134" y="31263"/>
                  </a:lnTo>
                  <a:lnTo>
                    <a:pt x="38322" y="38416"/>
                  </a:lnTo>
                  <a:lnTo>
                    <a:pt x="31191" y="43237"/>
                  </a:lnTo>
                  <a:lnTo>
                    <a:pt x="22468" y="45005"/>
                  </a:lnTo>
                  <a:lnTo>
                    <a:pt x="13724" y="43237"/>
                  </a:lnTo>
                  <a:lnTo>
                    <a:pt x="6582" y="38416"/>
                  </a:lnTo>
                  <a:lnTo>
                    <a:pt x="1766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20" name="object 320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6985092" y="3270886"/>
              <a:ext cx="49391" cy="49535"/>
            </a:xfrm>
            <a:prstGeom prst="rect">
              <a:avLst/>
            </a:prstGeom>
          </p:spPr>
        </p:pic>
        <p:sp>
          <p:nvSpPr>
            <p:cNvPr id="321" name="object 321"/>
            <p:cNvSpPr/>
            <p:nvPr/>
          </p:nvSpPr>
          <p:spPr>
            <a:xfrm>
              <a:off x="6985091" y="32708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6" y="7256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14" y="1947"/>
                  </a:lnTo>
                  <a:lnTo>
                    <a:pt x="42159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9" y="42283"/>
                  </a:lnTo>
                  <a:lnTo>
                    <a:pt x="34314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22" name="object 322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7001939" y="3254152"/>
              <a:ext cx="53894" cy="54066"/>
            </a:xfrm>
            <a:prstGeom prst="rect">
              <a:avLst/>
            </a:prstGeom>
          </p:spPr>
        </p:pic>
        <p:sp>
          <p:nvSpPr>
            <p:cNvPr id="323" name="object 323"/>
            <p:cNvSpPr/>
            <p:nvPr/>
          </p:nvSpPr>
          <p:spPr>
            <a:xfrm>
              <a:off x="7001939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9" y="16511"/>
                  </a:lnTo>
                  <a:lnTo>
                    <a:pt x="53895" y="27032"/>
                  </a:lnTo>
                  <a:lnTo>
                    <a:pt x="51779" y="37558"/>
                  </a:lnTo>
                  <a:lnTo>
                    <a:pt x="46008" y="46150"/>
                  </a:lnTo>
                  <a:lnTo>
                    <a:pt x="37450" y="51941"/>
                  </a:lnTo>
                  <a:lnTo>
                    <a:pt x="26971" y="54064"/>
                  </a:lnTo>
                  <a:lnTo>
                    <a:pt x="16475" y="51941"/>
                  </a:lnTo>
                  <a:lnTo>
                    <a:pt x="7901" y="46150"/>
                  </a:lnTo>
                  <a:lnTo>
                    <a:pt x="2120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24" name="object 324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7018775" y="3237420"/>
              <a:ext cx="58422" cy="58606"/>
            </a:xfrm>
            <a:prstGeom prst="rect">
              <a:avLst/>
            </a:prstGeom>
          </p:spPr>
        </p:pic>
        <p:sp>
          <p:nvSpPr>
            <p:cNvPr id="325" name="object 325"/>
            <p:cNvSpPr/>
            <p:nvPr/>
          </p:nvSpPr>
          <p:spPr>
            <a:xfrm>
              <a:off x="7018775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94" y="2302"/>
                  </a:lnTo>
                  <a:lnTo>
                    <a:pt x="49873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3" y="50025"/>
                  </a:lnTo>
                  <a:lnTo>
                    <a:pt x="40594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26" name="object 326"/>
            <p:cNvSpPr/>
            <p:nvPr/>
          </p:nvSpPr>
          <p:spPr>
            <a:xfrm>
              <a:off x="7035636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0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0" y="60655"/>
                  </a:lnTo>
                  <a:lnTo>
                    <a:pt x="9216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27" name="object 327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7035636" y="3220688"/>
              <a:ext cx="62924" cy="63135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7119535" y="3254152"/>
              <a:ext cx="110665" cy="81479"/>
            </a:xfrm>
            <a:prstGeom prst="rect">
              <a:avLst/>
            </a:prstGeom>
          </p:spPr>
        </p:pic>
        <p:sp>
          <p:nvSpPr>
            <p:cNvPr id="329" name="object 329"/>
            <p:cNvSpPr/>
            <p:nvPr/>
          </p:nvSpPr>
          <p:spPr>
            <a:xfrm>
              <a:off x="7176294" y="32541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6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30" name="object 330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7203181" y="3237420"/>
              <a:ext cx="58398" cy="58606"/>
            </a:xfrm>
            <a:prstGeom prst="rect">
              <a:avLst/>
            </a:prstGeom>
          </p:spPr>
        </p:pic>
        <p:sp>
          <p:nvSpPr>
            <p:cNvPr id="331" name="object 331"/>
            <p:cNvSpPr/>
            <p:nvPr/>
          </p:nvSpPr>
          <p:spPr>
            <a:xfrm>
              <a:off x="7203181" y="32374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48" y="8583"/>
                  </a:lnTo>
                  <a:lnTo>
                    <a:pt x="17827" y="2302"/>
                  </a:lnTo>
                  <a:lnTo>
                    <a:pt x="29192" y="0"/>
                  </a:lnTo>
                  <a:lnTo>
                    <a:pt x="40565" y="2302"/>
                  </a:lnTo>
                  <a:lnTo>
                    <a:pt x="49847" y="8583"/>
                  </a:lnTo>
                  <a:lnTo>
                    <a:pt x="56104" y="17899"/>
                  </a:lnTo>
                  <a:lnTo>
                    <a:pt x="58397" y="29309"/>
                  </a:lnTo>
                  <a:lnTo>
                    <a:pt x="56104" y="40712"/>
                  </a:lnTo>
                  <a:lnTo>
                    <a:pt x="49847" y="50025"/>
                  </a:lnTo>
                  <a:lnTo>
                    <a:pt x="40565" y="56304"/>
                  </a:lnTo>
                  <a:lnTo>
                    <a:pt x="29192" y="58606"/>
                  </a:lnTo>
                  <a:lnTo>
                    <a:pt x="17827" y="56304"/>
                  </a:lnTo>
                  <a:lnTo>
                    <a:pt x="8548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32" name="object 332"/>
            <p:cNvSpPr/>
            <p:nvPr/>
          </p:nvSpPr>
          <p:spPr>
            <a:xfrm>
              <a:off x="7230056" y="322068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09" y="9250"/>
                  </a:lnTo>
                  <a:lnTo>
                    <a:pt x="19205" y="2482"/>
                  </a:lnTo>
                  <a:lnTo>
                    <a:pt x="31450" y="0"/>
                  </a:lnTo>
                  <a:lnTo>
                    <a:pt x="43695" y="2482"/>
                  </a:lnTo>
                  <a:lnTo>
                    <a:pt x="53692" y="9250"/>
                  </a:lnTo>
                  <a:lnTo>
                    <a:pt x="60430" y="19286"/>
                  </a:lnTo>
                  <a:lnTo>
                    <a:pt x="62901" y="31574"/>
                  </a:lnTo>
                  <a:lnTo>
                    <a:pt x="60430" y="43859"/>
                  </a:lnTo>
                  <a:lnTo>
                    <a:pt x="53692" y="53891"/>
                  </a:lnTo>
                  <a:lnTo>
                    <a:pt x="43695" y="60655"/>
                  </a:lnTo>
                  <a:lnTo>
                    <a:pt x="31450" y="63136"/>
                  </a:lnTo>
                  <a:lnTo>
                    <a:pt x="19205" y="60655"/>
                  </a:lnTo>
                  <a:lnTo>
                    <a:pt x="9209" y="53891"/>
                  </a:lnTo>
                  <a:lnTo>
                    <a:pt x="2470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33" name="object 333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7230056" y="3220688"/>
              <a:ext cx="62901" cy="63135"/>
            </a:xfrm>
            <a:prstGeom prst="rect">
              <a:avLst/>
            </a:prstGeom>
          </p:spPr>
        </p:pic>
        <p:pic>
          <p:nvPicPr>
            <p:cNvPr id="334" name="object 334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6485841" y="3121327"/>
              <a:ext cx="44888" cy="45018"/>
            </a:xfrm>
            <a:prstGeom prst="rect">
              <a:avLst/>
            </a:prstGeom>
          </p:spPr>
        </p:pic>
        <p:sp>
          <p:nvSpPr>
            <p:cNvPr id="335" name="object 335"/>
            <p:cNvSpPr/>
            <p:nvPr/>
          </p:nvSpPr>
          <p:spPr>
            <a:xfrm>
              <a:off x="6485841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74" y="1769"/>
                  </a:lnTo>
                  <a:lnTo>
                    <a:pt x="38312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75"/>
                  </a:lnTo>
                  <a:lnTo>
                    <a:pt x="38312" y="38428"/>
                  </a:lnTo>
                  <a:lnTo>
                    <a:pt x="31174" y="43249"/>
                  </a:lnTo>
                  <a:lnTo>
                    <a:pt x="22432" y="45017"/>
                  </a:lnTo>
                  <a:lnTo>
                    <a:pt x="13698" y="43249"/>
                  </a:lnTo>
                  <a:lnTo>
                    <a:pt x="6568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36" name="object 336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6472199" y="3094427"/>
              <a:ext cx="49380" cy="49560"/>
            </a:xfrm>
            <a:prstGeom prst="rect">
              <a:avLst/>
            </a:prstGeom>
          </p:spPr>
        </p:pic>
        <p:sp>
          <p:nvSpPr>
            <p:cNvPr id="337" name="object 337"/>
            <p:cNvSpPr/>
            <p:nvPr/>
          </p:nvSpPr>
          <p:spPr>
            <a:xfrm>
              <a:off x="6472199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39" y="15139"/>
                  </a:lnTo>
                  <a:lnTo>
                    <a:pt x="7226" y="7259"/>
                  </a:lnTo>
                  <a:lnTo>
                    <a:pt x="15066" y="1947"/>
                  </a:lnTo>
                  <a:lnTo>
                    <a:pt x="24665" y="0"/>
                  </a:lnTo>
                  <a:lnTo>
                    <a:pt x="34292" y="1947"/>
                  </a:lnTo>
                  <a:lnTo>
                    <a:pt x="42147" y="7259"/>
                  </a:lnTo>
                  <a:lnTo>
                    <a:pt x="47439" y="15139"/>
                  </a:lnTo>
                  <a:lnTo>
                    <a:pt x="49379" y="24791"/>
                  </a:lnTo>
                  <a:lnTo>
                    <a:pt x="47439" y="34430"/>
                  </a:lnTo>
                  <a:lnTo>
                    <a:pt x="42147" y="42303"/>
                  </a:lnTo>
                  <a:lnTo>
                    <a:pt x="34292" y="47612"/>
                  </a:lnTo>
                  <a:lnTo>
                    <a:pt x="24665" y="49559"/>
                  </a:lnTo>
                  <a:lnTo>
                    <a:pt x="15066" y="47612"/>
                  </a:lnTo>
                  <a:lnTo>
                    <a:pt x="7226" y="42303"/>
                  </a:lnTo>
                  <a:lnTo>
                    <a:pt x="1939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38" name="object 338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6458545" y="3067527"/>
              <a:ext cx="53894" cy="54089"/>
            </a:xfrm>
            <a:prstGeom prst="rect">
              <a:avLst/>
            </a:prstGeom>
          </p:spPr>
        </p:pic>
        <p:sp>
          <p:nvSpPr>
            <p:cNvPr id="339" name="object 339"/>
            <p:cNvSpPr/>
            <p:nvPr/>
          </p:nvSpPr>
          <p:spPr>
            <a:xfrm>
              <a:off x="645854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4" y="2126"/>
                  </a:lnTo>
                  <a:lnTo>
                    <a:pt x="46003" y="7926"/>
                  </a:lnTo>
                  <a:lnTo>
                    <a:pt x="51778" y="16527"/>
                  </a:lnTo>
                  <a:lnTo>
                    <a:pt x="53894" y="27056"/>
                  </a:lnTo>
                  <a:lnTo>
                    <a:pt x="51778" y="37577"/>
                  </a:lnTo>
                  <a:lnTo>
                    <a:pt x="46003" y="46169"/>
                  </a:lnTo>
                  <a:lnTo>
                    <a:pt x="37434" y="51964"/>
                  </a:lnTo>
                  <a:lnTo>
                    <a:pt x="26935" y="54088"/>
                  </a:lnTo>
                  <a:lnTo>
                    <a:pt x="16454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0" name="object 340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6444903" y="3040638"/>
              <a:ext cx="58386" cy="58606"/>
            </a:xfrm>
            <a:prstGeom prst="rect">
              <a:avLst/>
            </a:prstGeom>
          </p:spPr>
        </p:pic>
        <p:sp>
          <p:nvSpPr>
            <p:cNvPr id="341" name="object 341"/>
            <p:cNvSpPr/>
            <p:nvPr/>
          </p:nvSpPr>
          <p:spPr>
            <a:xfrm>
              <a:off x="6444903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3" y="8583"/>
                  </a:lnTo>
                  <a:lnTo>
                    <a:pt x="17832" y="2302"/>
                  </a:lnTo>
                  <a:lnTo>
                    <a:pt x="29193" y="0"/>
                  </a:lnTo>
                  <a:lnTo>
                    <a:pt x="40563" y="2302"/>
                  </a:lnTo>
                  <a:lnTo>
                    <a:pt x="49841" y="8583"/>
                  </a:lnTo>
                  <a:lnTo>
                    <a:pt x="56094" y="17899"/>
                  </a:lnTo>
                  <a:lnTo>
                    <a:pt x="58385" y="29309"/>
                  </a:lnTo>
                  <a:lnTo>
                    <a:pt x="56094" y="40717"/>
                  </a:lnTo>
                  <a:lnTo>
                    <a:pt x="49841" y="50029"/>
                  </a:lnTo>
                  <a:lnTo>
                    <a:pt x="40563" y="56305"/>
                  </a:lnTo>
                  <a:lnTo>
                    <a:pt x="29193" y="58606"/>
                  </a:lnTo>
                  <a:lnTo>
                    <a:pt x="17832" y="56305"/>
                  </a:lnTo>
                  <a:lnTo>
                    <a:pt x="8553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2" name="object 342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6431249" y="3013739"/>
              <a:ext cx="62901" cy="63136"/>
            </a:xfrm>
            <a:prstGeom prst="rect">
              <a:avLst/>
            </a:prstGeom>
          </p:spPr>
        </p:pic>
        <p:sp>
          <p:nvSpPr>
            <p:cNvPr id="343" name="object 343"/>
            <p:cNvSpPr/>
            <p:nvPr/>
          </p:nvSpPr>
          <p:spPr>
            <a:xfrm>
              <a:off x="6431249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91"/>
                  </a:lnTo>
                  <a:lnTo>
                    <a:pt x="9213" y="9251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0" y="2482"/>
                  </a:lnTo>
                  <a:lnTo>
                    <a:pt x="53696" y="9251"/>
                  </a:lnTo>
                  <a:lnTo>
                    <a:pt x="60432" y="19291"/>
                  </a:lnTo>
                  <a:lnTo>
                    <a:pt x="62901" y="31586"/>
                  </a:lnTo>
                  <a:lnTo>
                    <a:pt x="60432" y="43869"/>
                  </a:lnTo>
                  <a:lnTo>
                    <a:pt x="53696" y="53897"/>
                  </a:lnTo>
                  <a:lnTo>
                    <a:pt x="43700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7"/>
                  </a:lnTo>
                  <a:lnTo>
                    <a:pt x="2472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4" name="object 344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6641570" y="3121327"/>
              <a:ext cx="44876" cy="45018"/>
            </a:xfrm>
            <a:prstGeom prst="rect">
              <a:avLst/>
            </a:prstGeom>
          </p:spPr>
        </p:pic>
        <p:sp>
          <p:nvSpPr>
            <p:cNvPr id="345" name="object 345"/>
            <p:cNvSpPr/>
            <p:nvPr/>
          </p:nvSpPr>
          <p:spPr>
            <a:xfrm>
              <a:off x="6641570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79" y="6595"/>
                  </a:lnTo>
                  <a:lnTo>
                    <a:pt x="13714" y="1769"/>
                  </a:lnTo>
                  <a:lnTo>
                    <a:pt x="22444" y="0"/>
                  </a:lnTo>
                  <a:lnTo>
                    <a:pt x="31172" y="1769"/>
                  </a:lnTo>
                  <a:lnTo>
                    <a:pt x="38303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5"/>
                  </a:lnTo>
                  <a:lnTo>
                    <a:pt x="38303" y="38428"/>
                  </a:lnTo>
                  <a:lnTo>
                    <a:pt x="31172" y="43249"/>
                  </a:lnTo>
                  <a:lnTo>
                    <a:pt x="22444" y="45017"/>
                  </a:lnTo>
                  <a:lnTo>
                    <a:pt x="13714" y="43249"/>
                  </a:lnTo>
                  <a:lnTo>
                    <a:pt x="6579" y="38428"/>
                  </a:lnTo>
                  <a:lnTo>
                    <a:pt x="1765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6" name="object 346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6639433" y="3094427"/>
              <a:ext cx="49391" cy="49560"/>
            </a:xfrm>
            <a:prstGeom prst="rect">
              <a:avLst/>
            </a:prstGeom>
          </p:spPr>
        </p:pic>
        <p:sp>
          <p:nvSpPr>
            <p:cNvPr id="347" name="object 347"/>
            <p:cNvSpPr/>
            <p:nvPr/>
          </p:nvSpPr>
          <p:spPr>
            <a:xfrm>
              <a:off x="6639433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1" y="15139"/>
                  </a:lnTo>
                  <a:lnTo>
                    <a:pt x="7235" y="7259"/>
                  </a:lnTo>
                  <a:lnTo>
                    <a:pt x="15086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9"/>
                  </a:lnTo>
                  <a:lnTo>
                    <a:pt x="47452" y="15139"/>
                  </a:lnTo>
                  <a:lnTo>
                    <a:pt x="49391" y="24791"/>
                  </a:lnTo>
                  <a:lnTo>
                    <a:pt x="47452" y="34430"/>
                  </a:lnTo>
                  <a:lnTo>
                    <a:pt x="42162" y="42303"/>
                  </a:lnTo>
                  <a:lnTo>
                    <a:pt x="34314" y="47612"/>
                  </a:lnTo>
                  <a:lnTo>
                    <a:pt x="24701" y="49559"/>
                  </a:lnTo>
                  <a:lnTo>
                    <a:pt x="15086" y="47612"/>
                  </a:lnTo>
                  <a:lnTo>
                    <a:pt x="7235" y="42303"/>
                  </a:lnTo>
                  <a:lnTo>
                    <a:pt x="1941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48" name="object 348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6637296" y="3067527"/>
              <a:ext cx="53894" cy="54089"/>
            </a:xfrm>
            <a:prstGeom prst="rect">
              <a:avLst/>
            </a:prstGeom>
          </p:spPr>
        </p:pic>
        <p:sp>
          <p:nvSpPr>
            <p:cNvPr id="349" name="object 349"/>
            <p:cNvSpPr/>
            <p:nvPr/>
          </p:nvSpPr>
          <p:spPr>
            <a:xfrm>
              <a:off x="6637295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7"/>
                  </a:lnTo>
                  <a:lnTo>
                    <a:pt x="46005" y="46169"/>
                  </a:lnTo>
                  <a:lnTo>
                    <a:pt x="37440" y="51964"/>
                  </a:lnTo>
                  <a:lnTo>
                    <a:pt x="26947" y="54088"/>
                  </a:lnTo>
                  <a:lnTo>
                    <a:pt x="16464" y="51964"/>
                  </a:lnTo>
                  <a:lnTo>
                    <a:pt x="7898" y="46169"/>
                  </a:lnTo>
                  <a:lnTo>
                    <a:pt x="2119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0" name="object 350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6635158" y="3040639"/>
              <a:ext cx="58409" cy="58606"/>
            </a:xfrm>
            <a:prstGeom prst="rect">
              <a:avLst/>
            </a:prstGeom>
          </p:spPr>
        </p:pic>
        <p:sp>
          <p:nvSpPr>
            <p:cNvPr id="351" name="object 351"/>
            <p:cNvSpPr/>
            <p:nvPr/>
          </p:nvSpPr>
          <p:spPr>
            <a:xfrm>
              <a:off x="6635158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9" y="8583"/>
                  </a:lnTo>
                  <a:lnTo>
                    <a:pt x="17842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3"/>
                  </a:lnTo>
                  <a:lnTo>
                    <a:pt x="56115" y="17899"/>
                  </a:lnTo>
                  <a:lnTo>
                    <a:pt x="58410" y="29309"/>
                  </a:lnTo>
                  <a:lnTo>
                    <a:pt x="56115" y="40717"/>
                  </a:lnTo>
                  <a:lnTo>
                    <a:pt x="49855" y="50029"/>
                  </a:lnTo>
                  <a:lnTo>
                    <a:pt x="40572" y="56305"/>
                  </a:lnTo>
                  <a:lnTo>
                    <a:pt x="29205" y="58606"/>
                  </a:lnTo>
                  <a:lnTo>
                    <a:pt x="17842" y="56305"/>
                  </a:lnTo>
                  <a:lnTo>
                    <a:pt x="8559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52" name="object 352"/>
            <p:cNvSpPr/>
            <p:nvPr/>
          </p:nvSpPr>
          <p:spPr>
            <a:xfrm>
              <a:off x="6633020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91"/>
                  </a:lnTo>
                  <a:lnTo>
                    <a:pt x="9213" y="9251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7" y="2482"/>
                  </a:lnTo>
                  <a:lnTo>
                    <a:pt x="53707" y="9251"/>
                  </a:lnTo>
                  <a:lnTo>
                    <a:pt x="60444" y="19291"/>
                  </a:lnTo>
                  <a:lnTo>
                    <a:pt x="62913" y="31586"/>
                  </a:lnTo>
                  <a:lnTo>
                    <a:pt x="60444" y="43869"/>
                  </a:lnTo>
                  <a:lnTo>
                    <a:pt x="53707" y="53897"/>
                  </a:lnTo>
                  <a:lnTo>
                    <a:pt x="43707" y="60657"/>
                  </a:lnTo>
                  <a:lnTo>
                    <a:pt x="31450" y="63136"/>
                  </a:lnTo>
                  <a:lnTo>
                    <a:pt x="19210" y="60657"/>
                  </a:lnTo>
                  <a:lnTo>
                    <a:pt x="9213" y="53897"/>
                  </a:lnTo>
                  <a:lnTo>
                    <a:pt x="2472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3" name="object 353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6633021" y="3013739"/>
              <a:ext cx="62913" cy="63136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6809499" y="3121327"/>
              <a:ext cx="44876" cy="45018"/>
            </a:xfrm>
            <a:prstGeom prst="rect">
              <a:avLst/>
            </a:prstGeom>
          </p:spPr>
        </p:pic>
        <p:sp>
          <p:nvSpPr>
            <p:cNvPr id="355" name="object 355"/>
            <p:cNvSpPr/>
            <p:nvPr/>
          </p:nvSpPr>
          <p:spPr>
            <a:xfrm>
              <a:off x="6809500" y="31213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4" h="45085">
                  <a:moveTo>
                    <a:pt x="0" y="22514"/>
                  </a:moveTo>
                  <a:lnTo>
                    <a:pt x="1765" y="13752"/>
                  </a:lnTo>
                  <a:lnTo>
                    <a:pt x="6580" y="6595"/>
                  </a:lnTo>
                  <a:lnTo>
                    <a:pt x="13718" y="1769"/>
                  </a:lnTo>
                  <a:lnTo>
                    <a:pt x="22455" y="0"/>
                  </a:lnTo>
                  <a:lnTo>
                    <a:pt x="31182" y="1769"/>
                  </a:lnTo>
                  <a:lnTo>
                    <a:pt x="38309" y="6595"/>
                  </a:lnTo>
                  <a:lnTo>
                    <a:pt x="43114" y="13752"/>
                  </a:lnTo>
                  <a:lnTo>
                    <a:pt x="44876" y="22514"/>
                  </a:lnTo>
                  <a:lnTo>
                    <a:pt x="43114" y="31275"/>
                  </a:lnTo>
                  <a:lnTo>
                    <a:pt x="38309" y="38428"/>
                  </a:lnTo>
                  <a:lnTo>
                    <a:pt x="31182" y="43249"/>
                  </a:lnTo>
                  <a:lnTo>
                    <a:pt x="22455" y="45017"/>
                  </a:lnTo>
                  <a:lnTo>
                    <a:pt x="13718" y="43249"/>
                  </a:lnTo>
                  <a:lnTo>
                    <a:pt x="6580" y="38428"/>
                  </a:lnTo>
                  <a:lnTo>
                    <a:pt x="1765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6" name="object 356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6817858" y="3094427"/>
              <a:ext cx="49391" cy="49560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6817857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9" y="7259"/>
                  </a:lnTo>
                  <a:lnTo>
                    <a:pt x="15092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7" y="7259"/>
                  </a:lnTo>
                  <a:lnTo>
                    <a:pt x="47450" y="15139"/>
                  </a:lnTo>
                  <a:lnTo>
                    <a:pt x="49391" y="24791"/>
                  </a:lnTo>
                  <a:lnTo>
                    <a:pt x="47450" y="34430"/>
                  </a:lnTo>
                  <a:lnTo>
                    <a:pt x="42157" y="42303"/>
                  </a:lnTo>
                  <a:lnTo>
                    <a:pt x="34309" y="47612"/>
                  </a:lnTo>
                  <a:lnTo>
                    <a:pt x="24701" y="49559"/>
                  </a:lnTo>
                  <a:lnTo>
                    <a:pt x="15092" y="47612"/>
                  </a:lnTo>
                  <a:lnTo>
                    <a:pt x="7239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58" name="object 358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6826215" y="3067527"/>
              <a:ext cx="53894" cy="54089"/>
            </a:xfrm>
            <a:prstGeom prst="rect">
              <a:avLst/>
            </a:prstGeom>
          </p:spPr>
        </p:pic>
        <p:sp>
          <p:nvSpPr>
            <p:cNvPr id="359" name="object 359"/>
            <p:cNvSpPr/>
            <p:nvPr/>
          </p:nvSpPr>
          <p:spPr>
            <a:xfrm>
              <a:off x="6826216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7"/>
                  </a:lnTo>
                  <a:lnTo>
                    <a:pt x="46005" y="46169"/>
                  </a:lnTo>
                  <a:lnTo>
                    <a:pt x="37440" y="51964"/>
                  </a:lnTo>
                  <a:lnTo>
                    <a:pt x="26947" y="54088"/>
                  </a:lnTo>
                  <a:lnTo>
                    <a:pt x="16464" y="51964"/>
                  </a:lnTo>
                  <a:lnTo>
                    <a:pt x="7898" y="46169"/>
                  </a:lnTo>
                  <a:lnTo>
                    <a:pt x="2119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0" name="object 360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6834562" y="3040638"/>
              <a:ext cx="58433" cy="58606"/>
            </a:xfrm>
            <a:prstGeom prst="rect">
              <a:avLst/>
            </a:prstGeom>
          </p:spPr>
        </p:pic>
        <p:sp>
          <p:nvSpPr>
            <p:cNvPr id="361" name="object 361"/>
            <p:cNvSpPr/>
            <p:nvPr/>
          </p:nvSpPr>
          <p:spPr>
            <a:xfrm>
              <a:off x="6834562" y="304063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7" y="2302"/>
                  </a:lnTo>
                  <a:lnTo>
                    <a:pt x="29216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6" y="58606"/>
                  </a:lnTo>
                  <a:lnTo>
                    <a:pt x="17847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2" name="object 362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6842919" y="3013739"/>
              <a:ext cx="62950" cy="63136"/>
            </a:xfrm>
            <a:prstGeom prst="rect">
              <a:avLst/>
            </a:prstGeom>
          </p:spPr>
        </p:pic>
        <p:sp>
          <p:nvSpPr>
            <p:cNvPr id="363" name="object 363"/>
            <p:cNvSpPr/>
            <p:nvPr/>
          </p:nvSpPr>
          <p:spPr>
            <a:xfrm>
              <a:off x="6842920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21" y="9251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3" y="2482"/>
                  </a:lnTo>
                  <a:lnTo>
                    <a:pt x="53728" y="9251"/>
                  </a:lnTo>
                  <a:lnTo>
                    <a:pt x="60475" y="19291"/>
                  </a:lnTo>
                  <a:lnTo>
                    <a:pt x="62949" y="31586"/>
                  </a:lnTo>
                  <a:lnTo>
                    <a:pt x="60475" y="43869"/>
                  </a:lnTo>
                  <a:lnTo>
                    <a:pt x="53728" y="53897"/>
                  </a:lnTo>
                  <a:lnTo>
                    <a:pt x="43723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4" name="object 364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6966280" y="3094427"/>
              <a:ext cx="69571" cy="74925"/>
            </a:xfrm>
            <a:prstGeom prst="rect">
              <a:avLst/>
            </a:prstGeom>
          </p:spPr>
        </p:pic>
        <p:sp>
          <p:nvSpPr>
            <p:cNvPr id="365" name="object 365"/>
            <p:cNvSpPr/>
            <p:nvPr/>
          </p:nvSpPr>
          <p:spPr>
            <a:xfrm>
              <a:off x="6986449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8" y="7259"/>
                  </a:lnTo>
                  <a:lnTo>
                    <a:pt x="15087" y="1947"/>
                  </a:lnTo>
                  <a:lnTo>
                    <a:pt x="24689" y="0"/>
                  </a:lnTo>
                  <a:lnTo>
                    <a:pt x="34306" y="1947"/>
                  </a:lnTo>
                  <a:lnTo>
                    <a:pt x="42162" y="7259"/>
                  </a:lnTo>
                  <a:lnTo>
                    <a:pt x="47460" y="15139"/>
                  </a:lnTo>
                  <a:lnTo>
                    <a:pt x="49403" y="24791"/>
                  </a:lnTo>
                  <a:lnTo>
                    <a:pt x="47460" y="34430"/>
                  </a:lnTo>
                  <a:lnTo>
                    <a:pt x="42162" y="42303"/>
                  </a:lnTo>
                  <a:lnTo>
                    <a:pt x="34306" y="47612"/>
                  </a:lnTo>
                  <a:lnTo>
                    <a:pt x="24689" y="49559"/>
                  </a:lnTo>
                  <a:lnTo>
                    <a:pt x="15087" y="47612"/>
                  </a:lnTo>
                  <a:lnTo>
                    <a:pt x="7238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6" name="object 366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7003609" y="3067527"/>
              <a:ext cx="53919" cy="54089"/>
            </a:xfrm>
            <a:prstGeom prst="rect">
              <a:avLst/>
            </a:prstGeom>
          </p:spPr>
        </p:pic>
        <p:sp>
          <p:nvSpPr>
            <p:cNvPr id="367" name="object 367"/>
            <p:cNvSpPr/>
            <p:nvPr/>
          </p:nvSpPr>
          <p:spPr>
            <a:xfrm>
              <a:off x="7003609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4" y="7926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3" y="2126"/>
                  </a:lnTo>
                  <a:lnTo>
                    <a:pt x="46017" y="7926"/>
                  </a:lnTo>
                  <a:lnTo>
                    <a:pt x="51798" y="16527"/>
                  </a:lnTo>
                  <a:lnTo>
                    <a:pt x="53919" y="27056"/>
                  </a:lnTo>
                  <a:lnTo>
                    <a:pt x="51798" y="37577"/>
                  </a:lnTo>
                  <a:lnTo>
                    <a:pt x="46017" y="46169"/>
                  </a:lnTo>
                  <a:lnTo>
                    <a:pt x="37443" y="51964"/>
                  </a:lnTo>
                  <a:lnTo>
                    <a:pt x="26947" y="54088"/>
                  </a:lnTo>
                  <a:lnTo>
                    <a:pt x="16459" y="51964"/>
                  </a:lnTo>
                  <a:lnTo>
                    <a:pt x="7894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68" name="object 368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7020770" y="3040639"/>
              <a:ext cx="58421" cy="58606"/>
            </a:xfrm>
            <a:prstGeom prst="rect">
              <a:avLst/>
            </a:prstGeom>
          </p:spPr>
        </p:pic>
        <p:sp>
          <p:nvSpPr>
            <p:cNvPr id="369" name="object 369"/>
            <p:cNvSpPr/>
            <p:nvPr/>
          </p:nvSpPr>
          <p:spPr>
            <a:xfrm>
              <a:off x="7020769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9" y="8583"/>
                  </a:lnTo>
                  <a:lnTo>
                    <a:pt x="1784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0" y="50029"/>
                  </a:lnTo>
                  <a:lnTo>
                    <a:pt x="40584" y="56305"/>
                  </a:lnTo>
                  <a:lnTo>
                    <a:pt x="29205" y="58606"/>
                  </a:lnTo>
                  <a:lnTo>
                    <a:pt x="17842" y="56305"/>
                  </a:lnTo>
                  <a:lnTo>
                    <a:pt x="8559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70" name="object 370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7037929" y="3013739"/>
              <a:ext cx="62924" cy="63136"/>
            </a:xfrm>
            <a:prstGeom prst="rect">
              <a:avLst/>
            </a:prstGeom>
          </p:spPr>
        </p:pic>
        <p:sp>
          <p:nvSpPr>
            <p:cNvPr id="371" name="object 371"/>
            <p:cNvSpPr/>
            <p:nvPr/>
          </p:nvSpPr>
          <p:spPr>
            <a:xfrm>
              <a:off x="7037929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18" y="9251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1"/>
                  </a:lnTo>
                  <a:lnTo>
                    <a:pt x="60454" y="19291"/>
                  </a:lnTo>
                  <a:lnTo>
                    <a:pt x="62925" y="31586"/>
                  </a:lnTo>
                  <a:lnTo>
                    <a:pt x="60454" y="43869"/>
                  </a:lnTo>
                  <a:lnTo>
                    <a:pt x="53713" y="53897"/>
                  </a:lnTo>
                  <a:lnTo>
                    <a:pt x="43709" y="60657"/>
                  </a:lnTo>
                  <a:lnTo>
                    <a:pt x="31450" y="63136"/>
                  </a:lnTo>
                  <a:lnTo>
                    <a:pt x="19216" y="60657"/>
                  </a:lnTo>
                  <a:lnTo>
                    <a:pt x="9218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72" name="object 372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7129094" y="3094427"/>
              <a:ext cx="79970" cy="74925"/>
            </a:xfrm>
            <a:prstGeom prst="rect">
              <a:avLst/>
            </a:prstGeom>
          </p:spPr>
        </p:pic>
        <p:sp>
          <p:nvSpPr>
            <p:cNvPr id="373" name="object 373"/>
            <p:cNvSpPr/>
            <p:nvPr/>
          </p:nvSpPr>
          <p:spPr>
            <a:xfrm>
              <a:off x="7159685" y="30944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39"/>
                  </a:lnTo>
                  <a:lnTo>
                    <a:pt x="7236" y="7259"/>
                  </a:lnTo>
                  <a:lnTo>
                    <a:pt x="1508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9"/>
                  </a:lnTo>
                  <a:lnTo>
                    <a:pt x="47440" y="15139"/>
                  </a:lnTo>
                  <a:lnTo>
                    <a:pt x="49379" y="24791"/>
                  </a:lnTo>
                  <a:lnTo>
                    <a:pt x="47440" y="34430"/>
                  </a:lnTo>
                  <a:lnTo>
                    <a:pt x="42149" y="42303"/>
                  </a:lnTo>
                  <a:lnTo>
                    <a:pt x="34297" y="47612"/>
                  </a:lnTo>
                  <a:lnTo>
                    <a:pt x="24677" y="49559"/>
                  </a:lnTo>
                  <a:lnTo>
                    <a:pt x="15081" y="47612"/>
                  </a:lnTo>
                  <a:lnTo>
                    <a:pt x="7236" y="42303"/>
                  </a:lnTo>
                  <a:lnTo>
                    <a:pt x="1942" y="34430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74" name="object 374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187270" y="3067527"/>
              <a:ext cx="53894" cy="54089"/>
            </a:xfrm>
            <a:prstGeom prst="rect">
              <a:avLst/>
            </a:prstGeom>
          </p:spPr>
        </p:pic>
        <p:sp>
          <p:nvSpPr>
            <p:cNvPr id="375" name="object 375"/>
            <p:cNvSpPr/>
            <p:nvPr/>
          </p:nvSpPr>
          <p:spPr>
            <a:xfrm>
              <a:off x="7187270" y="306752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2" y="7926"/>
                  </a:lnTo>
                  <a:lnTo>
                    <a:pt x="16455" y="2126"/>
                  </a:lnTo>
                  <a:lnTo>
                    <a:pt x="26935" y="0"/>
                  </a:lnTo>
                  <a:lnTo>
                    <a:pt x="37440" y="2126"/>
                  </a:lnTo>
                  <a:lnTo>
                    <a:pt x="46008" y="7926"/>
                  </a:lnTo>
                  <a:lnTo>
                    <a:pt x="51780" y="16527"/>
                  </a:lnTo>
                  <a:lnTo>
                    <a:pt x="53895" y="27056"/>
                  </a:lnTo>
                  <a:lnTo>
                    <a:pt x="51780" y="37577"/>
                  </a:lnTo>
                  <a:lnTo>
                    <a:pt x="46008" y="46169"/>
                  </a:lnTo>
                  <a:lnTo>
                    <a:pt x="37440" y="51964"/>
                  </a:lnTo>
                  <a:lnTo>
                    <a:pt x="26935" y="54088"/>
                  </a:lnTo>
                  <a:lnTo>
                    <a:pt x="16455" y="51964"/>
                  </a:lnTo>
                  <a:lnTo>
                    <a:pt x="7892" y="46169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76" name="object 376"/>
            <p:cNvSpPr/>
            <p:nvPr/>
          </p:nvSpPr>
          <p:spPr>
            <a:xfrm>
              <a:off x="7214842" y="304063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7" y="2302"/>
                  </a:lnTo>
                  <a:lnTo>
                    <a:pt x="29192" y="0"/>
                  </a:lnTo>
                  <a:lnTo>
                    <a:pt x="40589" y="2302"/>
                  </a:lnTo>
                  <a:lnTo>
                    <a:pt x="49877" y="8583"/>
                  </a:lnTo>
                  <a:lnTo>
                    <a:pt x="56131" y="17899"/>
                  </a:lnTo>
                  <a:lnTo>
                    <a:pt x="58422" y="29309"/>
                  </a:lnTo>
                  <a:lnTo>
                    <a:pt x="56131" y="40717"/>
                  </a:lnTo>
                  <a:lnTo>
                    <a:pt x="49877" y="50029"/>
                  </a:lnTo>
                  <a:lnTo>
                    <a:pt x="40589" y="56305"/>
                  </a:lnTo>
                  <a:lnTo>
                    <a:pt x="29192" y="58606"/>
                  </a:lnTo>
                  <a:lnTo>
                    <a:pt x="17837" y="56305"/>
                  </a:lnTo>
                  <a:lnTo>
                    <a:pt x="8557" y="50029"/>
                  </a:lnTo>
                  <a:lnTo>
                    <a:pt x="2296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77" name="object 377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7214842" y="3040639"/>
              <a:ext cx="58421" cy="58606"/>
            </a:xfrm>
            <a:prstGeom prst="rect">
              <a:avLst/>
            </a:prstGeom>
          </p:spPr>
        </p:pic>
        <p:pic>
          <p:nvPicPr>
            <p:cNvPr id="378" name="object 378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7242425" y="3013739"/>
              <a:ext cx="62925" cy="63136"/>
            </a:xfrm>
            <a:prstGeom prst="rect">
              <a:avLst/>
            </a:prstGeom>
          </p:spPr>
        </p:pic>
        <p:sp>
          <p:nvSpPr>
            <p:cNvPr id="379" name="object 379"/>
            <p:cNvSpPr/>
            <p:nvPr/>
          </p:nvSpPr>
          <p:spPr>
            <a:xfrm>
              <a:off x="7242424" y="301373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91"/>
                  </a:lnTo>
                  <a:lnTo>
                    <a:pt x="9218" y="9251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24" y="2482"/>
                  </a:lnTo>
                  <a:lnTo>
                    <a:pt x="53727" y="9251"/>
                  </a:lnTo>
                  <a:lnTo>
                    <a:pt x="60459" y="19291"/>
                  </a:lnTo>
                  <a:lnTo>
                    <a:pt x="62925" y="31586"/>
                  </a:lnTo>
                  <a:lnTo>
                    <a:pt x="60459" y="43869"/>
                  </a:lnTo>
                  <a:lnTo>
                    <a:pt x="53727" y="53897"/>
                  </a:lnTo>
                  <a:lnTo>
                    <a:pt x="43724" y="60657"/>
                  </a:lnTo>
                  <a:lnTo>
                    <a:pt x="31450" y="63136"/>
                  </a:lnTo>
                  <a:lnTo>
                    <a:pt x="19216" y="60657"/>
                  </a:lnTo>
                  <a:lnTo>
                    <a:pt x="9218" y="53897"/>
                  </a:lnTo>
                  <a:lnTo>
                    <a:pt x="2474" y="43869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0" name="object 380"/>
            <p:cNvSpPr/>
            <p:nvPr/>
          </p:nvSpPr>
          <p:spPr>
            <a:xfrm>
              <a:off x="6065164" y="3040074"/>
              <a:ext cx="1211580" cy="1035050"/>
            </a:xfrm>
            <a:custGeom>
              <a:avLst/>
              <a:gdLst/>
              <a:ahLst/>
              <a:cxnLst/>
              <a:rect l="l" t="t" r="r" b="b"/>
              <a:pathLst>
                <a:path w="1211579" h="1035050">
                  <a:moveTo>
                    <a:pt x="11963" y="183235"/>
                  </a:moveTo>
                  <a:lnTo>
                    <a:pt x="9334" y="136486"/>
                  </a:lnTo>
                  <a:lnTo>
                    <a:pt x="7569" y="94653"/>
                  </a:lnTo>
                  <a:lnTo>
                    <a:pt x="6515" y="58623"/>
                  </a:lnTo>
                  <a:lnTo>
                    <a:pt x="5994" y="29286"/>
                  </a:lnTo>
                  <a:lnTo>
                    <a:pt x="0" y="29362"/>
                  </a:lnTo>
                  <a:lnTo>
                    <a:pt x="520" y="58750"/>
                  </a:lnTo>
                  <a:lnTo>
                    <a:pt x="1574" y="94856"/>
                  </a:lnTo>
                  <a:lnTo>
                    <a:pt x="3340" y="136779"/>
                  </a:lnTo>
                  <a:lnTo>
                    <a:pt x="5981" y="183616"/>
                  </a:lnTo>
                  <a:lnTo>
                    <a:pt x="11963" y="183235"/>
                  </a:lnTo>
                  <a:close/>
                </a:path>
                <a:path w="1211579" h="1035050">
                  <a:moveTo>
                    <a:pt x="32016" y="381584"/>
                  </a:moveTo>
                  <a:lnTo>
                    <a:pt x="27317" y="346875"/>
                  </a:lnTo>
                  <a:lnTo>
                    <a:pt x="23037" y="310870"/>
                  </a:lnTo>
                  <a:lnTo>
                    <a:pt x="19177" y="273659"/>
                  </a:lnTo>
                  <a:lnTo>
                    <a:pt x="15773" y="235407"/>
                  </a:lnTo>
                  <a:lnTo>
                    <a:pt x="9791" y="235902"/>
                  </a:lnTo>
                  <a:lnTo>
                    <a:pt x="13208" y="274256"/>
                  </a:lnTo>
                  <a:lnTo>
                    <a:pt x="17068" y="311543"/>
                  </a:lnTo>
                  <a:lnTo>
                    <a:pt x="21374" y="347649"/>
                  </a:lnTo>
                  <a:lnTo>
                    <a:pt x="26085" y="382435"/>
                  </a:lnTo>
                  <a:lnTo>
                    <a:pt x="32016" y="381584"/>
                  </a:lnTo>
                  <a:close/>
                </a:path>
                <a:path w="1211579" h="1035050">
                  <a:moveTo>
                    <a:pt x="41935" y="198970"/>
                  </a:moveTo>
                  <a:lnTo>
                    <a:pt x="39446" y="154876"/>
                  </a:lnTo>
                  <a:lnTo>
                    <a:pt x="37731" y="115493"/>
                  </a:lnTo>
                  <a:lnTo>
                    <a:pt x="36664" y="81635"/>
                  </a:lnTo>
                  <a:lnTo>
                    <a:pt x="36093" y="54114"/>
                  </a:lnTo>
                  <a:lnTo>
                    <a:pt x="30086" y="54216"/>
                  </a:lnTo>
                  <a:lnTo>
                    <a:pt x="30670" y="81788"/>
                  </a:lnTo>
                  <a:lnTo>
                    <a:pt x="31737" y="115709"/>
                  </a:lnTo>
                  <a:lnTo>
                    <a:pt x="33451" y="155168"/>
                  </a:lnTo>
                  <a:lnTo>
                    <a:pt x="35966" y="199351"/>
                  </a:lnTo>
                  <a:lnTo>
                    <a:pt x="41935" y="198970"/>
                  </a:lnTo>
                  <a:close/>
                </a:path>
                <a:path w="1211579" h="1035050">
                  <a:moveTo>
                    <a:pt x="61620" y="392772"/>
                  </a:moveTo>
                  <a:lnTo>
                    <a:pt x="57010" y="358838"/>
                  </a:lnTo>
                  <a:lnTo>
                    <a:pt x="52781" y="323418"/>
                  </a:lnTo>
                  <a:lnTo>
                    <a:pt x="48958" y="286626"/>
                  </a:lnTo>
                  <a:lnTo>
                    <a:pt x="45554" y="248589"/>
                  </a:lnTo>
                  <a:lnTo>
                    <a:pt x="39573" y="249085"/>
                  </a:lnTo>
                  <a:lnTo>
                    <a:pt x="42976" y="287210"/>
                  </a:lnTo>
                  <a:lnTo>
                    <a:pt x="46799" y="324091"/>
                  </a:lnTo>
                  <a:lnTo>
                    <a:pt x="51054" y="359613"/>
                  </a:lnTo>
                  <a:lnTo>
                    <a:pt x="55689" y="393636"/>
                  </a:lnTo>
                  <a:lnTo>
                    <a:pt x="61620" y="392772"/>
                  </a:lnTo>
                  <a:close/>
                </a:path>
                <a:path w="1211579" h="1035050">
                  <a:moveTo>
                    <a:pt x="69888" y="211188"/>
                  </a:moveTo>
                  <a:lnTo>
                    <a:pt x="67640" y="168757"/>
                  </a:lnTo>
                  <a:lnTo>
                    <a:pt x="66192" y="130937"/>
                  </a:lnTo>
                  <a:lnTo>
                    <a:pt x="65354" y="99428"/>
                  </a:lnTo>
                  <a:lnTo>
                    <a:pt x="64973" y="75933"/>
                  </a:lnTo>
                  <a:lnTo>
                    <a:pt x="60833" y="75984"/>
                  </a:lnTo>
                  <a:lnTo>
                    <a:pt x="61214" y="99504"/>
                  </a:lnTo>
                  <a:lnTo>
                    <a:pt x="62052" y="131064"/>
                  </a:lnTo>
                  <a:lnTo>
                    <a:pt x="63500" y="168935"/>
                  </a:lnTo>
                  <a:lnTo>
                    <a:pt x="65760" y="211442"/>
                  </a:lnTo>
                  <a:lnTo>
                    <a:pt x="69888" y="211188"/>
                  </a:lnTo>
                  <a:close/>
                </a:path>
                <a:path w="1211579" h="1035050">
                  <a:moveTo>
                    <a:pt x="76568" y="592582"/>
                  </a:moveTo>
                  <a:lnTo>
                    <a:pt x="58826" y="523671"/>
                  </a:lnTo>
                  <a:lnTo>
                    <a:pt x="52730" y="497243"/>
                  </a:lnTo>
                  <a:lnTo>
                    <a:pt x="46977" y="469658"/>
                  </a:lnTo>
                  <a:lnTo>
                    <a:pt x="41579" y="440994"/>
                  </a:lnTo>
                  <a:lnTo>
                    <a:pt x="35674" y="442048"/>
                  </a:lnTo>
                  <a:lnTo>
                    <a:pt x="41097" y="470839"/>
                  </a:lnTo>
                  <a:lnTo>
                    <a:pt x="46875" y="498563"/>
                  </a:lnTo>
                  <a:lnTo>
                    <a:pt x="52997" y="525106"/>
                  </a:lnTo>
                  <a:lnTo>
                    <a:pt x="70764" y="594042"/>
                  </a:lnTo>
                  <a:lnTo>
                    <a:pt x="76568" y="592582"/>
                  </a:lnTo>
                  <a:close/>
                </a:path>
                <a:path w="1211579" h="1035050">
                  <a:moveTo>
                    <a:pt x="89776" y="403174"/>
                  </a:moveTo>
                  <a:lnTo>
                    <a:pt x="85039" y="369303"/>
                  </a:lnTo>
                  <a:lnTo>
                    <a:pt x="80772" y="334213"/>
                  </a:lnTo>
                  <a:lnTo>
                    <a:pt x="76974" y="298018"/>
                  </a:lnTo>
                  <a:lnTo>
                    <a:pt x="73672" y="260845"/>
                  </a:lnTo>
                  <a:lnTo>
                    <a:pt x="69532" y="261188"/>
                  </a:lnTo>
                  <a:lnTo>
                    <a:pt x="72859" y="298424"/>
                  </a:lnTo>
                  <a:lnTo>
                    <a:pt x="76657" y="334683"/>
                  </a:lnTo>
                  <a:lnTo>
                    <a:pt x="80937" y="369849"/>
                  </a:lnTo>
                  <a:lnTo>
                    <a:pt x="85661" y="403796"/>
                  </a:lnTo>
                  <a:lnTo>
                    <a:pt x="89776" y="403174"/>
                  </a:lnTo>
                  <a:close/>
                </a:path>
                <a:path w="1211579" h="1035050">
                  <a:moveTo>
                    <a:pt x="99720" y="228460"/>
                  </a:moveTo>
                  <a:lnTo>
                    <a:pt x="97383" y="187502"/>
                  </a:lnTo>
                  <a:lnTo>
                    <a:pt x="95846" y="151879"/>
                  </a:lnTo>
                  <a:lnTo>
                    <a:pt x="94957" y="121996"/>
                  </a:lnTo>
                  <a:lnTo>
                    <a:pt x="94526" y="98259"/>
                  </a:lnTo>
                  <a:lnTo>
                    <a:pt x="91084" y="98298"/>
                  </a:lnTo>
                  <a:lnTo>
                    <a:pt x="91503" y="122072"/>
                  </a:lnTo>
                  <a:lnTo>
                    <a:pt x="92405" y="151993"/>
                  </a:lnTo>
                  <a:lnTo>
                    <a:pt x="93941" y="187667"/>
                  </a:lnTo>
                  <a:lnTo>
                    <a:pt x="96266" y="228676"/>
                  </a:lnTo>
                  <a:lnTo>
                    <a:pt x="99720" y="228460"/>
                  </a:lnTo>
                  <a:close/>
                </a:path>
                <a:path w="1211579" h="1035050">
                  <a:moveTo>
                    <a:pt x="103047" y="588479"/>
                  </a:moveTo>
                  <a:lnTo>
                    <a:pt x="86182" y="523062"/>
                  </a:lnTo>
                  <a:lnTo>
                    <a:pt x="80314" y="497408"/>
                  </a:lnTo>
                  <a:lnTo>
                    <a:pt x="74764" y="470433"/>
                  </a:lnTo>
                  <a:lnTo>
                    <a:pt x="69532" y="442226"/>
                  </a:lnTo>
                  <a:lnTo>
                    <a:pt x="63627" y="443268"/>
                  </a:lnTo>
                  <a:lnTo>
                    <a:pt x="68872" y="471614"/>
                  </a:lnTo>
                  <a:lnTo>
                    <a:pt x="74447" y="498716"/>
                  </a:lnTo>
                  <a:lnTo>
                    <a:pt x="80352" y="524497"/>
                  </a:lnTo>
                  <a:lnTo>
                    <a:pt x="97243" y="589965"/>
                  </a:lnTo>
                  <a:lnTo>
                    <a:pt x="103047" y="588479"/>
                  </a:lnTo>
                  <a:close/>
                </a:path>
                <a:path w="1211579" h="1035050">
                  <a:moveTo>
                    <a:pt x="117894" y="408139"/>
                  </a:moveTo>
                  <a:lnTo>
                    <a:pt x="113334" y="375323"/>
                  </a:lnTo>
                  <a:lnTo>
                    <a:pt x="109232" y="341363"/>
                  </a:lnTo>
                  <a:lnTo>
                    <a:pt x="105625" y="306387"/>
                  </a:lnTo>
                  <a:lnTo>
                    <a:pt x="102501" y="270510"/>
                  </a:lnTo>
                  <a:lnTo>
                    <a:pt x="99060" y="270789"/>
                  </a:lnTo>
                  <a:lnTo>
                    <a:pt x="102184" y="306730"/>
                  </a:lnTo>
                  <a:lnTo>
                    <a:pt x="105803" y="341757"/>
                  </a:lnTo>
                  <a:lnTo>
                    <a:pt x="109905" y="375780"/>
                  </a:lnTo>
                  <a:lnTo>
                    <a:pt x="114477" y="408647"/>
                  </a:lnTo>
                  <a:lnTo>
                    <a:pt x="117894" y="408139"/>
                  </a:lnTo>
                  <a:close/>
                </a:path>
                <a:path w="1211579" h="1035050">
                  <a:moveTo>
                    <a:pt x="126606" y="1006449"/>
                  </a:moveTo>
                  <a:lnTo>
                    <a:pt x="124980" y="951522"/>
                  </a:lnTo>
                  <a:lnTo>
                    <a:pt x="122923" y="900658"/>
                  </a:lnTo>
                  <a:lnTo>
                    <a:pt x="120015" y="852335"/>
                  </a:lnTo>
                  <a:lnTo>
                    <a:pt x="115798" y="805053"/>
                  </a:lnTo>
                  <a:lnTo>
                    <a:pt x="109867" y="757313"/>
                  </a:lnTo>
                  <a:lnTo>
                    <a:pt x="101790" y="707631"/>
                  </a:lnTo>
                  <a:lnTo>
                    <a:pt x="91135" y="654481"/>
                  </a:lnTo>
                  <a:lnTo>
                    <a:pt x="85280" y="655777"/>
                  </a:lnTo>
                  <a:lnTo>
                    <a:pt x="95897" y="708710"/>
                  </a:lnTo>
                  <a:lnTo>
                    <a:pt x="103936" y="758215"/>
                  </a:lnTo>
                  <a:lnTo>
                    <a:pt x="109842" y="805789"/>
                  </a:lnTo>
                  <a:lnTo>
                    <a:pt x="114033" y="852919"/>
                  </a:lnTo>
                  <a:lnTo>
                    <a:pt x="116928" y="901103"/>
                  </a:lnTo>
                  <a:lnTo>
                    <a:pt x="118986" y="951826"/>
                  </a:lnTo>
                  <a:lnTo>
                    <a:pt x="120599" y="1006602"/>
                  </a:lnTo>
                  <a:lnTo>
                    <a:pt x="126606" y="1006449"/>
                  </a:lnTo>
                  <a:close/>
                </a:path>
                <a:path w="1211579" h="1035050">
                  <a:moveTo>
                    <a:pt x="128828" y="585609"/>
                  </a:moveTo>
                  <a:lnTo>
                    <a:pt x="112661" y="522947"/>
                  </a:lnTo>
                  <a:lnTo>
                    <a:pt x="107061" y="498576"/>
                  </a:lnTo>
                  <a:lnTo>
                    <a:pt x="101739" y="472948"/>
                  </a:lnTo>
                  <a:lnTo>
                    <a:pt x="96723" y="446151"/>
                  </a:lnTo>
                  <a:lnTo>
                    <a:pt x="92646" y="446887"/>
                  </a:lnTo>
                  <a:lnTo>
                    <a:pt x="97675" y="473760"/>
                  </a:lnTo>
                  <a:lnTo>
                    <a:pt x="103022" y="499478"/>
                  </a:lnTo>
                  <a:lnTo>
                    <a:pt x="108635" y="523938"/>
                  </a:lnTo>
                  <a:lnTo>
                    <a:pt x="124815" y="586625"/>
                  </a:lnTo>
                  <a:lnTo>
                    <a:pt x="128828" y="585609"/>
                  </a:lnTo>
                  <a:close/>
                </a:path>
                <a:path w="1211579" h="1035050">
                  <a:moveTo>
                    <a:pt x="150761" y="981798"/>
                  </a:moveTo>
                  <a:lnTo>
                    <a:pt x="149199" y="929195"/>
                  </a:lnTo>
                  <a:lnTo>
                    <a:pt x="147205" y="880427"/>
                  </a:lnTo>
                  <a:lnTo>
                    <a:pt x="144360" y="834009"/>
                  </a:lnTo>
                  <a:lnTo>
                    <a:pt x="140220" y="788479"/>
                  </a:lnTo>
                  <a:lnTo>
                    <a:pt x="134378" y="742353"/>
                  </a:lnTo>
                  <a:lnTo>
                    <a:pt x="126403" y="694156"/>
                  </a:lnTo>
                  <a:lnTo>
                    <a:pt x="115862" y="642442"/>
                  </a:lnTo>
                  <a:lnTo>
                    <a:pt x="109994" y="643750"/>
                  </a:lnTo>
                  <a:lnTo>
                    <a:pt x="120484" y="695261"/>
                  </a:lnTo>
                  <a:lnTo>
                    <a:pt x="128435" y="743254"/>
                  </a:lnTo>
                  <a:lnTo>
                    <a:pt x="134251" y="789216"/>
                  </a:lnTo>
                  <a:lnTo>
                    <a:pt x="138379" y="834605"/>
                  </a:lnTo>
                  <a:lnTo>
                    <a:pt x="141211" y="880884"/>
                  </a:lnTo>
                  <a:lnTo>
                    <a:pt x="143205" y="929513"/>
                  </a:lnTo>
                  <a:lnTo>
                    <a:pt x="144754" y="981964"/>
                  </a:lnTo>
                  <a:lnTo>
                    <a:pt x="150761" y="981798"/>
                  </a:lnTo>
                  <a:close/>
                </a:path>
                <a:path w="1211579" h="1035050">
                  <a:moveTo>
                    <a:pt x="155511" y="583907"/>
                  </a:moveTo>
                  <a:lnTo>
                    <a:pt x="140030" y="523913"/>
                  </a:lnTo>
                  <a:lnTo>
                    <a:pt x="135026" y="502310"/>
                  </a:lnTo>
                  <a:lnTo>
                    <a:pt x="130276" y="479780"/>
                  </a:lnTo>
                  <a:lnTo>
                    <a:pt x="125818" y="456425"/>
                  </a:lnTo>
                  <a:lnTo>
                    <a:pt x="122415" y="457047"/>
                  </a:lnTo>
                  <a:lnTo>
                    <a:pt x="126885" y="480479"/>
                  </a:lnTo>
                  <a:lnTo>
                    <a:pt x="131648" y="503072"/>
                  </a:lnTo>
                  <a:lnTo>
                    <a:pt x="136677" y="524751"/>
                  </a:lnTo>
                  <a:lnTo>
                    <a:pt x="152158" y="584733"/>
                  </a:lnTo>
                  <a:lnTo>
                    <a:pt x="155511" y="583907"/>
                  </a:lnTo>
                  <a:close/>
                </a:path>
                <a:path w="1211579" h="1035050">
                  <a:moveTo>
                    <a:pt x="172300" y="0"/>
                  </a:moveTo>
                  <a:lnTo>
                    <a:pt x="27228" y="0"/>
                  </a:lnTo>
                  <a:lnTo>
                    <a:pt x="27228" y="6032"/>
                  </a:lnTo>
                  <a:lnTo>
                    <a:pt x="172300" y="6032"/>
                  </a:lnTo>
                  <a:lnTo>
                    <a:pt x="172300" y="0"/>
                  </a:lnTo>
                  <a:close/>
                </a:path>
                <a:path w="1211579" h="1035050">
                  <a:moveTo>
                    <a:pt x="174015" y="960069"/>
                  </a:moveTo>
                  <a:lnTo>
                    <a:pt x="172262" y="901649"/>
                  </a:lnTo>
                  <a:lnTo>
                    <a:pt x="169837" y="847890"/>
                  </a:lnTo>
                  <a:lnTo>
                    <a:pt x="166103" y="796582"/>
                  </a:lnTo>
                  <a:lnTo>
                    <a:pt x="160401" y="745451"/>
                  </a:lnTo>
                  <a:lnTo>
                    <a:pt x="152069" y="692289"/>
                  </a:lnTo>
                  <a:lnTo>
                    <a:pt x="140487" y="634847"/>
                  </a:lnTo>
                  <a:lnTo>
                    <a:pt x="136448" y="635749"/>
                  </a:lnTo>
                  <a:lnTo>
                    <a:pt x="148005" y="693026"/>
                  </a:lnTo>
                  <a:lnTo>
                    <a:pt x="156298" y="746048"/>
                  </a:lnTo>
                  <a:lnTo>
                    <a:pt x="161975" y="797039"/>
                  </a:lnTo>
                  <a:lnTo>
                    <a:pt x="165709" y="848233"/>
                  </a:lnTo>
                  <a:lnTo>
                    <a:pt x="168122" y="901877"/>
                  </a:lnTo>
                  <a:lnTo>
                    <a:pt x="169875" y="960170"/>
                  </a:lnTo>
                  <a:lnTo>
                    <a:pt x="174015" y="960069"/>
                  </a:lnTo>
                  <a:close/>
                </a:path>
                <a:path w="1211579" h="1035050">
                  <a:moveTo>
                    <a:pt x="181889" y="24625"/>
                  </a:moveTo>
                  <a:lnTo>
                    <a:pt x="54038" y="24625"/>
                  </a:lnTo>
                  <a:lnTo>
                    <a:pt x="54038" y="30645"/>
                  </a:lnTo>
                  <a:lnTo>
                    <a:pt x="181889" y="30645"/>
                  </a:lnTo>
                  <a:lnTo>
                    <a:pt x="181889" y="24625"/>
                  </a:lnTo>
                  <a:close/>
                </a:path>
                <a:path w="1211579" h="1035050">
                  <a:moveTo>
                    <a:pt x="197853" y="936434"/>
                  </a:moveTo>
                  <a:lnTo>
                    <a:pt x="196151" y="880770"/>
                  </a:lnTo>
                  <a:lnTo>
                    <a:pt x="193814" y="829551"/>
                  </a:lnTo>
                  <a:lnTo>
                    <a:pt x="190220" y="780643"/>
                  </a:lnTo>
                  <a:lnTo>
                    <a:pt x="184734" y="731901"/>
                  </a:lnTo>
                  <a:lnTo>
                    <a:pt x="176733" y="681189"/>
                  </a:lnTo>
                  <a:lnTo>
                    <a:pt x="165608" y="626376"/>
                  </a:lnTo>
                  <a:lnTo>
                    <a:pt x="162229" y="627151"/>
                  </a:lnTo>
                  <a:lnTo>
                    <a:pt x="173342" y="681812"/>
                  </a:lnTo>
                  <a:lnTo>
                    <a:pt x="181317" y="732396"/>
                  </a:lnTo>
                  <a:lnTo>
                    <a:pt x="186791" y="781037"/>
                  </a:lnTo>
                  <a:lnTo>
                    <a:pt x="190373" y="829843"/>
                  </a:lnTo>
                  <a:lnTo>
                    <a:pt x="192709" y="880960"/>
                  </a:lnTo>
                  <a:lnTo>
                    <a:pt x="194398" y="936523"/>
                  </a:lnTo>
                  <a:lnTo>
                    <a:pt x="197853" y="936434"/>
                  </a:lnTo>
                  <a:close/>
                </a:path>
                <a:path w="1211579" h="1035050">
                  <a:moveTo>
                    <a:pt x="205130" y="50190"/>
                  </a:moveTo>
                  <a:lnTo>
                    <a:pt x="84353" y="50190"/>
                  </a:lnTo>
                  <a:lnTo>
                    <a:pt x="84353" y="54343"/>
                  </a:lnTo>
                  <a:lnTo>
                    <a:pt x="205130" y="54343"/>
                  </a:lnTo>
                  <a:lnTo>
                    <a:pt x="205130" y="50190"/>
                  </a:lnTo>
                  <a:close/>
                </a:path>
                <a:path w="1211579" h="1035050">
                  <a:moveTo>
                    <a:pt x="284238" y="1028611"/>
                  </a:moveTo>
                  <a:lnTo>
                    <a:pt x="149364" y="1028611"/>
                  </a:lnTo>
                  <a:lnTo>
                    <a:pt x="149364" y="1034630"/>
                  </a:lnTo>
                  <a:lnTo>
                    <a:pt x="284238" y="1034630"/>
                  </a:lnTo>
                  <a:lnTo>
                    <a:pt x="284238" y="1028611"/>
                  </a:lnTo>
                  <a:close/>
                </a:path>
                <a:path w="1211579" h="1035050">
                  <a:moveTo>
                    <a:pt x="294576" y="1003985"/>
                  </a:moveTo>
                  <a:lnTo>
                    <a:pt x="169151" y="1003985"/>
                  </a:lnTo>
                  <a:lnTo>
                    <a:pt x="169151" y="1010018"/>
                  </a:lnTo>
                  <a:lnTo>
                    <a:pt x="294576" y="1010018"/>
                  </a:lnTo>
                  <a:lnTo>
                    <a:pt x="294576" y="1003985"/>
                  </a:lnTo>
                  <a:close/>
                </a:path>
                <a:path w="1211579" h="1035050">
                  <a:moveTo>
                    <a:pt x="310629" y="980313"/>
                  </a:moveTo>
                  <a:lnTo>
                    <a:pt x="193687" y="980313"/>
                  </a:lnTo>
                  <a:lnTo>
                    <a:pt x="193687" y="984453"/>
                  </a:lnTo>
                  <a:lnTo>
                    <a:pt x="310629" y="984453"/>
                  </a:lnTo>
                  <a:lnTo>
                    <a:pt x="310629" y="980313"/>
                  </a:lnTo>
                  <a:close/>
                </a:path>
                <a:path w="1211579" h="1035050">
                  <a:moveTo>
                    <a:pt x="331381" y="956030"/>
                  </a:moveTo>
                  <a:lnTo>
                    <a:pt x="215379" y="956030"/>
                  </a:lnTo>
                  <a:lnTo>
                    <a:pt x="215379" y="959485"/>
                  </a:lnTo>
                  <a:lnTo>
                    <a:pt x="331381" y="959485"/>
                  </a:lnTo>
                  <a:lnTo>
                    <a:pt x="331381" y="956030"/>
                  </a:lnTo>
                  <a:close/>
                </a:path>
                <a:path w="1211579" h="1035050">
                  <a:moveTo>
                    <a:pt x="363308" y="0"/>
                  </a:moveTo>
                  <a:lnTo>
                    <a:pt x="230911" y="0"/>
                  </a:lnTo>
                  <a:lnTo>
                    <a:pt x="230911" y="6032"/>
                  </a:lnTo>
                  <a:lnTo>
                    <a:pt x="363308" y="6032"/>
                  </a:lnTo>
                  <a:lnTo>
                    <a:pt x="363308" y="0"/>
                  </a:lnTo>
                  <a:close/>
                </a:path>
                <a:path w="1211579" h="1035050">
                  <a:moveTo>
                    <a:pt x="371398" y="24625"/>
                  </a:moveTo>
                  <a:lnTo>
                    <a:pt x="247573" y="24625"/>
                  </a:lnTo>
                  <a:lnTo>
                    <a:pt x="247573" y="30645"/>
                  </a:lnTo>
                  <a:lnTo>
                    <a:pt x="371398" y="30645"/>
                  </a:lnTo>
                  <a:lnTo>
                    <a:pt x="371398" y="24625"/>
                  </a:lnTo>
                  <a:close/>
                </a:path>
                <a:path w="1211579" h="1035050">
                  <a:moveTo>
                    <a:pt x="386067" y="50190"/>
                  </a:moveTo>
                  <a:lnTo>
                    <a:pt x="263245" y="50190"/>
                  </a:lnTo>
                  <a:lnTo>
                    <a:pt x="263245" y="54343"/>
                  </a:lnTo>
                  <a:lnTo>
                    <a:pt x="386067" y="54343"/>
                  </a:lnTo>
                  <a:lnTo>
                    <a:pt x="386067" y="50190"/>
                  </a:lnTo>
                  <a:close/>
                </a:path>
                <a:path w="1211579" h="1035050">
                  <a:moveTo>
                    <a:pt x="479475" y="1028611"/>
                  </a:moveTo>
                  <a:lnTo>
                    <a:pt x="339877" y="1028611"/>
                  </a:lnTo>
                  <a:lnTo>
                    <a:pt x="339877" y="1034630"/>
                  </a:lnTo>
                  <a:lnTo>
                    <a:pt x="479475" y="1034630"/>
                  </a:lnTo>
                  <a:lnTo>
                    <a:pt x="479475" y="1028611"/>
                  </a:lnTo>
                  <a:close/>
                </a:path>
                <a:path w="1211579" h="1035050">
                  <a:moveTo>
                    <a:pt x="487006" y="1003985"/>
                  </a:moveTo>
                  <a:lnTo>
                    <a:pt x="352120" y="1003985"/>
                  </a:lnTo>
                  <a:lnTo>
                    <a:pt x="352120" y="1010018"/>
                  </a:lnTo>
                  <a:lnTo>
                    <a:pt x="487006" y="1010018"/>
                  </a:lnTo>
                  <a:lnTo>
                    <a:pt x="487006" y="1003985"/>
                  </a:lnTo>
                  <a:close/>
                </a:path>
                <a:path w="1211579" h="1035050">
                  <a:moveTo>
                    <a:pt x="495490" y="980313"/>
                  </a:moveTo>
                  <a:lnTo>
                    <a:pt x="364388" y="980313"/>
                  </a:lnTo>
                  <a:lnTo>
                    <a:pt x="364388" y="984453"/>
                  </a:lnTo>
                  <a:lnTo>
                    <a:pt x="495490" y="984453"/>
                  </a:lnTo>
                  <a:lnTo>
                    <a:pt x="495490" y="980313"/>
                  </a:lnTo>
                  <a:close/>
                </a:path>
                <a:path w="1211579" h="1035050">
                  <a:moveTo>
                    <a:pt x="502119" y="956030"/>
                  </a:moveTo>
                  <a:lnTo>
                    <a:pt x="376643" y="956030"/>
                  </a:lnTo>
                  <a:lnTo>
                    <a:pt x="376643" y="959485"/>
                  </a:lnTo>
                  <a:lnTo>
                    <a:pt x="502119" y="959485"/>
                  </a:lnTo>
                  <a:lnTo>
                    <a:pt x="502119" y="956030"/>
                  </a:lnTo>
                  <a:close/>
                </a:path>
                <a:path w="1211579" h="1035050">
                  <a:moveTo>
                    <a:pt x="565480" y="0"/>
                  </a:moveTo>
                  <a:lnTo>
                    <a:pt x="426466" y="0"/>
                  </a:lnTo>
                  <a:lnTo>
                    <a:pt x="426466" y="6032"/>
                  </a:lnTo>
                  <a:lnTo>
                    <a:pt x="565480" y="6032"/>
                  </a:lnTo>
                  <a:lnTo>
                    <a:pt x="565480" y="0"/>
                  </a:lnTo>
                  <a:close/>
                </a:path>
                <a:path w="1211579" h="1035050">
                  <a:moveTo>
                    <a:pt x="568515" y="24625"/>
                  </a:moveTo>
                  <a:lnTo>
                    <a:pt x="436092" y="24625"/>
                  </a:lnTo>
                  <a:lnTo>
                    <a:pt x="436092" y="30645"/>
                  </a:lnTo>
                  <a:lnTo>
                    <a:pt x="568515" y="30645"/>
                  </a:lnTo>
                  <a:lnTo>
                    <a:pt x="568515" y="24625"/>
                  </a:lnTo>
                  <a:close/>
                </a:path>
                <a:path w="1211579" h="1035050">
                  <a:moveTo>
                    <a:pt x="571017" y="50190"/>
                  </a:moveTo>
                  <a:lnTo>
                    <a:pt x="440118" y="50190"/>
                  </a:lnTo>
                  <a:lnTo>
                    <a:pt x="440118" y="54343"/>
                  </a:lnTo>
                  <a:lnTo>
                    <a:pt x="571017" y="54343"/>
                  </a:lnTo>
                  <a:lnTo>
                    <a:pt x="571017" y="50190"/>
                  </a:lnTo>
                  <a:close/>
                </a:path>
                <a:path w="1211579" h="1035050">
                  <a:moveTo>
                    <a:pt x="651116" y="956030"/>
                  </a:moveTo>
                  <a:lnTo>
                    <a:pt x="545477" y="956030"/>
                  </a:lnTo>
                  <a:lnTo>
                    <a:pt x="545477" y="959485"/>
                  </a:lnTo>
                  <a:lnTo>
                    <a:pt x="651116" y="959485"/>
                  </a:lnTo>
                  <a:lnTo>
                    <a:pt x="651116" y="956030"/>
                  </a:lnTo>
                  <a:close/>
                </a:path>
                <a:path w="1211579" h="1035050">
                  <a:moveTo>
                    <a:pt x="652081" y="980313"/>
                  </a:moveTo>
                  <a:lnTo>
                    <a:pt x="544537" y="980313"/>
                  </a:lnTo>
                  <a:lnTo>
                    <a:pt x="544537" y="984453"/>
                  </a:lnTo>
                  <a:lnTo>
                    <a:pt x="652081" y="984453"/>
                  </a:lnTo>
                  <a:lnTo>
                    <a:pt x="652081" y="980313"/>
                  </a:lnTo>
                  <a:close/>
                </a:path>
                <a:path w="1211579" h="1035050">
                  <a:moveTo>
                    <a:pt x="655853" y="1003985"/>
                  </a:moveTo>
                  <a:lnTo>
                    <a:pt x="540753" y="1003985"/>
                  </a:lnTo>
                  <a:lnTo>
                    <a:pt x="540753" y="1010018"/>
                  </a:lnTo>
                  <a:lnTo>
                    <a:pt x="655853" y="1010018"/>
                  </a:lnTo>
                  <a:lnTo>
                    <a:pt x="655853" y="1003985"/>
                  </a:lnTo>
                  <a:close/>
                </a:path>
                <a:path w="1211579" h="1035050">
                  <a:moveTo>
                    <a:pt x="656780" y="1028611"/>
                  </a:moveTo>
                  <a:lnTo>
                    <a:pt x="538886" y="1028611"/>
                  </a:lnTo>
                  <a:lnTo>
                    <a:pt x="538886" y="1034630"/>
                  </a:lnTo>
                  <a:lnTo>
                    <a:pt x="656780" y="1034630"/>
                  </a:lnTo>
                  <a:lnTo>
                    <a:pt x="656780" y="1028611"/>
                  </a:lnTo>
                  <a:close/>
                </a:path>
                <a:path w="1211579" h="1035050">
                  <a:moveTo>
                    <a:pt x="767588" y="50190"/>
                  </a:moveTo>
                  <a:lnTo>
                    <a:pt x="627621" y="50190"/>
                  </a:lnTo>
                  <a:lnTo>
                    <a:pt x="627621" y="54343"/>
                  </a:lnTo>
                  <a:lnTo>
                    <a:pt x="767588" y="54343"/>
                  </a:lnTo>
                  <a:lnTo>
                    <a:pt x="767588" y="50190"/>
                  </a:lnTo>
                  <a:close/>
                </a:path>
                <a:path w="1211579" h="1035050">
                  <a:moveTo>
                    <a:pt x="776224" y="24625"/>
                  </a:moveTo>
                  <a:lnTo>
                    <a:pt x="630669" y="24625"/>
                  </a:lnTo>
                  <a:lnTo>
                    <a:pt x="630669" y="30645"/>
                  </a:lnTo>
                  <a:lnTo>
                    <a:pt x="776224" y="30645"/>
                  </a:lnTo>
                  <a:lnTo>
                    <a:pt x="776224" y="24625"/>
                  </a:lnTo>
                  <a:close/>
                </a:path>
                <a:path w="1211579" h="1035050">
                  <a:moveTo>
                    <a:pt x="786803" y="0"/>
                  </a:moveTo>
                  <a:lnTo>
                    <a:pt x="630669" y="0"/>
                  </a:lnTo>
                  <a:lnTo>
                    <a:pt x="630669" y="6032"/>
                  </a:lnTo>
                  <a:lnTo>
                    <a:pt x="786803" y="6032"/>
                  </a:lnTo>
                  <a:lnTo>
                    <a:pt x="786803" y="0"/>
                  </a:lnTo>
                  <a:close/>
                </a:path>
                <a:path w="1211579" h="1035050">
                  <a:moveTo>
                    <a:pt x="823722" y="956030"/>
                  </a:moveTo>
                  <a:lnTo>
                    <a:pt x="697344" y="956030"/>
                  </a:lnTo>
                  <a:lnTo>
                    <a:pt x="697344" y="959485"/>
                  </a:lnTo>
                  <a:lnTo>
                    <a:pt x="823722" y="959485"/>
                  </a:lnTo>
                  <a:lnTo>
                    <a:pt x="823722" y="956030"/>
                  </a:lnTo>
                  <a:close/>
                </a:path>
                <a:path w="1211579" h="1035050">
                  <a:moveTo>
                    <a:pt x="835037" y="980313"/>
                  </a:moveTo>
                  <a:lnTo>
                    <a:pt x="700163" y="980313"/>
                  </a:lnTo>
                  <a:lnTo>
                    <a:pt x="700163" y="984453"/>
                  </a:lnTo>
                  <a:lnTo>
                    <a:pt x="835037" y="984453"/>
                  </a:lnTo>
                  <a:lnTo>
                    <a:pt x="835037" y="980313"/>
                  </a:lnTo>
                  <a:close/>
                </a:path>
                <a:path w="1211579" h="1035050">
                  <a:moveTo>
                    <a:pt x="846378" y="1003985"/>
                  </a:moveTo>
                  <a:lnTo>
                    <a:pt x="708672" y="1003985"/>
                  </a:lnTo>
                  <a:lnTo>
                    <a:pt x="708672" y="1010018"/>
                  </a:lnTo>
                  <a:lnTo>
                    <a:pt x="846378" y="1010018"/>
                  </a:lnTo>
                  <a:lnTo>
                    <a:pt x="846378" y="1003985"/>
                  </a:lnTo>
                  <a:close/>
                </a:path>
                <a:path w="1211579" h="1035050">
                  <a:moveTo>
                    <a:pt x="856767" y="1028611"/>
                  </a:moveTo>
                  <a:lnTo>
                    <a:pt x="717169" y="1028611"/>
                  </a:lnTo>
                  <a:lnTo>
                    <a:pt x="717169" y="1034630"/>
                  </a:lnTo>
                  <a:lnTo>
                    <a:pt x="856767" y="1034630"/>
                  </a:lnTo>
                  <a:lnTo>
                    <a:pt x="856767" y="1028611"/>
                  </a:lnTo>
                  <a:close/>
                </a:path>
                <a:path w="1211579" h="1035050">
                  <a:moveTo>
                    <a:pt x="944968" y="50190"/>
                  </a:moveTo>
                  <a:lnTo>
                    <a:pt x="818654" y="50190"/>
                  </a:lnTo>
                  <a:lnTo>
                    <a:pt x="818654" y="54343"/>
                  </a:lnTo>
                  <a:lnTo>
                    <a:pt x="944968" y="54343"/>
                  </a:lnTo>
                  <a:lnTo>
                    <a:pt x="944968" y="50190"/>
                  </a:lnTo>
                  <a:close/>
                </a:path>
                <a:path w="1211579" h="1035050">
                  <a:moveTo>
                    <a:pt x="962685" y="24625"/>
                  </a:moveTo>
                  <a:lnTo>
                    <a:pt x="833285" y="24625"/>
                  </a:lnTo>
                  <a:lnTo>
                    <a:pt x="833285" y="30645"/>
                  </a:lnTo>
                  <a:lnTo>
                    <a:pt x="962685" y="30645"/>
                  </a:lnTo>
                  <a:lnTo>
                    <a:pt x="962685" y="24625"/>
                  </a:lnTo>
                  <a:close/>
                </a:path>
                <a:path w="1211579" h="1035050">
                  <a:moveTo>
                    <a:pt x="980401" y="0"/>
                  </a:moveTo>
                  <a:lnTo>
                    <a:pt x="842391" y="0"/>
                  </a:lnTo>
                  <a:lnTo>
                    <a:pt x="842391" y="6032"/>
                  </a:lnTo>
                  <a:lnTo>
                    <a:pt x="980401" y="6032"/>
                  </a:lnTo>
                  <a:lnTo>
                    <a:pt x="980401" y="0"/>
                  </a:lnTo>
                  <a:close/>
                </a:path>
                <a:path w="1211579" h="1035050">
                  <a:moveTo>
                    <a:pt x="998220" y="956030"/>
                  </a:moveTo>
                  <a:lnTo>
                    <a:pt x="871855" y="956030"/>
                  </a:lnTo>
                  <a:lnTo>
                    <a:pt x="871855" y="959485"/>
                  </a:lnTo>
                  <a:lnTo>
                    <a:pt x="998220" y="959485"/>
                  </a:lnTo>
                  <a:lnTo>
                    <a:pt x="998220" y="956030"/>
                  </a:lnTo>
                  <a:close/>
                </a:path>
                <a:path w="1211579" h="1035050">
                  <a:moveTo>
                    <a:pt x="1018032" y="980313"/>
                  </a:moveTo>
                  <a:lnTo>
                    <a:pt x="887895" y="980313"/>
                  </a:lnTo>
                  <a:lnTo>
                    <a:pt x="887895" y="984453"/>
                  </a:lnTo>
                  <a:lnTo>
                    <a:pt x="1018032" y="984453"/>
                  </a:lnTo>
                  <a:lnTo>
                    <a:pt x="1018032" y="980313"/>
                  </a:lnTo>
                  <a:close/>
                </a:path>
                <a:path w="1211579" h="1035050">
                  <a:moveTo>
                    <a:pt x="1022489" y="809942"/>
                  </a:moveTo>
                  <a:lnTo>
                    <a:pt x="1014209" y="878649"/>
                  </a:lnTo>
                  <a:lnTo>
                    <a:pt x="1013066" y="938390"/>
                  </a:lnTo>
                  <a:lnTo>
                    <a:pt x="1016520" y="938339"/>
                  </a:lnTo>
                  <a:lnTo>
                    <a:pt x="1016622" y="909942"/>
                  </a:lnTo>
                  <a:lnTo>
                    <a:pt x="1017663" y="878789"/>
                  </a:lnTo>
                  <a:lnTo>
                    <a:pt x="1019619" y="845299"/>
                  </a:lnTo>
                  <a:lnTo>
                    <a:pt x="1022489" y="809942"/>
                  </a:lnTo>
                  <a:close/>
                </a:path>
                <a:path w="1211579" h="1035050">
                  <a:moveTo>
                    <a:pt x="1040688" y="1003985"/>
                  </a:moveTo>
                  <a:lnTo>
                    <a:pt x="906741" y="1003985"/>
                  </a:lnTo>
                  <a:lnTo>
                    <a:pt x="906741" y="1010018"/>
                  </a:lnTo>
                  <a:lnTo>
                    <a:pt x="1040688" y="1010018"/>
                  </a:lnTo>
                  <a:lnTo>
                    <a:pt x="1040688" y="1003985"/>
                  </a:lnTo>
                  <a:close/>
                </a:path>
                <a:path w="1211579" h="1035050">
                  <a:moveTo>
                    <a:pt x="1046937" y="829754"/>
                  </a:moveTo>
                  <a:lnTo>
                    <a:pt x="1037996" y="899820"/>
                  </a:lnTo>
                  <a:lnTo>
                    <a:pt x="1036815" y="961085"/>
                  </a:lnTo>
                  <a:lnTo>
                    <a:pt x="1040968" y="961047"/>
                  </a:lnTo>
                  <a:lnTo>
                    <a:pt x="1041095" y="931887"/>
                  </a:lnTo>
                  <a:lnTo>
                    <a:pt x="1042136" y="899985"/>
                  </a:lnTo>
                  <a:lnTo>
                    <a:pt x="1044092" y="865784"/>
                  </a:lnTo>
                  <a:lnTo>
                    <a:pt x="1046937" y="829754"/>
                  </a:lnTo>
                  <a:close/>
                </a:path>
                <a:path w="1211579" h="1035050">
                  <a:moveTo>
                    <a:pt x="1048512" y="628281"/>
                  </a:moveTo>
                  <a:lnTo>
                    <a:pt x="1033233" y="694677"/>
                  </a:lnTo>
                  <a:lnTo>
                    <a:pt x="1023645" y="765073"/>
                  </a:lnTo>
                  <a:lnTo>
                    <a:pt x="1027061" y="765479"/>
                  </a:lnTo>
                  <a:lnTo>
                    <a:pt x="1031557" y="729996"/>
                  </a:lnTo>
                  <a:lnTo>
                    <a:pt x="1036650" y="695223"/>
                  </a:lnTo>
                  <a:lnTo>
                    <a:pt x="1042301" y="661276"/>
                  </a:lnTo>
                  <a:lnTo>
                    <a:pt x="1048512" y="628281"/>
                  </a:lnTo>
                  <a:close/>
                </a:path>
                <a:path w="1211579" h="1035050">
                  <a:moveTo>
                    <a:pt x="1064260" y="1028611"/>
                  </a:moveTo>
                  <a:lnTo>
                    <a:pt x="918984" y="1028611"/>
                  </a:lnTo>
                  <a:lnTo>
                    <a:pt x="918984" y="1034630"/>
                  </a:lnTo>
                  <a:lnTo>
                    <a:pt x="1064260" y="1034630"/>
                  </a:lnTo>
                  <a:lnTo>
                    <a:pt x="1064260" y="1028611"/>
                  </a:lnTo>
                  <a:close/>
                </a:path>
                <a:path w="1211579" h="1035050">
                  <a:moveTo>
                    <a:pt x="1071664" y="853401"/>
                  </a:moveTo>
                  <a:lnTo>
                    <a:pt x="1061123" y="922299"/>
                  </a:lnTo>
                  <a:lnTo>
                    <a:pt x="1059954" y="982853"/>
                  </a:lnTo>
                  <a:lnTo>
                    <a:pt x="1065961" y="982789"/>
                  </a:lnTo>
                  <a:lnTo>
                    <a:pt x="1066101" y="953985"/>
                  </a:lnTo>
                  <a:lnTo>
                    <a:pt x="1067117" y="922515"/>
                  </a:lnTo>
                  <a:lnTo>
                    <a:pt x="1068984" y="888834"/>
                  </a:lnTo>
                  <a:lnTo>
                    <a:pt x="1071664" y="853401"/>
                  </a:lnTo>
                  <a:close/>
                </a:path>
                <a:path w="1211579" h="1035050">
                  <a:moveTo>
                    <a:pt x="1074267" y="636841"/>
                  </a:moveTo>
                  <a:lnTo>
                    <a:pt x="1057821" y="706424"/>
                  </a:lnTo>
                  <a:lnTo>
                    <a:pt x="1047889" y="780072"/>
                  </a:lnTo>
                  <a:lnTo>
                    <a:pt x="1051991" y="780554"/>
                  </a:lnTo>
                  <a:lnTo>
                    <a:pt x="1056640" y="743458"/>
                  </a:lnTo>
                  <a:lnTo>
                    <a:pt x="1061923" y="707059"/>
                  </a:lnTo>
                  <a:lnTo>
                    <a:pt x="1067803" y="671487"/>
                  </a:lnTo>
                  <a:lnTo>
                    <a:pt x="1074267" y="636841"/>
                  </a:lnTo>
                  <a:close/>
                </a:path>
                <a:path w="1211579" h="1035050">
                  <a:moveTo>
                    <a:pt x="1096556" y="864158"/>
                  </a:moveTo>
                  <a:lnTo>
                    <a:pt x="1087551" y="902106"/>
                  </a:lnTo>
                  <a:lnTo>
                    <a:pt x="1084249" y="973099"/>
                  </a:lnTo>
                  <a:lnTo>
                    <a:pt x="1084021" y="1004620"/>
                  </a:lnTo>
                  <a:lnTo>
                    <a:pt x="1090028" y="1004570"/>
                  </a:lnTo>
                  <a:lnTo>
                    <a:pt x="1090244" y="973188"/>
                  </a:lnTo>
                  <a:lnTo>
                    <a:pt x="1091425" y="938999"/>
                  </a:lnTo>
                  <a:lnTo>
                    <a:pt x="1093546" y="902487"/>
                  </a:lnTo>
                  <a:lnTo>
                    <a:pt x="1096556" y="864158"/>
                  </a:lnTo>
                  <a:close/>
                </a:path>
                <a:path w="1211579" h="1035050">
                  <a:moveTo>
                    <a:pt x="1101534" y="640969"/>
                  </a:moveTo>
                  <a:lnTo>
                    <a:pt x="1088542" y="677583"/>
                  </a:lnTo>
                  <a:lnTo>
                    <a:pt x="1082141" y="716165"/>
                  </a:lnTo>
                  <a:lnTo>
                    <a:pt x="1076452" y="755383"/>
                  </a:lnTo>
                  <a:lnTo>
                    <a:pt x="1071499" y="795108"/>
                  </a:lnTo>
                  <a:lnTo>
                    <a:pt x="1077455" y="795794"/>
                  </a:lnTo>
                  <a:lnTo>
                    <a:pt x="1082408" y="756196"/>
                  </a:lnTo>
                  <a:lnTo>
                    <a:pt x="1088085" y="717105"/>
                  </a:lnTo>
                  <a:lnTo>
                    <a:pt x="1094460" y="678649"/>
                  </a:lnTo>
                  <a:lnTo>
                    <a:pt x="1101534" y="640969"/>
                  </a:lnTo>
                  <a:close/>
                </a:path>
                <a:path w="1211579" h="1035050">
                  <a:moveTo>
                    <a:pt x="1116037" y="451624"/>
                  </a:moveTo>
                  <a:lnTo>
                    <a:pt x="1111948" y="450926"/>
                  </a:lnTo>
                  <a:lnTo>
                    <a:pt x="1107617" y="475119"/>
                  </a:lnTo>
                  <a:lnTo>
                    <a:pt x="1103096" y="497573"/>
                  </a:lnTo>
                  <a:lnTo>
                    <a:pt x="1098372" y="518210"/>
                  </a:lnTo>
                  <a:lnTo>
                    <a:pt x="1087132" y="560793"/>
                  </a:lnTo>
                  <a:lnTo>
                    <a:pt x="1081074" y="585622"/>
                  </a:lnTo>
                  <a:lnTo>
                    <a:pt x="1085113" y="586562"/>
                  </a:lnTo>
                  <a:lnTo>
                    <a:pt x="1091145" y="561822"/>
                  </a:lnTo>
                  <a:lnTo>
                    <a:pt x="1102385" y="519226"/>
                  </a:lnTo>
                  <a:lnTo>
                    <a:pt x="1107135" y="498487"/>
                  </a:lnTo>
                  <a:lnTo>
                    <a:pt x="1111681" y="475919"/>
                  </a:lnTo>
                  <a:lnTo>
                    <a:pt x="1116037" y="451624"/>
                  </a:lnTo>
                  <a:close/>
                </a:path>
                <a:path w="1211579" h="1035050">
                  <a:moveTo>
                    <a:pt x="1126388" y="652322"/>
                  </a:moveTo>
                  <a:lnTo>
                    <a:pt x="1113548" y="688632"/>
                  </a:lnTo>
                  <a:lnTo>
                    <a:pt x="1107236" y="726909"/>
                  </a:lnTo>
                  <a:lnTo>
                    <a:pt x="1101572" y="765860"/>
                  </a:lnTo>
                  <a:lnTo>
                    <a:pt x="1096581" y="805357"/>
                  </a:lnTo>
                  <a:lnTo>
                    <a:pt x="1102550" y="806069"/>
                  </a:lnTo>
                  <a:lnTo>
                    <a:pt x="1107516" y="766686"/>
                  </a:lnTo>
                  <a:lnTo>
                    <a:pt x="1113167" y="727849"/>
                  </a:lnTo>
                  <a:lnTo>
                    <a:pt x="1119466" y="689686"/>
                  </a:lnTo>
                  <a:lnTo>
                    <a:pt x="1126388" y="652322"/>
                  </a:lnTo>
                  <a:close/>
                </a:path>
                <a:path w="1211579" h="1035050">
                  <a:moveTo>
                    <a:pt x="1129969" y="50190"/>
                  </a:moveTo>
                  <a:lnTo>
                    <a:pt x="1008672" y="50190"/>
                  </a:lnTo>
                  <a:lnTo>
                    <a:pt x="1008672" y="54343"/>
                  </a:lnTo>
                  <a:lnTo>
                    <a:pt x="1129969" y="54343"/>
                  </a:lnTo>
                  <a:lnTo>
                    <a:pt x="1129969" y="50190"/>
                  </a:lnTo>
                  <a:close/>
                </a:path>
                <a:path w="1211579" h="1035050">
                  <a:moveTo>
                    <a:pt x="1138656" y="262191"/>
                  </a:moveTo>
                  <a:lnTo>
                    <a:pt x="1134541" y="261835"/>
                  </a:lnTo>
                  <a:lnTo>
                    <a:pt x="1131189" y="299326"/>
                  </a:lnTo>
                  <a:lnTo>
                    <a:pt x="1127569" y="335051"/>
                  </a:lnTo>
                  <a:lnTo>
                    <a:pt x="1123708" y="368858"/>
                  </a:lnTo>
                  <a:lnTo>
                    <a:pt x="1119606" y="400646"/>
                  </a:lnTo>
                  <a:lnTo>
                    <a:pt x="1123708" y="401205"/>
                  </a:lnTo>
                  <a:lnTo>
                    <a:pt x="1127823" y="369366"/>
                  </a:lnTo>
                  <a:lnTo>
                    <a:pt x="1131684" y="335508"/>
                  </a:lnTo>
                  <a:lnTo>
                    <a:pt x="1135303" y="299732"/>
                  </a:lnTo>
                  <a:lnTo>
                    <a:pt x="1138656" y="262191"/>
                  </a:lnTo>
                  <a:close/>
                </a:path>
                <a:path w="1211579" h="1035050">
                  <a:moveTo>
                    <a:pt x="1145070" y="447878"/>
                  </a:moveTo>
                  <a:lnTo>
                    <a:pt x="1139151" y="446887"/>
                  </a:lnTo>
                  <a:lnTo>
                    <a:pt x="1134567" y="472541"/>
                  </a:lnTo>
                  <a:lnTo>
                    <a:pt x="1129779" y="496290"/>
                  </a:lnTo>
                  <a:lnTo>
                    <a:pt x="1124813" y="518071"/>
                  </a:lnTo>
                  <a:lnTo>
                    <a:pt x="1116977" y="548043"/>
                  </a:lnTo>
                  <a:lnTo>
                    <a:pt x="1106589" y="591375"/>
                  </a:lnTo>
                  <a:lnTo>
                    <a:pt x="1112431" y="592759"/>
                  </a:lnTo>
                  <a:lnTo>
                    <a:pt x="1120063" y="560476"/>
                  </a:lnTo>
                  <a:lnTo>
                    <a:pt x="1130655" y="519544"/>
                  </a:lnTo>
                  <a:lnTo>
                    <a:pt x="1135646" y="497611"/>
                  </a:lnTo>
                  <a:lnTo>
                    <a:pt x="1140460" y="473697"/>
                  </a:lnTo>
                  <a:lnTo>
                    <a:pt x="1145070" y="447878"/>
                  </a:lnTo>
                  <a:close/>
                </a:path>
                <a:path w="1211579" h="1035050">
                  <a:moveTo>
                    <a:pt x="1150340" y="74028"/>
                  </a:moveTo>
                  <a:lnTo>
                    <a:pt x="1146213" y="73850"/>
                  </a:lnTo>
                  <a:lnTo>
                    <a:pt x="1144993" y="100190"/>
                  </a:lnTo>
                  <a:lnTo>
                    <a:pt x="1141260" y="168617"/>
                  </a:lnTo>
                  <a:lnTo>
                    <a:pt x="1138605" y="209156"/>
                  </a:lnTo>
                  <a:lnTo>
                    <a:pt x="1142720" y="209448"/>
                  </a:lnTo>
                  <a:lnTo>
                    <a:pt x="1145387" y="168871"/>
                  </a:lnTo>
                  <a:lnTo>
                    <a:pt x="1147495" y="132257"/>
                  </a:lnTo>
                  <a:lnTo>
                    <a:pt x="1150340" y="74028"/>
                  </a:lnTo>
                  <a:close/>
                </a:path>
                <a:path w="1211579" h="1035050">
                  <a:moveTo>
                    <a:pt x="1157236" y="24625"/>
                  </a:moveTo>
                  <a:lnTo>
                    <a:pt x="1030058" y="24625"/>
                  </a:lnTo>
                  <a:lnTo>
                    <a:pt x="1030058" y="30645"/>
                  </a:lnTo>
                  <a:lnTo>
                    <a:pt x="1157236" y="30645"/>
                  </a:lnTo>
                  <a:lnTo>
                    <a:pt x="1157236" y="24625"/>
                  </a:lnTo>
                  <a:close/>
                </a:path>
                <a:path w="1211579" h="1035050">
                  <a:moveTo>
                    <a:pt x="1169136" y="248577"/>
                  </a:moveTo>
                  <a:lnTo>
                    <a:pt x="1163154" y="248069"/>
                  </a:lnTo>
                  <a:lnTo>
                    <a:pt x="1159560" y="287299"/>
                  </a:lnTo>
                  <a:lnTo>
                    <a:pt x="1155712" y="324612"/>
                  </a:lnTo>
                  <a:lnTo>
                    <a:pt x="1151648" y="359879"/>
                  </a:lnTo>
                  <a:lnTo>
                    <a:pt x="1147368" y="392988"/>
                  </a:lnTo>
                  <a:lnTo>
                    <a:pt x="1153325" y="393801"/>
                  </a:lnTo>
                  <a:lnTo>
                    <a:pt x="1157605" y="360629"/>
                  </a:lnTo>
                  <a:lnTo>
                    <a:pt x="1161681" y="325272"/>
                  </a:lnTo>
                  <a:lnTo>
                    <a:pt x="1165529" y="287883"/>
                  </a:lnTo>
                  <a:lnTo>
                    <a:pt x="1169136" y="248577"/>
                  </a:lnTo>
                  <a:close/>
                </a:path>
                <a:path w="1211579" h="1035050">
                  <a:moveTo>
                    <a:pt x="1172197" y="449783"/>
                  </a:moveTo>
                  <a:lnTo>
                    <a:pt x="1166291" y="448767"/>
                  </a:lnTo>
                  <a:lnTo>
                    <a:pt x="1161694" y="474014"/>
                  </a:lnTo>
                  <a:lnTo>
                    <a:pt x="1156906" y="497509"/>
                  </a:lnTo>
                  <a:lnTo>
                    <a:pt x="1151915" y="519150"/>
                  </a:lnTo>
                  <a:lnTo>
                    <a:pt x="1146771" y="538873"/>
                  </a:lnTo>
                  <a:lnTo>
                    <a:pt x="1136916" y="573633"/>
                  </a:lnTo>
                  <a:lnTo>
                    <a:pt x="1132065" y="592315"/>
                  </a:lnTo>
                  <a:lnTo>
                    <a:pt x="1137907" y="593712"/>
                  </a:lnTo>
                  <a:lnTo>
                    <a:pt x="1140167" y="584644"/>
                  </a:lnTo>
                  <a:lnTo>
                    <a:pt x="1157744" y="520623"/>
                  </a:lnTo>
                  <a:lnTo>
                    <a:pt x="1162761" y="498830"/>
                  </a:lnTo>
                  <a:lnTo>
                    <a:pt x="1167574" y="475195"/>
                  </a:lnTo>
                  <a:lnTo>
                    <a:pt x="1172197" y="449783"/>
                  </a:lnTo>
                  <a:close/>
                </a:path>
                <a:path w="1211579" h="1035050">
                  <a:moveTo>
                    <a:pt x="1181963" y="51257"/>
                  </a:moveTo>
                  <a:lnTo>
                    <a:pt x="1175956" y="51003"/>
                  </a:lnTo>
                  <a:lnTo>
                    <a:pt x="1172286" y="121513"/>
                  </a:lnTo>
                  <a:lnTo>
                    <a:pt x="1167714" y="190842"/>
                  </a:lnTo>
                  <a:lnTo>
                    <a:pt x="1173683" y="191287"/>
                  </a:lnTo>
                  <a:lnTo>
                    <a:pt x="1178280" y="121869"/>
                  </a:lnTo>
                  <a:lnTo>
                    <a:pt x="1181963" y="51257"/>
                  </a:lnTo>
                  <a:close/>
                </a:path>
                <a:path w="1211579" h="1035050">
                  <a:moveTo>
                    <a:pt x="1187056" y="0"/>
                  </a:moveTo>
                  <a:lnTo>
                    <a:pt x="1038491" y="0"/>
                  </a:lnTo>
                  <a:lnTo>
                    <a:pt x="1038491" y="6032"/>
                  </a:lnTo>
                  <a:lnTo>
                    <a:pt x="1187056" y="6032"/>
                  </a:lnTo>
                  <a:lnTo>
                    <a:pt x="1187056" y="0"/>
                  </a:lnTo>
                  <a:close/>
                </a:path>
                <a:path w="1211579" h="1035050">
                  <a:moveTo>
                    <a:pt x="1198092" y="236931"/>
                  </a:moveTo>
                  <a:lnTo>
                    <a:pt x="1192110" y="236423"/>
                  </a:lnTo>
                  <a:lnTo>
                    <a:pt x="1188567" y="275323"/>
                  </a:lnTo>
                  <a:lnTo>
                    <a:pt x="1184783" y="312547"/>
                  </a:lnTo>
                  <a:lnTo>
                    <a:pt x="1180757" y="347980"/>
                  </a:lnTo>
                  <a:lnTo>
                    <a:pt x="1176502" y="381495"/>
                  </a:lnTo>
                  <a:lnTo>
                    <a:pt x="1182458" y="382295"/>
                  </a:lnTo>
                  <a:lnTo>
                    <a:pt x="1186713" y="348716"/>
                  </a:lnTo>
                  <a:lnTo>
                    <a:pt x="1190752" y="313207"/>
                  </a:lnTo>
                  <a:lnTo>
                    <a:pt x="1194549" y="275907"/>
                  </a:lnTo>
                  <a:lnTo>
                    <a:pt x="1198092" y="236931"/>
                  </a:lnTo>
                  <a:close/>
                </a:path>
                <a:path w="1211579" h="1035050">
                  <a:moveTo>
                    <a:pt x="1211275" y="31483"/>
                  </a:moveTo>
                  <a:lnTo>
                    <a:pt x="1205268" y="31216"/>
                  </a:lnTo>
                  <a:lnTo>
                    <a:pt x="1203426" y="69329"/>
                  </a:lnTo>
                  <a:lnTo>
                    <a:pt x="1199159" y="142341"/>
                  </a:lnTo>
                  <a:lnTo>
                    <a:pt x="1196721" y="177736"/>
                  </a:lnTo>
                  <a:lnTo>
                    <a:pt x="1202702" y="178168"/>
                  </a:lnTo>
                  <a:lnTo>
                    <a:pt x="1205153" y="142735"/>
                  </a:lnTo>
                  <a:lnTo>
                    <a:pt x="1207389" y="106641"/>
                  </a:lnTo>
                  <a:lnTo>
                    <a:pt x="1211275" y="3148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1" name="object 381"/>
            <p:cNvSpPr/>
            <p:nvPr/>
          </p:nvSpPr>
          <p:spPr>
            <a:xfrm>
              <a:off x="6118314" y="3115233"/>
              <a:ext cx="1101725" cy="859790"/>
            </a:xfrm>
            <a:custGeom>
              <a:avLst/>
              <a:gdLst/>
              <a:ahLst/>
              <a:cxnLst/>
              <a:rect l="l" t="t" r="r" b="b"/>
              <a:pathLst>
                <a:path w="1101725" h="859789">
                  <a:moveTo>
                    <a:pt x="75869" y="169532"/>
                  </a:moveTo>
                  <a:lnTo>
                    <a:pt x="73660" y="130708"/>
                  </a:lnTo>
                  <a:lnTo>
                    <a:pt x="72212" y="97015"/>
                  </a:lnTo>
                  <a:lnTo>
                    <a:pt x="71386" y="68821"/>
                  </a:lnTo>
                  <a:lnTo>
                    <a:pt x="71018" y="46456"/>
                  </a:lnTo>
                  <a:lnTo>
                    <a:pt x="68237" y="46482"/>
                  </a:lnTo>
                  <a:lnTo>
                    <a:pt x="68618" y="68872"/>
                  </a:lnTo>
                  <a:lnTo>
                    <a:pt x="69456" y="97104"/>
                  </a:lnTo>
                  <a:lnTo>
                    <a:pt x="70904" y="130835"/>
                  </a:lnTo>
                  <a:lnTo>
                    <a:pt x="73101" y="169710"/>
                  </a:lnTo>
                  <a:lnTo>
                    <a:pt x="75869" y="169532"/>
                  </a:lnTo>
                  <a:close/>
                </a:path>
                <a:path w="1101725" h="859789">
                  <a:moveTo>
                    <a:pt x="128473" y="504761"/>
                  </a:moveTo>
                  <a:lnTo>
                    <a:pt x="114007" y="448665"/>
                  </a:lnTo>
                  <a:lnTo>
                    <a:pt x="109308" y="428396"/>
                  </a:lnTo>
                  <a:lnTo>
                    <a:pt x="104825" y="407174"/>
                  </a:lnTo>
                  <a:lnTo>
                    <a:pt x="100596" y="385089"/>
                  </a:lnTo>
                  <a:lnTo>
                    <a:pt x="97866" y="385584"/>
                  </a:lnTo>
                  <a:lnTo>
                    <a:pt x="102108" y="407733"/>
                  </a:lnTo>
                  <a:lnTo>
                    <a:pt x="106603" y="429006"/>
                  </a:lnTo>
                  <a:lnTo>
                    <a:pt x="111328" y="449326"/>
                  </a:lnTo>
                  <a:lnTo>
                    <a:pt x="125793" y="505434"/>
                  </a:lnTo>
                  <a:lnTo>
                    <a:pt x="128473" y="504761"/>
                  </a:lnTo>
                  <a:close/>
                </a:path>
                <a:path w="1101725" h="859789">
                  <a:moveTo>
                    <a:pt x="132981" y="336118"/>
                  </a:moveTo>
                  <a:lnTo>
                    <a:pt x="92583" y="336118"/>
                  </a:lnTo>
                  <a:lnTo>
                    <a:pt x="88607" y="307225"/>
                  </a:lnTo>
                  <a:lnTo>
                    <a:pt x="84823" y="275577"/>
                  </a:lnTo>
                  <a:lnTo>
                    <a:pt x="81457" y="242963"/>
                  </a:lnTo>
                  <a:lnTo>
                    <a:pt x="78536" y="209499"/>
                  </a:lnTo>
                  <a:lnTo>
                    <a:pt x="75780" y="209715"/>
                  </a:lnTo>
                  <a:lnTo>
                    <a:pt x="78701" y="243217"/>
                  </a:lnTo>
                  <a:lnTo>
                    <a:pt x="82080" y="275882"/>
                  </a:lnTo>
                  <a:lnTo>
                    <a:pt x="85877" y="307581"/>
                  </a:lnTo>
                  <a:lnTo>
                    <a:pt x="89814" y="336118"/>
                  </a:lnTo>
                  <a:lnTo>
                    <a:pt x="0" y="336118"/>
                  </a:lnTo>
                  <a:lnTo>
                    <a:pt x="0" y="342138"/>
                  </a:lnTo>
                  <a:lnTo>
                    <a:pt x="132981" y="342138"/>
                  </a:lnTo>
                  <a:lnTo>
                    <a:pt x="132981" y="336118"/>
                  </a:lnTo>
                  <a:close/>
                </a:path>
                <a:path w="1101725" h="859789">
                  <a:moveTo>
                    <a:pt x="134874" y="342557"/>
                  </a:moveTo>
                  <a:lnTo>
                    <a:pt x="32994" y="342557"/>
                  </a:lnTo>
                  <a:lnTo>
                    <a:pt x="32994" y="348589"/>
                  </a:lnTo>
                  <a:lnTo>
                    <a:pt x="134874" y="348589"/>
                  </a:lnTo>
                  <a:lnTo>
                    <a:pt x="134874" y="342557"/>
                  </a:lnTo>
                  <a:close/>
                </a:path>
                <a:path w="1101725" h="859789">
                  <a:moveTo>
                    <a:pt x="168516" y="837615"/>
                  </a:moveTo>
                  <a:lnTo>
                    <a:pt x="166966" y="786041"/>
                  </a:lnTo>
                  <a:lnTo>
                    <a:pt x="164846" y="738619"/>
                  </a:lnTo>
                  <a:lnTo>
                    <a:pt x="161594" y="693407"/>
                  </a:lnTo>
                  <a:lnTo>
                    <a:pt x="156667" y="648462"/>
                  </a:lnTo>
                  <a:lnTo>
                    <a:pt x="149479" y="601814"/>
                  </a:lnTo>
                  <a:lnTo>
                    <a:pt x="139484" y="551522"/>
                  </a:lnTo>
                  <a:lnTo>
                    <a:pt x="136791" y="552119"/>
                  </a:lnTo>
                  <a:lnTo>
                    <a:pt x="146748" y="602297"/>
                  </a:lnTo>
                  <a:lnTo>
                    <a:pt x="153924" y="648855"/>
                  </a:lnTo>
                  <a:lnTo>
                    <a:pt x="158838" y="693712"/>
                  </a:lnTo>
                  <a:lnTo>
                    <a:pt x="162090" y="738847"/>
                  </a:lnTo>
                  <a:lnTo>
                    <a:pt x="164198" y="786193"/>
                  </a:lnTo>
                  <a:lnTo>
                    <a:pt x="165747" y="837692"/>
                  </a:lnTo>
                  <a:lnTo>
                    <a:pt x="168516" y="837615"/>
                  </a:lnTo>
                  <a:close/>
                </a:path>
                <a:path w="1101725" h="859789">
                  <a:moveTo>
                    <a:pt x="172720" y="0"/>
                  </a:moveTo>
                  <a:lnTo>
                    <a:pt x="59524" y="0"/>
                  </a:lnTo>
                  <a:lnTo>
                    <a:pt x="59524" y="3467"/>
                  </a:lnTo>
                  <a:lnTo>
                    <a:pt x="172720" y="3467"/>
                  </a:lnTo>
                  <a:lnTo>
                    <a:pt x="172720" y="0"/>
                  </a:lnTo>
                  <a:close/>
                </a:path>
                <a:path w="1101725" h="859789">
                  <a:moveTo>
                    <a:pt x="180149" y="543496"/>
                  </a:moveTo>
                  <a:lnTo>
                    <a:pt x="27012" y="543496"/>
                  </a:lnTo>
                  <a:lnTo>
                    <a:pt x="27012" y="549516"/>
                  </a:lnTo>
                  <a:lnTo>
                    <a:pt x="180149" y="549516"/>
                  </a:lnTo>
                  <a:lnTo>
                    <a:pt x="180149" y="543496"/>
                  </a:lnTo>
                  <a:close/>
                </a:path>
                <a:path w="1101725" h="859789">
                  <a:moveTo>
                    <a:pt x="180149" y="537006"/>
                  </a:moveTo>
                  <a:lnTo>
                    <a:pt x="52933" y="537006"/>
                  </a:lnTo>
                  <a:lnTo>
                    <a:pt x="52933" y="543026"/>
                  </a:lnTo>
                  <a:lnTo>
                    <a:pt x="180149" y="543026"/>
                  </a:lnTo>
                  <a:lnTo>
                    <a:pt x="180149" y="537006"/>
                  </a:lnTo>
                  <a:close/>
                </a:path>
                <a:path w="1101725" h="859789">
                  <a:moveTo>
                    <a:pt x="182029" y="531431"/>
                  </a:moveTo>
                  <a:lnTo>
                    <a:pt x="78816" y="531431"/>
                  </a:lnTo>
                  <a:lnTo>
                    <a:pt x="78816" y="535584"/>
                  </a:lnTo>
                  <a:lnTo>
                    <a:pt x="182029" y="535584"/>
                  </a:lnTo>
                  <a:lnTo>
                    <a:pt x="182029" y="531431"/>
                  </a:lnTo>
                  <a:close/>
                </a:path>
                <a:path w="1101725" h="859789">
                  <a:moveTo>
                    <a:pt x="185775" y="525284"/>
                  </a:moveTo>
                  <a:lnTo>
                    <a:pt x="104749" y="525284"/>
                  </a:lnTo>
                  <a:lnTo>
                    <a:pt x="104749" y="528739"/>
                  </a:lnTo>
                  <a:lnTo>
                    <a:pt x="185775" y="528739"/>
                  </a:lnTo>
                  <a:lnTo>
                    <a:pt x="185775" y="525284"/>
                  </a:lnTo>
                  <a:close/>
                </a:path>
                <a:path w="1101725" h="859789">
                  <a:moveTo>
                    <a:pt x="188645" y="519125"/>
                  </a:moveTo>
                  <a:lnTo>
                    <a:pt x="130683" y="519125"/>
                  </a:lnTo>
                  <a:lnTo>
                    <a:pt x="130683" y="521893"/>
                  </a:lnTo>
                  <a:lnTo>
                    <a:pt x="188645" y="521893"/>
                  </a:lnTo>
                  <a:lnTo>
                    <a:pt x="188645" y="519125"/>
                  </a:lnTo>
                  <a:close/>
                </a:path>
                <a:path w="1101725" h="859789">
                  <a:moveTo>
                    <a:pt x="193941" y="24980"/>
                  </a:moveTo>
                  <a:lnTo>
                    <a:pt x="87807" y="24980"/>
                  </a:lnTo>
                  <a:lnTo>
                    <a:pt x="87807" y="27749"/>
                  </a:lnTo>
                  <a:lnTo>
                    <a:pt x="193941" y="27749"/>
                  </a:lnTo>
                  <a:lnTo>
                    <a:pt x="193941" y="24980"/>
                  </a:lnTo>
                  <a:close/>
                </a:path>
                <a:path w="1101725" h="859789">
                  <a:moveTo>
                    <a:pt x="296151" y="856589"/>
                  </a:moveTo>
                  <a:lnTo>
                    <a:pt x="183896" y="856589"/>
                  </a:lnTo>
                  <a:lnTo>
                    <a:pt x="183896" y="859358"/>
                  </a:lnTo>
                  <a:lnTo>
                    <a:pt x="296151" y="859358"/>
                  </a:lnTo>
                  <a:lnTo>
                    <a:pt x="296151" y="856589"/>
                  </a:lnTo>
                  <a:close/>
                </a:path>
                <a:path w="1101725" h="859789">
                  <a:moveTo>
                    <a:pt x="334860" y="336118"/>
                  </a:moveTo>
                  <a:lnTo>
                    <a:pt x="200901" y="336118"/>
                  </a:lnTo>
                  <a:lnTo>
                    <a:pt x="200901" y="342138"/>
                  </a:lnTo>
                  <a:lnTo>
                    <a:pt x="334860" y="342138"/>
                  </a:lnTo>
                  <a:lnTo>
                    <a:pt x="334860" y="336118"/>
                  </a:lnTo>
                  <a:close/>
                </a:path>
                <a:path w="1101725" h="859789">
                  <a:moveTo>
                    <a:pt x="336727" y="342557"/>
                  </a:moveTo>
                  <a:lnTo>
                    <a:pt x="211277" y="342557"/>
                  </a:lnTo>
                  <a:lnTo>
                    <a:pt x="211277" y="348589"/>
                  </a:lnTo>
                  <a:lnTo>
                    <a:pt x="336727" y="348589"/>
                  </a:lnTo>
                  <a:lnTo>
                    <a:pt x="336727" y="342557"/>
                  </a:lnTo>
                  <a:close/>
                </a:path>
                <a:path w="1101725" h="859789">
                  <a:moveTo>
                    <a:pt x="350075" y="0"/>
                  </a:moveTo>
                  <a:lnTo>
                    <a:pt x="220700" y="0"/>
                  </a:lnTo>
                  <a:lnTo>
                    <a:pt x="220700" y="3467"/>
                  </a:lnTo>
                  <a:lnTo>
                    <a:pt x="350075" y="3467"/>
                  </a:lnTo>
                  <a:lnTo>
                    <a:pt x="350075" y="0"/>
                  </a:lnTo>
                  <a:close/>
                </a:path>
                <a:path w="1101725" h="859789">
                  <a:moveTo>
                    <a:pt x="364756" y="24980"/>
                  </a:moveTo>
                  <a:lnTo>
                    <a:pt x="238379" y="24980"/>
                  </a:lnTo>
                  <a:lnTo>
                    <a:pt x="238379" y="27749"/>
                  </a:lnTo>
                  <a:lnTo>
                    <a:pt x="364756" y="27749"/>
                  </a:lnTo>
                  <a:lnTo>
                    <a:pt x="364756" y="24980"/>
                  </a:lnTo>
                  <a:close/>
                </a:path>
                <a:path w="1101725" h="859789">
                  <a:moveTo>
                    <a:pt x="382943" y="543496"/>
                  </a:moveTo>
                  <a:lnTo>
                    <a:pt x="245237" y="543496"/>
                  </a:lnTo>
                  <a:lnTo>
                    <a:pt x="245237" y="549516"/>
                  </a:lnTo>
                  <a:lnTo>
                    <a:pt x="382943" y="549516"/>
                  </a:lnTo>
                  <a:lnTo>
                    <a:pt x="382943" y="543496"/>
                  </a:lnTo>
                  <a:close/>
                </a:path>
                <a:path w="1101725" h="859789">
                  <a:moveTo>
                    <a:pt x="383882" y="531431"/>
                  </a:moveTo>
                  <a:lnTo>
                    <a:pt x="269748" y="531431"/>
                  </a:lnTo>
                  <a:lnTo>
                    <a:pt x="269748" y="535584"/>
                  </a:lnTo>
                  <a:lnTo>
                    <a:pt x="383882" y="535584"/>
                  </a:lnTo>
                  <a:lnTo>
                    <a:pt x="383882" y="531431"/>
                  </a:lnTo>
                  <a:close/>
                </a:path>
                <a:path w="1101725" h="859789">
                  <a:moveTo>
                    <a:pt x="384810" y="537006"/>
                  </a:moveTo>
                  <a:lnTo>
                    <a:pt x="258432" y="537006"/>
                  </a:lnTo>
                  <a:lnTo>
                    <a:pt x="258432" y="543026"/>
                  </a:lnTo>
                  <a:lnTo>
                    <a:pt x="384810" y="543026"/>
                  </a:lnTo>
                  <a:lnTo>
                    <a:pt x="384810" y="537006"/>
                  </a:lnTo>
                  <a:close/>
                </a:path>
                <a:path w="1101725" h="859789">
                  <a:moveTo>
                    <a:pt x="386715" y="525284"/>
                  </a:moveTo>
                  <a:lnTo>
                    <a:pt x="282943" y="525284"/>
                  </a:lnTo>
                  <a:lnTo>
                    <a:pt x="282943" y="528739"/>
                  </a:lnTo>
                  <a:lnTo>
                    <a:pt x="386715" y="528739"/>
                  </a:lnTo>
                  <a:lnTo>
                    <a:pt x="386715" y="525284"/>
                  </a:lnTo>
                  <a:close/>
                </a:path>
                <a:path w="1101725" h="859789">
                  <a:moveTo>
                    <a:pt x="394258" y="519125"/>
                  </a:moveTo>
                  <a:lnTo>
                    <a:pt x="298056" y="519125"/>
                  </a:lnTo>
                  <a:lnTo>
                    <a:pt x="298056" y="521893"/>
                  </a:lnTo>
                  <a:lnTo>
                    <a:pt x="394258" y="521893"/>
                  </a:lnTo>
                  <a:lnTo>
                    <a:pt x="394258" y="519125"/>
                  </a:lnTo>
                  <a:close/>
                </a:path>
                <a:path w="1101725" h="859789">
                  <a:moveTo>
                    <a:pt x="452729" y="856589"/>
                  </a:moveTo>
                  <a:lnTo>
                    <a:pt x="334835" y="856589"/>
                  </a:lnTo>
                  <a:lnTo>
                    <a:pt x="334835" y="859358"/>
                  </a:lnTo>
                  <a:lnTo>
                    <a:pt x="452729" y="859358"/>
                  </a:lnTo>
                  <a:lnTo>
                    <a:pt x="452729" y="856589"/>
                  </a:lnTo>
                  <a:close/>
                </a:path>
                <a:path w="1101725" h="859789">
                  <a:moveTo>
                    <a:pt x="511225" y="336118"/>
                  </a:moveTo>
                  <a:lnTo>
                    <a:pt x="401815" y="336118"/>
                  </a:lnTo>
                  <a:lnTo>
                    <a:pt x="401815" y="342138"/>
                  </a:lnTo>
                  <a:lnTo>
                    <a:pt x="511225" y="342138"/>
                  </a:lnTo>
                  <a:lnTo>
                    <a:pt x="511225" y="336118"/>
                  </a:lnTo>
                  <a:close/>
                </a:path>
                <a:path w="1101725" h="859789">
                  <a:moveTo>
                    <a:pt x="512140" y="349935"/>
                  </a:moveTo>
                  <a:lnTo>
                    <a:pt x="415963" y="349935"/>
                  </a:lnTo>
                  <a:lnTo>
                    <a:pt x="415963" y="354088"/>
                  </a:lnTo>
                  <a:lnTo>
                    <a:pt x="512140" y="354088"/>
                  </a:lnTo>
                  <a:lnTo>
                    <a:pt x="512140" y="349935"/>
                  </a:lnTo>
                  <a:close/>
                </a:path>
                <a:path w="1101725" h="859789">
                  <a:moveTo>
                    <a:pt x="514045" y="342557"/>
                  </a:moveTo>
                  <a:lnTo>
                    <a:pt x="410286" y="342557"/>
                  </a:lnTo>
                  <a:lnTo>
                    <a:pt x="410286" y="348589"/>
                  </a:lnTo>
                  <a:lnTo>
                    <a:pt x="514045" y="348589"/>
                  </a:lnTo>
                  <a:lnTo>
                    <a:pt x="514045" y="342557"/>
                  </a:lnTo>
                  <a:close/>
                </a:path>
                <a:path w="1101725" h="859789">
                  <a:moveTo>
                    <a:pt x="519391" y="0"/>
                  </a:moveTo>
                  <a:lnTo>
                    <a:pt x="396582" y="0"/>
                  </a:lnTo>
                  <a:lnTo>
                    <a:pt x="396582" y="3467"/>
                  </a:lnTo>
                  <a:lnTo>
                    <a:pt x="519391" y="3467"/>
                  </a:lnTo>
                  <a:lnTo>
                    <a:pt x="519391" y="0"/>
                  </a:lnTo>
                  <a:close/>
                </a:path>
                <a:path w="1101725" h="859789">
                  <a:moveTo>
                    <a:pt x="522427" y="24980"/>
                  </a:moveTo>
                  <a:lnTo>
                    <a:pt x="404164" y="24980"/>
                  </a:lnTo>
                  <a:lnTo>
                    <a:pt x="404164" y="27749"/>
                  </a:lnTo>
                  <a:lnTo>
                    <a:pt x="522427" y="27749"/>
                  </a:lnTo>
                  <a:lnTo>
                    <a:pt x="522427" y="24980"/>
                  </a:lnTo>
                  <a:close/>
                </a:path>
                <a:path w="1101725" h="859789">
                  <a:moveTo>
                    <a:pt x="593255" y="856589"/>
                  </a:moveTo>
                  <a:lnTo>
                    <a:pt x="496100" y="856589"/>
                  </a:lnTo>
                  <a:lnTo>
                    <a:pt x="496100" y="859358"/>
                  </a:lnTo>
                  <a:lnTo>
                    <a:pt x="593255" y="859358"/>
                  </a:lnTo>
                  <a:lnTo>
                    <a:pt x="593255" y="856589"/>
                  </a:lnTo>
                  <a:close/>
                </a:path>
                <a:path w="1101725" h="859789">
                  <a:moveTo>
                    <a:pt x="630059" y="519125"/>
                  </a:moveTo>
                  <a:lnTo>
                    <a:pt x="472528" y="519125"/>
                  </a:lnTo>
                  <a:lnTo>
                    <a:pt x="472528" y="521893"/>
                  </a:lnTo>
                  <a:lnTo>
                    <a:pt x="630059" y="521893"/>
                  </a:lnTo>
                  <a:lnTo>
                    <a:pt x="630059" y="519125"/>
                  </a:lnTo>
                  <a:close/>
                </a:path>
                <a:path w="1101725" h="859789">
                  <a:moveTo>
                    <a:pt x="637603" y="525284"/>
                  </a:moveTo>
                  <a:lnTo>
                    <a:pt x="465950" y="525284"/>
                  </a:lnTo>
                  <a:lnTo>
                    <a:pt x="465950" y="528739"/>
                  </a:lnTo>
                  <a:lnTo>
                    <a:pt x="637603" y="528739"/>
                  </a:lnTo>
                  <a:lnTo>
                    <a:pt x="637603" y="525284"/>
                  </a:lnTo>
                  <a:close/>
                </a:path>
                <a:path w="1101725" h="859789">
                  <a:moveTo>
                    <a:pt x="643255" y="531431"/>
                  </a:moveTo>
                  <a:lnTo>
                    <a:pt x="460514" y="531431"/>
                  </a:lnTo>
                  <a:lnTo>
                    <a:pt x="460514" y="535584"/>
                  </a:lnTo>
                  <a:lnTo>
                    <a:pt x="643255" y="535584"/>
                  </a:lnTo>
                  <a:lnTo>
                    <a:pt x="643255" y="531431"/>
                  </a:lnTo>
                  <a:close/>
                </a:path>
                <a:path w="1101725" h="859789">
                  <a:moveTo>
                    <a:pt x="647966" y="543496"/>
                  </a:moveTo>
                  <a:lnTo>
                    <a:pt x="448970" y="543496"/>
                  </a:lnTo>
                  <a:lnTo>
                    <a:pt x="448970" y="549516"/>
                  </a:lnTo>
                  <a:lnTo>
                    <a:pt x="647966" y="549516"/>
                  </a:lnTo>
                  <a:lnTo>
                    <a:pt x="647966" y="543496"/>
                  </a:lnTo>
                  <a:close/>
                </a:path>
                <a:path w="1101725" h="859789">
                  <a:moveTo>
                    <a:pt x="647966" y="537006"/>
                  </a:moveTo>
                  <a:lnTo>
                    <a:pt x="455549" y="537006"/>
                  </a:lnTo>
                  <a:lnTo>
                    <a:pt x="455549" y="543026"/>
                  </a:lnTo>
                  <a:lnTo>
                    <a:pt x="647966" y="543026"/>
                  </a:lnTo>
                  <a:lnTo>
                    <a:pt x="647966" y="537006"/>
                  </a:lnTo>
                  <a:close/>
                </a:path>
                <a:path w="1101725" h="859789">
                  <a:moveTo>
                    <a:pt x="684771" y="349935"/>
                  </a:moveTo>
                  <a:lnTo>
                    <a:pt x="576287" y="349935"/>
                  </a:lnTo>
                  <a:lnTo>
                    <a:pt x="576287" y="354088"/>
                  </a:lnTo>
                  <a:lnTo>
                    <a:pt x="684771" y="354088"/>
                  </a:lnTo>
                  <a:lnTo>
                    <a:pt x="684771" y="349935"/>
                  </a:lnTo>
                  <a:close/>
                </a:path>
                <a:path w="1101725" h="859789">
                  <a:moveTo>
                    <a:pt x="697039" y="342557"/>
                  </a:moveTo>
                  <a:lnTo>
                    <a:pt x="578167" y="342557"/>
                  </a:lnTo>
                  <a:lnTo>
                    <a:pt x="578167" y="348589"/>
                  </a:lnTo>
                  <a:lnTo>
                    <a:pt x="697039" y="348589"/>
                  </a:lnTo>
                  <a:lnTo>
                    <a:pt x="697039" y="342557"/>
                  </a:lnTo>
                  <a:close/>
                </a:path>
                <a:path w="1101725" h="859789">
                  <a:moveTo>
                    <a:pt x="697242" y="24980"/>
                  </a:moveTo>
                  <a:lnTo>
                    <a:pt x="570953" y="24980"/>
                  </a:lnTo>
                  <a:lnTo>
                    <a:pt x="570953" y="27749"/>
                  </a:lnTo>
                  <a:lnTo>
                    <a:pt x="697242" y="27749"/>
                  </a:lnTo>
                  <a:lnTo>
                    <a:pt x="697242" y="24980"/>
                  </a:lnTo>
                  <a:close/>
                </a:path>
                <a:path w="1101725" h="859789">
                  <a:moveTo>
                    <a:pt x="706348" y="0"/>
                  </a:moveTo>
                  <a:lnTo>
                    <a:pt x="572452" y="0"/>
                  </a:lnTo>
                  <a:lnTo>
                    <a:pt x="572452" y="3467"/>
                  </a:lnTo>
                  <a:lnTo>
                    <a:pt x="706348" y="3467"/>
                  </a:lnTo>
                  <a:lnTo>
                    <a:pt x="706348" y="0"/>
                  </a:lnTo>
                  <a:close/>
                </a:path>
                <a:path w="1101725" h="859789">
                  <a:moveTo>
                    <a:pt x="709282" y="336118"/>
                  </a:moveTo>
                  <a:lnTo>
                    <a:pt x="580085" y="336118"/>
                  </a:lnTo>
                  <a:lnTo>
                    <a:pt x="580085" y="342138"/>
                  </a:lnTo>
                  <a:lnTo>
                    <a:pt x="709282" y="342138"/>
                  </a:lnTo>
                  <a:lnTo>
                    <a:pt x="709282" y="336118"/>
                  </a:lnTo>
                  <a:close/>
                </a:path>
                <a:path w="1101725" h="859789">
                  <a:moveTo>
                    <a:pt x="755484" y="856589"/>
                  </a:moveTo>
                  <a:lnTo>
                    <a:pt x="637590" y="856589"/>
                  </a:lnTo>
                  <a:lnTo>
                    <a:pt x="637590" y="859358"/>
                  </a:lnTo>
                  <a:lnTo>
                    <a:pt x="755484" y="859358"/>
                  </a:lnTo>
                  <a:lnTo>
                    <a:pt x="755484" y="856589"/>
                  </a:lnTo>
                  <a:close/>
                </a:path>
                <a:path w="1101725" h="859789">
                  <a:moveTo>
                    <a:pt x="793229" y="519125"/>
                  </a:moveTo>
                  <a:lnTo>
                    <a:pt x="702691" y="519125"/>
                  </a:lnTo>
                  <a:lnTo>
                    <a:pt x="702691" y="521893"/>
                  </a:lnTo>
                  <a:lnTo>
                    <a:pt x="793229" y="521893"/>
                  </a:lnTo>
                  <a:lnTo>
                    <a:pt x="793229" y="519125"/>
                  </a:lnTo>
                  <a:close/>
                </a:path>
                <a:path w="1101725" h="859789">
                  <a:moveTo>
                    <a:pt x="807364" y="525284"/>
                  </a:moveTo>
                  <a:lnTo>
                    <a:pt x="707402" y="525284"/>
                  </a:lnTo>
                  <a:lnTo>
                    <a:pt x="707402" y="528739"/>
                  </a:lnTo>
                  <a:lnTo>
                    <a:pt x="807364" y="528739"/>
                  </a:lnTo>
                  <a:lnTo>
                    <a:pt x="807364" y="525284"/>
                  </a:lnTo>
                  <a:close/>
                </a:path>
                <a:path w="1101725" h="859789">
                  <a:moveTo>
                    <a:pt x="821512" y="531431"/>
                  </a:moveTo>
                  <a:lnTo>
                    <a:pt x="709282" y="531431"/>
                  </a:lnTo>
                  <a:lnTo>
                    <a:pt x="709282" y="535584"/>
                  </a:lnTo>
                  <a:lnTo>
                    <a:pt x="821512" y="535584"/>
                  </a:lnTo>
                  <a:lnTo>
                    <a:pt x="821512" y="531431"/>
                  </a:lnTo>
                  <a:close/>
                </a:path>
                <a:path w="1101725" h="859789">
                  <a:moveTo>
                    <a:pt x="839431" y="537006"/>
                  </a:moveTo>
                  <a:lnTo>
                    <a:pt x="712127" y="537006"/>
                  </a:lnTo>
                  <a:lnTo>
                    <a:pt x="712127" y="543026"/>
                  </a:lnTo>
                  <a:lnTo>
                    <a:pt x="839431" y="543026"/>
                  </a:lnTo>
                  <a:lnTo>
                    <a:pt x="839431" y="537006"/>
                  </a:lnTo>
                  <a:close/>
                </a:path>
                <a:path w="1101725" h="859789">
                  <a:moveTo>
                    <a:pt x="853592" y="543496"/>
                  </a:moveTo>
                  <a:lnTo>
                    <a:pt x="713079" y="543496"/>
                  </a:lnTo>
                  <a:lnTo>
                    <a:pt x="713079" y="549516"/>
                  </a:lnTo>
                  <a:lnTo>
                    <a:pt x="853592" y="549516"/>
                  </a:lnTo>
                  <a:lnTo>
                    <a:pt x="853592" y="543496"/>
                  </a:lnTo>
                  <a:close/>
                </a:path>
                <a:path w="1101725" h="859789">
                  <a:moveTo>
                    <a:pt x="856970" y="24980"/>
                  </a:moveTo>
                  <a:lnTo>
                    <a:pt x="738212" y="24980"/>
                  </a:lnTo>
                  <a:lnTo>
                    <a:pt x="738212" y="27749"/>
                  </a:lnTo>
                  <a:lnTo>
                    <a:pt x="856970" y="27749"/>
                  </a:lnTo>
                  <a:lnTo>
                    <a:pt x="856970" y="24980"/>
                  </a:lnTo>
                  <a:close/>
                </a:path>
                <a:path w="1101725" h="859789">
                  <a:moveTo>
                    <a:pt x="868680" y="349935"/>
                  </a:moveTo>
                  <a:lnTo>
                    <a:pt x="766813" y="349935"/>
                  </a:lnTo>
                  <a:lnTo>
                    <a:pt x="766813" y="354088"/>
                  </a:lnTo>
                  <a:lnTo>
                    <a:pt x="868680" y="354088"/>
                  </a:lnTo>
                  <a:lnTo>
                    <a:pt x="868680" y="349935"/>
                  </a:lnTo>
                  <a:close/>
                </a:path>
                <a:path w="1101725" h="859789">
                  <a:moveTo>
                    <a:pt x="875665" y="0"/>
                  </a:moveTo>
                  <a:lnTo>
                    <a:pt x="751852" y="0"/>
                  </a:lnTo>
                  <a:lnTo>
                    <a:pt x="751852" y="3467"/>
                  </a:lnTo>
                  <a:lnTo>
                    <a:pt x="875665" y="3467"/>
                  </a:lnTo>
                  <a:lnTo>
                    <a:pt x="875665" y="0"/>
                  </a:lnTo>
                  <a:close/>
                </a:path>
                <a:path w="1101725" h="859789">
                  <a:moveTo>
                    <a:pt x="886599" y="342557"/>
                  </a:moveTo>
                  <a:lnTo>
                    <a:pt x="767778" y="342557"/>
                  </a:lnTo>
                  <a:lnTo>
                    <a:pt x="767778" y="348589"/>
                  </a:lnTo>
                  <a:lnTo>
                    <a:pt x="886599" y="348589"/>
                  </a:lnTo>
                  <a:lnTo>
                    <a:pt x="886599" y="342557"/>
                  </a:lnTo>
                  <a:close/>
                </a:path>
                <a:path w="1101725" h="859789">
                  <a:moveTo>
                    <a:pt x="901674" y="336118"/>
                  </a:moveTo>
                  <a:lnTo>
                    <a:pt x="768692" y="336118"/>
                  </a:lnTo>
                  <a:lnTo>
                    <a:pt x="768692" y="342138"/>
                  </a:lnTo>
                  <a:lnTo>
                    <a:pt x="901674" y="342138"/>
                  </a:lnTo>
                  <a:lnTo>
                    <a:pt x="901674" y="336118"/>
                  </a:lnTo>
                  <a:close/>
                </a:path>
                <a:path w="1101725" h="859789">
                  <a:moveTo>
                    <a:pt x="921499" y="856589"/>
                  </a:moveTo>
                  <a:lnTo>
                    <a:pt x="797001" y="856589"/>
                  </a:lnTo>
                  <a:lnTo>
                    <a:pt x="797001" y="859358"/>
                  </a:lnTo>
                  <a:lnTo>
                    <a:pt x="921499" y="859358"/>
                  </a:lnTo>
                  <a:lnTo>
                    <a:pt x="921499" y="856589"/>
                  </a:lnTo>
                  <a:close/>
                </a:path>
                <a:path w="1101725" h="859789">
                  <a:moveTo>
                    <a:pt x="945222" y="715759"/>
                  </a:moveTo>
                  <a:lnTo>
                    <a:pt x="937514" y="782320"/>
                  </a:lnTo>
                  <a:lnTo>
                    <a:pt x="936205" y="839571"/>
                  </a:lnTo>
                  <a:lnTo>
                    <a:pt x="938974" y="839533"/>
                  </a:lnTo>
                  <a:lnTo>
                    <a:pt x="939152" y="812406"/>
                  </a:lnTo>
                  <a:lnTo>
                    <a:pt x="940282" y="782447"/>
                  </a:lnTo>
                  <a:lnTo>
                    <a:pt x="942301" y="750087"/>
                  </a:lnTo>
                  <a:lnTo>
                    <a:pt x="945222" y="715759"/>
                  </a:lnTo>
                  <a:close/>
                </a:path>
                <a:path w="1101725" h="859789">
                  <a:moveTo>
                    <a:pt x="957338" y="519125"/>
                  </a:moveTo>
                  <a:lnTo>
                    <a:pt x="901687" y="519125"/>
                  </a:lnTo>
                  <a:lnTo>
                    <a:pt x="901687" y="521893"/>
                  </a:lnTo>
                  <a:lnTo>
                    <a:pt x="957338" y="521893"/>
                  </a:lnTo>
                  <a:lnTo>
                    <a:pt x="957338" y="519125"/>
                  </a:lnTo>
                  <a:close/>
                </a:path>
                <a:path w="1101725" h="859789">
                  <a:moveTo>
                    <a:pt x="979982" y="525284"/>
                  </a:moveTo>
                  <a:lnTo>
                    <a:pt x="907351" y="525284"/>
                  </a:lnTo>
                  <a:lnTo>
                    <a:pt x="907351" y="528739"/>
                  </a:lnTo>
                  <a:lnTo>
                    <a:pt x="979982" y="528739"/>
                  </a:lnTo>
                  <a:lnTo>
                    <a:pt x="979982" y="525284"/>
                  </a:lnTo>
                  <a:close/>
                </a:path>
                <a:path w="1101725" h="859789">
                  <a:moveTo>
                    <a:pt x="995362" y="553123"/>
                  </a:moveTo>
                  <a:lnTo>
                    <a:pt x="980084" y="619518"/>
                  </a:lnTo>
                  <a:lnTo>
                    <a:pt x="970495" y="689914"/>
                  </a:lnTo>
                  <a:lnTo>
                    <a:pt x="973912" y="690321"/>
                  </a:lnTo>
                  <a:lnTo>
                    <a:pt x="978408" y="654837"/>
                  </a:lnTo>
                  <a:lnTo>
                    <a:pt x="983500" y="620064"/>
                  </a:lnTo>
                  <a:lnTo>
                    <a:pt x="989152" y="586117"/>
                  </a:lnTo>
                  <a:lnTo>
                    <a:pt x="995362" y="553123"/>
                  </a:lnTo>
                  <a:close/>
                </a:path>
                <a:path w="1101725" h="859789">
                  <a:moveTo>
                    <a:pt x="1005649" y="385902"/>
                  </a:moveTo>
                  <a:lnTo>
                    <a:pt x="1002931" y="385432"/>
                  </a:lnTo>
                  <a:lnTo>
                    <a:pt x="999172" y="406158"/>
                  </a:lnTo>
                  <a:lnTo>
                    <a:pt x="995222" y="425513"/>
                  </a:lnTo>
                  <a:lnTo>
                    <a:pt x="991108" y="443433"/>
                  </a:lnTo>
                  <a:lnTo>
                    <a:pt x="984161" y="469620"/>
                  </a:lnTo>
                  <a:lnTo>
                    <a:pt x="976083" y="501713"/>
                  </a:lnTo>
                  <a:lnTo>
                    <a:pt x="978789" y="502373"/>
                  </a:lnTo>
                  <a:lnTo>
                    <a:pt x="981494" y="491147"/>
                  </a:lnTo>
                  <a:lnTo>
                    <a:pt x="993787" y="444119"/>
                  </a:lnTo>
                  <a:lnTo>
                    <a:pt x="997927" y="426123"/>
                  </a:lnTo>
                  <a:lnTo>
                    <a:pt x="1001890" y="406692"/>
                  </a:lnTo>
                  <a:lnTo>
                    <a:pt x="1005649" y="385902"/>
                  </a:lnTo>
                  <a:close/>
                </a:path>
                <a:path w="1101725" h="859789">
                  <a:moveTo>
                    <a:pt x="1007338" y="531431"/>
                  </a:moveTo>
                  <a:lnTo>
                    <a:pt x="910170" y="531431"/>
                  </a:lnTo>
                  <a:lnTo>
                    <a:pt x="910170" y="535584"/>
                  </a:lnTo>
                  <a:lnTo>
                    <a:pt x="1007338" y="535584"/>
                  </a:lnTo>
                  <a:lnTo>
                    <a:pt x="1007338" y="531431"/>
                  </a:lnTo>
                  <a:close/>
                </a:path>
                <a:path w="1101725" h="859789">
                  <a:moveTo>
                    <a:pt x="1018171" y="24980"/>
                  </a:moveTo>
                  <a:lnTo>
                    <a:pt x="907516" y="24980"/>
                  </a:lnTo>
                  <a:lnTo>
                    <a:pt x="907516" y="27749"/>
                  </a:lnTo>
                  <a:lnTo>
                    <a:pt x="1018171" y="27749"/>
                  </a:lnTo>
                  <a:lnTo>
                    <a:pt x="1018171" y="24980"/>
                  </a:lnTo>
                  <a:close/>
                </a:path>
                <a:path w="1101725" h="859789">
                  <a:moveTo>
                    <a:pt x="1026287" y="213868"/>
                  </a:moveTo>
                  <a:lnTo>
                    <a:pt x="1023531" y="213626"/>
                  </a:lnTo>
                  <a:lnTo>
                    <a:pt x="1020635" y="246253"/>
                  </a:lnTo>
                  <a:lnTo>
                    <a:pt x="1017511" y="277456"/>
                  </a:lnTo>
                  <a:lnTo>
                    <a:pt x="1014145" y="307136"/>
                  </a:lnTo>
                  <a:lnTo>
                    <a:pt x="1010589" y="335191"/>
                  </a:lnTo>
                  <a:lnTo>
                    <a:pt x="1013333" y="335559"/>
                  </a:lnTo>
                  <a:lnTo>
                    <a:pt x="1016901" y="307479"/>
                  </a:lnTo>
                  <a:lnTo>
                    <a:pt x="1020254" y="277761"/>
                  </a:lnTo>
                  <a:lnTo>
                    <a:pt x="1023391" y="246519"/>
                  </a:lnTo>
                  <a:lnTo>
                    <a:pt x="1026287" y="213868"/>
                  </a:lnTo>
                  <a:close/>
                </a:path>
                <a:path w="1101725" h="859789">
                  <a:moveTo>
                    <a:pt x="1029944" y="537006"/>
                  </a:moveTo>
                  <a:lnTo>
                    <a:pt x="910170" y="537006"/>
                  </a:lnTo>
                  <a:lnTo>
                    <a:pt x="910170" y="543026"/>
                  </a:lnTo>
                  <a:lnTo>
                    <a:pt x="1029944" y="543026"/>
                  </a:lnTo>
                  <a:lnTo>
                    <a:pt x="1029944" y="537006"/>
                  </a:lnTo>
                  <a:close/>
                </a:path>
                <a:path w="1101725" h="859789">
                  <a:moveTo>
                    <a:pt x="1034300" y="381076"/>
                  </a:moveTo>
                  <a:lnTo>
                    <a:pt x="1030909" y="380479"/>
                  </a:lnTo>
                  <a:lnTo>
                    <a:pt x="1026820" y="403059"/>
                  </a:lnTo>
                  <a:lnTo>
                    <a:pt x="1022565" y="424040"/>
                  </a:lnTo>
                  <a:lnTo>
                    <a:pt x="1018133" y="443318"/>
                  </a:lnTo>
                  <a:lnTo>
                    <a:pt x="1010589" y="471728"/>
                  </a:lnTo>
                  <a:lnTo>
                    <a:pt x="1002068" y="505815"/>
                  </a:lnTo>
                  <a:lnTo>
                    <a:pt x="1005420" y="506615"/>
                  </a:lnTo>
                  <a:lnTo>
                    <a:pt x="1008189" y="495084"/>
                  </a:lnTo>
                  <a:lnTo>
                    <a:pt x="1021486" y="444169"/>
                  </a:lnTo>
                  <a:lnTo>
                    <a:pt x="1025931" y="424802"/>
                  </a:lnTo>
                  <a:lnTo>
                    <a:pt x="1030211" y="403745"/>
                  </a:lnTo>
                  <a:lnTo>
                    <a:pt x="1034300" y="381076"/>
                  </a:lnTo>
                  <a:close/>
                </a:path>
                <a:path w="1101725" h="859789">
                  <a:moveTo>
                    <a:pt x="1036777" y="44970"/>
                  </a:moveTo>
                  <a:lnTo>
                    <a:pt x="1034008" y="44869"/>
                  </a:lnTo>
                  <a:lnTo>
                    <a:pt x="1032903" y="69024"/>
                  </a:lnTo>
                  <a:lnTo>
                    <a:pt x="1029487" y="131813"/>
                  </a:lnTo>
                  <a:lnTo>
                    <a:pt x="1027023" y="168998"/>
                  </a:lnTo>
                  <a:lnTo>
                    <a:pt x="1029779" y="169189"/>
                  </a:lnTo>
                  <a:lnTo>
                    <a:pt x="1032243" y="131978"/>
                  </a:lnTo>
                  <a:lnTo>
                    <a:pt x="1034173" y="98399"/>
                  </a:lnTo>
                  <a:lnTo>
                    <a:pt x="1036777" y="44970"/>
                  </a:lnTo>
                  <a:close/>
                </a:path>
                <a:path w="1101725" h="859789">
                  <a:moveTo>
                    <a:pt x="1041285" y="349935"/>
                  </a:moveTo>
                  <a:lnTo>
                    <a:pt x="962050" y="349935"/>
                  </a:lnTo>
                  <a:lnTo>
                    <a:pt x="962050" y="354088"/>
                  </a:lnTo>
                  <a:lnTo>
                    <a:pt x="1041285" y="354088"/>
                  </a:lnTo>
                  <a:lnTo>
                    <a:pt x="1041285" y="349935"/>
                  </a:lnTo>
                  <a:close/>
                </a:path>
                <a:path w="1101725" h="859789">
                  <a:moveTo>
                    <a:pt x="1047470" y="0"/>
                  </a:moveTo>
                  <a:lnTo>
                    <a:pt x="927722" y="0"/>
                  </a:lnTo>
                  <a:lnTo>
                    <a:pt x="927722" y="3467"/>
                  </a:lnTo>
                  <a:lnTo>
                    <a:pt x="1047470" y="3467"/>
                  </a:lnTo>
                  <a:lnTo>
                    <a:pt x="1047470" y="0"/>
                  </a:lnTo>
                  <a:close/>
                </a:path>
                <a:path w="1101725" h="859789">
                  <a:moveTo>
                    <a:pt x="1052601" y="543496"/>
                  </a:moveTo>
                  <a:lnTo>
                    <a:pt x="912063" y="543496"/>
                  </a:lnTo>
                  <a:lnTo>
                    <a:pt x="912063" y="549516"/>
                  </a:lnTo>
                  <a:lnTo>
                    <a:pt x="966228" y="549516"/>
                  </a:lnTo>
                  <a:lnTo>
                    <a:pt x="960742" y="579374"/>
                  </a:lnTo>
                  <a:lnTo>
                    <a:pt x="955598" y="610628"/>
                  </a:lnTo>
                  <a:lnTo>
                    <a:pt x="950950" y="642480"/>
                  </a:lnTo>
                  <a:lnTo>
                    <a:pt x="946823" y="674801"/>
                  </a:lnTo>
                  <a:lnTo>
                    <a:pt x="949553" y="675132"/>
                  </a:lnTo>
                  <a:lnTo>
                    <a:pt x="953693" y="642861"/>
                  </a:lnTo>
                  <a:lnTo>
                    <a:pt x="958329" y="611060"/>
                  </a:lnTo>
                  <a:lnTo>
                    <a:pt x="963472" y="579856"/>
                  </a:lnTo>
                  <a:lnTo>
                    <a:pt x="969048" y="549516"/>
                  </a:lnTo>
                  <a:lnTo>
                    <a:pt x="1052601" y="549516"/>
                  </a:lnTo>
                  <a:lnTo>
                    <a:pt x="1052601" y="543496"/>
                  </a:lnTo>
                  <a:close/>
                </a:path>
                <a:path w="1101725" h="859789">
                  <a:moveTo>
                    <a:pt x="1055966" y="199682"/>
                  </a:moveTo>
                  <a:lnTo>
                    <a:pt x="1052525" y="199402"/>
                  </a:lnTo>
                  <a:lnTo>
                    <a:pt x="1049299" y="235610"/>
                  </a:lnTo>
                  <a:lnTo>
                    <a:pt x="1045806" y="270205"/>
                  </a:lnTo>
                  <a:lnTo>
                    <a:pt x="1042035" y="303060"/>
                  </a:lnTo>
                  <a:lnTo>
                    <a:pt x="1038021" y="334073"/>
                  </a:lnTo>
                  <a:lnTo>
                    <a:pt x="1041438" y="334543"/>
                  </a:lnTo>
                  <a:lnTo>
                    <a:pt x="1045464" y="303491"/>
                  </a:lnTo>
                  <a:lnTo>
                    <a:pt x="1049248" y="270586"/>
                  </a:lnTo>
                  <a:lnTo>
                    <a:pt x="1052753" y="235940"/>
                  </a:lnTo>
                  <a:lnTo>
                    <a:pt x="1055966" y="199682"/>
                  </a:lnTo>
                  <a:close/>
                </a:path>
                <a:path w="1101725" h="859789">
                  <a:moveTo>
                    <a:pt x="1066965" y="22275"/>
                  </a:moveTo>
                  <a:lnTo>
                    <a:pt x="1063523" y="22123"/>
                  </a:lnTo>
                  <a:lnTo>
                    <a:pt x="1062304" y="48539"/>
                  </a:lnTo>
                  <a:lnTo>
                    <a:pt x="1058786" y="112712"/>
                  </a:lnTo>
                  <a:lnTo>
                    <a:pt x="1056347" y="149720"/>
                  </a:lnTo>
                  <a:lnTo>
                    <a:pt x="1059802" y="149961"/>
                  </a:lnTo>
                  <a:lnTo>
                    <a:pt x="1062240" y="112915"/>
                  </a:lnTo>
                  <a:lnTo>
                    <a:pt x="1064196" y="79044"/>
                  </a:lnTo>
                  <a:lnTo>
                    <a:pt x="1066965" y="22275"/>
                  </a:lnTo>
                  <a:close/>
                </a:path>
                <a:path w="1101725" h="859789">
                  <a:moveTo>
                    <a:pt x="1070521" y="342557"/>
                  </a:moveTo>
                  <a:lnTo>
                    <a:pt x="963015" y="342557"/>
                  </a:lnTo>
                  <a:lnTo>
                    <a:pt x="963015" y="348589"/>
                  </a:lnTo>
                  <a:lnTo>
                    <a:pt x="1070521" y="348589"/>
                  </a:lnTo>
                  <a:lnTo>
                    <a:pt x="1070521" y="342557"/>
                  </a:lnTo>
                  <a:close/>
                </a:path>
                <a:path w="1101725" h="859789">
                  <a:moveTo>
                    <a:pt x="1101648" y="336118"/>
                  </a:moveTo>
                  <a:lnTo>
                    <a:pt x="964882" y="336118"/>
                  </a:lnTo>
                  <a:lnTo>
                    <a:pt x="964882" y="342138"/>
                  </a:lnTo>
                  <a:lnTo>
                    <a:pt x="1101648" y="342138"/>
                  </a:lnTo>
                  <a:lnTo>
                    <a:pt x="1101648" y="33611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2" name="object 382"/>
            <p:cNvSpPr/>
            <p:nvPr/>
          </p:nvSpPr>
          <p:spPr>
            <a:xfrm>
              <a:off x="6098972" y="3249244"/>
              <a:ext cx="1136015" cy="626745"/>
            </a:xfrm>
            <a:custGeom>
              <a:avLst/>
              <a:gdLst/>
              <a:ahLst/>
              <a:cxnLst/>
              <a:rect l="l" t="t" r="r" b="b"/>
              <a:pathLst>
                <a:path w="1136015" h="626745">
                  <a:moveTo>
                    <a:pt x="136956" y="0"/>
                  </a:moveTo>
                  <a:lnTo>
                    <a:pt x="0" y="0"/>
                  </a:lnTo>
                  <a:lnTo>
                    <a:pt x="0" y="6019"/>
                  </a:lnTo>
                  <a:lnTo>
                    <a:pt x="136956" y="6019"/>
                  </a:lnTo>
                  <a:lnTo>
                    <a:pt x="136956" y="0"/>
                  </a:lnTo>
                  <a:close/>
                </a:path>
                <a:path w="1136015" h="626745">
                  <a:moveTo>
                    <a:pt x="140995" y="13944"/>
                  </a:moveTo>
                  <a:lnTo>
                    <a:pt x="28816" y="13944"/>
                  </a:lnTo>
                  <a:lnTo>
                    <a:pt x="28816" y="19964"/>
                  </a:lnTo>
                  <a:lnTo>
                    <a:pt x="140995" y="19964"/>
                  </a:lnTo>
                  <a:lnTo>
                    <a:pt x="140995" y="13944"/>
                  </a:lnTo>
                  <a:close/>
                </a:path>
                <a:path w="1136015" h="626745">
                  <a:moveTo>
                    <a:pt x="152615" y="28803"/>
                  </a:moveTo>
                  <a:lnTo>
                    <a:pt x="56603" y="28803"/>
                  </a:lnTo>
                  <a:lnTo>
                    <a:pt x="56603" y="32956"/>
                  </a:lnTo>
                  <a:lnTo>
                    <a:pt x="152615" y="32956"/>
                  </a:lnTo>
                  <a:lnTo>
                    <a:pt x="152615" y="28803"/>
                  </a:lnTo>
                  <a:close/>
                </a:path>
                <a:path w="1136015" h="626745">
                  <a:moveTo>
                    <a:pt x="156108" y="215925"/>
                  </a:moveTo>
                  <a:lnTo>
                    <a:pt x="80645" y="215925"/>
                  </a:lnTo>
                  <a:lnTo>
                    <a:pt x="80645" y="220078"/>
                  </a:lnTo>
                  <a:lnTo>
                    <a:pt x="156108" y="220078"/>
                  </a:lnTo>
                  <a:lnTo>
                    <a:pt x="156108" y="215925"/>
                  </a:lnTo>
                  <a:close/>
                </a:path>
                <a:path w="1136015" h="626745">
                  <a:moveTo>
                    <a:pt x="160832" y="222707"/>
                  </a:moveTo>
                  <a:lnTo>
                    <a:pt x="106108" y="222707"/>
                  </a:lnTo>
                  <a:lnTo>
                    <a:pt x="106108" y="226161"/>
                  </a:lnTo>
                  <a:lnTo>
                    <a:pt x="160832" y="226161"/>
                  </a:lnTo>
                  <a:lnTo>
                    <a:pt x="160832" y="222707"/>
                  </a:lnTo>
                  <a:close/>
                </a:path>
                <a:path w="1136015" h="626745">
                  <a:moveTo>
                    <a:pt x="164477" y="229489"/>
                  </a:moveTo>
                  <a:lnTo>
                    <a:pt x="135343" y="229489"/>
                  </a:lnTo>
                  <a:lnTo>
                    <a:pt x="135343" y="232257"/>
                  </a:lnTo>
                  <a:lnTo>
                    <a:pt x="164477" y="232257"/>
                  </a:lnTo>
                  <a:lnTo>
                    <a:pt x="164477" y="229489"/>
                  </a:lnTo>
                  <a:close/>
                </a:path>
                <a:path w="1136015" h="626745">
                  <a:moveTo>
                    <a:pt x="171831" y="43091"/>
                  </a:moveTo>
                  <a:lnTo>
                    <a:pt x="80365" y="43091"/>
                  </a:lnTo>
                  <a:lnTo>
                    <a:pt x="80365" y="46545"/>
                  </a:lnTo>
                  <a:lnTo>
                    <a:pt x="171831" y="46545"/>
                  </a:lnTo>
                  <a:lnTo>
                    <a:pt x="171831" y="43091"/>
                  </a:lnTo>
                  <a:close/>
                </a:path>
                <a:path w="1136015" h="626745">
                  <a:moveTo>
                    <a:pt x="200126" y="57365"/>
                  </a:moveTo>
                  <a:lnTo>
                    <a:pt x="113220" y="57365"/>
                  </a:lnTo>
                  <a:lnTo>
                    <a:pt x="113220" y="60147"/>
                  </a:lnTo>
                  <a:lnTo>
                    <a:pt x="200126" y="60147"/>
                  </a:lnTo>
                  <a:lnTo>
                    <a:pt x="200126" y="57365"/>
                  </a:lnTo>
                  <a:close/>
                </a:path>
                <a:path w="1136015" h="626745">
                  <a:moveTo>
                    <a:pt x="238175" y="620661"/>
                  </a:moveTo>
                  <a:lnTo>
                    <a:pt x="109867" y="620661"/>
                  </a:lnTo>
                  <a:lnTo>
                    <a:pt x="109867" y="626681"/>
                  </a:lnTo>
                  <a:lnTo>
                    <a:pt x="238175" y="626681"/>
                  </a:lnTo>
                  <a:lnTo>
                    <a:pt x="238175" y="620661"/>
                  </a:lnTo>
                  <a:close/>
                </a:path>
                <a:path w="1136015" h="626745">
                  <a:moveTo>
                    <a:pt x="244779" y="603910"/>
                  </a:moveTo>
                  <a:lnTo>
                    <a:pt x="131597" y="603910"/>
                  </a:lnTo>
                  <a:lnTo>
                    <a:pt x="131597" y="609930"/>
                  </a:lnTo>
                  <a:lnTo>
                    <a:pt x="244779" y="609930"/>
                  </a:lnTo>
                  <a:lnTo>
                    <a:pt x="244779" y="603910"/>
                  </a:lnTo>
                  <a:close/>
                </a:path>
                <a:path w="1136015" h="626745">
                  <a:moveTo>
                    <a:pt x="258927" y="588060"/>
                  </a:moveTo>
                  <a:lnTo>
                    <a:pt x="152323" y="588060"/>
                  </a:lnTo>
                  <a:lnTo>
                    <a:pt x="152323" y="592226"/>
                  </a:lnTo>
                  <a:lnTo>
                    <a:pt x="258927" y="592226"/>
                  </a:lnTo>
                  <a:lnTo>
                    <a:pt x="258927" y="588060"/>
                  </a:lnTo>
                  <a:close/>
                </a:path>
                <a:path w="1136015" h="626745">
                  <a:moveTo>
                    <a:pt x="275907" y="571652"/>
                  </a:moveTo>
                  <a:lnTo>
                    <a:pt x="174040" y="571652"/>
                  </a:lnTo>
                  <a:lnTo>
                    <a:pt x="174040" y="575106"/>
                  </a:lnTo>
                  <a:lnTo>
                    <a:pt x="275907" y="575106"/>
                  </a:lnTo>
                  <a:lnTo>
                    <a:pt x="275907" y="571652"/>
                  </a:lnTo>
                  <a:close/>
                </a:path>
                <a:path w="1136015" h="626745">
                  <a:moveTo>
                    <a:pt x="293814" y="555218"/>
                  </a:moveTo>
                  <a:lnTo>
                    <a:pt x="196646" y="555218"/>
                  </a:lnTo>
                  <a:lnTo>
                    <a:pt x="196646" y="557987"/>
                  </a:lnTo>
                  <a:lnTo>
                    <a:pt x="293814" y="557987"/>
                  </a:lnTo>
                  <a:lnTo>
                    <a:pt x="293814" y="555218"/>
                  </a:lnTo>
                  <a:close/>
                </a:path>
                <a:path w="1136015" h="626745">
                  <a:moveTo>
                    <a:pt x="336067" y="0"/>
                  </a:moveTo>
                  <a:lnTo>
                    <a:pt x="198628" y="0"/>
                  </a:lnTo>
                  <a:lnTo>
                    <a:pt x="198628" y="6019"/>
                  </a:lnTo>
                  <a:lnTo>
                    <a:pt x="336067" y="6019"/>
                  </a:lnTo>
                  <a:lnTo>
                    <a:pt x="336067" y="0"/>
                  </a:lnTo>
                  <a:close/>
                </a:path>
                <a:path w="1136015" h="626745">
                  <a:moveTo>
                    <a:pt x="338112" y="13944"/>
                  </a:moveTo>
                  <a:lnTo>
                    <a:pt x="214782" y="13944"/>
                  </a:lnTo>
                  <a:lnTo>
                    <a:pt x="214782" y="19964"/>
                  </a:lnTo>
                  <a:lnTo>
                    <a:pt x="338112" y="19964"/>
                  </a:lnTo>
                  <a:lnTo>
                    <a:pt x="338112" y="13944"/>
                  </a:lnTo>
                  <a:close/>
                </a:path>
                <a:path w="1136015" h="626745">
                  <a:moveTo>
                    <a:pt x="349719" y="28803"/>
                  </a:moveTo>
                  <a:lnTo>
                    <a:pt x="231978" y="28803"/>
                  </a:lnTo>
                  <a:lnTo>
                    <a:pt x="231978" y="32956"/>
                  </a:lnTo>
                  <a:lnTo>
                    <a:pt x="349719" y="32956"/>
                  </a:lnTo>
                  <a:lnTo>
                    <a:pt x="349719" y="28803"/>
                  </a:lnTo>
                  <a:close/>
                </a:path>
                <a:path w="1136015" h="626745">
                  <a:moveTo>
                    <a:pt x="357009" y="222707"/>
                  </a:moveTo>
                  <a:lnTo>
                    <a:pt x="266458" y="222707"/>
                  </a:lnTo>
                  <a:lnTo>
                    <a:pt x="266458" y="226161"/>
                  </a:lnTo>
                  <a:lnTo>
                    <a:pt x="357009" y="226161"/>
                  </a:lnTo>
                  <a:lnTo>
                    <a:pt x="357009" y="222707"/>
                  </a:lnTo>
                  <a:close/>
                </a:path>
                <a:path w="1136015" h="626745">
                  <a:moveTo>
                    <a:pt x="357009" y="215925"/>
                  </a:moveTo>
                  <a:lnTo>
                    <a:pt x="251371" y="215925"/>
                  </a:lnTo>
                  <a:lnTo>
                    <a:pt x="251371" y="220078"/>
                  </a:lnTo>
                  <a:lnTo>
                    <a:pt x="357009" y="220078"/>
                  </a:lnTo>
                  <a:lnTo>
                    <a:pt x="357009" y="215925"/>
                  </a:lnTo>
                  <a:close/>
                </a:path>
                <a:path w="1136015" h="626745">
                  <a:moveTo>
                    <a:pt x="361835" y="43091"/>
                  </a:moveTo>
                  <a:lnTo>
                    <a:pt x="250672" y="43091"/>
                  </a:lnTo>
                  <a:lnTo>
                    <a:pt x="250672" y="46545"/>
                  </a:lnTo>
                  <a:lnTo>
                    <a:pt x="361835" y="46545"/>
                  </a:lnTo>
                  <a:lnTo>
                    <a:pt x="361835" y="43091"/>
                  </a:lnTo>
                  <a:close/>
                </a:path>
                <a:path w="1136015" h="626745">
                  <a:moveTo>
                    <a:pt x="365506" y="229489"/>
                  </a:moveTo>
                  <a:lnTo>
                    <a:pt x="282498" y="229489"/>
                  </a:lnTo>
                  <a:lnTo>
                    <a:pt x="282498" y="232257"/>
                  </a:lnTo>
                  <a:lnTo>
                    <a:pt x="365506" y="232257"/>
                  </a:lnTo>
                  <a:lnTo>
                    <a:pt x="365506" y="229489"/>
                  </a:lnTo>
                  <a:close/>
                </a:path>
                <a:path w="1136015" h="626745">
                  <a:moveTo>
                    <a:pt x="371944" y="57365"/>
                  </a:moveTo>
                  <a:lnTo>
                    <a:pt x="263309" y="57365"/>
                  </a:lnTo>
                  <a:lnTo>
                    <a:pt x="263309" y="60147"/>
                  </a:lnTo>
                  <a:lnTo>
                    <a:pt x="371944" y="60147"/>
                  </a:lnTo>
                  <a:lnTo>
                    <a:pt x="371944" y="57365"/>
                  </a:lnTo>
                  <a:close/>
                </a:path>
                <a:path w="1136015" h="626745">
                  <a:moveTo>
                    <a:pt x="437184" y="620661"/>
                  </a:moveTo>
                  <a:lnTo>
                    <a:pt x="299478" y="620661"/>
                  </a:lnTo>
                  <a:lnTo>
                    <a:pt x="299478" y="626681"/>
                  </a:lnTo>
                  <a:lnTo>
                    <a:pt x="437184" y="626681"/>
                  </a:lnTo>
                  <a:lnTo>
                    <a:pt x="437184" y="620661"/>
                  </a:lnTo>
                  <a:close/>
                </a:path>
                <a:path w="1136015" h="626745">
                  <a:moveTo>
                    <a:pt x="440016" y="603910"/>
                  </a:moveTo>
                  <a:lnTo>
                    <a:pt x="311734" y="603910"/>
                  </a:lnTo>
                  <a:lnTo>
                    <a:pt x="311734" y="609930"/>
                  </a:lnTo>
                  <a:lnTo>
                    <a:pt x="440016" y="609930"/>
                  </a:lnTo>
                  <a:lnTo>
                    <a:pt x="440016" y="603910"/>
                  </a:lnTo>
                  <a:close/>
                </a:path>
                <a:path w="1136015" h="626745">
                  <a:moveTo>
                    <a:pt x="450380" y="588060"/>
                  </a:moveTo>
                  <a:lnTo>
                    <a:pt x="324942" y="588060"/>
                  </a:lnTo>
                  <a:lnTo>
                    <a:pt x="324942" y="592226"/>
                  </a:lnTo>
                  <a:lnTo>
                    <a:pt x="450380" y="592226"/>
                  </a:lnTo>
                  <a:lnTo>
                    <a:pt x="450380" y="588060"/>
                  </a:lnTo>
                  <a:close/>
                </a:path>
                <a:path w="1136015" h="626745">
                  <a:moveTo>
                    <a:pt x="458838" y="571652"/>
                  </a:moveTo>
                  <a:lnTo>
                    <a:pt x="338162" y="571652"/>
                  </a:lnTo>
                  <a:lnTo>
                    <a:pt x="338162" y="575106"/>
                  </a:lnTo>
                  <a:lnTo>
                    <a:pt x="458838" y="575106"/>
                  </a:lnTo>
                  <a:lnTo>
                    <a:pt x="458838" y="571652"/>
                  </a:lnTo>
                  <a:close/>
                </a:path>
                <a:path w="1136015" h="626745">
                  <a:moveTo>
                    <a:pt x="459816" y="555218"/>
                  </a:moveTo>
                  <a:lnTo>
                    <a:pt x="351332" y="555218"/>
                  </a:lnTo>
                  <a:lnTo>
                    <a:pt x="351332" y="557987"/>
                  </a:lnTo>
                  <a:lnTo>
                    <a:pt x="459816" y="557987"/>
                  </a:lnTo>
                  <a:lnTo>
                    <a:pt x="459816" y="555218"/>
                  </a:lnTo>
                  <a:close/>
                </a:path>
                <a:path w="1136015" h="626745">
                  <a:moveTo>
                    <a:pt x="530148" y="0"/>
                  </a:moveTo>
                  <a:lnTo>
                    <a:pt x="400265" y="0"/>
                  </a:lnTo>
                  <a:lnTo>
                    <a:pt x="400265" y="6019"/>
                  </a:lnTo>
                  <a:lnTo>
                    <a:pt x="530148" y="6019"/>
                  </a:lnTo>
                  <a:lnTo>
                    <a:pt x="530148" y="0"/>
                  </a:lnTo>
                  <a:close/>
                </a:path>
                <a:path w="1136015" h="626745">
                  <a:moveTo>
                    <a:pt x="531482" y="215925"/>
                  </a:moveTo>
                  <a:lnTo>
                    <a:pt x="435305" y="215925"/>
                  </a:lnTo>
                  <a:lnTo>
                    <a:pt x="435305" y="220078"/>
                  </a:lnTo>
                  <a:lnTo>
                    <a:pt x="531482" y="220078"/>
                  </a:lnTo>
                  <a:lnTo>
                    <a:pt x="531482" y="215925"/>
                  </a:lnTo>
                  <a:close/>
                </a:path>
                <a:path w="1136015" h="626745">
                  <a:moveTo>
                    <a:pt x="533666" y="13944"/>
                  </a:moveTo>
                  <a:lnTo>
                    <a:pt x="405815" y="13944"/>
                  </a:lnTo>
                  <a:lnTo>
                    <a:pt x="405815" y="19964"/>
                  </a:lnTo>
                  <a:lnTo>
                    <a:pt x="533666" y="19964"/>
                  </a:lnTo>
                  <a:lnTo>
                    <a:pt x="533666" y="13944"/>
                  </a:lnTo>
                  <a:close/>
                </a:path>
                <a:path w="1136015" h="626745">
                  <a:moveTo>
                    <a:pt x="535266" y="229489"/>
                  </a:moveTo>
                  <a:lnTo>
                    <a:pt x="442823" y="229489"/>
                  </a:lnTo>
                  <a:lnTo>
                    <a:pt x="442823" y="232257"/>
                  </a:lnTo>
                  <a:lnTo>
                    <a:pt x="535266" y="232257"/>
                  </a:lnTo>
                  <a:lnTo>
                    <a:pt x="535266" y="229489"/>
                  </a:lnTo>
                  <a:close/>
                </a:path>
                <a:path w="1136015" h="626745">
                  <a:moveTo>
                    <a:pt x="535266" y="222707"/>
                  </a:moveTo>
                  <a:lnTo>
                    <a:pt x="440956" y="222707"/>
                  </a:lnTo>
                  <a:lnTo>
                    <a:pt x="440956" y="226161"/>
                  </a:lnTo>
                  <a:lnTo>
                    <a:pt x="535266" y="226161"/>
                  </a:lnTo>
                  <a:lnTo>
                    <a:pt x="535266" y="222707"/>
                  </a:lnTo>
                  <a:close/>
                </a:path>
                <a:path w="1136015" h="626745">
                  <a:moveTo>
                    <a:pt x="535711" y="28803"/>
                  </a:moveTo>
                  <a:lnTo>
                    <a:pt x="411378" y="28803"/>
                  </a:lnTo>
                  <a:lnTo>
                    <a:pt x="411378" y="32956"/>
                  </a:lnTo>
                  <a:lnTo>
                    <a:pt x="535711" y="32956"/>
                  </a:lnTo>
                  <a:lnTo>
                    <a:pt x="535711" y="28803"/>
                  </a:lnTo>
                  <a:close/>
                </a:path>
                <a:path w="1136015" h="626745">
                  <a:moveTo>
                    <a:pt x="538251" y="43091"/>
                  </a:moveTo>
                  <a:lnTo>
                    <a:pt x="418973" y="43091"/>
                  </a:lnTo>
                  <a:lnTo>
                    <a:pt x="418973" y="46545"/>
                  </a:lnTo>
                  <a:lnTo>
                    <a:pt x="538251" y="46545"/>
                  </a:lnTo>
                  <a:lnTo>
                    <a:pt x="538251" y="43091"/>
                  </a:lnTo>
                  <a:close/>
                </a:path>
                <a:path w="1136015" h="626745">
                  <a:moveTo>
                    <a:pt x="540727" y="57365"/>
                  </a:moveTo>
                  <a:lnTo>
                    <a:pt x="426554" y="57365"/>
                  </a:lnTo>
                  <a:lnTo>
                    <a:pt x="426554" y="60147"/>
                  </a:lnTo>
                  <a:lnTo>
                    <a:pt x="540727" y="60147"/>
                  </a:lnTo>
                  <a:lnTo>
                    <a:pt x="540727" y="57365"/>
                  </a:lnTo>
                  <a:close/>
                </a:path>
                <a:path w="1136015" h="626745">
                  <a:moveTo>
                    <a:pt x="616394" y="555218"/>
                  </a:moveTo>
                  <a:lnTo>
                    <a:pt x="513562" y="555218"/>
                  </a:lnTo>
                  <a:lnTo>
                    <a:pt x="513562" y="557987"/>
                  </a:lnTo>
                  <a:lnTo>
                    <a:pt x="616394" y="557987"/>
                  </a:lnTo>
                  <a:lnTo>
                    <a:pt x="616394" y="555218"/>
                  </a:lnTo>
                  <a:close/>
                </a:path>
                <a:path w="1136015" h="626745">
                  <a:moveTo>
                    <a:pt x="619213" y="571652"/>
                  </a:moveTo>
                  <a:lnTo>
                    <a:pt x="506945" y="571652"/>
                  </a:lnTo>
                  <a:lnTo>
                    <a:pt x="506945" y="575106"/>
                  </a:lnTo>
                  <a:lnTo>
                    <a:pt x="619213" y="575106"/>
                  </a:lnTo>
                  <a:lnTo>
                    <a:pt x="619213" y="571652"/>
                  </a:lnTo>
                  <a:close/>
                </a:path>
                <a:path w="1136015" h="626745">
                  <a:moveTo>
                    <a:pt x="623925" y="588060"/>
                  </a:moveTo>
                  <a:lnTo>
                    <a:pt x="504139" y="588060"/>
                  </a:lnTo>
                  <a:lnTo>
                    <a:pt x="504139" y="592226"/>
                  </a:lnTo>
                  <a:lnTo>
                    <a:pt x="623925" y="592226"/>
                  </a:lnTo>
                  <a:lnTo>
                    <a:pt x="623925" y="588060"/>
                  </a:lnTo>
                  <a:close/>
                </a:path>
                <a:path w="1136015" h="626745">
                  <a:moveTo>
                    <a:pt x="625805" y="603910"/>
                  </a:moveTo>
                  <a:lnTo>
                    <a:pt x="502246" y="603910"/>
                  </a:lnTo>
                  <a:lnTo>
                    <a:pt x="502246" y="609930"/>
                  </a:lnTo>
                  <a:lnTo>
                    <a:pt x="625805" y="609930"/>
                  </a:lnTo>
                  <a:lnTo>
                    <a:pt x="625805" y="603910"/>
                  </a:lnTo>
                  <a:close/>
                </a:path>
                <a:path w="1136015" h="626745">
                  <a:moveTo>
                    <a:pt x="626757" y="620661"/>
                  </a:moveTo>
                  <a:lnTo>
                    <a:pt x="502246" y="620661"/>
                  </a:lnTo>
                  <a:lnTo>
                    <a:pt x="502246" y="626681"/>
                  </a:lnTo>
                  <a:lnTo>
                    <a:pt x="626757" y="626681"/>
                  </a:lnTo>
                  <a:lnTo>
                    <a:pt x="626757" y="620661"/>
                  </a:lnTo>
                  <a:close/>
                </a:path>
                <a:path w="1136015" h="626745">
                  <a:moveTo>
                    <a:pt x="691845" y="229489"/>
                  </a:moveTo>
                  <a:lnTo>
                    <a:pt x="591870" y="229489"/>
                  </a:lnTo>
                  <a:lnTo>
                    <a:pt x="591870" y="232257"/>
                  </a:lnTo>
                  <a:lnTo>
                    <a:pt x="691845" y="232257"/>
                  </a:lnTo>
                  <a:lnTo>
                    <a:pt x="691845" y="229489"/>
                  </a:lnTo>
                  <a:close/>
                </a:path>
                <a:path w="1136015" h="626745">
                  <a:moveTo>
                    <a:pt x="696556" y="222707"/>
                  </a:moveTo>
                  <a:lnTo>
                    <a:pt x="594702" y="222707"/>
                  </a:lnTo>
                  <a:lnTo>
                    <a:pt x="594702" y="226161"/>
                  </a:lnTo>
                  <a:lnTo>
                    <a:pt x="696556" y="226161"/>
                  </a:lnTo>
                  <a:lnTo>
                    <a:pt x="696556" y="222707"/>
                  </a:lnTo>
                  <a:close/>
                </a:path>
                <a:path w="1136015" h="626745">
                  <a:moveTo>
                    <a:pt x="709523" y="57365"/>
                  </a:moveTo>
                  <a:lnTo>
                    <a:pt x="590778" y="57365"/>
                  </a:lnTo>
                  <a:lnTo>
                    <a:pt x="590778" y="60147"/>
                  </a:lnTo>
                  <a:lnTo>
                    <a:pt x="709523" y="60147"/>
                  </a:lnTo>
                  <a:lnTo>
                    <a:pt x="709523" y="57365"/>
                  </a:lnTo>
                  <a:close/>
                </a:path>
                <a:path w="1136015" h="626745">
                  <a:moveTo>
                    <a:pt x="717130" y="43091"/>
                  </a:moveTo>
                  <a:lnTo>
                    <a:pt x="593293" y="43091"/>
                  </a:lnTo>
                  <a:lnTo>
                    <a:pt x="593293" y="46545"/>
                  </a:lnTo>
                  <a:lnTo>
                    <a:pt x="717130" y="46545"/>
                  </a:lnTo>
                  <a:lnTo>
                    <a:pt x="717130" y="43091"/>
                  </a:lnTo>
                  <a:close/>
                </a:path>
                <a:path w="1136015" h="626745">
                  <a:moveTo>
                    <a:pt x="724192" y="28803"/>
                  </a:moveTo>
                  <a:lnTo>
                    <a:pt x="595337" y="28803"/>
                  </a:lnTo>
                  <a:lnTo>
                    <a:pt x="595337" y="32956"/>
                  </a:lnTo>
                  <a:lnTo>
                    <a:pt x="724192" y="32956"/>
                  </a:lnTo>
                  <a:lnTo>
                    <a:pt x="724192" y="28803"/>
                  </a:lnTo>
                  <a:close/>
                </a:path>
                <a:path w="1136015" h="626745">
                  <a:moveTo>
                    <a:pt x="733285" y="13944"/>
                  </a:moveTo>
                  <a:lnTo>
                    <a:pt x="595845" y="13944"/>
                  </a:lnTo>
                  <a:lnTo>
                    <a:pt x="595845" y="19964"/>
                  </a:lnTo>
                  <a:lnTo>
                    <a:pt x="733285" y="19964"/>
                  </a:lnTo>
                  <a:lnTo>
                    <a:pt x="733285" y="13944"/>
                  </a:lnTo>
                  <a:close/>
                </a:path>
                <a:path w="1136015" h="626745">
                  <a:moveTo>
                    <a:pt x="741387" y="0"/>
                  </a:moveTo>
                  <a:lnTo>
                    <a:pt x="598360" y="0"/>
                  </a:lnTo>
                  <a:lnTo>
                    <a:pt x="598360" y="6019"/>
                  </a:lnTo>
                  <a:lnTo>
                    <a:pt x="741387" y="6019"/>
                  </a:lnTo>
                  <a:lnTo>
                    <a:pt x="741387" y="0"/>
                  </a:lnTo>
                  <a:close/>
                </a:path>
                <a:path w="1136015" h="626745">
                  <a:moveTo>
                    <a:pt x="782383" y="555218"/>
                  </a:moveTo>
                  <a:lnTo>
                    <a:pt x="669213" y="555218"/>
                  </a:lnTo>
                  <a:lnTo>
                    <a:pt x="669213" y="557987"/>
                  </a:lnTo>
                  <a:lnTo>
                    <a:pt x="782383" y="557987"/>
                  </a:lnTo>
                  <a:lnTo>
                    <a:pt x="782383" y="555218"/>
                  </a:lnTo>
                  <a:close/>
                </a:path>
                <a:path w="1136015" h="626745">
                  <a:moveTo>
                    <a:pt x="792746" y="571652"/>
                  </a:moveTo>
                  <a:lnTo>
                    <a:pt x="673938" y="571652"/>
                  </a:lnTo>
                  <a:lnTo>
                    <a:pt x="673938" y="575106"/>
                  </a:lnTo>
                  <a:lnTo>
                    <a:pt x="792746" y="575106"/>
                  </a:lnTo>
                  <a:lnTo>
                    <a:pt x="792746" y="571652"/>
                  </a:lnTo>
                  <a:close/>
                </a:path>
                <a:path w="1136015" h="626745">
                  <a:moveTo>
                    <a:pt x="805014" y="588060"/>
                  </a:moveTo>
                  <a:lnTo>
                    <a:pt x="682421" y="588060"/>
                  </a:lnTo>
                  <a:lnTo>
                    <a:pt x="682421" y="592226"/>
                  </a:lnTo>
                  <a:lnTo>
                    <a:pt x="805014" y="592226"/>
                  </a:lnTo>
                  <a:lnTo>
                    <a:pt x="805014" y="588060"/>
                  </a:lnTo>
                  <a:close/>
                </a:path>
                <a:path w="1136015" h="626745">
                  <a:moveTo>
                    <a:pt x="817283" y="603910"/>
                  </a:moveTo>
                  <a:lnTo>
                    <a:pt x="689978" y="603910"/>
                  </a:lnTo>
                  <a:lnTo>
                    <a:pt x="689978" y="609930"/>
                  </a:lnTo>
                  <a:lnTo>
                    <a:pt x="817283" y="609930"/>
                  </a:lnTo>
                  <a:lnTo>
                    <a:pt x="817283" y="603910"/>
                  </a:lnTo>
                  <a:close/>
                </a:path>
                <a:path w="1136015" h="626745">
                  <a:moveTo>
                    <a:pt x="827646" y="620661"/>
                  </a:moveTo>
                  <a:lnTo>
                    <a:pt x="694664" y="620661"/>
                  </a:lnTo>
                  <a:lnTo>
                    <a:pt x="694664" y="626681"/>
                  </a:lnTo>
                  <a:lnTo>
                    <a:pt x="827646" y="626681"/>
                  </a:lnTo>
                  <a:lnTo>
                    <a:pt x="827646" y="620661"/>
                  </a:lnTo>
                  <a:close/>
                </a:path>
                <a:path w="1136015" h="626745">
                  <a:moveTo>
                    <a:pt x="854087" y="229489"/>
                  </a:moveTo>
                  <a:lnTo>
                    <a:pt x="775792" y="229489"/>
                  </a:lnTo>
                  <a:lnTo>
                    <a:pt x="775792" y="232257"/>
                  </a:lnTo>
                  <a:lnTo>
                    <a:pt x="854087" y="232257"/>
                  </a:lnTo>
                  <a:lnTo>
                    <a:pt x="854087" y="229489"/>
                  </a:lnTo>
                  <a:close/>
                </a:path>
                <a:path w="1136015" h="626745">
                  <a:moveTo>
                    <a:pt x="870102" y="222707"/>
                  </a:moveTo>
                  <a:lnTo>
                    <a:pt x="782383" y="222707"/>
                  </a:lnTo>
                  <a:lnTo>
                    <a:pt x="782383" y="226161"/>
                  </a:lnTo>
                  <a:lnTo>
                    <a:pt x="870102" y="226161"/>
                  </a:lnTo>
                  <a:lnTo>
                    <a:pt x="870102" y="222707"/>
                  </a:lnTo>
                  <a:close/>
                </a:path>
                <a:path w="1136015" h="626745">
                  <a:moveTo>
                    <a:pt x="875792" y="57365"/>
                  </a:moveTo>
                  <a:lnTo>
                    <a:pt x="762114" y="57365"/>
                  </a:lnTo>
                  <a:lnTo>
                    <a:pt x="762114" y="60147"/>
                  </a:lnTo>
                  <a:lnTo>
                    <a:pt x="875792" y="60147"/>
                  </a:lnTo>
                  <a:lnTo>
                    <a:pt x="875792" y="57365"/>
                  </a:lnTo>
                  <a:close/>
                </a:path>
                <a:path w="1136015" h="626745">
                  <a:moveTo>
                    <a:pt x="892987" y="43091"/>
                  </a:moveTo>
                  <a:lnTo>
                    <a:pt x="775220" y="43091"/>
                  </a:lnTo>
                  <a:lnTo>
                    <a:pt x="775220" y="46545"/>
                  </a:lnTo>
                  <a:lnTo>
                    <a:pt x="892987" y="46545"/>
                  </a:lnTo>
                  <a:lnTo>
                    <a:pt x="892987" y="43091"/>
                  </a:lnTo>
                  <a:close/>
                </a:path>
                <a:path w="1136015" h="626745">
                  <a:moveTo>
                    <a:pt x="906653" y="28803"/>
                  </a:moveTo>
                  <a:lnTo>
                    <a:pt x="788390" y="28803"/>
                  </a:lnTo>
                  <a:lnTo>
                    <a:pt x="788390" y="32956"/>
                  </a:lnTo>
                  <a:lnTo>
                    <a:pt x="906653" y="32956"/>
                  </a:lnTo>
                  <a:lnTo>
                    <a:pt x="906653" y="28803"/>
                  </a:lnTo>
                  <a:close/>
                </a:path>
                <a:path w="1136015" h="626745">
                  <a:moveTo>
                    <a:pt x="923810" y="13944"/>
                  </a:moveTo>
                  <a:lnTo>
                    <a:pt x="801014" y="13944"/>
                  </a:lnTo>
                  <a:lnTo>
                    <a:pt x="801014" y="19964"/>
                  </a:lnTo>
                  <a:lnTo>
                    <a:pt x="923810" y="19964"/>
                  </a:lnTo>
                  <a:lnTo>
                    <a:pt x="923810" y="13944"/>
                  </a:lnTo>
                  <a:close/>
                </a:path>
                <a:path w="1136015" h="626745">
                  <a:moveTo>
                    <a:pt x="942505" y="0"/>
                  </a:moveTo>
                  <a:lnTo>
                    <a:pt x="805040" y="0"/>
                  </a:lnTo>
                  <a:lnTo>
                    <a:pt x="805040" y="6019"/>
                  </a:lnTo>
                  <a:lnTo>
                    <a:pt x="942505" y="6019"/>
                  </a:lnTo>
                  <a:lnTo>
                    <a:pt x="942505" y="0"/>
                  </a:lnTo>
                  <a:close/>
                </a:path>
                <a:path w="1136015" h="626745">
                  <a:moveTo>
                    <a:pt x="947432" y="555218"/>
                  </a:moveTo>
                  <a:lnTo>
                    <a:pt x="835202" y="555218"/>
                  </a:lnTo>
                  <a:lnTo>
                    <a:pt x="835202" y="557987"/>
                  </a:lnTo>
                  <a:lnTo>
                    <a:pt x="947432" y="557987"/>
                  </a:lnTo>
                  <a:lnTo>
                    <a:pt x="947432" y="555218"/>
                  </a:lnTo>
                  <a:close/>
                </a:path>
                <a:path w="1136015" h="626745">
                  <a:moveTo>
                    <a:pt x="971969" y="571652"/>
                  </a:moveTo>
                  <a:lnTo>
                    <a:pt x="852182" y="571652"/>
                  </a:lnTo>
                  <a:lnTo>
                    <a:pt x="852182" y="575106"/>
                  </a:lnTo>
                  <a:lnTo>
                    <a:pt x="971969" y="575106"/>
                  </a:lnTo>
                  <a:lnTo>
                    <a:pt x="971969" y="571652"/>
                  </a:lnTo>
                  <a:close/>
                </a:path>
                <a:path w="1136015" h="626745">
                  <a:moveTo>
                    <a:pt x="993686" y="588060"/>
                  </a:moveTo>
                  <a:lnTo>
                    <a:pt x="871067" y="588060"/>
                  </a:lnTo>
                  <a:lnTo>
                    <a:pt x="871067" y="592226"/>
                  </a:lnTo>
                  <a:lnTo>
                    <a:pt x="993686" y="592226"/>
                  </a:lnTo>
                  <a:lnTo>
                    <a:pt x="993686" y="588060"/>
                  </a:lnTo>
                  <a:close/>
                </a:path>
                <a:path w="1136015" h="626745">
                  <a:moveTo>
                    <a:pt x="1002893" y="229489"/>
                  </a:moveTo>
                  <a:lnTo>
                    <a:pt x="972896" y="229489"/>
                  </a:lnTo>
                  <a:lnTo>
                    <a:pt x="972896" y="232257"/>
                  </a:lnTo>
                  <a:lnTo>
                    <a:pt x="1002893" y="232257"/>
                  </a:lnTo>
                  <a:lnTo>
                    <a:pt x="1002893" y="229489"/>
                  </a:lnTo>
                  <a:close/>
                </a:path>
                <a:path w="1136015" h="626745">
                  <a:moveTo>
                    <a:pt x="1012520" y="603910"/>
                  </a:moveTo>
                  <a:lnTo>
                    <a:pt x="888987" y="603910"/>
                  </a:lnTo>
                  <a:lnTo>
                    <a:pt x="888987" y="609930"/>
                  </a:lnTo>
                  <a:lnTo>
                    <a:pt x="1012520" y="609930"/>
                  </a:lnTo>
                  <a:lnTo>
                    <a:pt x="1012520" y="603910"/>
                  </a:lnTo>
                  <a:close/>
                </a:path>
                <a:path w="1136015" h="626745">
                  <a:moveTo>
                    <a:pt x="1026401" y="57365"/>
                  </a:moveTo>
                  <a:lnTo>
                    <a:pt x="938466" y="57365"/>
                  </a:lnTo>
                  <a:lnTo>
                    <a:pt x="938466" y="60147"/>
                  </a:lnTo>
                  <a:lnTo>
                    <a:pt x="1026401" y="60147"/>
                  </a:lnTo>
                  <a:lnTo>
                    <a:pt x="1026401" y="57365"/>
                  </a:lnTo>
                  <a:close/>
                </a:path>
                <a:path w="1136015" h="626745">
                  <a:moveTo>
                    <a:pt x="1033272" y="222707"/>
                  </a:moveTo>
                  <a:lnTo>
                    <a:pt x="977620" y="222707"/>
                  </a:lnTo>
                  <a:lnTo>
                    <a:pt x="977620" y="226161"/>
                  </a:lnTo>
                  <a:lnTo>
                    <a:pt x="1033272" y="226161"/>
                  </a:lnTo>
                  <a:lnTo>
                    <a:pt x="1033272" y="222707"/>
                  </a:lnTo>
                  <a:close/>
                </a:path>
                <a:path w="1136015" h="626745">
                  <a:moveTo>
                    <a:pt x="1038009" y="620661"/>
                  </a:moveTo>
                  <a:lnTo>
                    <a:pt x="891794" y="620661"/>
                  </a:lnTo>
                  <a:lnTo>
                    <a:pt x="891794" y="626681"/>
                  </a:lnTo>
                  <a:lnTo>
                    <a:pt x="1038009" y="626681"/>
                  </a:lnTo>
                  <a:lnTo>
                    <a:pt x="1038009" y="620661"/>
                  </a:lnTo>
                  <a:close/>
                </a:path>
                <a:path w="1136015" h="626745">
                  <a:moveTo>
                    <a:pt x="1051661" y="43091"/>
                  </a:moveTo>
                  <a:lnTo>
                    <a:pt x="960196" y="43091"/>
                  </a:lnTo>
                  <a:lnTo>
                    <a:pt x="960196" y="46545"/>
                  </a:lnTo>
                  <a:lnTo>
                    <a:pt x="1051661" y="46545"/>
                  </a:lnTo>
                  <a:lnTo>
                    <a:pt x="1051661" y="43091"/>
                  </a:lnTo>
                  <a:close/>
                </a:path>
                <a:path w="1136015" h="626745">
                  <a:moveTo>
                    <a:pt x="1082014" y="28803"/>
                  </a:moveTo>
                  <a:lnTo>
                    <a:pt x="987488" y="28803"/>
                  </a:lnTo>
                  <a:lnTo>
                    <a:pt x="987488" y="32956"/>
                  </a:lnTo>
                  <a:lnTo>
                    <a:pt x="1082014" y="32956"/>
                  </a:lnTo>
                  <a:lnTo>
                    <a:pt x="1082014" y="28803"/>
                  </a:lnTo>
                  <a:close/>
                </a:path>
                <a:path w="1136015" h="626745">
                  <a:moveTo>
                    <a:pt x="1107770" y="13944"/>
                  </a:moveTo>
                  <a:lnTo>
                    <a:pt x="999617" y="13944"/>
                  </a:lnTo>
                  <a:lnTo>
                    <a:pt x="999617" y="19964"/>
                  </a:lnTo>
                  <a:lnTo>
                    <a:pt x="1107770" y="19964"/>
                  </a:lnTo>
                  <a:lnTo>
                    <a:pt x="1107770" y="13944"/>
                  </a:lnTo>
                  <a:close/>
                </a:path>
                <a:path w="1136015" h="626745">
                  <a:moveTo>
                    <a:pt x="1135557" y="0"/>
                  </a:moveTo>
                  <a:lnTo>
                    <a:pt x="1001636" y="0"/>
                  </a:lnTo>
                  <a:lnTo>
                    <a:pt x="1001636" y="6019"/>
                  </a:lnTo>
                  <a:lnTo>
                    <a:pt x="1135557" y="6019"/>
                  </a:lnTo>
                  <a:lnTo>
                    <a:pt x="113555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3" name="object 383"/>
            <p:cNvSpPr/>
            <p:nvPr/>
          </p:nvSpPr>
          <p:spPr>
            <a:xfrm>
              <a:off x="6945390" y="3070418"/>
              <a:ext cx="124460" cy="975360"/>
            </a:xfrm>
            <a:custGeom>
              <a:avLst/>
              <a:gdLst/>
              <a:ahLst/>
              <a:cxnLst/>
              <a:rect l="l" t="t" r="r" b="b"/>
              <a:pathLst>
                <a:path w="124459" h="975360">
                  <a:moveTo>
                    <a:pt x="7313" y="837141"/>
                  </a:moveTo>
                  <a:lnTo>
                    <a:pt x="5331" y="868475"/>
                  </a:lnTo>
                  <a:lnTo>
                    <a:pt x="3472" y="901870"/>
                  </a:lnTo>
                  <a:lnTo>
                    <a:pt x="1705" y="937412"/>
                  </a:lnTo>
                  <a:lnTo>
                    <a:pt x="0" y="975183"/>
                  </a:lnTo>
                </a:path>
                <a:path w="124459" h="975360">
                  <a:moveTo>
                    <a:pt x="38440" y="618423"/>
                  </a:moveTo>
                  <a:lnTo>
                    <a:pt x="30155" y="649523"/>
                  </a:lnTo>
                  <a:lnTo>
                    <a:pt x="23124" y="685652"/>
                  </a:lnTo>
                  <a:lnTo>
                    <a:pt x="17167" y="727442"/>
                  </a:lnTo>
                  <a:lnTo>
                    <a:pt x="12104" y="775523"/>
                  </a:lnTo>
                </a:path>
                <a:path w="124459" h="975360">
                  <a:moveTo>
                    <a:pt x="98651" y="417221"/>
                  </a:moveTo>
                  <a:lnTo>
                    <a:pt x="91306" y="455506"/>
                  </a:lnTo>
                  <a:lnTo>
                    <a:pt x="82669" y="492456"/>
                  </a:lnTo>
                  <a:lnTo>
                    <a:pt x="72629" y="527743"/>
                  </a:lnTo>
                  <a:lnTo>
                    <a:pt x="61076" y="561033"/>
                  </a:lnTo>
                </a:path>
                <a:path w="124459" h="975360">
                  <a:moveTo>
                    <a:pt x="120111" y="207852"/>
                  </a:moveTo>
                  <a:lnTo>
                    <a:pt x="118093" y="243777"/>
                  </a:lnTo>
                  <a:lnTo>
                    <a:pt x="115481" y="280038"/>
                  </a:lnTo>
                  <a:lnTo>
                    <a:pt x="112194" y="316393"/>
                  </a:lnTo>
                  <a:lnTo>
                    <a:pt x="108150" y="352603"/>
                  </a:lnTo>
                </a:path>
                <a:path w="124459" h="975360">
                  <a:moveTo>
                    <a:pt x="123953" y="0"/>
                  </a:moveTo>
                  <a:lnTo>
                    <a:pt x="123935" y="33563"/>
                  </a:lnTo>
                  <a:lnTo>
                    <a:pt x="123754" y="69727"/>
                  </a:lnTo>
                  <a:lnTo>
                    <a:pt x="123273" y="108088"/>
                  </a:lnTo>
                  <a:lnTo>
                    <a:pt x="122356" y="148245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4" name="object 384"/>
            <p:cNvSpPr/>
            <p:nvPr/>
          </p:nvSpPr>
          <p:spPr>
            <a:xfrm>
              <a:off x="6890385" y="3092221"/>
              <a:ext cx="162560" cy="929005"/>
            </a:xfrm>
            <a:custGeom>
              <a:avLst/>
              <a:gdLst/>
              <a:ahLst/>
              <a:cxnLst/>
              <a:rect l="l" t="t" r="r" b="b"/>
              <a:pathLst>
                <a:path w="162559" h="929004">
                  <a:moveTo>
                    <a:pt x="6184" y="751928"/>
                  </a:moveTo>
                  <a:lnTo>
                    <a:pt x="1257" y="804786"/>
                  </a:lnTo>
                  <a:lnTo>
                    <a:pt x="0" y="863498"/>
                  </a:lnTo>
                  <a:lnTo>
                    <a:pt x="2755" y="863536"/>
                  </a:lnTo>
                  <a:lnTo>
                    <a:pt x="3263" y="833539"/>
                  </a:lnTo>
                  <a:lnTo>
                    <a:pt x="4013" y="804875"/>
                  </a:lnTo>
                  <a:lnTo>
                    <a:pt x="4991" y="777646"/>
                  </a:lnTo>
                  <a:lnTo>
                    <a:pt x="6184" y="751928"/>
                  </a:lnTo>
                  <a:close/>
                </a:path>
                <a:path w="162559" h="929004">
                  <a:moveTo>
                    <a:pt x="20586" y="771817"/>
                  </a:moveTo>
                  <a:lnTo>
                    <a:pt x="17132" y="771626"/>
                  </a:lnTo>
                  <a:lnTo>
                    <a:pt x="15849" y="797331"/>
                  </a:lnTo>
                  <a:lnTo>
                    <a:pt x="14744" y="824547"/>
                  </a:lnTo>
                  <a:lnTo>
                    <a:pt x="13055" y="884288"/>
                  </a:lnTo>
                  <a:lnTo>
                    <a:pt x="16497" y="884364"/>
                  </a:lnTo>
                  <a:lnTo>
                    <a:pt x="18199" y="824674"/>
                  </a:lnTo>
                  <a:lnTo>
                    <a:pt x="19291" y="797496"/>
                  </a:lnTo>
                  <a:lnTo>
                    <a:pt x="20586" y="771817"/>
                  </a:lnTo>
                  <a:close/>
                </a:path>
                <a:path w="162559" h="929004">
                  <a:moveTo>
                    <a:pt x="29070" y="571512"/>
                  </a:moveTo>
                  <a:lnTo>
                    <a:pt x="15341" y="624598"/>
                  </a:lnTo>
                  <a:lnTo>
                    <a:pt x="7150" y="695909"/>
                  </a:lnTo>
                  <a:lnTo>
                    <a:pt x="9880" y="696150"/>
                  </a:lnTo>
                  <a:lnTo>
                    <a:pt x="13601" y="658495"/>
                  </a:lnTo>
                  <a:lnTo>
                    <a:pt x="18046" y="625094"/>
                  </a:lnTo>
                  <a:lnTo>
                    <a:pt x="23215" y="596061"/>
                  </a:lnTo>
                  <a:lnTo>
                    <a:pt x="29070" y="571512"/>
                  </a:lnTo>
                  <a:close/>
                </a:path>
                <a:path w="162559" h="929004">
                  <a:moveTo>
                    <a:pt x="35013" y="791679"/>
                  </a:moveTo>
                  <a:lnTo>
                    <a:pt x="30886" y="791438"/>
                  </a:lnTo>
                  <a:lnTo>
                    <a:pt x="28181" y="846874"/>
                  </a:lnTo>
                  <a:lnTo>
                    <a:pt x="26022" y="908888"/>
                  </a:lnTo>
                  <a:lnTo>
                    <a:pt x="30175" y="909002"/>
                  </a:lnTo>
                  <a:lnTo>
                    <a:pt x="32321" y="847051"/>
                  </a:lnTo>
                  <a:lnTo>
                    <a:pt x="35013" y="791679"/>
                  </a:lnTo>
                  <a:close/>
                </a:path>
                <a:path w="162559" h="929004">
                  <a:moveTo>
                    <a:pt x="46913" y="576224"/>
                  </a:moveTo>
                  <a:lnTo>
                    <a:pt x="30505" y="633844"/>
                  </a:lnTo>
                  <a:lnTo>
                    <a:pt x="21120" y="712990"/>
                  </a:lnTo>
                  <a:lnTo>
                    <a:pt x="24574" y="713270"/>
                  </a:lnTo>
                  <a:lnTo>
                    <a:pt x="28790" y="671207"/>
                  </a:lnTo>
                  <a:lnTo>
                    <a:pt x="33896" y="634504"/>
                  </a:lnTo>
                  <a:lnTo>
                    <a:pt x="39928" y="602919"/>
                  </a:lnTo>
                  <a:lnTo>
                    <a:pt x="46913" y="576224"/>
                  </a:lnTo>
                  <a:close/>
                </a:path>
                <a:path w="162559" h="929004">
                  <a:moveTo>
                    <a:pt x="49682" y="808888"/>
                  </a:moveTo>
                  <a:lnTo>
                    <a:pt x="44843" y="808596"/>
                  </a:lnTo>
                  <a:lnTo>
                    <a:pt x="41846" y="864755"/>
                  </a:lnTo>
                  <a:lnTo>
                    <a:pt x="39204" y="928700"/>
                  </a:lnTo>
                  <a:lnTo>
                    <a:pt x="44043" y="928865"/>
                  </a:lnTo>
                  <a:lnTo>
                    <a:pt x="46672" y="864984"/>
                  </a:lnTo>
                  <a:lnTo>
                    <a:pt x="49682" y="808888"/>
                  </a:lnTo>
                  <a:close/>
                </a:path>
                <a:path w="162559" h="929004">
                  <a:moveTo>
                    <a:pt x="63766" y="581901"/>
                  </a:moveTo>
                  <a:lnTo>
                    <a:pt x="45669" y="642467"/>
                  </a:lnTo>
                  <a:lnTo>
                    <a:pt x="40119" y="681621"/>
                  </a:lnTo>
                  <a:lnTo>
                    <a:pt x="35458" y="727138"/>
                  </a:lnTo>
                  <a:lnTo>
                    <a:pt x="39598" y="727494"/>
                  </a:lnTo>
                  <a:lnTo>
                    <a:pt x="44221" y="682218"/>
                  </a:lnTo>
                  <a:lnTo>
                    <a:pt x="49720" y="643280"/>
                  </a:lnTo>
                  <a:lnTo>
                    <a:pt x="56210" y="610057"/>
                  </a:lnTo>
                  <a:lnTo>
                    <a:pt x="63766" y="581901"/>
                  </a:lnTo>
                  <a:close/>
                </a:path>
                <a:path w="162559" h="929004">
                  <a:moveTo>
                    <a:pt x="78359" y="408647"/>
                  </a:moveTo>
                  <a:lnTo>
                    <a:pt x="75641" y="408165"/>
                  </a:lnTo>
                  <a:lnTo>
                    <a:pt x="69227" y="441363"/>
                  </a:lnTo>
                  <a:lnTo>
                    <a:pt x="62052" y="471754"/>
                  </a:lnTo>
                  <a:lnTo>
                    <a:pt x="54152" y="499275"/>
                  </a:lnTo>
                  <a:lnTo>
                    <a:pt x="45554" y="523798"/>
                  </a:lnTo>
                  <a:lnTo>
                    <a:pt x="48133" y="524802"/>
                  </a:lnTo>
                  <a:lnTo>
                    <a:pt x="56781" y="500151"/>
                  </a:lnTo>
                  <a:lnTo>
                    <a:pt x="64719" y="472516"/>
                  </a:lnTo>
                  <a:lnTo>
                    <a:pt x="71920" y="441972"/>
                  </a:lnTo>
                  <a:lnTo>
                    <a:pt x="78359" y="408647"/>
                  </a:lnTo>
                  <a:close/>
                </a:path>
                <a:path w="162559" h="929004">
                  <a:moveTo>
                    <a:pt x="79375" y="591477"/>
                  </a:moveTo>
                  <a:lnTo>
                    <a:pt x="60401" y="653745"/>
                  </a:lnTo>
                  <a:lnTo>
                    <a:pt x="54724" y="693826"/>
                  </a:lnTo>
                  <a:lnTo>
                    <a:pt x="49898" y="740283"/>
                  </a:lnTo>
                  <a:lnTo>
                    <a:pt x="54698" y="740727"/>
                  </a:lnTo>
                  <a:lnTo>
                    <a:pt x="59499" y="694512"/>
                  </a:lnTo>
                  <a:lnTo>
                    <a:pt x="65151" y="654672"/>
                  </a:lnTo>
                  <a:lnTo>
                    <a:pt x="71729" y="620547"/>
                  </a:lnTo>
                  <a:lnTo>
                    <a:pt x="79375" y="591477"/>
                  </a:lnTo>
                  <a:close/>
                </a:path>
                <a:path w="162559" h="929004">
                  <a:moveTo>
                    <a:pt x="97917" y="228803"/>
                  </a:moveTo>
                  <a:lnTo>
                    <a:pt x="95161" y="228650"/>
                  </a:lnTo>
                  <a:lnTo>
                    <a:pt x="92875" y="262928"/>
                  </a:lnTo>
                  <a:lnTo>
                    <a:pt x="90131" y="295859"/>
                  </a:lnTo>
                  <a:lnTo>
                    <a:pt x="86969" y="327355"/>
                  </a:lnTo>
                  <a:lnTo>
                    <a:pt x="83362" y="357301"/>
                  </a:lnTo>
                  <a:lnTo>
                    <a:pt x="86118" y="357657"/>
                  </a:lnTo>
                  <a:lnTo>
                    <a:pt x="89725" y="327672"/>
                  </a:lnTo>
                  <a:lnTo>
                    <a:pt x="92900" y="296125"/>
                  </a:lnTo>
                  <a:lnTo>
                    <a:pt x="95631" y="263131"/>
                  </a:lnTo>
                  <a:lnTo>
                    <a:pt x="97917" y="228803"/>
                  </a:lnTo>
                  <a:close/>
                </a:path>
                <a:path w="162559" h="929004">
                  <a:moveTo>
                    <a:pt x="98171" y="403923"/>
                  </a:moveTo>
                  <a:lnTo>
                    <a:pt x="94754" y="403339"/>
                  </a:lnTo>
                  <a:lnTo>
                    <a:pt x="87896" y="439089"/>
                  </a:lnTo>
                  <a:lnTo>
                    <a:pt x="80149" y="471944"/>
                  </a:lnTo>
                  <a:lnTo>
                    <a:pt x="71551" y="501764"/>
                  </a:lnTo>
                  <a:lnTo>
                    <a:pt x="62141" y="528472"/>
                  </a:lnTo>
                  <a:lnTo>
                    <a:pt x="65354" y="529729"/>
                  </a:lnTo>
                  <a:lnTo>
                    <a:pt x="74828" y="502869"/>
                  </a:lnTo>
                  <a:lnTo>
                    <a:pt x="83477" y="472871"/>
                  </a:lnTo>
                  <a:lnTo>
                    <a:pt x="91262" y="439851"/>
                  </a:lnTo>
                  <a:lnTo>
                    <a:pt x="98171" y="403923"/>
                  </a:lnTo>
                  <a:close/>
                </a:path>
                <a:path w="162559" h="929004">
                  <a:moveTo>
                    <a:pt x="102641" y="67932"/>
                  </a:moveTo>
                  <a:lnTo>
                    <a:pt x="99860" y="67919"/>
                  </a:lnTo>
                  <a:lnTo>
                    <a:pt x="99606" y="98780"/>
                  </a:lnTo>
                  <a:lnTo>
                    <a:pt x="99110" y="128295"/>
                  </a:lnTo>
                  <a:lnTo>
                    <a:pt x="98348" y="156667"/>
                  </a:lnTo>
                  <a:lnTo>
                    <a:pt x="97358" y="184099"/>
                  </a:lnTo>
                  <a:lnTo>
                    <a:pt x="100126" y="184226"/>
                  </a:lnTo>
                  <a:lnTo>
                    <a:pt x="101117" y="156756"/>
                  </a:lnTo>
                  <a:lnTo>
                    <a:pt x="101866" y="128358"/>
                  </a:lnTo>
                  <a:lnTo>
                    <a:pt x="102374" y="98818"/>
                  </a:lnTo>
                  <a:lnTo>
                    <a:pt x="102641" y="67932"/>
                  </a:lnTo>
                  <a:close/>
                </a:path>
                <a:path w="162559" h="929004">
                  <a:moveTo>
                    <a:pt x="117678" y="400634"/>
                  </a:moveTo>
                  <a:lnTo>
                    <a:pt x="113588" y="399923"/>
                  </a:lnTo>
                  <a:lnTo>
                    <a:pt x="106362" y="437553"/>
                  </a:lnTo>
                  <a:lnTo>
                    <a:pt x="98171" y="472236"/>
                  </a:lnTo>
                  <a:lnTo>
                    <a:pt x="89065" y="503872"/>
                  </a:lnTo>
                  <a:lnTo>
                    <a:pt x="79057" y="532333"/>
                  </a:lnTo>
                  <a:lnTo>
                    <a:pt x="82918" y="533844"/>
                  </a:lnTo>
                  <a:lnTo>
                    <a:pt x="92989" y="505193"/>
                  </a:lnTo>
                  <a:lnTo>
                    <a:pt x="102158" y="473354"/>
                  </a:lnTo>
                  <a:lnTo>
                    <a:pt x="110401" y="438467"/>
                  </a:lnTo>
                  <a:lnTo>
                    <a:pt x="117678" y="400634"/>
                  </a:lnTo>
                  <a:close/>
                </a:path>
                <a:path w="162559" h="929004">
                  <a:moveTo>
                    <a:pt x="117894" y="218338"/>
                  </a:moveTo>
                  <a:lnTo>
                    <a:pt x="114439" y="218147"/>
                  </a:lnTo>
                  <a:lnTo>
                    <a:pt x="112166" y="253860"/>
                  </a:lnTo>
                  <a:lnTo>
                    <a:pt x="109410" y="288086"/>
                  </a:lnTo>
                  <a:lnTo>
                    <a:pt x="106197" y="320687"/>
                  </a:lnTo>
                  <a:lnTo>
                    <a:pt x="102514" y="351548"/>
                  </a:lnTo>
                  <a:lnTo>
                    <a:pt x="105943" y="351993"/>
                  </a:lnTo>
                  <a:lnTo>
                    <a:pt x="109613" y="321068"/>
                  </a:lnTo>
                  <a:lnTo>
                    <a:pt x="112839" y="288404"/>
                  </a:lnTo>
                  <a:lnTo>
                    <a:pt x="115608" y="254127"/>
                  </a:lnTo>
                  <a:lnTo>
                    <a:pt x="117894" y="218338"/>
                  </a:lnTo>
                  <a:close/>
                </a:path>
                <a:path w="162559" h="929004">
                  <a:moveTo>
                    <a:pt x="122389" y="45631"/>
                  </a:moveTo>
                  <a:lnTo>
                    <a:pt x="118948" y="45618"/>
                  </a:lnTo>
                  <a:lnTo>
                    <a:pt x="118516" y="98767"/>
                  </a:lnTo>
                  <a:lnTo>
                    <a:pt x="117868" y="131800"/>
                  </a:lnTo>
                  <a:lnTo>
                    <a:pt x="116763" y="168021"/>
                  </a:lnTo>
                  <a:lnTo>
                    <a:pt x="120218" y="168135"/>
                  </a:lnTo>
                  <a:lnTo>
                    <a:pt x="121323" y="131889"/>
                  </a:lnTo>
                  <a:lnTo>
                    <a:pt x="121970" y="98818"/>
                  </a:lnTo>
                  <a:lnTo>
                    <a:pt x="122389" y="45631"/>
                  </a:lnTo>
                  <a:close/>
                </a:path>
                <a:path w="162559" h="929004">
                  <a:moveTo>
                    <a:pt x="137337" y="396582"/>
                  </a:moveTo>
                  <a:lnTo>
                    <a:pt x="132575" y="395757"/>
                  </a:lnTo>
                  <a:lnTo>
                    <a:pt x="125069" y="435013"/>
                  </a:lnTo>
                  <a:lnTo>
                    <a:pt x="116522" y="471385"/>
                  </a:lnTo>
                  <a:lnTo>
                    <a:pt x="106946" y="504761"/>
                  </a:lnTo>
                  <a:lnTo>
                    <a:pt x="96393" y="535025"/>
                  </a:lnTo>
                  <a:lnTo>
                    <a:pt x="100901" y="536778"/>
                  </a:lnTo>
                  <a:lnTo>
                    <a:pt x="111544" y="506285"/>
                  </a:lnTo>
                  <a:lnTo>
                    <a:pt x="121183" y="472681"/>
                  </a:lnTo>
                  <a:lnTo>
                    <a:pt x="129794" y="436067"/>
                  </a:lnTo>
                  <a:lnTo>
                    <a:pt x="137337" y="396582"/>
                  </a:lnTo>
                  <a:close/>
                </a:path>
                <a:path w="162559" h="929004">
                  <a:moveTo>
                    <a:pt x="137909" y="206959"/>
                  </a:moveTo>
                  <a:lnTo>
                    <a:pt x="133781" y="206743"/>
                  </a:lnTo>
                  <a:lnTo>
                    <a:pt x="131572" y="242798"/>
                  </a:lnTo>
                  <a:lnTo>
                    <a:pt x="128892" y="277418"/>
                  </a:lnTo>
                  <a:lnTo>
                    <a:pt x="125755" y="310464"/>
                  </a:lnTo>
                  <a:lnTo>
                    <a:pt x="122161" y="341833"/>
                  </a:lnTo>
                  <a:lnTo>
                    <a:pt x="126263" y="342341"/>
                  </a:lnTo>
                  <a:lnTo>
                    <a:pt x="129857" y="310908"/>
                  </a:lnTo>
                  <a:lnTo>
                    <a:pt x="133007" y="277787"/>
                  </a:lnTo>
                  <a:lnTo>
                    <a:pt x="135699" y="243103"/>
                  </a:lnTo>
                  <a:lnTo>
                    <a:pt x="137909" y="206959"/>
                  </a:lnTo>
                  <a:close/>
                </a:path>
                <a:path w="162559" h="929004">
                  <a:moveTo>
                    <a:pt x="142189" y="21285"/>
                  </a:moveTo>
                  <a:lnTo>
                    <a:pt x="138036" y="21285"/>
                  </a:lnTo>
                  <a:lnTo>
                    <a:pt x="137947" y="49695"/>
                  </a:lnTo>
                  <a:lnTo>
                    <a:pt x="137121" y="113830"/>
                  </a:lnTo>
                  <a:lnTo>
                    <a:pt x="136194" y="149098"/>
                  </a:lnTo>
                  <a:lnTo>
                    <a:pt x="140335" y="149225"/>
                  </a:lnTo>
                  <a:lnTo>
                    <a:pt x="141274" y="113919"/>
                  </a:lnTo>
                  <a:lnTo>
                    <a:pt x="141820" y="80683"/>
                  </a:lnTo>
                  <a:lnTo>
                    <a:pt x="142189" y="21285"/>
                  </a:lnTo>
                  <a:close/>
                </a:path>
                <a:path w="162559" h="929004">
                  <a:moveTo>
                    <a:pt x="157797" y="198488"/>
                  </a:moveTo>
                  <a:lnTo>
                    <a:pt x="152971" y="198247"/>
                  </a:lnTo>
                  <a:lnTo>
                    <a:pt x="150825" y="234480"/>
                  </a:lnTo>
                  <a:lnTo>
                    <a:pt x="148196" y="269354"/>
                  </a:lnTo>
                  <a:lnTo>
                    <a:pt x="145084" y="302755"/>
                  </a:lnTo>
                  <a:lnTo>
                    <a:pt x="141516" y="334530"/>
                  </a:lnTo>
                  <a:lnTo>
                    <a:pt x="146316" y="335114"/>
                  </a:lnTo>
                  <a:lnTo>
                    <a:pt x="149898" y="303250"/>
                  </a:lnTo>
                  <a:lnTo>
                    <a:pt x="153009" y="269773"/>
                  </a:lnTo>
                  <a:lnTo>
                    <a:pt x="155651" y="234810"/>
                  </a:lnTo>
                  <a:lnTo>
                    <a:pt x="157797" y="198488"/>
                  </a:lnTo>
                  <a:close/>
                </a:path>
                <a:path w="162559" h="929004">
                  <a:moveTo>
                    <a:pt x="161950" y="0"/>
                  </a:moveTo>
                  <a:lnTo>
                    <a:pt x="157124" y="0"/>
                  </a:lnTo>
                  <a:lnTo>
                    <a:pt x="157073" y="31051"/>
                  </a:lnTo>
                  <a:lnTo>
                    <a:pt x="156387" y="97078"/>
                  </a:lnTo>
                  <a:lnTo>
                    <a:pt x="155575" y="132054"/>
                  </a:lnTo>
                  <a:lnTo>
                    <a:pt x="160401" y="132194"/>
                  </a:lnTo>
                  <a:lnTo>
                    <a:pt x="161213" y="97180"/>
                  </a:lnTo>
                  <a:lnTo>
                    <a:pt x="161683" y="63474"/>
                  </a:lnTo>
                  <a:lnTo>
                    <a:pt x="1619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5" name="object 385"/>
            <p:cNvSpPr/>
            <p:nvPr/>
          </p:nvSpPr>
          <p:spPr>
            <a:xfrm>
              <a:off x="6748917" y="3069913"/>
              <a:ext cx="124460" cy="977900"/>
            </a:xfrm>
            <a:custGeom>
              <a:avLst/>
              <a:gdLst/>
              <a:ahLst/>
              <a:cxnLst/>
              <a:rect l="l" t="t" r="r" b="b"/>
              <a:pathLst>
                <a:path w="124459" h="977900">
                  <a:moveTo>
                    <a:pt x="6988" y="836599"/>
                  </a:moveTo>
                  <a:lnTo>
                    <a:pt x="5143" y="868532"/>
                  </a:lnTo>
                  <a:lnTo>
                    <a:pt x="3386" y="902611"/>
                  </a:lnTo>
                  <a:lnTo>
                    <a:pt x="1683" y="938926"/>
                  </a:lnTo>
                  <a:lnTo>
                    <a:pt x="0" y="977568"/>
                  </a:lnTo>
                </a:path>
                <a:path w="124459" h="977900">
                  <a:moveTo>
                    <a:pt x="35293" y="621170"/>
                  </a:moveTo>
                  <a:lnTo>
                    <a:pt x="27554" y="651976"/>
                  </a:lnTo>
                  <a:lnTo>
                    <a:pt x="21111" y="687654"/>
                  </a:lnTo>
                  <a:lnTo>
                    <a:pt x="15748" y="728795"/>
                  </a:lnTo>
                  <a:lnTo>
                    <a:pt x="11252" y="775993"/>
                  </a:lnTo>
                </a:path>
                <a:path w="124459" h="977900">
                  <a:moveTo>
                    <a:pt x="97077" y="415222"/>
                  </a:moveTo>
                  <a:lnTo>
                    <a:pt x="89112" y="454021"/>
                  </a:lnTo>
                  <a:lnTo>
                    <a:pt x="79228" y="492419"/>
                  </a:lnTo>
                  <a:lnTo>
                    <a:pt x="68013" y="529204"/>
                  </a:lnTo>
                  <a:lnTo>
                    <a:pt x="56056" y="563166"/>
                  </a:lnTo>
                </a:path>
                <a:path w="124459" h="977900">
                  <a:moveTo>
                    <a:pt x="119281" y="207803"/>
                  </a:moveTo>
                  <a:lnTo>
                    <a:pt x="117060" y="243641"/>
                  </a:lnTo>
                  <a:lnTo>
                    <a:pt x="114253" y="279818"/>
                  </a:lnTo>
                  <a:lnTo>
                    <a:pt x="110784" y="316094"/>
                  </a:lnTo>
                  <a:lnTo>
                    <a:pt x="106577" y="352230"/>
                  </a:lnTo>
                </a:path>
                <a:path w="124459" h="977900">
                  <a:moveTo>
                    <a:pt x="124049" y="0"/>
                  </a:moveTo>
                  <a:lnTo>
                    <a:pt x="123944" y="33625"/>
                  </a:lnTo>
                  <a:lnTo>
                    <a:pt x="123623" y="69879"/>
                  </a:lnTo>
                  <a:lnTo>
                    <a:pt x="122968" y="108351"/>
                  </a:lnTo>
                  <a:lnTo>
                    <a:pt x="121863" y="148630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6" name="object 386"/>
            <p:cNvSpPr/>
            <p:nvPr/>
          </p:nvSpPr>
          <p:spPr>
            <a:xfrm>
              <a:off x="6727914" y="3091687"/>
              <a:ext cx="137795" cy="935355"/>
            </a:xfrm>
            <a:custGeom>
              <a:avLst/>
              <a:gdLst/>
              <a:ahLst/>
              <a:cxnLst/>
              <a:rect l="l" t="t" r="r" b="b"/>
              <a:pathLst>
                <a:path w="137795" h="935354">
                  <a:moveTo>
                    <a:pt x="4318" y="797826"/>
                  </a:moveTo>
                  <a:lnTo>
                    <a:pt x="1536" y="797737"/>
                  </a:lnTo>
                  <a:lnTo>
                    <a:pt x="635" y="828319"/>
                  </a:lnTo>
                  <a:lnTo>
                    <a:pt x="0" y="861187"/>
                  </a:lnTo>
                  <a:lnTo>
                    <a:pt x="2768" y="861225"/>
                  </a:lnTo>
                  <a:lnTo>
                    <a:pt x="3403" y="828382"/>
                  </a:lnTo>
                  <a:lnTo>
                    <a:pt x="4318" y="797826"/>
                  </a:lnTo>
                  <a:close/>
                </a:path>
                <a:path w="137795" h="935354">
                  <a:moveTo>
                    <a:pt x="10541" y="805510"/>
                  </a:moveTo>
                  <a:lnTo>
                    <a:pt x="7086" y="805345"/>
                  </a:lnTo>
                  <a:lnTo>
                    <a:pt x="5626" y="844194"/>
                  </a:lnTo>
                  <a:lnTo>
                    <a:pt x="4521" y="885774"/>
                  </a:lnTo>
                  <a:lnTo>
                    <a:pt x="7962" y="885850"/>
                  </a:lnTo>
                  <a:lnTo>
                    <a:pt x="9080" y="844308"/>
                  </a:lnTo>
                  <a:lnTo>
                    <a:pt x="10541" y="805510"/>
                  </a:lnTo>
                  <a:close/>
                </a:path>
                <a:path w="137795" h="935354">
                  <a:moveTo>
                    <a:pt x="17094" y="810145"/>
                  </a:moveTo>
                  <a:lnTo>
                    <a:pt x="12979" y="809917"/>
                  </a:lnTo>
                  <a:lnTo>
                    <a:pt x="10807" y="857643"/>
                  </a:lnTo>
                  <a:lnTo>
                    <a:pt x="9004" y="912241"/>
                  </a:lnTo>
                  <a:lnTo>
                    <a:pt x="13144" y="912355"/>
                  </a:lnTo>
                  <a:lnTo>
                    <a:pt x="14935" y="857808"/>
                  </a:lnTo>
                  <a:lnTo>
                    <a:pt x="17094" y="810145"/>
                  </a:lnTo>
                  <a:close/>
                </a:path>
                <a:path w="137795" h="935354">
                  <a:moveTo>
                    <a:pt x="23787" y="814031"/>
                  </a:moveTo>
                  <a:lnTo>
                    <a:pt x="18961" y="813752"/>
                  </a:lnTo>
                  <a:lnTo>
                    <a:pt x="16154" y="869746"/>
                  </a:lnTo>
                  <a:lnTo>
                    <a:pt x="13550" y="934923"/>
                  </a:lnTo>
                  <a:lnTo>
                    <a:pt x="18389" y="935088"/>
                  </a:lnTo>
                  <a:lnTo>
                    <a:pt x="20980" y="869962"/>
                  </a:lnTo>
                  <a:lnTo>
                    <a:pt x="23787" y="814031"/>
                  </a:lnTo>
                  <a:close/>
                </a:path>
                <a:path w="137795" h="935354">
                  <a:moveTo>
                    <a:pt x="31496" y="574294"/>
                  </a:moveTo>
                  <a:lnTo>
                    <a:pt x="16649" y="626706"/>
                  </a:lnTo>
                  <a:lnTo>
                    <a:pt x="7823" y="695629"/>
                  </a:lnTo>
                  <a:lnTo>
                    <a:pt x="10566" y="695883"/>
                  </a:lnTo>
                  <a:lnTo>
                    <a:pt x="14566" y="659498"/>
                  </a:lnTo>
                  <a:lnTo>
                    <a:pt x="19354" y="627253"/>
                  </a:lnTo>
                  <a:lnTo>
                    <a:pt x="24993" y="598919"/>
                  </a:lnTo>
                  <a:lnTo>
                    <a:pt x="31496" y="574294"/>
                  </a:lnTo>
                  <a:close/>
                </a:path>
                <a:path w="137795" h="935354">
                  <a:moveTo>
                    <a:pt x="38430" y="580758"/>
                  </a:moveTo>
                  <a:lnTo>
                    <a:pt x="22504" y="636358"/>
                  </a:lnTo>
                  <a:lnTo>
                    <a:pt x="13258" y="710704"/>
                  </a:lnTo>
                  <a:lnTo>
                    <a:pt x="16713" y="711009"/>
                  </a:lnTo>
                  <a:lnTo>
                    <a:pt x="20904" y="671690"/>
                  </a:lnTo>
                  <a:lnTo>
                    <a:pt x="25895" y="637019"/>
                  </a:lnTo>
                  <a:lnTo>
                    <a:pt x="31724" y="606793"/>
                  </a:lnTo>
                  <a:lnTo>
                    <a:pt x="38430" y="580758"/>
                  </a:lnTo>
                  <a:close/>
                </a:path>
                <a:path w="137795" h="935354">
                  <a:moveTo>
                    <a:pt x="44424" y="590321"/>
                  </a:moveTo>
                  <a:lnTo>
                    <a:pt x="27813" y="648296"/>
                  </a:lnTo>
                  <a:lnTo>
                    <a:pt x="18491" y="727608"/>
                  </a:lnTo>
                  <a:lnTo>
                    <a:pt x="22606" y="727989"/>
                  </a:lnTo>
                  <a:lnTo>
                    <a:pt x="26885" y="685698"/>
                  </a:lnTo>
                  <a:lnTo>
                    <a:pt x="31889" y="649058"/>
                  </a:lnTo>
                  <a:lnTo>
                    <a:pt x="37693" y="617461"/>
                  </a:lnTo>
                  <a:lnTo>
                    <a:pt x="44424" y="590321"/>
                  </a:lnTo>
                  <a:close/>
                </a:path>
                <a:path w="137795" h="935354">
                  <a:moveTo>
                    <a:pt x="52285" y="593280"/>
                  </a:moveTo>
                  <a:lnTo>
                    <a:pt x="34023" y="654494"/>
                  </a:lnTo>
                  <a:lnTo>
                    <a:pt x="28625" y="694080"/>
                  </a:lnTo>
                  <a:lnTo>
                    <a:pt x="24041" y="740067"/>
                  </a:lnTo>
                  <a:lnTo>
                    <a:pt x="28867" y="740473"/>
                  </a:lnTo>
                  <a:lnTo>
                    <a:pt x="33426" y="694740"/>
                  </a:lnTo>
                  <a:lnTo>
                    <a:pt x="38773" y="655396"/>
                  </a:lnTo>
                  <a:lnTo>
                    <a:pt x="45034" y="621792"/>
                  </a:lnTo>
                  <a:lnTo>
                    <a:pt x="52285" y="593280"/>
                  </a:lnTo>
                  <a:close/>
                </a:path>
                <a:path w="137795" h="935354">
                  <a:moveTo>
                    <a:pt x="80657" y="411302"/>
                  </a:moveTo>
                  <a:lnTo>
                    <a:pt x="77939" y="410819"/>
                  </a:lnTo>
                  <a:lnTo>
                    <a:pt x="71640" y="443077"/>
                  </a:lnTo>
                  <a:lnTo>
                    <a:pt x="64630" y="472655"/>
                  </a:lnTo>
                  <a:lnTo>
                    <a:pt x="56946" y="499440"/>
                  </a:lnTo>
                  <a:lnTo>
                    <a:pt x="48590" y="523341"/>
                  </a:lnTo>
                  <a:lnTo>
                    <a:pt x="51168" y="524332"/>
                  </a:lnTo>
                  <a:lnTo>
                    <a:pt x="59563" y="500316"/>
                  </a:lnTo>
                  <a:lnTo>
                    <a:pt x="67297" y="473392"/>
                  </a:lnTo>
                  <a:lnTo>
                    <a:pt x="74333" y="443699"/>
                  </a:lnTo>
                  <a:lnTo>
                    <a:pt x="80657" y="411302"/>
                  </a:lnTo>
                  <a:close/>
                </a:path>
                <a:path w="137795" h="935354">
                  <a:moveTo>
                    <a:pt x="90258" y="409409"/>
                  </a:moveTo>
                  <a:lnTo>
                    <a:pt x="86868" y="408800"/>
                  </a:lnTo>
                  <a:lnTo>
                    <a:pt x="80048" y="443153"/>
                  </a:lnTo>
                  <a:lnTo>
                    <a:pt x="72428" y="474726"/>
                  </a:lnTo>
                  <a:lnTo>
                    <a:pt x="64046" y="503440"/>
                  </a:lnTo>
                  <a:lnTo>
                    <a:pt x="54927" y="529183"/>
                  </a:lnTo>
                  <a:lnTo>
                    <a:pt x="58127" y="530453"/>
                  </a:lnTo>
                  <a:lnTo>
                    <a:pt x="67310" y="504558"/>
                  </a:lnTo>
                  <a:lnTo>
                    <a:pt x="75742" y="475678"/>
                  </a:lnTo>
                  <a:lnTo>
                    <a:pt x="83400" y="443928"/>
                  </a:lnTo>
                  <a:lnTo>
                    <a:pt x="90258" y="409409"/>
                  </a:lnTo>
                  <a:close/>
                </a:path>
                <a:path w="137795" h="935354">
                  <a:moveTo>
                    <a:pt x="99822" y="407619"/>
                  </a:moveTo>
                  <a:lnTo>
                    <a:pt x="95745" y="406869"/>
                  </a:lnTo>
                  <a:lnTo>
                    <a:pt x="88633" y="442353"/>
                  </a:lnTo>
                  <a:lnTo>
                    <a:pt x="80645" y="475221"/>
                  </a:lnTo>
                  <a:lnTo>
                    <a:pt x="71818" y="505345"/>
                  </a:lnTo>
                  <a:lnTo>
                    <a:pt x="62166" y="532625"/>
                  </a:lnTo>
                  <a:lnTo>
                    <a:pt x="66040" y="534149"/>
                  </a:lnTo>
                  <a:lnTo>
                    <a:pt x="75755" y="506679"/>
                  </a:lnTo>
                  <a:lnTo>
                    <a:pt x="84645" y="476351"/>
                  </a:lnTo>
                  <a:lnTo>
                    <a:pt x="92671" y="443306"/>
                  </a:lnTo>
                  <a:lnTo>
                    <a:pt x="99822" y="407619"/>
                  </a:lnTo>
                  <a:close/>
                </a:path>
                <a:path w="137795" h="935354">
                  <a:moveTo>
                    <a:pt x="100291" y="234340"/>
                  </a:moveTo>
                  <a:lnTo>
                    <a:pt x="97523" y="234162"/>
                  </a:lnTo>
                  <a:lnTo>
                    <a:pt x="95351" y="265798"/>
                  </a:lnTo>
                  <a:lnTo>
                    <a:pt x="92811" y="296214"/>
                  </a:lnTo>
                  <a:lnTo>
                    <a:pt x="89916" y="325310"/>
                  </a:lnTo>
                  <a:lnTo>
                    <a:pt x="86677" y="352971"/>
                  </a:lnTo>
                  <a:lnTo>
                    <a:pt x="89420" y="353326"/>
                  </a:lnTo>
                  <a:lnTo>
                    <a:pt x="92659" y="325628"/>
                  </a:lnTo>
                  <a:lnTo>
                    <a:pt x="95567" y="296481"/>
                  </a:lnTo>
                  <a:lnTo>
                    <a:pt x="98107" y="266026"/>
                  </a:lnTo>
                  <a:lnTo>
                    <a:pt x="100291" y="234340"/>
                  </a:lnTo>
                  <a:close/>
                </a:path>
                <a:path w="137795" h="935354">
                  <a:moveTo>
                    <a:pt x="105283" y="67970"/>
                  </a:moveTo>
                  <a:lnTo>
                    <a:pt x="102527" y="67957"/>
                  </a:lnTo>
                  <a:lnTo>
                    <a:pt x="102031" y="115252"/>
                  </a:lnTo>
                  <a:lnTo>
                    <a:pt x="100926" y="160185"/>
                  </a:lnTo>
                  <a:lnTo>
                    <a:pt x="103682" y="160274"/>
                  </a:lnTo>
                  <a:lnTo>
                    <a:pt x="104787" y="115290"/>
                  </a:lnTo>
                  <a:lnTo>
                    <a:pt x="105283" y="67970"/>
                  </a:lnTo>
                  <a:close/>
                </a:path>
                <a:path w="137795" h="935354">
                  <a:moveTo>
                    <a:pt x="110096" y="401904"/>
                  </a:moveTo>
                  <a:lnTo>
                    <a:pt x="105346" y="401053"/>
                  </a:lnTo>
                  <a:lnTo>
                    <a:pt x="98247" y="435724"/>
                  </a:lnTo>
                  <a:lnTo>
                    <a:pt x="89471" y="470420"/>
                  </a:lnTo>
                  <a:lnTo>
                    <a:pt x="79248" y="504329"/>
                  </a:lnTo>
                  <a:lnTo>
                    <a:pt x="67805" y="536587"/>
                  </a:lnTo>
                  <a:lnTo>
                    <a:pt x="72313" y="538340"/>
                  </a:lnTo>
                  <a:lnTo>
                    <a:pt x="83832" y="505853"/>
                  </a:lnTo>
                  <a:lnTo>
                    <a:pt x="94119" y="471728"/>
                  </a:lnTo>
                  <a:lnTo>
                    <a:pt x="102958" y="436803"/>
                  </a:lnTo>
                  <a:lnTo>
                    <a:pt x="110096" y="401904"/>
                  </a:lnTo>
                  <a:close/>
                </a:path>
                <a:path w="137795" h="935354">
                  <a:moveTo>
                    <a:pt x="110998" y="221691"/>
                  </a:moveTo>
                  <a:lnTo>
                    <a:pt x="107556" y="221500"/>
                  </a:lnTo>
                  <a:lnTo>
                    <a:pt x="105410" y="254101"/>
                  </a:lnTo>
                  <a:lnTo>
                    <a:pt x="102844" y="285546"/>
                  </a:lnTo>
                  <a:lnTo>
                    <a:pt x="99885" y="315722"/>
                  </a:lnTo>
                  <a:lnTo>
                    <a:pt x="96545" y="344512"/>
                  </a:lnTo>
                  <a:lnTo>
                    <a:pt x="99961" y="344970"/>
                  </a:lnTo>
                  <a:lnTo>
                    <a:pt x="103327" y="316103"/>
                  </a:lnTo>
                  <a:lnTo>
                    <a:pt x="106286" y="285864"/>
                  </a:lnTo>
                  <a:lnTo>
                    <a:pt x="108851" y="254355"/>
                  </a:lnTo>
                  <a:lnTo>
                    <a:pt x="110998" y="221691"/>
                  </a:lnTo>
                  <a:close/>
                </a:path>
                <a:path w="137795" h="935354">
                  <a:moveTo>
                    <a:pt x="115925" y="44145"/>
                  </a:moveTo>
                  <a:lnTo>
                    <a:pt x="112483" y="44132"/>
                  </a:lnTo>
                  <a:lnTo>
                    <a:pt x="112369" y="63830"/>
                  </a:lnTo>
                  <a:lnTo>
                    <a:pt x="111683" y="114211"/>
                  </a:lnTo>
                  <a:lnTo>
                    <a:pt x="110959" y="143433"/>
                  </a:lnTo>
                  <a:lnTo>
                    <a:pt x="114401" y="143548"/>
                  </a:lnTo>
                  <a:lnTo>
                    <a:pt x="115138" y="114287"/>
                  </a:lnTo>
                  <a:lnTo>
                    <a:pt x="115582" y="87477"/>
                  </a:lnTo>
                  <a:lnTo>
                    <a:pt x="115925" y="44145"/>
                  </a:lnTo>
                  <a:close/>
                </a:path>
                <a:path w="137795" h="935354">
                  <a:moveTo>
                    <a:pt x="121678" y="209511"/>
                  </a:moveTo>
                  <a:lnTo>
                    <a:pt x="117563" y="209270"/>
                  </a:lnTo>
                  <a:lnTo>
                    <a:pt x="115366" y="243154"/>
                  </a:lnTo>
                  <a:lnTo>
                    <a:pt x="112737" y="275932"/>
                  </a:lnTo>
                  <a:lnTo>
                    <a:pt x="109689" y="307479"/>
                  </a:lnTo>
                  <a:lnTo>
                    <a:pt x="106210" y="337718"/>
                  </a:lnTo>
                  <a:lnTo>
                    <a:pt x="110312" y="338226"/>
                  </a:lnTo>
                  <a:lnTo>
                    <a:pt x="113804" y="307936"/>
                  </a:lnTo>
                  <a:lnTo>
                    <a:pt x="116865" y="276301"/>
                  </a:lnTo>
                  <a:lnTo>
                    <a:pt x="119494" y="243459"/>
                  </a:lnTo>
                  <a:lnTo>
                    <a:pt x="121678" y="209511"/>
                  </a:lnTo>
                  <a:close/>
                </a:path>
                <a:path w="137795" h="935354">
                  <a:moveTo>
                    <a:pt x="126555" y="21310"/>
                  </a:moveTo>
                  <a:lnTo>
                    <a:pt x="122402" y="21297"/>
                  </a:lnTo>
                  <a:lnTo>
                    <a:pt x="121970" y="79260"/>
                  </a:lnTo>
                  <a:lnTo>
                    <a:pt x="120827" y="132270"/>
                  </a:lnTo>
                  <a:lnTo>
                    <a:pt x="124980" y="132384"/>
                  </a:lnTo>
                  <a:lnTo>
                    <a:pt x="126111" y="79324"/>
                  </a:lnTo>
                  <a:lnTo>
                    <a:pt x="126555" y="21310"/>
                  </a:lnTo>
                  <a:close/>
                </a:path>
                <a:path w="137795" h="935354">
                  <a:moveTo>
                    <a:pt x="132397" y="197358"/>
                  </a:moveTo>
                  <a:lnTo>
                    <a:pt x="127571" y="197091"/>
                  </a:lnTo>
                  <a:lnTo>
                    <a:pt x="125349" y="232397"/>
                  </a:lnTo>
                  <a:lnTo>
                    <a:pt x="122669" y="266433"/>
                  </a:lnTo>
                  <a:lnTo>
                    <a:pt x="119545" y="299085"/>
                  </a:lnTo>
                  <a:lnTo>
                    <a:pt x="115989" y="330225"/>
                  </a:lnTo>
                  <a:lnTo>
                    <a:pt x="120764" y="330822"/>
                  </a:lnTo>
                  <a:lnTo>
                    <a:pt x="124345" y="299605"/>
                  </a:lnTo>
                  <a:lnTo>
                    <a:pt x="127482" y="266877"/>
                  </a:lnTo>
                  <a:lnTo>
                    <a:pt x="130175" y="232752"/>
                  </a:lnTo>
                  <a:lnTo>
                    <a:pt x="132397" y="197358"/>
                  </a:lnTo>
                  <a:close/>
                </a:path>
                <a:path w="137795" h="935354">
                  <a:moveTo>
                    <a:pt x="137185" y="12"/>
                  </a:moveTo>
                  <a:lnTo>
                    <a:pt x="132359" y="0"/>
                  </a:lnTo>
                  <a:lnTo>
                    <a:pt x="132245" y="28409"/>
                  </a:lnTo>
                  <a:lnTo>
                    <a:pt x="131445" y="92290"/>
                  </a:lnTo>
                  <a:lnTo>
                    <a:pt x="130556" y="127190"/>
                  </a:lnTo>
                  <a:lnTo>
                    <a:pt x="135382" y="127342"/>
                  </a:lnTo>
                  <a:lnTo>
                    <a:pt x="136271" y="92392"/>
                  </a:lnTo>
                  <a:lnTo>
                    <a:pt x="136804" y="59347"/>
                  </a:lnTo>
                  <a:lnTo>
                    <a:pt x="137185" y="1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7" name="object 387"/>
            <p:cNvSpPr/>
            <p:nvPr/>
          </p:nvSpPr>
          <p:spPr>
            <a:xfrm>
              <a:off x="6267366" y="3070924"/>
              <a:ext cx="113030" cy="976630"/>
            </a:xfrm>
            <a:custGeom>
              <a:avLst/>
              <a:gdLst/>
              <a:ahLst/>
              <a:cxnLst/>
              <a:rect l="l" t="t" r="r" b="b"/>
              <a:pathLst>
                <a:path w="113029" h="976629">
                  <a:moveTo>
                    <a:pt x="104367" y="835503"/>
                  </a:moveTo>
                  <a:lnTo>
                    <a:pt x="106586" y="867466"/>
                  </a:lnTo>
                  <a:lnTo>
                    <a:pt x="108668" y="901569"/>
                  </a:lnTo>
                  <a:lnTo>
                    <a:pt x="110617" y="937908"/>
                  </a:lnTo>
                  <a:lnTo>
                    <a:pt x="112437" y="976580"/>
                  </a:lnTo>
                </a:path>
                <a:path w="113029" h="976629">
                  <a:moveTo>
                    <a:pt x="75198" y="622471"/>
                  </a:moveTo>
                  <a:lnTo>
                    <a:pt x="82277" y="653588"/>
                  </a:lnTo>
                  <a:lnTo>
                    <a:pt x="88637" y="689307"/>
                  </a:lnTo>
                  <a:lnTo>
                    <a:pt x="94333" y="730214"/>
                  </a:lnTo>
                  <a:lnTo>
                    <a:pt x="99419" y="776896"/>
                  </a:lnTo>
                </a:path>
                <a:path w="113029" h="976629">
                  <a:moveTo>
                    <a:pt x="24906" y="415475"/>
                  </a:moveTo>
                  <a:lnTo>
                    <a:pt x="31199" y="455081"/>
                  </a:lnTo>
                  <a:lnTo>
                    <a:pt x="38438" y="492984"/>
                  </a:lnTo>
                  <a:lnTo>
                    <a:pt x="46692" y="528774"/>
                  </a:lnTo>
                  <a:lnTo>
                    <a:pt x="56032" y="562045"/>
                  </a:lnTo>
                </a:path>
                <a:path w="113029" h="976629">
                  <a:moveTo>
                    <a:pt x="5632" y="207333"/>
                  </a:moveTo>
                  <a:lnTo>
                    <a:pt x="7724" y="243121"/>
                  </a:lnTo>
                  <a:lnTo>
                    <a:pt x="10267" y="279191"/>
                  </a:lnTo>
                  <a:lnTo>
                    <a:pt x="13305" y="315288"/>
                  </a:lnTo>
                  <a:lnTo>
                    <a:pt x="16884" y="351157"/>
                  </a:lnTo>
                </a:path>
                <a:path w="113029" h="976629">
                  <a:moveTo>
                    <a:pt x="0" y="0"/>
                  </a:moveTo>
                  <a:lnTo>
                    <a:pt x="274" y="33555"/>
                  </a:lnTo>
                  <a:lnTo>
                    <a:pt x="809" y="69784"/>
                  </a:lnTo>
                  <a:lnTo>
                    <a:pt x="1683" y="108251"/>
                  </a:lnTo>
                  <a:lnTo>
                    <a:pt x="2978" y="14852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8" name="object 388"/>
            <p:cNvSpPr/>
            <p:nvPr/>
          </p:nvSpPr>
          <p:spPr>
            <a:xfrm>
              <a:off x="6283871" y="3091179"/>
              <a:ext cx="154305" cy="932180"/>
            </a:xfrm>
            <a:custGeom>
              <a:avLst/>
              <a:gdLst/>
              <a:ahLst/>
              <a:cxnLst/>
              <a:rect l="l" t="t" r="r" b="b"/>
              <a:pathLst>
                <a:path w="154304" h="932179">
                  <a:moveTo>
                    <a:pt x="7429" y="133235"/>
                  </a:moveTo>
                  <a:lnTo>
                    <a:pt x="6426" y="101041"/>
                  </a:lnTo>
                  <a:lnTo>
                    <a:pt x="5664" y="68033"/>
                  </a:lnTo>
                  <a:lnTo>
                    <a:pt x="4826" y="0"/>
                  </a:lnTo>
                  <a:lnTo>
                    <a:pt x="0" y="25"/>
                  </a:lnTo>
                  <a:lnTo>
                    <a:pt x="292" y="34378"/>
                  </a:lnTo>
                  <a:lnTo>
                    <a:pt x="1600" y="101180"/>
                  </a:lnTo>
                  <a:lnTo>
                    <a:pt x="2603" y="133413"/>
                  </a:lnTo>
                  <a:lnTo>
                    <a:pt x="7429" y="133235"/>
                  </a:lnTo>
                  <a:close/>
                </a:path>
                <a:path w="154304" h="932179">
                  <a:moveTo>
                    <a:pt x="21221" y="335419"/>
                  </a:moveTo>
                  <a:lnTo>
                    <a:pt x="17919" y="302590"/>
                  </a:lnTo>
                  <a:lnTo>
                    <a:pt x="14973" y="268351"/>
                  </a:lnTo>
                  <a:lnTo>
                    <a:pt x="12407" y="232803"/>
                  </a:lnTo>
                  <a:lnTo>
                    <a:pt x="10236" y="196088"/>
                  </a:lnTo>
                  <a:lnTo>
                    <a:pt x="5397" y="196342"/>
                  </a:lnTo>
                  <a:lnTo>
                    <a:pt x="7581" y="233133"/>
                  </a:lnTo>
                  <a:lnTo>
                    <a:pt x="10147" y="268744"/>
                  </a:lnTo>
                  <a:lnTo>
                    <a:pt x="13093" y="303060"/>
                  </a:lnTo>
                  <a:lnTo>
                    <a:pt x="16408" y="335953"/>
                  </a:lnTo>
                  <a:lnTo>
                    <a:pt x="21221" y="335419"/>
                  </a:lnTo>
                  <a:close/>
                </a:path>
                <a:path w="154304" h="932179">
                  <a:moveTo>
                    <a:pt x="26098" y="149999"/>
                  </a:moveTo>
                  <a:lnTo>
                    <a:pt x="24307" y="88163"/>
                  </a:lnTo>
                  <a:lnTo>
                    <a:pt x="23444" y="24333"/>
                  </a:lnTo>
                  <a:lnTo>
                    <a:pt x="19291" y="24358"/>
                  </a:lnTo>
                  <a:lnTo>
                    <a:pt x="20154" y="88252"/>
                  </a:lnTo>
                  <a:lnTo>
                    <a:pt x="21945" y="150152"/>
                  </a:lnTo>
                  <a:lnTo>
                    <a:pt x="26098" y="149999"/>
                  </a:lnTo>
                  <a:close/>
                </a:path>
                <a:path w="154304" h="932179">
                  <a:moveTo>
                    <a:pt x="39941" y="345808"/>
                  </a:moveTo>
                  <a:lnTo>
                    <a:pt x="36614" y="313893"/>
                  </a:lnTo>
                  <a:lnTo>
                    <a:pt x="33642" y="280327"/>
                  </a:lnTo>
                  <a:lnTo>
                    <a:pt x="31026" y="245249"/>
                  </a:lnTo>
                  <a:lnTo>
                    <a:pt x="28778" y="208762"/>
                  </a:lnTo>
                  <a:lnTo>
                    <a:pt x="24650" y="209003"/>
                  </a:lnTo>
                  <a:lnTo>
                    <a:pt x="26898" y="245541"/>
                  </a:lnTo>
                  <a:lnTo>
                    <a:pt x="29514" y="280682"/>
                  </a:lnTo>
                  <a:lnTo>
                    <a:pt x="32486" y="314299"/>
                  </a:lnTo>
                  <a:lnTo>
                    <a:pt x="35814" y="346290"/>
                  </a:lnTo>
                  <a:lnTo>
                    <a:pt x="39941" y="345808"/>
                  </a:lnTo>
                  <a:close/>
                </a:path>
                <a:path w="154304" h="932179">
                  <a:moveTo>
                    <a:pt x="44805" y="168275"/>
                  </a:moveTo>
                  <a:lnTo>
                    <a:pt x="43751" y="138379"/>
                  </a:lnTo>
                  <a:lnTo>
                    <a:pt x="42938" y="108077"/>
                  </a:lnTo>
                  <a:lnTo>
                    <a:pt x="42367" y="77457"/>
                  </a:lnTo>
                  <a:lnTo>
                    <a:pt x="42049" y="46647"/>
                  </a:lnTo>
                  <a:lnTo>
                    <a:pt x="38595" y="46672"/>
                  </a:lnTo>
                  <a:lnTo>
                    <a:pt x="38912" y="77520"/>
                  </a:lnTo>
                  <a:lnTo>
                    <a:pt x="39484" y="108165"/>
                  </a:lnTo>
                  <a:lnTo>
                    <a:pt x="40297" y="138506"/>
                  </a:lnTo>
                  <a:lnTo>
                    <a:pt x="41363" y="168427"/>
                  </a:lnTo>
                  <a:lnTo>
                    <a:pt x="44805" y="168275"/>
                  </a:lnTo>
                  <a:close/>
                </a:path>
                <a:path w="154304" h="932179">
                  <a:moveTo>
                    <a:pt x="58470" y="354266"/>
                  </a:moveTo>
                  <a:lnTo>
                    <a:pt x="55181" y="323583"/>
                  </a:lnTo>
                  <a:lnTo>
                    <a:pt x="52247" y="291490"/>
                  </a:lnTo>
                  <a:lnTo>
                    <a:pt x="49682" y="258089"/>
                  </a:lnTo>
                  <a:lnTo>
                    <a:pt x="47485" y="223494"/>
                  </a:lnTo>
                  <a:lnTo>
                    <a:pt x="44043" y="223697"/>
                  </a:lnTo>
                  <a:lnTo>
                    <a:pt x="46240" y="258330"/>
                  </a:lnTo>
                  <a:lnTo>
                    <a:pt x="48806" y="291782"/>
                  </a:lnTo>
                  <a:lnTo>
                    <a:pt x="51752" y="323938"/>
                  </a:lnTo>
                  <a:lnTo>
                    <a:pt x="55054" y="354660"/>
                  </a:lnTo>
                  <a:lnTo>
                    <a:pt x="58470" y="354266"/>
                  </a:lnTo>
                  <a:close/>
                </a:path>
                <a:path w="154304" h="932179">
                  <a:moveTo>
                    <a:pt x="59740" y="539115"/>
                  </a:moveTo>
                  <a:lnTo>
                    <a:pt x="50863" y="508622"/>
                  </a:lnTo>
                  <a:lnTo>
                    <a:pt x="42710" y="474319"/>
                  </a:lnTo>
                  <a:lnTo>
                    <a:pt x="35293" y="436359"/>
                  </a:lnTo>
                  <a:lnTo>
                    <a:pt x="28663" y="394855"/>
                  </a:lnTo>
                  <a:lnTo>
                    <a:pt x="23876" y="395554"/>
                  </a:lnTo>
                  <a:lnTo>
                    <a:pt x="30556" y="437261"/>
                  </a:lnTo>
                  <a:lnTo>
                    <a:pt x="38011" y="475424"/>
                  </a:lnTo>
                  <a:lnTo>
                    <a:pt x="46215" y="509917"/>
                  </a:lnTo>
                  <a:lnTo>
                    <a:pt x="55143" y="540613"/>
                  </a:lnTo>
                  <a:lnTo>
                    <a:pt x="59740" y="539115"/>
                  </a:lnTo>
                  <a:close/>
                </a:path>
                <a:path w="154304" h="932179">
                  <a:moveTo>
                    <a:pt x="63398" y="182968"/>
                  </a:moveTo>
                  <a:lnTo>
                    <a:pt x="62141" y="148551"/>
                  </a:lnTo>
                  <a:lnTo>
                    <a:pt x="61315" y="117602"/>
                  </a:lnTo>
                  <a:lnTo>
                    <a:pt x="60629" y="68961"/>
                  </a:lnTo>
                  <a:lnTo>
                    <a:pt x="57861" y="68961"/>
                  </a:lnTo>
                  <a:lnTo>
                    <a:pt x="58559" y="117652"/>
                  </a:lnTo>
                  <a:lnTo>
                    <a:pt x="59385" y="148628"/>
                  </a:lnTo>
                  <a:lnTo>
                    <a:pt x="60629" y="183083"/>
                  </a:lnTo>
                  <a:lnTo>
                    <a:pt x="63398" y="182968"/>
                  </a:lnTo>
                  <a:close/>
                </a:path>
                <a:path w="154304" h="932179">
                  <a:moveTo>
                    <a:pt x="76619" y="359079"/>
                  </a:moveTo>
                  <a:lnTo>
                    <a:pt x="73507" y="330631"/>
                  </a:lnTo>
                  <a:lnTo>
                    <a:pt x="70700" y="300507"/>
                  </a:lnTo>
                  <a:lnTo>
                    <a:pt x="68186" y="268808"/>
                  </a:lnTo>
                  <a:lnTo>
                    <a:pt x="66001" y="235648"/>
                  </a:lnTo>
                  <a:lnTo>
                    <a:pt x="63246" y="235813"/>
                  </a:lnTo>
                  <a:lnTo>
                    <a:pt x="65430" y="269011"/>
                  </a:lnTo>
                  <a:lnTo>
                    <a:pt x="67932" y="300748"/>
                  </a:lnTo>
                  <a:lnTo>
                    <a:pt x="70751" y="330923"/>
                  </a:lnTo>
                  <a:lnTo>
                    <a:pt x="73863" y="359422"/>
                  </a:lnTo>
                  <a:lnTo>
                    <a:pt x="76619" y="359079"/>
                  </a:lnTo>
                  <a:close/>
                </a:path>
                <a:path w="154304" h="932179">
                  <a:moveTo>
                    <a:pt x="76974" y="536219"/>
                  </a:moveTo>
                  <a:lnTo>
                    <a:pt x="68326" y="507301"/>
                  </a:lnTo>
                  <a:lnTo>
                    <a:pt x="60375" y="474662"/>
                  </a:lnTo>
                  <a:lnTo>
                    <a:pt x="53187" y="438429"/>
                  </a:lnTo>
                  <a:lnTo>
                    <a:pt x="46761" y="398729"/>
                  </a:lnTo>
                  <a:lnTo>
                    <a:pt x="42659" y="399338"/>
                  </a:lnTo>
                  <a:lnTo>
                    <a:pt x="49123" y="439216"/>
                  </a:lnTo>
                  <a:lnTo>
                    <a:pt x="56349" y="475627"/>
                  </a:lnTo>
                  <a:lnTo>
                    <a:pt x="64338" y="508444"/>
                  </a:lnTo>
                  <a:lnTo>
                    <a:pt x="73037" y="537540"/>
                  </a:lnTo>
                  <a:lnTo>
                    <a:pt x="76974" y="536219"/>
                  </a:lnTo>
                  <a:close/>
                </a:path>
                <a:path w="154304" h="932179">
                  <a:moveTo>
                    <a:pt x="93738" y="531850"/>
                  </a:moveTo>
                  <a:lnTo>
                    <a:pt x="85496" y="504863"/>
                  </a:lnTo>
                  <a:lnTo>
                    <a:pt x="77914" y="474243"/>
                  </a:lnTo>
                  <a:lnTo>
                    <a:pt x="71018" y="440093"/>
                  </a:lnTo>
                  <a:lnTo>
                    <a:pt x="64820" y="402539"/>
                  </a:lnTo>
                  <a:lnTo>
                    <a:pt x="61404" y="403047"/>
                  </a:lnTo>
                  <a:lnTo>
                    <a:pt x="67627" y="440753"/>
                  </a:lnTo>
                  <a:lnTo>
                    <a:pt x="74561" y="475056"/>
                  </a:lnTo>
                  <a:lnTo>
                    <a:pt x="82181" y="505828"/>
                  </a:lnTo>
                  <a:lnTo>
                    <a:pt x="90474" y="532968"/>
                  </a:lnTo>
                  <a:lnTo>
                    <a:pt x="93738" y="531850"/>
                  </a:lnTo>
                  <a:close/>
                </a:path>
                <a:path w="154304" h="932179">
                  <a:moveTo>
                    <a:pt x="101104" y="743178"/>
                  </a:moveTo>
                  <a:lnTo>
                    <a:pt x="96329" y="698881"/>
                  </a:lnTo>
                  <a:lnTo>
                    <a:pt x="90843" y="659460"/>
                  </a:lnTo>
                  <a:lnTo>
                    <a:pt x="84607" y="624662"/>
                  </a:lnTo>
                  <a:lnTo>
                    <a:pt x="77584" y="594194"/>
                  </a:lnTo>
                  <a:lnTo>
                    <a:pt x="72910" y="595439"/>
                  </a:lnTo>
                  <a:lnTo>
                    <a:pt x="79895" y="625703"/>
                  </a:lnTo>
                  <a:lnTo>
                    <a:pt x="86093" y="660311"/>
                  </a:lnTo>
                  <a:lnTo>
                    <a:pt x="91541" y="699541"/>
                  </a:lnTo>
                  <a:lnTo>
                    <a:pt x="96304" y="743635"/>
                  </a:lnTo>
                  <a:lnTo>
                    <a:pt x="101104" y="743178"/>
                  </a:lnTo>
                  <a:close/>
                </a:path>
                <a:path w="154304" h="932179">
                  <a:moveTo>
                    <a:pt x="109067" y="523303"/>
                  </a:moveTo>
                  <a:lnTo>
                    <a:pt x="101688" y="498944"/>
                  </a:lnTo>
                  <a:lnTo>
                    <a:pt x="94881" y="471398"/>
                  </a:lnTo>
                  <a:lnTo>
                    <a:pt x="88658" y="440778"/>
                  </a:lnTo>
                  <a:lnTo>
                    <a:pt x="83032" y="407187"/>
                  </a:lnTo>
                  <a:lnTo>
                    <a:pt x="80302" y="407593"/>
                  </a:lnTo>
                  <a:lnTo>
                    <a:pt x="85940" y="441312"/>
                  </a:lnTo>
                  <a:lnTo>
                    <a:pt x="92202" y="472046"/>
                  </a:lnTo>
                  <a:lnTo>
                    <a:pt x="99034" y="499706"/>
                  </a:lnTo>
                  <a:lnTo>
                    <a:pt x="106438" y="524179"/>
                  </a:lnTo>
                  <a:lnTo>
                    <a:pt x="109067" y="523303"/>
                  </a:lnTo>
                  <a:close/>
                </a:path>
                <a:path w="154304" h="932179">
                  <a:moveTo>
                    <a:pt x="112560" y="931735"/>
                  </a:moveTo>
                  <a:lnTo>
                    <a:pt x="109778" y="868133"/>
                  </a:lnTo>
                  <a:lnTo>
                    <a:pt x="106464" y="810552"/>
                  </a:lnTo>
                  <a:lnTo>
                    <a:pt x="101638" y="810869"/>
                  </a:lnTo>
                  <a:lnTo>
                    <a:pt x="104952" y="868387"/>
                  </a:lnTo>
                  <a:lnTo>
                    <a:pt x="107734" y="931900"/>
                  </a:lnTo>
                  <a:lnTo>
                    <a:pt x="112560" y="931735"/>
                  </a:lnTo>
                  <a:close/>
                </a:path>
                <a:path w="154304" h="932179">
                  <a:moveTo>
                    <a:pt x="116420" y="729068"/>
                  </a:moveTo>
                  <a:lnTo>
                    <a:pt x="111861" y="686142"/>
                  </a:lnTo>
                  <a:lnTo>
                    <a:pt x="106527" y="647979"/>
                  </a:lnTo>
                  <a:lnTo>
                    <a:pt x="100355" y="614349"/>
                  </a:lnTo>
                  <a:lnTo>
                    <a:pt x="93319" y="584987"/>
                  </a:lnTo>
                  <a:lnTo>
                    <a:pt x="89331" y="586092"/>
                  </a:lnTo>
                  <a:lnTo>
                    <a:pt x="96329" y="615276"/>
                  </a:lnTo>
                  <a:lnTo>
                    <a:pt x="102450" y="648728"/>
                  </a:lnTo>
                  <a:lnTo>
                    <a:pt x="107772" y="686701"/>
                  </a:lnTo>
                  <a:lnTo>
                    <a:pt x="112306" y="729462"/>
                  </a:lnTo>
                  <a:lnTo>
                    <a:pt x="116420" y="729068"/>
                  </a:lnTo>
                  <a:close/>
                </a:path>
                <a:path w="154304" h="932179">
                  <a:moveTo>
                    <a:pt x="126504" y="909942"/>
                  </a:moveTo>
                  <a:lnTo>
                    <a:pt x="125450" y="876985"/>
                  </a:lnTo>
                  <a:lnTo>
                    <a:pt x="122961" y="818172"/>
                  </a:lnTo>
                  <a:lnTo>
                    <a:pt x="121513" y="792505"/>
                  </a:lnTo>
                  <a:lnTo>
                    <a:pt x="117386" y="792759"/>
                  </a:lnTo>
                  <a:lnTo>
                    <a:pt x="118821" y="818388"/>
                  </a:lnTo>
                  <a:lnTo>
                    <a:pt x="120129" y="846543"/>
                  </a:lnTo>
                  <a:lnTo>
                    <a:pt x="122351" y="910056"/>
                  </a:lnTo>
                  <a:lnTo>
                    <a:pt x="126504" y="909942"/>
                  </a:lnTo>
                  <a:close/>
                </a:path>
                <a:path w="154304" h="932179">
                  <a:moveTo>
                    <a:pt x="131686" y="713930"/>
                  </a:moveTo>
                  <a:lnTo>
                    <a:pt x="127355" y="672820"/>
                  </a:lnTo>
                  <a:lnTo>
                    <a:pt x="122199" y="636346"/>
                  </a:lnTo>
                  <a:lnTo>
                    <a:pt x="116166" y="604253"/>
                  </a:lnTo>
                  <a:lnTo>
                    <a:pt x="109232" y="576326"/>
                  </a:lnTo>
                  <a:lnTo>
                    <a:pt x="105905" y="577278"/>
                  </a:lnTo>
                  <a:lnTo>
                    <a:pt x="112814" y="605053"/>
                  </a:lnTo>
                  <a:lnTo>
                    <a:pt x="118808" y="636981"/>
                  </a:lnTo>
                  <a:lnTo>
                    <a:pt x="123939" y="673303"/>
                  </a:lnTo>
                  <a:lnTo>
                    <a:pt x="128244" y="714248"/>
                  </a:lnTo>
                  <a:lnTo>
                    <a:pt x="131686" y="713930"/>
                  </a:lnTo>
                  <a:close/>
                </a:path>
                <a:path w="154304" h="932179">
                  <a:moveTo>
                    <a:pt x="140360" y="887234"/>
                  </a:moveTo>
                  <a:lnTo>
                    <a:pt x="139585" y="855395"/>
                  </a:lnTo>
                  <a:lnTo>
                    <a:pt x="138620" y="825258"/>
                  </a:lnTo>
                  <a:lnTo>
                    <a:pt x="137477" y="797229"/>
                  </a:lnTo>
                  <a:lnTo>
                    <a:pt x="136169" y="771715"/>
                  </a:lnTo>
                  <a:lnTo>
                    <a:pt x="132727" y="771918"/>
                  </a:lnTo>
                  <a:lnTo>
                    <a:pt x="134023" y="797394"/>
                  </a:lnTo>
                  <a:lnTo>
                    <a:pt x="135166" y="825398"/>
                  </a:lnTo>
                  <a:lnTo>
                    <a:pt x="136131" y="855497"/>
                  </a:lnTo>
                  <a:lnTo>
                    <a:pt x="136918" y="887298"/>
                  </a:lnTo>
                  <a:lnTo>
                    <a:pt x="140360" y="887234"/>
                  </a:lnTo>
                  <a:close/>
                </a:path>
                <a:path w="154304" h="932179">
                  <a:moveTo>
                    <a:pt x="146875" y="698754"/>
                  </a:moveTo>
                  <a:lnTo>
                    <a:pt x="142875" y="659777"/>
                  </a:lnTo>
                  <a:lnTo>
                    <a:pt x="137985" y="625297"/>
                  </a:lnTo>
                  <a:lnTo>
                    <a:pt x="132194" y="595071"/>
                  </a:lnTo>
                  <a:lnTo>
                    <a:pt x="125463" y="568896"/>
                  </a:lnTo>
                  <a:lnTo>
                    <a:pt x="122821" y="569683"/>
                  </a:lnTo>
                  <a:lnTo>
                    <a:pt x="129514" y="595731"/>
                  </a:lnTo>
                  <a:lnTo>
                    <a:pt x="135280" y="625805"/>
                  </a:lnTo>
                  <a:lnTo>
                    <a:pt x="140144" y="660146"/>
                  </a:lnTo>
                  <a:lnTo>
                    <a:pt x="144145" y="698982"/>
                  </a:lnTo>
                  <a:lnTo>
                    <a:pt x="146875" y="698754"/>
                  </a:lnTo>
                  <a:close/>
                </a:path>
                <a:path w="154304" h="932179">
                  <a:moveTo>
                    <a:pt x="154190" y="863650"/>
                  </a:moveTo>
                  <a:lnTo>
                    <a:pt x="153670" y="833767"/>
                  </a:lnTo>
                  <a:lnTo>
                    <a:pt x="152895" y="805116"/>
                  </a:lnTo>
                  <a:lnTo>
                    <a:pt x="151879" y="777798"/>
                  </a:lnTo>
                  <a:lnTo>
                    <a:pt x="150622" y="751916"/>
                  </a:lnTo>
                  <a:lnTo>
                    <a:pt x="147853" y="752068"/>
                  </a:lnTo>
                  <a:lnTo>
                    <a:pt x="149110" y="777925"/>
                  </a:lnTo>
                  <a:lnTo>
                    <a:pt x="150126" y="805218"/>
                  </a:lnTo>
                  <a:lnTo>
                    <a:pt x="150888" y="833843"/>
                  </a:lnTo>
                  <a:lnTo>
                    <a:pt x="151422" y="863688"/>
                  </a:lnTo>
                  <a:lnTo>
                    <a:pt x="154190" y="8636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89" name="object 389"/>
            <p:cNvSpPr/>
            <p:nvPr/>
          </p:nvSpPr>
          <p:spPr>
            <a:xfrm>
              <a:off x="6465114" y="3070925"/>
              <a:ext cx="113030" cy="980440"/>
            </a:xfrm>
            <a:custGeom>
              <a:avLst/>
              <a:gdLst/>
              <a:ahLst/>
              <a:cxnLst/>
              <a:rect l="l" t="t" r="r" b="b"/>
              <a:pathLst>
                <a:path w="113029" h="980439">
                  <a:moveTo>
                    <a:pt x="105724" y="836478"/>
                  </a:moveTo>
                  <a:lnTo>
                    <a:pt x="107512" y="868982"/>
                  </a:lnTo>
                  <a:lnTo>
                    <a:pt x="109227" y="903733"/>
                  </a:lnTo>
                  <a:lnTo>
                    <a:pt x="110912" y="940830"/>
                  </a:lnTo>
                  <a:lnTo>
                    <a:pt x="112605" y="980375"/>
                  </a:lnTo>
                </a:path>
                <a:path w="113029" h="980439">
                  <a:moveTo>
                    <a:pt x="80518" y="622675"/>
                  </a:moveTo>
                  <a:lnTo>
                    <a:pt x="87218" y="653304"/>
                  </a:lnTo>
                  <a:lnTo>
                    <a:pt x="92851" y="688506"/>
                  </a:lnTo>
                  <a:lnTo>
                    <a:pt x="97601" y="728877"/>
                  </a:lnTo>
                  <a:lnTo>
                    <a:pt x="101653" y="775017"/>
                  </a:lnTo>
                </a:path>
                <a:path w="113029" h="980439">
                  <a:moveTo>
                    <a:pt x="27223" y="414004"/>
                  </a:moveTo>
                  <a:lnTo>
                    <a:pt x="33914" y="454075"/>
                  </a:lnTo>
                  <a:lnTo>
                    <a:pt x="41569" y="492297"/>
                  </a:lnTo>
                  <a:lnTo>
                    <a:pt x="50262" y="528226"/>
                  </a:lnTo>
                  <a:lnTo>
                    <a:pt x="60067" y="561419"/>
                  </a:lnTo>
                </a:path>
                <a:path w="113029" h="980439">
                  <a:moveTo>
                    <a:pt x="6724" y="209381"/>
                  </a:moveTo>
                  <a:lnTo>
                    <a:pt x="9052" y="244672"/>
                  </a:lnTo>
                  <a:lnTo>
                    <a:pt x="11825" y="280212"/>
                  </a:lnTo>
                  <a:lnTo>
                    <a:pt x="15080" y="315747"/>
                  </a:lnTo>
                  <a:lnTo>
                    <a:pt x="18853" y="351025"/>
                  </a:lnTo>
                </a:path>
                <a:path w="113029" h="980439">
                  <a:moveTo>
                    <a:pt x="0" y="0"/>
                  </a:moveTo>
                  <a:lnTo>
                    <a:pt x="345" y="33033"/>
                  </a:lnTo>
                  <a:lnTo>
                    <a:pt x="1007" y="68745"/>
                  </a:lnTo>
                  <a:lnTo>
                    <a:pt x="2044" y="106699"/>
                  </a:lnTo>
                  <a:lnTo>
                    <a:pt x="3518" y="14646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90" name="object 390"/>
            <p:cNvSpPr/>
            <p:nvPr/>
          </p:nvSpPr>
          <p:spPr>
            <a:xfrm>
              <a:off x="6472796" y="3093719"/>
              <a:ext cx="126364" cy="929640"/>
            </a:xfrm>
            <a:custGeom>
              <a:avLst/>
              <a:gdLst/>
              <a:ahLst/>
              <a:cxnLst/>
              <a:rect l="l" t="t" r="r" b="b"/>
              <a:pathLst>
                <a:path w="126365" h="929639">
                  <a:moveTo>
                    <a:pt x="7302" y="125653"/>
                  </a:moveTo>
                  <a:lnTo>
                    <a:pt x="5626" y="64592"/>
                  </a:lnTo>
                  <a:lnTo>
                    <a:pt x="4838" y="0"/>
                  </a:lnTo>
                  <a:lnTo>
                    <a:pt x="0" y="25"/>
                  </a:lnTo>
                  <a:lnTo>
                    <a:pt x="787" y="64693"/>
                  </a:lnTo>
                  <a:lnTo>
                    <a:pt x="2463" y="125818"/>
                  </a:lnTo>
                  <a:lnTo>
                    <a:pt x="7302" y="125653"/>
                  </a:lnTo>
                  <a:close/>
                </a:path>
                <a:path w="126365" h="929639">
                  <a:moveTo>
                    <a:pt x="16243" y="129730"/>
                  </a:moveTo>
                  <a:lnTo>
                    <a:pt x="15113" y="77901"/>
                  </a:lnTo>
                  <a:lnTo>
                    <a:pt x="14630" y="22847"/>
                  </a:lnTo>
                  <a:lnTo>
                    <a:pt x="10464" y="22860"/>
                  </a:lnTo>
                  <a:lnTo>
                    <a:pt x="10960" y="77978"/>
                  </a:lnTo>
                  <a:lnTo>
                    <a:pt x="12090" y="129857"/>
                  </a:lnTo>
                  <a:lnTo>
                    <a:pt x="16243" y="129730"/>
                  </a:lnTo>
                  <a:close/>
                </a:path>
                <a:path w="126365" h="929639">
                  <a:moveTo>
                    <a:pt x="21259" y="328028"/>
                  </a:moveTo>
                  <a:lnTo>
                    <a:pt x="18046" y="296913"/>
                  </a:lnTo>
                  <a:lnTo>
                    <a:pt x="15163" y="264388"/>
                  </a:lnTo>
                  <a:lnTo>
                    <a:pt x="12636" y="230568"/>
                  </a:lnTo>
                  <a:lnTo>
                    <a:pt x="10452" y="195567"/>
                  </a:lnTo>
                  <a:lnTo>
                    <a:pt x="5626" y="195834"/>
                  </a:lnTo>
                  <a:lnTo>
                    <a:pt x="7810" y="230898"/>
                  </a:lnTo>
                  <a:lnTo>
                    <a:pt x="10350" y="264795"/>
                  </a:lnTo>
                  <a:lnTo>
                    <a:pt x="13233" y="297395"/>
                  </a:lnTo>
                  <a:lnTo>
                    <a:pt x="16459" y="328574"/>
                  </a:lnTo>
                  <a:lnTo>
                    <a:pt x="21259" y="328028"/>
                  </a:lnTo>
                  <a:close/>
                </a:path>
                <a:path w="126365" h="929639">
                  <a:moveTo>
                    <a:pt x="25374" y="139395"/>
                  </a:moveTo>
                  <a:lnTo>
                    <a:pt x="24587" y="89865"/>
                  </a:lnTo>
                  <a:lnTo>
                    <a:pt x="24358" y="45123"/>
                  </a:lnTo>
                  <a:lnTo>
                    <a:pt x="20916" y="45135"/>
                  </a:lnTo>
                  <a:lnTo>
                    <a:pt x="21132" y="89903"/>
                  </a:lnTo>
                  <a:lnTo>
                    <a:pt x="21920" y="139471"/>
                  </a:lnTo>
                  <a:lnTo>
                    <a:pt x="25374" y="139395"/>
                  </a:lnTo>
                  <a:close/>
                </a:path>
                <a:path w="126365" h="929639">
                  <a:moveTo>
                    <a:pt x="29006" y="329946"/>
                  </a:moveTo>
                  <a:lnTo>
                    <a:pt x="26174" y="301675"/>
                  </a:lnTo>
                  <a:lnTo>
                    <a:pt x="23634" y="272072"/>
                  </a:lnTo>
                  <a:lnTo>
                    <a:pt x="21399" y="241236"/>
                  </a:lnTo>
                  <a:lnTo>
                    <a:pt x="19469" y="209257"/>
                  </a:lnTo>
                  <a:lnTo>
                    <a:pt x="15341" y="209486"/>
                  </a:lnTo>
                  <a:lnTo>
                    <a:pt x="17272" y="241515"/>
                  </a:lnTo>
                  <a:lnTo>
                    <a:pt x="19507" y="272415"/>
                  </a:lnTo>
                  <a:lnTo>
                    <a:pt x="22059" y="302069"/>
                  </a:lnTo>
                  <a:lnTo>
                    <a:pt x="24892" y="330403"/>
                  </a:lnTo>
                  <a:lnTo>
                    <a:pt x="29006" y="329946"/>
                  </a:lnTo>
                  <a:close/>
                </a:path>
                <a:path w="126365" h="929639">
                  <a:moveTo>
                    <a:pt x="34620" y="155105"/>
                  </a:moveTo>
                  <a:lnTo>
                    <a:pt x="34124" y="105321"/>
                  </a:lnTo>
                  <a:lnTo>
                    <a:pt x="34124" y="64909"/>
                  </a:lnTo>
                  <a:lnTo>
                    <a:pt x="31369" y="64909"/>
                  </a:lnTo>
                  <a:lnTo>
                    <a:pt x="31369" y="105333"/>
                  </a:lnTo>
                  <a:lnTo>
                    <a:pt x="31851" y="155155"/>
                  </a:lnTo>
                  <a:lnTo>
                    <a:pt x="34620" y="155105"/>
                  </a:lnTo>
                  <a:close/>
                </a:path>
                <a:path w="126365" h="929639">
                  <a:moveTo>
                    <a:pt x="36728" y="333743"/>
                  </a:moveTo>
                  <a:lnTo>
                    <a:pt x="34201" y="307632"/>
                  </a:lnTo>
                  <a:lnTo>
                    <a:pt x="31953" y="280238"/>
                  </a:lnTo>
                  <a:lnTo>
                    <a:pt x="29984" y="251650"/>
                  </a:lnTo>
                  <a:lnTo>
                    <a:pt x="28308" y="221970"/>
                  </a:lnTo>
                  <a:lnTo>
                    <a:pt x="24853" y="222148"/>
                  </a:lnTo>
                  <a:lnTo>
                    <a:pt x="26530" y="251879"/>
                  </a:lnTo>
                  <a:lnTo>
                    <a:pt x="28511" y="280504"/>
                  </a:lnTo>
                  <a:lnTo>
                    <a:pt x="30772" y="307949"/>
                  </a:lnTo>
                  <a:lnTo>
                    <a:pt x="33312" y="334098"/>
                  </a:lnTo>
                  <a:lnTo>
                    <a:pt x="36728" y="333743"/>
                  </a:lnTo>
                  <a:close/>
                </a:path>
                <a:path w="126365" h="929639">
                  <a:moveTo>
                    <a:pt x="44881" y="342417"/>
                  </a:moveTo>
                  <a:lnTo>
                    <a:pt x="42443" y="316966"/>
                  </a:lnTo>
                  <a:lnTo>
                    <a:pt x="40297" y="290372"/>
                  </a:lnTo>
                  <a:lnTo>
                    <a:pt x="38493" y="262724"/>
                  </a:lnTo>
                  <a:lnTo>
                    <a:pt x="37007" y="234124"/>
                  </a:lnTo>
                  <a:lnTo>
                    <a:pt x="34251" y="234264"/>
                  </a:lnTo>
                  <a:lnTo>
                    <a:pt x="35725" y="262890"/>
                  </a:lnTo>
                  <a:lnTo>
                    <a:pt x="37541" y="290576"/>
                  </a:lnTo>
                  <a:lnTo>
                    <a:pt x="39674" y="317220"/>
                  </a:lnTo>
                  <a:lnTo>
                    <a:pt x="42138" y="342722"/>
                  </a:lnTo>
                  <a:lnTo>
                    <a:pt x="44881" y="342417"/>
                  </a:lnTo>
                  <a:close/>
                </a:path>
                <a:path w="126365" h="929639">
                  <a:moveTo>
                    <a:pt x="61823" y="533908"/>
                  </a:moveTo>
                  <a:lnTo>
                    <a:pt x="52768" y="504469"/>
                  </a:lnTo>
                  <a:lnTo>
                    <a:pt x="44450" y="471500"/>
                  </a:lnTo>
                  <a:lnTo>
                    <a:pt x="36893" y="435140"/>
                  </a:lnTo>
                  <a:lnTo>
                    <a:pt x="30137" y="395490"/>
                  </a:lnTo>
                  <a:lnTo>
                    <a:pt x="25361" y="396227"/>
                  </a:lnTo>
                  <a:lnTo>
                    <a:pt x="32156" y="436092"/>
                  </a:lnTo>
                  <a:lnTo>
                    <a:pt x="39751" y="472668"/>
                  </a:lnTo>
                  <a:lnTo>
                    <a:pt x="48120" y="505828"/>
                  </a:lnTo>
                  <a:lnTo>
                    <a:pt x="57238" y="535470"/>
                  </a:lnTo>
                  <a:lnTo>
                    <a:pt x="61823" y="533908"/>
                  </a:lnTo>
                  <a:close/>
                </a:path>
                <a:path w="126365" h="929639">
                  <a:moveTo>
                    <a:pt x="70954" y="527316"/>
                  </a:moveTo>
                  <a:lnTo>
                    <a:pt x="60325" y="495338"/>
                  </a:lnTo>
                  <a:lnTo>
                    <a:pt x="51523" y="464489"/>
                  </a:lnTo>
                  <a:lnTo>
                    <a:pt x="44386" y="434213"/>
                  </a:lnTo>
                  <a:lnTo>
                    <a:pt x="38798" y="403987"/>
                  </a:lnTo>
                  <a:lnTo>
                    <a:pt x="34721" y="404647"/>
                  </a:lnTo>
                  <a:lnTo>
                    <a:pt x="40335" y="435063"/>
                  </a:lnTo>
                  <a:lnTo>
                    <a:pt x="47510" y="465518"/>
                  </a:lnTo>
                  <a:lnTo>
                    <a:pt x="56362" y="496557"/>
                  </a:lnTo>
                  <a:lnTo>
                    <a:pt x="67056" y="528713"/>
                  </a:lnTo>
                  <a:lnTo>
                    <a:pt x="70954" y="527316"/>
                  </a:lnTo>
                  <a:close/>
                </a:path>
                <a:path w="126365" h="929639">
                  <a:moveTo>
                    <a:pt x="76301" y="522681"/>
                  </a:moveTo>
                  <a:lnTo>
                    <a:pt x="66979" y="495592"/>
                  </a:lnTo>
                  <a:lnTo>
                    <a:pt x="59016" y="467893"/>
                  </a:lnTo>
                  <a:lnTo>
                    <a:pt x="52273" y="439064"/>
                  </a:lnTo>
                  <a:lnTo>
                    <a:pt x="46621" y="408622"/>
                  </a:lnTo>
                  <a:lnTo>
                    <a:pt x="43218" y="409194"/>
                  </a:lnTo>
                  <a:lnTo>
                    <a:pt x="48895" y="439801"/>
                  </a:lnTo>
                  <a:lnTo>
                    <a:pt x="55689" y="468782"/>
                  </a:lnTo>
                  <a:lnTo>
                    <a:pt x="63690" y="496646"/>
                  </a:lnTo>
                  <a:lnTo>
                    <a:pt x="73063" y="523900"/>
                  </a:lnTo>
                  <a:lnTo>
                    <a:pt x="76301" y="522681"/>
                  </a:lnTo>
                  <a:close/>
                </a:path>
                <a:path w="126365" h="929639">
                  <a:moveTo>
                    <a:pt x="82575" y="519938"/>
                  </a:moveTo>
                  <a:lnTo>
                    <a:pt x="73825" y="495693"/>
                  </a:lnTo>
                  <a:lnTo>
                    <a:pt x="66255" y="469747"/>
                  </a:lnTo>
                  <a:lnTo>
                    <a:pt x="59664" y="441325"/>
                  </a:lnTo>
                  <a:lnTo>
                    <a:pt x="53835" y="409638"/>
                  </a:lnTo>
                  <a:lnTo>
                    <a:pt x="51104" y="410083"/>
                  </a:lnTo>
                  <a:lnTo>
                    <a:pt x="56972" y="441921"/>
                  </a:lnTo>
                  <a:lnTo>
                    <a:pt x="63601" y="470484"/>
                  </a:lnTo>
                  <a:lnTo>
                    <a:pt x="71221" y="496570"/>
                  </a:lnTo>
                  <a:lnTo>
                    <a:pt x="80010" y="520954"/>
                  </a:lnTo>
                  <a:lnTo>
                    <a:pt x="82575" y="519938"/>
                  </a:lnTo>
                  <a:close/>
                </a:path>
                <a:path w="126365" h="929639">
                  <a:moveTo>
                    <a:pt x="102489" y="738822"/>
                  </a:moveTo>
                  <a:lnTo>
                    <a:pt x="98501" y="694105"/>
                  </a:lnTo>
                  <a:lnTo>
                    <a:pt x="93865" y="655485"/>
                  </a:lnTo>
                  <a:lnTo>
                    <a:pt x="88493" y="622325"/>
                  </a:lnTo>
                  <a:lnTo>
                    <a:pt x="82308" y="593991"/>
                  </a:lnTo>
                  <a:lnTo>
                    <a:pt x="77609" y="595198"/>
                  </a:lnTo>
                  <a:lnTo>
                    <a:pt x="83769" y="623328"/>
                  </a:lnTo>
                  <a:lnTo>
                    <a:pt x="89103" y="656285"/>
                  </a:lnTo>
                  <a:lnTo>
                    <a:pt x="93700" y="694690"/>
                  </a:lnTo>
                  <a:lnTo>
                    <a:pt x="97675" y="739203"/>
                  </a:lnTo>
                  <a:lnTo>
                    <a:pt x="102489" y="738822"/>
                  </a:lnTo>
                  <a:close/>
                </a:path>
                <a:path w="126365" h="929639">
                  <a:moveTo>
                    <a:pt x="108102" y="722757"/>
                  </a:moveTo>
                  <a:lnTo>
                    <a:pt x="104381" y="681482"/>
                  </a:lnTo>
                  <a:lnTo>
                    <a:pt x="100012" y="645706"/>
                  </a:lnTo>
                  <a:lnTo>
                    <a:pt x="94919" y="614819"/>
                  </a:lnTo>
                  <a:lnTo>
                    <a:pt x="89014" y="588264"/>
                  </a:lnTo>
                  <a:lnTo>
                    <a:pt x="85013" y="589292"/>
                  </a:lnTo>
                  <a:lnTo>
                    <a:pt x="90868" y="615683"/>
                  </a:lnTo>
                  <a:lnTo>
                    <a:pt x="95923" y="646379"/>
                  </a:lnTo>
                  <a:lnTo>
                    <a:pt x="100266" y="681990"/>
                  </a:lnTo>
                  <a:lnTo>
                    <a:pt x="103974" y="723087"/>
                  </a:lnTo>
                  <a:lnTo>
                    <a:pt x="108102" y="722757"/>
                  </a:lnTo>
                  <a:close/>
                </a:path>
                <a:path w="126365" h="929639">
                  <a:moveTo>
                    <a:pt x="112141" y="929106"/>
                  </a:moveTo>
                  <a:lnTo>
                    <a:pt x="109677" y="865416"/>
                  </a:lnTo>
                  <a:lnTo>
                    <a:pt x="107137" y="811720"/>
                  </a:lnTo>
                  <a:lnTo>
                    <a:pt x="102311" y="811987"/>
                  </a:lnTo>
                  <a:lnTo>
                    <a:pt x="104838" y="865632"/>
                  </a:lnTo>
                  <a:lnTo>
                    <a:pt x="107302" y="929271"/>
                  </a:lnTo>
                  <a:lnTo>
                    <a:pt x="112141" y="929106"/>
                  </a:lnTo>
                  <a:close/>
                </a:path>
                <a:path w="126365" h="929639">
                  <a:moveTo>
                    <a:pt x="113957" y="710425"/>
                  </a:moveTo>
                  <a:lnTo>
                    <a:pt x="110401" y="671106"/>
                  </a:lnTo>
                  <a:lnTo>
                    <a:pt x="106146" y="636651"/>
                  </a:lnTo>
                  <a:lnTo>
                    <a:pt x="101180" y="606831"/>
                  </a:lnTo>
                  <a:lnTo>
                    <a:pt x="95465" y="581418"/>
                  </a:lnTo>
                  <a:lnTo>
                    <a:pt x="92125" y="582295"/>
                  </a:lnTo>
                  <a:lnTo>
                    <a:pt x="97802" y="607555"/>
                  </a:lnTo>
                  <a:lnTo>
                    <a:pt x="102743" y="637235"/>
                  </a:lnTo>
                  <a:lnTo>
                    <a:pt x="106972" y="671537"/>
                  </a:lnTo>
                  <a:lnTo>
                    <a:pt x="110515" y="710692"/>
                  </a:lnTo>
                  <a:lnTo>
                    <a:pt x="113957" y="710425"/>
                  </a:lnTo>
                  <a:close/>
                </a:path>
                <a:path w="126365" h="929639">
                  <a:moveTo>
                    <a:pt x="116840" y="907389"/>
                  </a:moveTo>
                  <a:lnTo>
                    <a:pt x="115176" y="855573"/>
                  </a:lnTo>
                  <a:lnTo>
                    <a:pt x="113360" y="810818"/>
                  </a:lnTo>
                  <a:lnTo>
                    <a:pt x="109232" y="811009"/>
                  </a:lnTo>
                  <a:lnTo>
                    <a:pt x="111036" y="855726"/>
                  </a:lnTo>
                  <a:lnTo>
                    <a:pt x="112687" y="907503"/>
                  </a:lnTo>
                  <a:lnTo>
                    <a:pt x="116840" y="907389"/>
                  </a:lnTo>
                  <a:close/>
                </a:path>
                <a:path w="126365" h="929639">
                  <a:moveTo>
                    <a:pt x="119354" y="691692"/>
                  </a:moveTo>
                  <a:lnTo>
                    <a:pt x="115963" y="655662"/>
                  </a:lnTo>
                  <a:lnTo>
                    <a:pt x="111887" y="624014"/>
                  </a:lnTo>
                  <a:lnTo>
                    <a:pt x="107099" y="596531"/>
                  </a:lnTo>
                  <a:lnTo>
                    <a:pt x="101574" y="573024"/>
                  </a:lnTo>
                  <a:lnTo>
                    <a:pt x="98907" y="573747"/>
                  </a:lnTo>
                  <a:lnTo>
                    <a:pt x="104406" y="597141"/>
                  </a:lnTo>
                  <a:lnTo>
                    <a:pt x="109169" y="624484"/>
                  </a:lnTo>
                  <a:lnTo>
                    <a:pt x="113220" y="656018"/>
                  </a:lnTo>
                  <a:lnTo>
                    <a:pt x="116598" y="691921"/>
                  </a:lnTo>
                  <a:lnTo>
                    <a:pt x="119354" y="691692"/>
                  </a:lnTo>
                  <a:close/>
                </a:path>
                <a:path w="126365" h="929639">
                  <a:moveTo>
                    <a:pt x="121462" y="884694"/>
                  </a:moveTo>
                  <a:lnTo>
                    <a:pt x="120459" y="843762"/>
                  </a:lnTo>
                  <a:lnTo>
                    <a:pt x="119214" y="806119"/>
                  </a:lnTo>
                  <a:lnTo>
                    <a:pt x="115760" y="806259"/>
                  </a:lnTo>
                  <a:lnTo>
                    <a:pt x="117017" y="843864"/>
                  </a:lnTo>
                  <a:lnTo>
                    <a:pt x="118021" y="884758"/>
                  </a:lnTo>
                  <a:lnTo>
                    <a:pt x="121462" y="884694"/>
                  </a:lnTo>
                  <a:close/>
                </a:path>
                <a:path w="126365" h="929639">
                  <a:moveTo>
                    <a:pt x="126047" y="861047"/>
                  </a:moveTo>
                  <a:lnTo>
                    <a:pt x="125526" y="829195"/>
                  </a:lnTo>
                  <a:lnTo>
                    <a:pt x="124802" y="799465"/>
                  </a:lnTo>
                  <a:lnTo>
                    <a:pt x="122034" y="799528"/>
                  </a:lnTo>
                  <a:lnTo>
                    <a:pt x="122758" y="829246"/>
                  </a:lnTo>
                  <a:lnTo>
                    <a:pt x="123278" y="861085"/>
                  </a:lnTo>
                  <a:lnTo>
                    <a:pt x="126047" y="86104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91" name="object 391"/>
            <p:cNvSpPr/>
            <p:nvPr/>
          </p:nvSpPr>
          <p:spPr>
            <a:xfrm>
              <a:off x="6636981" y="3065853"/>
              <a:ext cx="51435" cy="507365"/>
            </a:xfrm>
            <a:custGeom>
              <a:avLst/>
              <a:gdLst/>
              <a:ahLst/>
              <a:cxnLst/>
              <a:rect l="l" t="t" r="r" b="b"/>
              <a:pathLst>
                <a:path w="51434" h="507364">
                  <a:moveTo>
                    <a:pt x="25662" y="151859"/>
                  </a:moveTo>
                  <a:lnTo>
                    <a:pt x="25662" y="0"/>
                  </a:lnTo>
                </a:path>
                <a:path w="51434" h="507364">
                  <a:moveTo>
                    <a:pt x="25662" y="357181"/>
                  </a:moveTo>
                  <a:lnTo>
                    <a:pt x="25662" y="210526"/>
                  </a:lnTo>
                </a:path>
                <a:path w="51434" h="507364">
                  <a:moveTo>
                    <a:pt x="25662" y="473936"/>
                  </a:moveTo>
                  <a:lnTo>
                    <a:pt x="25662" y="507161"/>
                  </a:lnTo>
                </a:path>
                <a:path w="51434" h="507364">
                  <a:moveTo>
                    <a:pt x="0" y="507366"/>
                  </a:moveTo>
                  <a:lnTo>
                    <a:pt x="51373" y="507366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92" name="object 392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6262148" y="2819368"/>
              <a:ext cx="204887" cy="178023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6417848" y="2658172"/>
              <a:ext cx="500198" cy="77254"/>
            </a:xfrm>
            <a:prstGeom prst="rect">
              <a:avLst/>
            </a:prstGeom>
          </p:spPr>
        </p:pic>
      </p:grpSp>
      <p:grpSp>
        <p:nvGrpSpPr>
          <p:cNvPr id="394" name="object 394"/>
          <p:cNvGrpSpPr/>
          <p:nvPr/>
        </p:nvGrpSpPr>
        <p:grpSpPr>
          <a:xfrm>
            <a:off x="7082047" y="3370034"/>
            <a:ext cx="692192" cy="231979"/>
            <a:chOff x="6463865" y="4186486"/>
            <a:chExt cx="457834" cy="194310"/>
          </a:xfrm>
        </p:grpSpPr>
        <p:sp>
          <p:nvSpPr>
            <p:cNvPr id="395" name="object 395"/>
            <p:cNvSpPr/>
            <p:nvPr/>
          </p:nvSpPr>
          <p:spPr>
            <a:xfrm>
              <a:off x="6463865" y="4186486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91710" y="0"/>
                  </a:moveTo>
                  <a:lnTo>
                    <a:pt x="0" y="29538"/>
                  </a:lnTo>
                  <a:lnTo>
                    <a:pt x="91710" y="59113"/>
                  </a:lnTo>
                  <a:lnTo>
                    <a:pt x="85633" y="29538"/>
                  </a:lnTo>
                  <a:lnTo>
                    <a:pt x="9171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396" name="object 396"/>
            <p:cNvSpPr/>
            <p:nvPr/>
          </p:nvSpPr>
          <p:spPr>
            <a:xfrm>
              <a:off x="6519105" y="4216025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90">
                  <a:moveTo>
                    <a:pt x="0" y="0"/>
                  </a:moveTo>
                  <a:lnTo>
                    <a:pt x="402339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397" name="object 397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6599407" y="4284810"/>
              <a:ext cx="124854" cy="95529"/>
            </a:xfrm>
            <a:prstGeom prst="rect">
              <a:avLst/>
            </a:prstGeom>
          </p:spPr>
        </p:pic>
      </p:grpSp>
      <p:grpSp>
        <p:nvGrpSpPr>
          <p:cNvPr id="398" name="object 398"/>
          <p:cNvGrpSpPr/>
          <p:nvPr/>
        </p:nvGrpSpPr>
        <p:grpSpPr>
          <a:xfrm>
            <a:off x="4225904" y="3300714"/>
            <a:ext cx="692192" cy="71261"/>
            <a:chOff x="5029822" y="4186486"/>
            <a:chExt cx="457834" cy="59690"/>
          </a:xfrm>
        </p:grpSpPr>
        <p:sp>
          <p:nvSpPr>
            <p:cNvPr id="399" name="object 399"/>
            <p:cNvSpPr/>
            <p:nvPr/>
          </p:nvSpPr>
          <p:spPr>
            <a:xfrm>
              <a:off x="5029822" y="4186486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91699" y="0"/>
                  </a:moveTo>
                  <a:lnTo>
                    <a:pt x="0" y="29538"/>
                  </a:lnTo>
                  <a:lnTo>
                    <a:pt x="91699" y="59113"/>
                  </a:lnTo>
                  <a:lnTo>
                    <a:pt x="85634" y="29538"/>
                  </a:lnTo>
                  <a:lnTo>
                    <a:pt x="9169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085051" y="4216025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89">
                  <a:moveTo>
                    <a:pt x="0" y="0"/>
                  </a:moveTo>
                  <a:lnTo>
                    <a:pt x="402339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401" name="object 401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2128599" y="3371975"/>
            <a:ext cx="179395" cy="114049"/>
          </a:xfrm>
          <a:prstGeom prst="rect">
            <a:avLst/>
          </a:prstGeom>
        </p:spPr>
      </p:pic>
      <p:grpSp>
        <p:nvGrpSpPr>
          <p:cNvPr id="402" name="object 402"/>
          <p:cNvGrpSpPr/>
          <p:nvPr/>
        </p:nvGrpSpPr>
        <p:grpSpPr>
          <a:xfrm>
            <a:off x="4193742" y="1600200"/>
            <a:ext cx="756516" cy="207719"/>
            <a:chOff x="5023878" y="2658172"/>
            <a:chExt cx="500380" cy="173990"/>
          </a:xfrm>
        </p:grpSpPr>
        <p:sp>
          <p:nvSpPr>
            <p:cNvPr id="403" name="object 403"/>
            <p:cNvSpPr/>
            <p:nvPr/>
          </p:nvSpPr>
          <p:spPr>
            <a:xfrm>
              <a:off x="5411050" y="2772771"/>
              <a:ext cx="92075" cy="59690"/>
            </a:xfrm>
            <a:custGeom>
              <a:avLst/>
              <a:gdLst/>
              <a:ahLst/>
              <a:cxnLst/>
              <a:rect l="l" t="t" r="r" b="b"/>
              <a:pathLst>
                <a:path w="92075" h="59689">
                  <a:moveTo>
                    <a:pt x="0" y="0"/>
                  </a:moveTo>
                  <a:lnTo>
                    <a:pt x="6076" y="29537"/>
                  </a:lnTo>
                  <a:lnTo>
                    <a:pt x="0" y="59112"/>
                  </a:lnTo>
                  <a:lnTo>
                    <a:pt x="91710" y="295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04" name="object 404"/>
            <p:cNvSpPr/>
            <p:nvPr/>
          </p:nvSpPr>
          <p:spPr>
            <a:xfrm>
              <a:off x="5045193" y="2802309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89">
                  <a:moveTo>
                    <a:pt x="402327" y="0"/>
                  </a:moveTo>
                  <a:lnTo>
                    <a:pt x="0" y="0"/>
                  </a:lnTo>
                </a:path>
              </a:pathLst>
            </a:custGeom>
            <a:ln w="110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05" name="object 405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5023878" y="2658172"/>
              <a:ext cx="239801" cy="77254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5295743" y="2669701"/>
              <a:ext cx="228321" cy="65280"/>
            </a:xfrm>
            <a:prstGeom prst="rect">
              <a:avLst/>
            </a:prstGeom>
          </p:spPr>
        </p:pic>
      </p:grpSp>
      <p:grpSp>
        <p:nvGrpSpPr>
          <p:cNvPr id="407" name="object 407"/>
          <p:cNvGrpSpPr/>
          <p:nvPr/>
        </p:nvGrpSpPr>
        <p:grpSpPr>
          <a:xfrm>
            <a:off x="1971359" y="3894257"/>
            <a:ext cx="1955615" cy="1313029"/>
            <a:chOff x="3178581" y="4523169"/>
            <a:chExt cx="1293495" cy="1099820"/>
          </a:xfrm>
        </p:grpSpPr>
        <p:pic>
          <p:nvPicPr>
            <p:cNvPr id="408" name="object 408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3268422" y="4606852"/>
              <a:ext cx="76824" cy="74912"/>
            </a:xfrm>
            <a:prstGeom prst="rect">
              <a:avLst/>
            </a:prstGeom>
          </p:spPr>
        </p:pic>
        <p:sp>
          <p:nvSpPr>
            <p:cNvPr id="409" name="object 409"/>
            <p:cNvSpPr/>
            <p:nvPr/>
          </p:nvSpPr>
          <p:spPr>
            <a:xfrm>
              <a:off x="3268422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0" name="object 410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3239470" y="4579964"/>
              <a:ext cx="53919" cy="54065"/>
            </a:xfrm>
            <a:prstGeom prst="rect">
              <a:avLst/>
            </a:prstGeom>
          </p:spPr>
        </p:pic>
        <p:sp>
          <p:nvSpPr>
            <p:cNvPr id="411" name="object 411"/>
            <p:cNvSpPr/>
            <p:nvPr/>
          </p:nvSpPr>
          <p:spPr>
            <a:xfrm>
              <a:off x="3239470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2"/>
                  </a:lnTo>
                  <a:lnTo>
                    <a:pt x="7898" y="7925"/>
                  </a:lnTo>
                  <a:lnTo>
                    <a:pt x="16465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3"/>
                  </a:lnTo>
                  <a:lnTo>
                    <a:pt x="46021" y="46152"/>
                  </a:lnTo>
                  <a:lnTo>
                    <a:pt x="37448" y="51942"/>
                  </a:lnTo>
                  <a:lnTo>
                    <a:pt x="26947" y="54065"/>
                  </a:lnTo>
                  <a:lnTo>
                    <a:pt x="16465" y="51942"/>
                  </a:lnTo>
                  <a:lnTo>
                    <a:pt x="7898" y="46152"/>
                  </a:lnTo>
                  <a:lnTo>
                    <a:pt x="2119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2" name="object 412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3210529" y="4553064"/>
              <a:ext cx="58422" cy="58606"/>
            </a:xfrm>
            <a:prstGeom prst="rect">
              <a:avLst/>
            </a:prstGeom>
          </p:spPr>
        </p:pic>
        <p:sp>
          <p:nvSpPr>
            <p:cNvPr id="413" name="object 413"/>
            <p:cNvSpPr/>
            <p:nvPr/>
          </p:nvSpPr>
          <p:spPr>
            <a:xfrm>
              <a:off x="321052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70" y="50031"/>
                  </a:lnTo>
                  <a:lnTo>
                    <a:pt x="40584" y="56306"/>
                  </a:lnTo>
                  <a:lnTo>
                    <a:pt x="29205" y="58606"/>
                  </a:lnTo>
                  <a:lnTo>
                    <a:pt x="17843" y="56306"/>
                  </a:lnTo>
                  <a:lnTo>
                    <a:pt x="8559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4" name="object 414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3181588" y="4526175"/>
              <a:ext cx="62937" cy="63124"/>
            </a:xfrm>
            <a:prstGeom prst="rect">
              <a:avLst/>
            </a:prstGeom>
          </p:spPr>
        </p:pic>
        <p:sp>
          <p:nvSpPr>
            <p:cNvPr id="415" name="object 415"/>
            <p:cNvSpPr/>
            <p:nvPr/>
          </p:nvSpPr>
          <p:spPr>
            <a:xfrm>
              <a:off x="3181588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6" name="object 416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3438429" y="4606852"/>
              <a:ext cx="67361" cy="74912"/>
            </a:xfrm>
            <a:prstGeom prst="rect">
              <a:avLst/>
            </a:prstGeom>
          </p:spPr>
        </p:pic>
        <p:sp>
          <p:nvSpPr>
            <p:cNvPr id="417" name="object 417"/>
            <p:cNvSpPr/>
            <p:nvPr/>
          </p:nvSpPr>
          <p:spPr>
            <a:xfrm>
              <a:off x="3438429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18" name="object 418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418940" y="4579964"/>
              <a:ext cx="53894" cy="54065"/>
            </a:xfrm>
            <a:prstGeom prst="rect">
              <a:avLst/>
            </a:prstGeom>
          </p:spPr>
        </p:pic>
        <p:sp>
          <p:nvSpPr>
            <p:cNvPr id="419" name="object 419"/>
            <p:cNvSpPr/>
            <p:nvPr/>
          </p:nvSpPr>
          <p:spPr>
            <a:xfrm>
              <a:off x="3418940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5" y="2126"/>
                  </a:lnTo>
                  <a:lnTo>
                    <a:pt x="46009" y="7925"/>
                  </a:lnTo>
                  <a:lnTo>
                    <a:pt x="51780" y="16522"/>
                  </a:lnTo>
                  <a:lnTo>
                    <a:pt x="53895" y="27044"/>
                  </a:lnTo>
                  <a:lnTo>
                    <a:pt x="51780" y="37563"/>
                  </a:lnTo>
                  <a:lnTo>
                    <a:pt x="46009" y="46152"/>
                  </a:lnTo>
                  <a:lnTo>
                    <a:pt x="37445" y="51942"/>
                  </a:lnTo>
                  <a:lnTo>
                    <a:pt x="26947" y="54065"/>
                  </a:lnTo>
                  <a:lnTo>
                    <a:pt x="16459" y="51942"/>
                  </a:lnTo>
                  <a:lnTo>
                    <a:pt x="7894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0" name="object 420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399462" y="4553064"/>
              <a:ext cx="58409" cy="58606"/>
            </a:xfrm>
            <a:prstGeom prst="rect">
              <a:avLst/>
            </a:prstGeom>
          </p:spPr>
        </p:pic>
        <p:sp>
          <p:nvSpPr>
            <p:cNvPr id="421" name="object 421"/>
            <p:cNvSpPr/>
            <p:nvPr/>
          </p:nvSpPr>
          <p:spPr>
            <a:xfrm>
              <a:off x="3399462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2"/>
                  </a:lnTo>
                  <a:lnTo>
                    <a:pt x="49860" y="50031"/>
                  </a:lnTo>
                  <a:lnTo>
                    <a:pt x="40577" y="56306"/>
                  </a:lnTo>
                  <a:lnTo>
                    <a:pt x="29205" y="58606"/>
                  </a:lnTo>
                  <a:lnTo>
                    <a:pt x="17838" y="56306"/>
                  </a:lnTo>
                  <a:lnTo>
                    <a:pt x="8554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2" name="object 422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3379971" y="4526175"/>
              <a:ext cx="62925" cy="63124"/>
            </a:xfrm>
            <a:prstGeom prst="rect">
              <a:avLst/>
            </a:prstGeom>
          </p:spPr>
        </p:pic>
        <p:sp>
          <p:nvSpPr>
            <p:cNvPr id="423" name="object 423"/>
            <p:cNvSpPr/>
            <p:nvPr/>
          </p:nvSpPr>
          <p:spPr>
            <a:xfrm>
              <a:off x="3379971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6" y="53885"/>
                  </a:lnTo>
                  <a:lnTo>
                    <a:pt x="43719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4" name="object 424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632190" y="4633752"/>
              <a:ext cx="44888" cy="45006"/>
            </a:xfrm>
            <a:prstGeom prst="rect">
              <a:avLst/>
            </a:prstGeom>
          </p:spPr>
        </p:pic>
        <p:sp>
          <p:nvSpPr>
            <p:cNvPr id="425" name="object 425"/>
            <p:cNvSpPr/>
            <p:nvPr/>
          </p:nvSpPr>
          <p:spPr>
            <a:xfrm>
              <a:off x="3632191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6" y="6600"/>
                  </a:lnTo>
                  <a:lnTo>
                    <a:pt x="13704" y="1771"/>
                  </a:lnTo>
                  <a:lnTo>
                    <a:pt x="22420" y="0"/>
                  </a:lnTo>
                  <a:lnTo>
                    <a:pt x="31164" y="1771"/>
                  </a:lnTo>
                  <a:lnTo>
                    <a:pt x="38306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69"/>
                  </a:lnTo>
                  <a:lnTo>
                    <a:pt x="38306" y="38418"/>
                  </a:lnTo>
                  <a:lnTo>
                    <a:pt x="31164" y="43238"/>
                  </a:lnTo>
                  <a:lnTo>
                    <a:pt x="22420" y="45006"/>
                  </a:lnTo>
                  <a:lnTo>
                    <a:pt x="13704" y="43238"/>
                  </a:lnTo>
                  <a:lnTo>
                    <a:pt x="6576" y="38418"/>
                  </a:lnTo>
                  <a:lnTo>
                    <a:pt x="1765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6" name="object 426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3621526" y="4606852"/>
              <a:ext cx="49404" cy="49547"/>
            </a:xfrm>
            <a:prstGeom prst="rect">
              <a:avLst/>
            </a:prstGeom>
          </p:spPr>
        </p:pic>
        <p:sp>
          <p:nvSpPr>
            <p:cNvPr id="427" name="object 427"/>
            <p:cNvSpPr/>
            <p:nvPr/>
          </p:nvSpPr>
          <p:spPr>
            <a:xfrm>
              <a:off x="3621526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2" y="15139"/>
                  </a:lnTo>
                  <a:lnTo>
                    <a:pt x="7236" y="7262"/>
                  </a:lnTo>
                  <a:lnTo>
                    <a:pt x="15082" y="1949"/>
                  </a:lnTo>
                  <a:lnTo>
                    <a:pt x="24677" y="0"/>
                  </a:lnTo>
                  <a:lnTo>
                    <a:pt x="34301" y="1949"/>
                  </a:lnTo>
                  <a:lnTo>
                    <a:pt x="42161" y="7262"/>
                  </a:lnTo>
                  <a:lnTo>
                    <a:pt x="47460" y="15139"/>
                  </a:lnTo>
                  <a:lnTo>
                    <a:pt x="49403" y="24779"/>
                  </a:lnTo>
                  <a:lnTo>
                    <a:pt x="47460" y="34423"/>
                  </a:lnTo>
                  <a:lnTo>
                    <a:pt x="42161" y="42295"/>
                  </a:lnTo>
                  <a:lnTo>
                    <a:pt x="34301" y="47602"/>
                  </a:lnTo>
                  <a:lnTo>
                    <a:pt x="24677" y="49547"/>
                  </a:lnTo>
                  <a:lnTo>
                    <a:pt x="15082" y="47602"/>
                  </a:lnTo>
                  <a:lnTo>
                    <a:pt x="7236" y="42295"/>
                  </a:lnTo>
                  <a:lnTo>
                    <a:pt x="1942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28" name="object 428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3610862" y="4579964"/>
              <a:ext cx="53907" cy="54065"/>
            </a:xfrm>
            <a:prstGeom prst="rect">
              <a:avLst/>
            </a:prstGeom>
          </p:spPr>
        </p:pic>
        <p:sp>
          <p:nvSpPr>
            <p:cNvPr id="429" name="object 429"/>
            <p:cNvSpPr/>
            <p:nvPr/>
          </p:nvSpPr>
          <p:spPr>
            <a:xfrm>
              <a:off x="3610862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9" y="16522"/>
                  </a:lnTo>
                  <a:lnTo>
                    <a:pt x="7897" y="7925"/>
                  </a:lnTo>
                  <a:lnTo>
                    <a:pt x="16459" y="2126"/>
                  </a:lnTo>
                  <a:lnTo>
                    <a:pt x="26935" y="0"/>
                  </a:lnTo>
                  <a:lnTo>
                    <a:pt x="37436" y="2126"/>
                  </a:lnTo>
                  <a:lnTo>
                    <a:pt x="46009" y="7925"/>
                  </a:lnTo>
                  <a:lnTo>
                    <a:pt x="51788" y="16522"/>
                  </a:lnTo>
                  <a:lnTo>
                    <a:pt x="53907" y="27044"/>
                  </a:lnTo>
                  <a:lnTo>
                    <a:pt x="51788" y="37563"/>
                  </a:lnTo>
                  <a:lnTo>
                    <a:pt x="46009" y="46152"/>
                  </a:lnTo>
                  <a:lnTo>
                    <a:pt x="37436" y="51942"/>
                  </a:lnTo>
                  <a:lnTo>
                    <a:pt x="26935" y="54065"/>
                  </a:lnTo>
                  <a:lnTo>
                    <a:pt x="16459" y="51942"/>
                  </a:lnTo>
                  <a:lnTo>
                    <a:pt x="7897" y="46152"/>
                  </a:lnTo>
                  <a:lnTo>
                    <a:pt x="2119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0" name="object 430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3600199" y="4553064"/>
              <a:ext cx="58421" cy="58606"/>
            </a:xfrm>
            <a:prstGeom prst="rect">
              <a:avLst/>
            </a:prstGeom>
          </p:spPr>
        </p:pic>
        <p:sp>
          <p:nvSpPr>
            <p:cNvPr id="431" name="object 431"/>
            <p:cNvSpPr/>
            <p:nvPr/>
          </p:nvSpPr>
          <p:spPr>
            <a:xfrm>
              <a:off x="360019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8" y="2304"/>
                  </a:lnTo>
                  <a:lnTo>
                    <a:pt x="29193" y="0"/>
                  </a:lnTo>
                  <a:lnTo>
                    <a:pt x="40579" y="2304"/>
                  </a:lnTo>
                  <a:lnTo>
                    <a:pt x="49869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69" y="50031"/>
                  </a:lnTo>
                  <a:lnTo>
                    <a:pt x="40579" y="56306"/>
                  </a:lnTo>
                  <a:lnTo>
                    <a:pt x="29193" y="58606"/>
                  </a:lnTo>
                  <a:lnTo>
                    <a:pt x="17838" y="56306"/>
                  </a:lnTo>
                  <a:lnTo>
                    <a:pt x="8557" y="50031"/>
                  </a:lnTo>
                  <a:lnTo>
                    <a:pt x="2296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2" name="object 432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3589535" y="4526175"/>
              <a:ext cx="62937" cy="63124"/>
            </a:xfrm>
            <a:prstGeom prst="rect">
              <a:avLst/>
            </a:prstGeom>
          </p:spPr>
        </p:pic>
        <p:sp>
          <p:nvSpPr>
            <p:cNvPr id="433" name="object 433"/>
            <p:cNvSpPr/>
            <p:nvPr/>
          </p:nvSpPr>
          <p:spPr>
            <a:xfrm>
              <a:off x="3589535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3" y="53885"/>
                  </a:lnTo>
                  <a:lnTo>
                    <a:pt x="43716" y="60645"/>
                  </a:lnTo>
                  <a:lnTo>
                    <a:pt x="31450" y="63124"/>
                  </a:lnTo>
                  <a:lnTo>
                    <a:pt x="19216" y="60645"/>
                  </a:lnTo>
                  <a:lnTo>
                    <a:pt x="9218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4" name="object 434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3801009" y="4633752"/>
              <a:ext cx="44864" cy="45006"/>
            </a:xfrm>
            <a:prstGeom prst="rect">
              <a:avLst/>
            </a:prstGeom>
          </p:spPr>
        </p:pic>
        <p:sp>
          <p:nvSpPr>
            <p:cNvPr id="435" name="object 435"/>
            <p:cNvSpPr/>
            <p:nvPr/>
          </p:nvSpPr>
          <p:spPr>
            <a:xfrm>
              <a:off x="3801009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69"/>
                  </a:lnTo>
                  <a:lnTo>
                    <a:pt x="38297" y="38418"/>
                  </a:lnTo>
                  <a:lnTo>
                    <a:pt x="31170" y="43238"/>
                  </a:lnTo>
                  <a:lnTo>
                    <a:pt x="22444" y="45006"/>
                  </a:lnTo>
                  <a:lnTo>
                    <a:pt x="13704" y="43238"/>
                  </a:lnTo>
                  <a:lnTo>
                    <a:pt x="6570" y="38418"/>
                  </a:lnTo>
                  <a:lnTo>
                    <a:pt x="1762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6" name="object 436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798787" y="4606852"/>
              <a:ext cx="49391" cy="49547"/>
            </a:xfrm>
            <a:prstGeom prst="rect">
              <a:avLst/>
            </a:prstGeom>
          </p:spPr>
        </p:pic>
        <p:sp>
          <p:nvSpPr>
            <p:cNvPr id="437" name="object 437"/>
            <p:cNvSpPr/>
            <p:nvPr/>
          </p:nvSpPr>
          <p:spPr>
            <a:xfrm>
              <a:off x="3798787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30" y="7262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14" y="1949"/>
                  </a:lnTo>
                  <a:lnTo>
                    <a:pt x="42162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2" y="47602"/>
                  </a:lnTo>
                  <a:lnTo>
                    <a:pt x="7230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38" name="object 438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796565" y="4579964"/>
              <a:ext cx="53906" cy="54065"/>
            </a:xfrm>
            <a:prstGeom prst="rect">
              <a:avLst/>
            </a:prstGeom>
          </p:spPr>
        </p:pic>
        <p:sp>
          <p:nvSpPr>
            <p:cNvPr id="439" name="object 439"/>
            <p:cNvSpPr/>
            <p:nvPr/>
          </p:nvSpPr>
          <p:spPr>
            <a:xfrm>
              <a:off x="3796565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0" y="7925"/>
                  </a:lnTo>
                  <a:lnTo>
                    <a:pt x="16470" y="2126"/>
                  </a:lnTo>
                  <a:lnTo>
                    <a:pt x="26959" y="0"/>
                  </a:lnTo>
                  <a:lnTo>
                    <a:pt x="37452" y="2126"/>
                  </a:lnTo>
                  <a:lnTo>
                    <a:pt x="46017" y="7925"/>
                  </a:lnTo>
                  <a:lnTo>
                    <a:pt x="51790" y="16522"/>
                  </a:lnTo>
                  <a:lnTo>
                    <a:pt x="53907" y="27044"/>
                  </a:lnTo>
                  <a:lnTo>
                    <a:pt x="51790" y="37563"/>
                  </a:lnTo>
                  <a:lnTo>
                    <a:pt x="46017" y="46152"/>
                  </a:lnTo>
                  <a:lnTo>
                    <a:pt x="37452" y="51942"/>
                  </a:lnTo>
                  <a:lnTo>
                    <a:pt x="26959" y="54065"/>
                  </a:lnTo>
                  <a:lnTo>
                    <a:pt x="16470" y="51942"/>
                  </a:lnTo>
                  <a:lnTo>
                    <a:pt x="7900" y="46152"/>
                  </a:lnTo>
                  <a:lnTo>
                    <a:pt x="2120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40" name="object 440"/>
            <p:cNvSpPr/>
            <p:nvPr/>
          </p:nvSpPr>
          <p:spPr>
            <a:xfrm>
              <a:off x="3794343" y="455306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8" y="17909"/>
                  </a:lnTo>
                  <a:lnTo>
                    <a:pt x="8565" y="8589"/>
                  </a:lnTo>
                  <a:lnTo>
                    <a:pt x="17853" y="2304"/>
                  </a:lnTo>
                  <a:lnTo>
                    <a:pt x="29217" y="0"/>
                  </a:lnTo>
                  <a:lnTo>
                    <a:pt x="40596" y="2304"/>
                  </a:lnTo>
                  <a:lnTo>
                    <a:pt x="49882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22"/>
                  </a:lnTo>
                  <a:lnTo>
                    <a:pt x="49882" y="50031"/>
                  </a:lnTo>
                  <a:lnTo>
                    <a:pt x="40596" y="56306"/>
                  </a:lnTo>
                  <a:lnTo>
                    <a:pt x="29217" y="58606"/>
                  </a:lnTo>
                  <a:lnTo>
                    <a:pt x="17853" y="56306"/>
                  </a:lnTo>
                  <a:lnTo>
                    <a:pt x="8565" y="50031"/>
                  </a:lnTo>
                  <a:lnTo>
                    <a:pt x="2298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41" name="object 441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794343" y="4553064"/>
              <a:ext cx="58435" cy="58606"/>
            </a:xfrm>
            <a:prstGeom prst="rect">
              <a:avLst/>
            </a:prstGeom>
          </p:spPr>
        </p:pic>
        <p:pic>
          <p:nvPicPr>
            <p:cNvPr id="442" name="object 442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792122" y="4526175"/>
              <a:ext cx="62950" cy="63124"/>
            </a:xfrm>
            <a:prstGeom prst="rect">
              <a:avLst/>
            </a:prstGeom>
          </p:spPr>
        </p:pic>
        <p:sp>
          <p:nvSpPr>
            <p:cNvPr id="443" name="object 443"/>
            <p:cNvSpPr/>
            <p:nvPr/>
          </p:nvSpPr>
          <p:spPr>
            <a:xfrm>
              <a:off x="3792122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7" y="19286"/>
                  </a:lnTo>
                  <a:lnTo>
                    <a:pt x="9230" y="9250"/>
                  </a:lnTo>
                  <a:lnTo>
                    <a:pt x="19236" y="2482"/>
                  </a:lnTo>
                  <a:lnTo>
                    <a:pt x="31474" y="0"/>
                  </a:lnTo>
                  <a:lnTo>
                    <a:pt x="43738" y="2482"/>
                  </a:lnTo>
                  <a:lnTo>
                    <a:pt x="53741" y="9250"/>
                  </a:lnTo>
                  <a:lnTo>
                    <a:pt x="60480" y="19286"/>
                  </a:lnTo>
                  <a:lnTo>
                    <a:pt x="62949" y="31574"/>
                  </a:lnTo>
                  <a:lnTo>
                    <a:pt x="60480" y="43857"/>
                  </a:lnTo>
                  <a:lnTo>
                    <a:pt x="53741" y="53885"/>
                  </a:lnTo>
                  <a:lnTo>
                    <a:pt x="43738" y="60645"/>
                  </a:lnTo>
                  <a:lnTo>
                    <a:pt x="31474" y="63124"/>
                  </a:lnTo>
                  <a:lnTo>
                    <a:pt x="19236" y="60645"/>
                  </a:lnTo>
                  <a:lnTo>
                    <a:pt x="9230" y="53885"/>
                  </a:lnTo>
                  <a:lnTo>
                    <a:pt x="2477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44" name="object 44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968373" y="4633752"/>
              <a:ext cx="44864" cy="45006"/>
            </a:xfrm>
            <a:prstGeom prst="rect">
              <a:avLst/>
            </a:prstGeom>
          </p:spPr>
        </p:pic>
        <p:sp>
          <p:nvSpPr>
            <p:cNvPr id="445" name="object 445"/>
            <p:cNvSpPr/>
            <p:nvPr/>
          </p:nvSpPr>
          <p:spPr>
            <a:xfrm>
              <a:off x="3968373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67" y="6600"/>
                  </a:lnTo>
                  <a:lnTo>
                    <a:pt x="13693" y="1771"/>
                  </a:lnTo>
                  <a:lnTo>
                    <a:pt x="22420" y="0"/>
                  </a:lnTo>
                  <a:lnTo>
                    <a:pt x="31165" y="1771"/>
                  </a:lnTo>
                  <a:lnTo>
                    <a:pt x="38298" y="6600"/>
                  </a:lnTo>
                  <a:lnTo>
                    <a:pt x="43103" y="13757"/>
                  </a:lnTo>
                  <a:lnTo>
                    <a:pt x="44864" y="22515"/>
                  </a:lnTo>
                  <a:lnTo>
                    <a:pt x="43103" y="31269"/>
                  </a:lnTo>
                  <a:lnTo>
                    <a:pt x="38298" y="38418"/>
                  </a:lnTo>
                  <a:lnTo>
                    <a:pt x="31165" y="43238"/>
                  </a:lnTo>
                  <a:lnTo>
                    <a:pt x="22420" y="45006"/>
                  </a:lnTo>
                  <a:lnTo>
                    <a:pt x="13693" y="43238"/>
                  </a:lnTo>
                  <a:lnTo>
                    <a:pt x="6567" y="38418"/>
                  </a:lnTo>
                  <a:lnTo>
                    <a:pt x="1762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446" name="object 446"/>
            <p:cNvSpPr/>
            <p:nvPr/>
          </p:nvSpPr>
          <p:spPr>
            <a:xfrm>
              <a:off x="3974955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47" name="object 44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974955" y="4606852"/>
              <a:ext cx="49378" cy="49547"/>
            </a:xfrm>
            <a:prstGeom prst="rect">
              <a:avLst/>
            </a:prstGeom>
          </p:spPr>
        </p:pic>
        <p:pic>
          <p:nvPicPr>
            <p:cNvPr id="448" name="object 448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981535" y="4579964"/>
              <a:ext cx="53896" cy="54065"/>
            </a:xfrm>
            <a:prstGeom prst="rect">
              <a:avLst/>
            </a:prstGeom>
          </p:spPr>
        </p:pic>
        <p:sp>
          <p:nvSpPr>
            <p:cNvPr id="449" name="object 449"/>
            <p:cNvSpPr/>
            <p:nvPr/>
          </p:nvSpPr>
          <p:spPr>
            <a:xfrm>
              <a:off x="3981534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5" y="2126"/>
                  </a:lnTo>
                  <a:lnTo>
                    <a:pt x="46003" y="7925"/>
                  </a:lnTo>
                  <a:lnTo>
                    <a:pt x="51778" y="16522"/>
                  </a:lnTo>
                  <a:lnTo>
                    <a:pt x="53895" y="27044"/>
                  </a:lnTo>
                  <a:lnTo>
                    <a:pt x="51778" y="37563"/>
                  </a:lnTo>
                  <a:lnTo>
                    <a:pt x="46003" y="46152"/>
                  </a:lnTo>
                  <a:lnTo>
                    <a:pt x="37435" y="51942"/>
                  </a:lnTo>
                  <a:lnTo>
                    <a:pt x="26935" y="54065"/>
                  </a:lnTo>
                  <a:lnTo>
                    <a:pt x="16454" y="51942"/>
                  </a:lnTo>
                  <a:lnTo>
                    <a:pt x="7892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0" name="object 45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988116" y="4553064"/>
              <a:ext cx="58409" cy="58606"/>
            </a:xfrm>
            <a:prstGeom prst="rect">
              <a:avLst/>
            </a:prstGeom>
          </p:spPr>
        </p:pic>
        <p:sp>
          <p:nvSpPr>
            <p:cNvPr id="451" name="object 451"/>
            <p:cNvSpPr/>
            <p:nvPr/>
          </p:nvSpPr>
          <p:spPr>
            <a:xfrm>
              <a:off x="3988116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2"/>
                  </a:lnTo>
                  <a:lnTo>
                    <a:pt x="49858" y="50031"/>
                  </a:lnTo>
                  <a:lnTo>
                    <a:pt x="40572" y="56306"/>
                  </a:lnTo>
                  <a:lnTo>
                    <a:pt x="29193" y="58606"/>
                  </a:lnTo>
                  <a:lnTo>
                    <a:pt x="17832" y="56306"/>
                  </a:lnTo>
                  <a:lnTo>
                    <a:pt x="8553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2" name="object 452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994697" y="4526175"/>
              <a:ext cx="62925" cy="63124"/>
            </a:xfrm>
            <a:prstGeom prst="rect">
              <a:avLst/>
            </a:prstGeom>
          </p:spPr>
        </p:pic>
        <p:sp>
          <p:nvSpPr>
            <p:cNvPr id="453" name="object 453"/>
            <p:cNvSpPr/>
            <p:nvPr/>
          </p:nvSpPr>
          <p:spPr>
            <a:xfrm>
              <a:off x="3994697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3" y="53885"/>
                  </a:lnTo>
                  <a:lnTo>
                    <a:pt x="43709" y="60645"/>
                  </a:lnTo>
                  <a:lnTo>
                    <a:pt x="31450" y="63124"/>
                  </a:lnTo>
                  <a:lnTo>
                    <a:pt x="19210" y="60645"/>
                  </a:lnTo>
                  <a:lnTo>
                    <a:pt x="9213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4" name="object 454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145418" y="4633752"/>
              <a:ext cx="44900" cy="45006"/>
            </a:xfrm>
            <a:prstGeom prst="rect">
              <a:avLst/>
            </a:prstGeom>
          </p:spPr>
        </p:pic>
        <p:sp>
          <p:nvSpPr>
            <p:cNvPr id="455" name="object 455"/>
            <p:cNvSpPr/>
            <p:nvPr/>
          </p:nvSpPr>
          <p:spPr>
            <a:xfrm>
              <a:off x="4145418" y="46337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91" y="1771"/>
                  </a:lnTo>
                  <a:lnTo>
                    <a:pt x="38322" y="6600"/>
                  </a:lnTo>
                  <a:lnTo>
                    <a:pt x="43134" y="13757"/>
                  </a:lnTo>
                  <a:lnTo>
                    <a:pt x="44900" y="22515"/>
                  </a:lnTo>
                  <a:lnTo>
                    <a:pt x="43134" y="31269"/>
                  </a:lnTo>
                  <a:lnTo>
                    <a:pt x="38322" y="38418"/>
                  </a:lnTo>
                  <a:lnTo>
                    <a:pt x="31191" y="43238"/>
                  </a:lnTo>
                  <a:lnTo>
                    <a:pt x="22468" y="45006"/>
                  </a:lnTo>
                  <a:lnTo>
                    <a:pt x="13724" y="43238"/>
                  </a:lnTo>
                  <a:lnTo>
                    <a:pt x="6582" y="38418"/>
                  </a:lnTo>
                  <a:lnTo>
                    <a:pt x="1766" y="31269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6" name="object 456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159792" y="4606852"/>
              <a:ext cx="49392" cy="49547"/>
            </a:xfrm>
            <a:prstGeom prst="rect">
              <a:avLst/>
            </a:prstGeom>
          </p:spPr>
        </p:pic>
        <p:sp>
          <p:nvSpPr>
            <p:cNvPr id="457" name="object 457"/>
            <p:cNvSpPr/>
            <p:nvPr/>
          </p:nvSpPr>
          <p:spPr>
            <a:xfrm>
              <a:off x="4159792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19" y="1949"/>
                  </a:lnTo>
                  <a:lnTo>
                    <a:pt x="42161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23"/>
                  </a:lnTo>
                  <a:lnTo>
                    <a:pt x="42161" y="42295"/>
                  </a:lnTo>
                  <a:lnTo>
                    <a:pt x="34319" y="47602"/>
                  </a:lnTo>
                  <a:lnTo>
                    <a:pt x="24726" y="49547"/>
                  </a:lnTo>
                  <a:lnTo>
                    <a:pt x="15102" y="47602"/>
                  </a:lnTo>
                  <a:lnTo>
                    <a:pt x="7242" y="42295"/>
                  </a:lnTo>
                  <a:lnTo>
                    <a:pt x="1943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58" name="object 458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4174154" y="4579964"/>
              <a:ext cx="53920" cy="54065"/>
            </a:xfrm>
            <a:prstGeom prst="rect">
              <a:avLst/>
            </a:prstGeom>
          </p:spPr>
        </p:pic>
        <p:sp>
          <p:nvSpPr>
            <p:cNvPr id="459" name="object 459"/>
            <p:cNvSpPr/>
            <p:nvPr/>
          </p:nvSpPr>
          <p:spPr>
            <a:xfrm>
              <a:off x="4174154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9" y="2126"/>
                  </a:lnTo>
                  <a:lnTo>
                    <a:pt x="46024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3"/>
                  </a:lnTo>
                  <a:lnTo>
                    <a:pt x="46024" y="46152"/>
                  </a:lnTo>
                  <a:lnTo>
                    <a:pt x="37459" y="51942"/>
                  </a:lnTo>
                  <a:lnTo>
                    <a:pt x="26971" y="54065"/>
                  </a:lnTo>
                  <a:lnTo>
                    <a:pt x="16475" y="51942"/>
                  </a:lnTo>
                  <a:lnTo>
                    <a:pt x="7901" y="46152"/>
                  </a:lnTo>
                  <a:lnTo>
                    <a:pt x="2120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0" name="object 460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188529" y="4553064"/>
              <a:ext cx="58422" cy="58606"/>
            </a:xfrm>
            <a:prstGeom prst="rect">
              <a:avLst/>
            </a:prstGeom>
          </p:spPr>
        </p:pic>
        <p:sp>
          <p:nvSpPr>
            <p:cNvPr id="461" name="object 461"/>
            <p:cNvSpPr/>
            <p:nvPr/>
          </p:nvSpPr>
          <p:spPr>
            <a:xfrm>
              <a:off x="4188529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2"/>
                  </a:lnTo>
                  <a:lnTo>
                    <a:pt x="49867" y="50031"/>
                  </a:lnTo>
                  <a:lnTo>
                    <a:pt x="40584" y="56306"/>
                  </a:lnTo>
                  <a:lnTo>
                    <a:pt x="29217" y="58606"/>
                  </a:lnTo>
                  <a:lnTo>
                    <a:pt x="17843" y="56306"/>
                  </a:lnTo>
                  <a:lnTo>
                    <a:pt x="8556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2" name="object 462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4202891" y="4526175"/>
              <a:ext cx="62937" cy="63124"/>
            </a:xfrm>
            <a:prstGeom prst="rect">
              <a:avLst/>
            </a:prstGeom>
          </p:spPr>
        </p:pic>
        <p:sp>
          <p:nvSpPr>
            <p:cNvPr id="463" name="object 463"/>
            <p:cNvSpPr/>
            <p:nvPr/>
          </p:nvSpPr>
          <p:spPr>
            <a:xfrm>
              <a:off x="4202892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2" y="9250"/>
                  </a:lnTo>
                  <a:lnTo>
                    <a:pt x="19231" y="2482"/>
                  </a:lnTo>
                  <a:lnTo>
                    <a:pt x="31486" y="0"/>
                  </a:lnTo>
                  <a:lnTo>
                    <a:pt x="43731" y="2482"/>
                  </a:lnTo>
                  <a:lnTo>
                    <a:pt x="53728" y="9250"/>
                  </a:lnTo>
                  <a:lnTo>
                    <a:pt x="60467" y="19286"/>
                  </a:lnTo>
                  <a:lnTo>
                    <a:pt x="62937" y="31574"/>
                  </a:lnTo>
                  <a:lnTo>
                    <a:pt x="60467" y="43857"/>
                  </a:lnTo>
                  <a:lnTo>
                    <a:pt x="53728" y="53885"/>
                  </a:lnTo>
                  <a:lnTo>
                    <a:pt x="43731" y="60645"/>
                  </a:lnTo>
                  <a:lnTo>
                    <a:pt x="31486" y="63124"/>
                  </a:lnTo>
                  <a:lnTo>
                    <a:pt x="19231" y="60645"/>
                  </a:lnTo>
                  <a:lnTo>
                    <a:pt x="9222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4" name="object 464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4314256" y="4606852"/>
              <a:ext cx="74445" cy="74912"/>
            </a:xfrm>
            <a:prstGeom prst="rect">
              <a:avLst/>
            </a:prstGeom>
          </p:spPr>
        </p:pic>
        <p:sp>
          <p:nvSpPr>
            <p:cNvPr id="465" name="object 465"/>
            <p:cNvSpPr/>
            <p:nvPr/>
          </p:nvSpPr>
          <p:spPr>
            <a:xfrm>
              <a:off x="4339298" y="460685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4" y="0"/>
                  </a:lnTo>
                  <a:lnTo>
                    <a:pt x="34326" y="1949"/>
                  </a:lnTo>
                  <a:lnTo>
                    <a:pt x="42174" y="7262"/>
                  </a:lnTo>
                  <a:lnTo>
                    <a:pt x="47464" y="15139"/>
                  </a:lnTo>
                  <a:lnTo>
                    <a:pt x="49403" y="24779"/>
                  </a:lnTo>
                  <a:lnTo>
                    <a:pt x="47464" y="34423"/>
                  </a:lnTo>
                  <a:lnTo>
                    <a:pt x="42174" y="42295"/>
                  </a:lnTo>
                  <a:lnTo>
                    <a:pt x="34326" y="47602"/>
                  </a:lnTo>
                  <a:lnTo>
                    <a:pt x="24714" y="49547"/>
                  </a:lnTo>
                  <a:lnTo>
                    <a:pt x="15092" y="47602"/>
                  </a:lnTo>
                  <a:lnTo>
                    <a:pt x="7236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6" name="object 466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4361346" y="4579964"/>
              <a:ext cx="53907" cy="54065"/>
            </a:xfrm>
            <a:prstGeom prst="rect">
              <a:avLst/>
            </a:prstGeom>
          </p:spPr>
        </p:pic>
        <p:sp>
          <p:nvSpPr>
            <p:cNvPr id="467" name="object 467"/>
            <p:cNvSpPr/>
            <p:nvPr/>
          </p:nvSpPr>
          <p:spPr>
            <a:xfrm>
              <a:off x="4361346" y="4579964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5" y="7925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57" y="2126"/>
                  </a:lnTo>
                  <a:lnTo>
                    <a:pt x="46021" y="7925"/>
                  </a:lnTo>
                  <a:lnTo>
                    <a:pt x="51792" y="16522"/>
                  </a:lnTo>
                  <a:lnTo>
                    <a:pt x="53907" y="27044"/>
                  </a:lnTo>
                  <a:lnTo>
                    <a:pt x="51792" y="37563"/>
                  </a:lnTo>
                  <a:lnTo>
                    <a:pt x="46021" y="46152"/>
                  </a:lnTo>
                  <a:lnTo>
                    <a:pt x="37457" y="51942"/>
                  </a:lnTo>
                  <a:lnTo>
                    <a:pt x="26959" y="54065"/>
                  </a:lnTo>
                  <a:lnTo>
                    <a:pt x="16465" y="51942"/>
                  </a:lnTo>
                  <a:lnTo>
                    <a:pt x="7895" y="46152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68" name="object 468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4383394" y="4553064"/>
              <a:ext cx="58422" cy="58606"/>
            </a:xfrm>
            <a:prstGeom prst="rect">
              <a:avLst/>
            </a:prstGeom>
          </p:spPr>
        </p:pic>
        <p:sp>
          <p:nvSpPr>
            <p:cNvPr id="469" name="object 469"/>
            <p:cNvSpPr/>
            <p:nvPr/>
          </p:nvSpPr>
          <p:spPr>
            <a:xfrm>
              <a:off x="4383394" y="455306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4" y="2304"/>
                  </a:lnTo>
                  <a:lnTo>
                    <a:pt x="49876" y="8589"/>
                  </a:lnTo>
                  <a:lnTo>
                    <a:pt x="56130" y="17909"/>
                  </a:lnTo>
                  <a:lnTo>
                    <a:pt x="58422" y="29321"/>
                  </a:lnTo>
                  <a:lnTo>
                    <a:pt x="56130" y="40722"/>
                  </a:lnTo>
                  <a:lnTo>
                    <a:pt x="49876" y="50031"/>
                  </a:lnTo>
                  <a:lnTo>
                    <a:pt x="40594" y="56306"/>
                  </a:lnTo>
                  <a:lnTo>
                    <a:pt x="29217" y="58606"/>
                  </a:lnTo>
                  <a:lnTo>
                    <a:pt x="17843" y="56306"/>
                  </a:lnTo>
                  <a:lnTo>
                    <a:pt x="8556" y="50031"/>
                  </a:lnTo>
                  <a:lnTo>
                    <a:pt x="2295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0" name="object 470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4405443" y="4526175"/>
              <a:ext cx="62948" cy="63124"/>
            </a:xfrm>
            <a:prstGeom prst="rect">
              <a:avLst/>
            </a:prstGeom>
          </p:spPr>
        </p:pic>
        <p:sp>
          <p:nvSpPr>
            <p:cNvPr id="471" name="object 471"/>
            <p:cNvSpPr/>
            <p:nvPr/>
          </p:nvSpPr>
          <p:spPr>
            <a:xfrm>
              <a:off x="4405443" y="452617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7"/>
                  </a:lnTo>
                  <a:lnTo>
                    <a:pt x="53737" y="53885"/>
                  </a:lnTo>
                  <a:lnTo>
                    <a:pt x="43733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2" name="object 47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4317263" y="4800634"/>
              <a:ext cx="44864" cy="45004"/>
            </a:xfrm>
            <a:prstGeom prst="rect">
              <a:avLst/>
            </a:prstGeom>
          </p:spPr>
        </p:pic>
        <p:sp>
          <p:nvSpPr>
            <p:cNvPr id="473" name="object 473"/>
            <p:cNvSpPr/>
            <p:nvPr/>
          </p:nvSpPr>
          <p:spPr>
            <a:xfrm>
              <a:off x="4317263" y="480063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0" y="6590"/>
                  </a:lnTo>
                  <a:lnTo>
                    <a:pt x="13704" y="1768"/>
                  </a:lnTo>
                  <a:lnTo>
                    <a:pt x="22444" y="0"/>
                  </a:lnTo>
                  <a:lnTo>
                    <a:pt x="31170" y="1768"/>
                  </a:lnTo>
                  <a:lnTo>
                    <a:pt x="38297" y="6590"/>
                  </a:lnTo>
                  <a:lnTo>
                    <a:pt x="43102" y="13747"/>
                  </a:lnTo>
                  <a:lnTo>
                    <a:pt x="44864" y="22515"/>
                  </a:lnTo>
                  <a:lnTo>
                    <a:pt x="43102" y="31274"/>
                  </a:lnTo>
                  <a:lnTo>
                    <a:pt x="38297" y="38422"/>
                  </a:lnTo>
                  <a:lnTo>
                    <a:pt x="31170" y="43240"/>
                  </a:lnTo>
                  <a:lnTo>
                    <a:pt x="22444" y="45006"/>
                  </a:lnTo>
                  <a:lnTo>
                    <a:pt x="13704" y="43240"/>
                  </a:lnTo>
                  <a:lnTo>
                    <a:pt x="6570" y="38422"/>
                  </a:lnTo>
                  <a:lnTo>
                    <a:pt x="1762" y="31274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4" name="object 474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4339298" y="4783527"/>
              <a:ext cx="49402" cy="49547"/>
            </a:xfrm>
            <a:prstGeom prst="rect">
              <a:avLst/>
            </a:prstGeom>
          </p:spPr>
        </p:pic>
        <p:sp>
          <p:nvSpPr>
            <p:cNvPr id="475" name="object 475"/>
            <p:cNvSpPr/>
            <p:nvPr/>
          </p:nvSpPr>
          <p:spPr>
            <a:xfrm>
              <a:off x="4339298" y="47835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29"/>
                  </a:lnTo>
                  <a:lnTo>
                    <a:pt x="7236" y="7253"/>
                  </a:lnTo>
                  <a:lnTo>
                    <a:pt x="15092" y="1945"/>
                  </a:lnTo>
                  <a:lnTo>
                    <a:pt x="24714" y="0"/>
                  </a:lnTo>
                  <a:lnTo>
                    <a:pt x="34326" y="1945"/>
                  </a:lnTo>
                  <a:lnTo>
                    <a:pt x="42174" y="7253"/>
                  </a:lnTo>
                  <a:lnTo>
                    <a:pt x="47464" y="15129"/>
                  </a:lnTo>
                  <a:lnTo>
                    <a:pt x="49403" y="24779"/>
                  </a:lnTo>
                  <a:lnTo>
                    <a:pt x="47464" y="34423"/>
                  </a:lnTo>
                  <a:lnTo>
                    <a:pt x="42174" y="42295"/>
                  </a:lnTo>
                  <a:lnTo>
                    <a:pt x="34326" y="47602"/>
                  </a:lnTo>
                  <a:lnTo>
                    <a:pt x="24714" y="49547"/>
                  </a:lnTo>
                  <a:lnTo>
                    <a:pt x="15092" y="47602"/>
                  </a:lnTo>
                  <a:lnTo>
                    <a:pt x="7236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6" name="object 476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361346" y="4766421"/>
              <a:ext cx="53907" cy="54076"/>
            </a:xfrm>
            <a:prstGeom prst="rect">
              <a:avLst/>
            </a:prstGeom>
          </p:spPr>
        </p:pic>
        <p:sp>
          <p:nvSpPr>
            <p:cNvPr id="477" name="object 477"/>
            <p:cNvSpPr/>
            <p:nvPr/>
          </p:nvSpPr>
          <p:spPr>
            <a:xfrm>
              <a:off x="4361346" y="476642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06"/>
                  </a:lnTo>
                  <a:lnTo>
                    <a:pt x="7895" y="7914"/>
                  </a:lnTo>
                  <a:lnTo>
                    <a:pt x="16465" y="2123"/>
                  </a:lnTo>
                  <a:lnTo>
                    <a:pt x="26959" y="0"/>
                  </a:lnTo>
                  <a:lnTo>
                    <a:pt x="37457" y="2123"/>
                  </a:lnTo>
                  <a:lnTo>
                    <a:pt x="46021" y="7914"/>
                  </a:lnTo>
                  <a:lnTo>
                    <a:pt x="51792" y="16506"/>
                  </a:lnTo>
                  <a:lnTo>
                    <a:pt x="53907" y="27032"/>
                  </a:lnTo>
                  <a:lnTo>
                    <a:pt x="51792" y="37565"/>
                  </a:lnTo>
                  <a:lnTo>
                    <a:pt x="46021" y="46160"/>
                  </a:lnTo>
                  <a:lnTo>
                    <a:pt x="37457" y="51953"/>
                  </a:lnTo>
                  <a:lnTo>
                    <a:pt x="26959" y="54077"/>
                  </a:lnTo>
                  <a:lnTo>
                    <a:pt x="16465" y="51953"/>
                  </a:lnTo>
                  <a:lnTo>
                    <a:pt x="7895" y="46160"/>
                  </a:lnTo>
                  <a:lnTo>
                    <a:pt x="2118" y="37565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78" name="object 478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383394" y="4749303"/>
              <a:ext cx="58422" cy="58618"/>
            </a:xfrm>
            <a:prstGeom prst="rect">
              <a:avLst/>
            </a:prstGeom>
          </p:spPr>
        </p:pic>
        <p:sp>
          <p:nvSpPr>
            <p:cNvPr id="479" name="object 479"/>
            <p:cNvSpPr/>
            <p:nvPr/>
          </p:nvSpPr>
          <p:spPr>
            <a:xfrm>
              <a:off x="4383394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4"/>
                  </a:lnTo>
                  <a:lnTo>
                    <a:pt x="8556" y="8584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4" y="2302"/>
                  </a:lnTo>
                  <a:lnTo>
                    <a:pt x="49876" y="8584"/>
                  </a:lnTo>
                  <a:lnTo>
                    <a:pt x="56130" y="17904"/>
                  </a:lnTo>
                  <a:lnTo>
                    <a:pt x="58422" y="29321"/>
                  </a:lnTo>
                  <a:lnTo>
                    <a:pt x="56130" y="40724"/>
                  </a:lnTo>
                  <a:lnTo>
                    <a:pt x="49876" y="50037"/>
                  </a:lnTo>
                  <a:lnTo>
                    <a:pt x="40594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0" name="object 480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4405443" y="4732197"/>
              <a:ext cx="62948" cy="63148"/>
            </a:xfrm>
            <a:prstGeom prst="rect">
              <a:avLst/>
            </a:prstGeom>
          </p:spPr>
        </p:pic>
        <p:sp>
          <p:nvSpPr>
            <p:cNvPr id="481" name="object 481"/>
            <p:cNvSpPr/>
            <p:nvPr/>
          </p:nvSpPr>
          <p:spPr>
            <a:xfrm>
              <a:off x="4405443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6" y="9247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7"/>
                  </a:lnTo>
                  <a:lnTo>
                    <a:pt x="60478" y="19286"/>
                  </a:lnTo>
                  <a:lnTo>
                    <a:pt x="62949" y="31586"/>
                  </a:lnTo>
                  <a:lnTo>
                    <a:pt x="60478" y="43871"/>
                  </a:lnTo>
                  <a:lnTo>
                    <a:pt x="53737" y="53904"/>
                  </a:lnTo>
                  <a:lnTo>
                    <a:pt x="43733" y="60668"/>
                  </a:lnTo>
                  <a:lnTo>
                    <a:pt x="31474" y="63148"/>
                  </a:lnTo>
                  <a:lnTo>
                    <a:pt x="19221" y="60668"/>
                  </a:lnTo>
                  <a:lnTo>
                    <a:pt x="9216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2" name="object 482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4145970" y="4800634"/>
              <a:ext cx="44876" cy="45004"/>
            </a:xfrm>
            <a:prstGeom prst="rect">
              <a:avLst/>
            </a:prstGeom>
          </p:spPr>
        </p:pic>
        <p:sp>
          <p:nvSpPr>
            <p:cNvPr id="483" name="object 483"/>
            <p:cNvSpPr/>
            <p:nvPr/>
          </p:nvSpPr>
          <p:spPr>
            <a:xfrm>
              <a:off x="4145970" y="4800633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6" y="6588"/>
                  </a:lnTo>
                  <a:lnTo>
                    <a:pt x="13704" y="1767"/>
                  </a:lnTo>
                  <a:lnTo>
                    <a:pt x="22420" y="0"/>
                  </a:lnTo>
                  <a:lnTo>
                    <a:pt x="31167" y="1767"/>
                  </a:lnTo>
                  <a:lnTo>
                    <a:pt x="38304" y="6588"/>
                  </a:lnTo>
                  <a:lnTo>
                    <a:pt x="43113" y="13737"/>
                  </a:lnTo>
                  <a:lnTo>
                    <a:pt x="44876" y="22491"/>
                  </a:lnTo>
                  <a:lnTo>
                    <a:pt x="43113" y="31264"/>
                  </a:lnTo>
                  <a:lnTo>
                    <a:pt x="38304" y="38419"/>
                  </a:lnTo>
                  <a:lnTo>
                    <a:pt x="31167" y="43239"/>
                  </a:lnTo>
                  <a:lnTo>
                    <a:pt x="22420" y="45006"/>
                  </a:lnTo>
                  <a:lnTo>
                    <a:pt x="13704" y="43239"/>
                  </a:lnTo>
                  <a:lnTo>
                    <a:pt x="6576" y="38419"/>
                  </a:lnTo>
                  <a:lnTo>
                    <a:pt x="1765" y="3126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4" name="object 484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159937" y="4783527"/>
              <a:ext cx="49380" cy="49547"/>
            </a:xfrm>
            <a:prstGeom prst="rect">
              <a:avLst/>
            </a:prstGeom>
          </p:spPr>
        </p:pic>
        <p:sp>
          <p:nvSpPr>
            <p:cNvPr id="485" name="object 485"/>
            <p:cNvSpPr/>
            <p:nvPr/>
          </p:nvSpPr>
          <p:spPr>
            <a:xfrm>
              <a:off x="4159936" y="4783527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2" y="15124"/>
                  </a:lnTo>
                  <a:lnTo>
                    <a:pt x="7236" y="7252"/>
                  </a:lnTo>
                  <a:lnTo>
                    <a:pt x="15082" y="1945"/>
                  </a:lnTo>
                  <a:lnTo>
                    <a:pt x="24677" y="0"/>
                  </a:lnTo>
                  <a:lnTo>
                    <a:pt x="34297" y="1945"/>
                  </a:lnTo>
                  <a:lnTo>
                    <a:pt x="42149" y="7252"/>
                  </a:lnTo>
                  <a:lnTo>
                    <a:pt x="47440" y="15124"/>
                  </a:lnTo>
                  <a:lnTo>
                    <a:pt x="49379" y="24767"/>
                  </a:lnTo>
                  <a:lnTo>
                    <a:pt x="47440" y="34418"/>
                  </a:lnTo>
                  <a:lnTo>
                    <a:pt x="42149" y="42294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82" y="47602"/>
                  </a:lnTo>
                  <a:lnTo>
                    <a:pt x="7236" y="42294"/>
                  </a:lnTo>
                  <a:lnTo>
                    <a:pt x="1942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6" name="object 486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173890" y="4766421"/>
              <a:ext cx="53907" cy="54076"/>
            </a:xfrm>
            <a:prstGeom prst="rect">
              <a:avLst/>
            </a:prstGeom>
          </p:spPr>
        </p:pic>
        <p:sp>
          <p:nvSpPr>
            <p:cNvPr id="487" name="object 487"/>
            <p:cNvSpPr/>
            <p:nvPr/>
          </p:nvSpPr>
          <p:spPr>
            <a:xfrm>
              <a:off x="4173890" y="476642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06"/>
                  </a:lnTo>
                  <a:lnTo>
                    <a:pt x="7898" y="7914"/>
                  </a:lnTo>
                  <a:lnTo>
                    <a:pt x="16465" y="2123"/>
                  </a:lnTo>
                  <a:lnTo>
                    <a:pt x="26947" y="0"/>
                  </a:lnTo>
                  <a:lnTo>
                    <a:pt x="37447" y="2123"/>
                  </a:lnTo>
                  <a:lnTo>
                    <a:pt x="46015" y="7914"/>
                  </a:lnTo>
                  <a:lnTo>
                    <a:pt x="51790" y="16506"/>
                  </a:lnTo>
                  <a:lnTo>
                    <a:pt x="53907" y="27032"/>
                  </a:lnTo>
                  <a:lnTo>
                    <a:pt x="51790" y="37565"/>
                  </a:lnTo>
                  <a:lnTo>
                    <a:pt x="46015" y="46160"/>
                  </a:lnTo>
                  <a:lnTo>
                    <a:pt x="37447" y="51953"/>
                  </a:lnTo>
                  <a:lnTo>
                    <a:pt x="26947" y="54077"/>
                  </a:lnTo>
                  <a:lnTo>
                    <a:pt x="16465" y="51953"/>
                  </a:lnTo>
                  <a:lnTo>
                    <a:pt x="7898" y="46160"/>
                  </a:lnTo>
                  <a:lnTo>
                    <a:pt x="2119" y="37565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88" name="object 488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4187856" y="4749303"/>
              <a:ext cx="58411" cy="58618"/>
            </a:xfrm>
            <a:prstGeom prst="rect">
              <a:avLst/>
            </a:prstGeom>
          </p:spPr>
        </p:pic>
        <p:sp>
          <p:nvSpPr>
            <p:cNvPr id="489" name="object 489"/>
            <p:cNvSpPr/>
            <p:nvPr/>
          </p:nvSpPr>
          <p:spPr>
            <a:xfrm>
              <a:off x="4187856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6" y="17899"/>
                  </a:lnTo>
                  <a:lnTo>
                    <a:pt x="8557" y="8583"/>
                  </a:lnTo>
                  <a:lnTo>
                    <a:pt x="17838" y="2302"/>
                  </a:lnTo>
                  <a:lnTo>
                    <a:pt x="29193" y="0"/>
                  </a:lnTo>
                  <a:lnTo>
                    <a:pt x="40572" y="2302"/>
                  </a:lnTo>
                  <a:lnTo>
                    <a:pt x="49858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9"/>
                  </a:lnTo>
                  <a:lnTo>
                    <a:pt x="49858" y="50035"/>
                  </a:lnTo>
                  <a:lnTo>
                    <a:pt x="40572" y="56315"/>
                  </a:lnTo>
                  <a:lnTo>
                    <a:pt x="29193" y="58618"/>
                  </a:lnTo>
                  <a:lnTo>
                    <a:pt x="17838" y="56315"/>
                  </a:lnTo>
                  <a:lnTo>
                    <a:pt x="8557" y="50035"/>
                  </a:lnTo>
                  <a:lnTo>
                    <a:pt x="2296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90" name="object 490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4201822" y="4732197"/>
              <a:ext cx="62925" cy="63148"/>
            </a:xfrm>
            <a:prstGeom prst="rect">
              <a:avLst/>
            </a:prstGeom>
          </p:spPr>
        </p:pic>
        <p:sp>
          <p:nvSpPr>
            <p:cNvPr id="491" name="object 491"/>
            <p:cNvSpPr/>
            <p:nvPr/>
          </p:nvSpPr>
          <p:spPr>
            <a:xfrm>
              <a:off x="4201822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3" y="9247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7"/>
                  </a:lnTo>
                  <a:lnTo>
                    <a:pt x="60454" y="19286"/>
                  </a:lnTo>
                  <a:lnTo>
                    <a:pt x="62925" y="31586"/>
                  </a:lnTo>
                  <a:lnTo>
                    <a:pt x="60454" y="43871"/>
                  </a:lnTo>
                  <a:lnTo>
                    <a:pt x="53713" y="53904"/>
                  </a:lnTo>
                  <a:lnTo>
                    <a:pt x="43709" y="60668"/>
                  </a:lnTo>
                  <a:lnTo>
                    <a:pt x="31450" y="63148"/>
                  </a:lnTo>
                  <a:lnTo>
                    <a:pt x="19210" y="60668"/>
                  </a:lnTo>
                  <a:lnTo>
                    <a:pt x="9213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92" name="object 492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964423" y="4800610"/>
              <a:ext cx="44888" cy="45029"/>
            </a:xfrm>
            <a:prstGeom prst="rect">
              <a:avLst/>
            </a:prstGeom>
          </p:spPr>
        </p:pic>
        <p:sp>
          <p:nvSpPr>
            <p:cNvPr id="493" name="object 493"/>
            <p:cNvSpPr/>
            <p:nvPr/>
          </p:nvSpPr>
          <p:spPr>
            <a:xfrm>
              <a:off x="3964423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12" y="38443"/>
                  </a:lnTo>
                  <a:lnTo>
                    <a:pt x="31184" y="43263"/>
                  </a:lnTo>
                  <a:lnTo>
                    <a:pt x="22468" y="45030"/>
                  </a:lnTo>
                  <a:lnTo>
                    <a:pt x="13724" y="43263"/>
                  </a:lnTo>
                  <a:lnTo>
                    <a:pt x="6582" y="38443"/>
                  </a:lnTo>
                  <a:lnTo>
                    <a:pt x="1766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94" name="object 494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972780" y="4783503"/>
              <a:ext cx="49391" cy="49571"/>
            </a:xfrm>
            <a:prstGeom prst="rect">
              <a:avLst/>
            </a:prstGeom>
          </p:spPr>
        </p:pic>
        <p:sp>
          <p:nvSpPr>
            <p:cNvPr id="495" name="object 495"/>
            <p:cNvSpPr/>
            <p:nvPr/>
          </p:nvSpPr>
          <p:spPr>
            <a:xfrm>
              <a:off x="3972780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44"/>
                  </a:lnTo>
                  <a:lnTo>
                    <a:pt x="7241" y="7264"/>
                  </a:lnTo>
                  <a:lnTo>
                    <a:pt x="15097" y="1949"/>
                  </a:lnTo>
                  <a:lnTo>
                    <a:pt x="24713" y="0"/>
                  </a:lnTo>
                  <a:lnTo>
                    <a:pt x="34314" y="1949"/>
                  </a:lnTo>
                  <a:lnTo>
                    <a:pt x="42159" y="7264"/>
                  </a:lnTo>
                  <a:lnTo>
                    <a:pt x="47451" y="15144"/>
                  </a:lnTo>
                  <a:lnTo>
                    <a:pt x="49391" y="24791"/>
                  </a:lnTo>
                  <a:lnTo>
                    <a:pt x="47451" y="34442"/>
                  </a:lnTo>
                  <a:lnTo>
                    <a:pt x="42159" y="42318"/>
                  </a:lnTo>
                  <a:lnTo>
                    <a:pt x="34314" y="47626"/>
                  </a:lnTo>
                  <a:lnTo>
                    <a:pt x="24713" y="49571"/>
                  </a:lnTo>
                  <a:lnTo>
                    <a:pt x="15097" y="47626"/>
                  </a:lnTo>
                  <a:lnTo>
                    <a:pt x="7241" y="42318"/>
                  </a:lnTo>
                  <a:lnTo>
                    <a:pt x="1943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96" name="object 496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981127" y="4766397"/>
              <a:ext cx="53906" cy="54100"/>
            </a:xfrm>
            <a:prstGeom prst="rect">
              <a:avLst/>
            </a:prstGeom>
          </p:spPr>
        </p:pic>
        <p:sp>
          <p:nvSpPr>
            <p:cNvPr id="497" name="object 497"/>
            <p:cNvSpPr/>
            <p:nvPr/>
          </p:nvSpPr>
          <p:spPr>
            <a:xfrm>
              <a:off x="398112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7" y="2126"/>
                  </a:lnTo>
                  <a:lnTo>
                    <a:pt x="46018" y="7926"/>
                  </a:lnTo>
                  <a:lnTo>
                    <a:pt x="51790" y="16527"/>
                  </a:lnTo>
                  <a:lnTo>
                    <a:pt x="53907" y="27056"/>
                  </a:lnTo>
                  <a:lnTo>
                    <a:pt x="51790" y="37589"/>
                  </a:lnTo>
                  <a:lnTo>
                    <a:pt x="46018" y="46185"/>
                  </a:lnTo>
                  <a:lnTo>
                    <a:pt x="37457" y="51977"/>
                  </a:lnTo>
                  <a:lnTo>
                    <a:pt x="26971" y="54101"/>
                  </a:lnTo>
                  <a:lnTo>
                    <a:pt x="16475" y="51977"/>
                  </a:lnTo>
                  <a:lnTo>
                    <a:pt x="7901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498" name="object 498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989473" y="4749303"/>
              <a:ext cx="58433" cy="58618"/>
            </a:xfrm>
            <a:prstGeom prst="rect">
              <a:avLst/>
            </a:prstGeom>
          </p:spPr>
        </p:pic>
        <p:sp>
          <p:nvSpPr>
            <p:cNvPr id="499" name="object 499"/>
            <p:cNvSpPr/>
            <p:nvPr/>
          </p:nvSpPr>
          <p:spPr>
            <a:xfrm>
              <a:off x="3989473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596" y="2302"/>
                  </a:lnTo>
                  <a:lnTo>
                    <a:pt x="49879" y="8583"/>
                  </a:lnTo>
                  <a:lnTo>
                    <a:pt x="56139" y="17899"/>
                  </a:lnTo>
                  <a:lnTo>
                    <a:pt x="58434" y="29309"/>
                  </a:lnTo>
                  <a:lnTo>
                    <a:pt x="56139" y="40719"/>
                  </a:lnTo>
                  <a:lnTo>
                    <a:pt x="49879" y="50035"/>
                  </a:lnTo>
                  <a:lnTo>
                    <a:pt x="40596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00" name="object 500"/>
            <p:cNvSpPr/>
            <p:nvPr/>
          </p:nvSpPr>
          <p:spPr>
            <a:xfrm>
              <a:off x="3997831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7"/>
                  </a:lnTo>
                  <a:lnTo>
                    <a:pt x="60456" y="19286"/>
                  </a:lnTo>
                  <a:lnTo>
                    <a:pt x="62925" y="31586"/>
                  </a:lnTo>
                  <a:lnTo>
                    <a:pt x="60456" y="43871"/>
                  </a:lnTo>
                  <a:lnTo>
                    <a:pt x="53720" y="53904"/>
                  </a:lnTo>
                  <a:lnTo>
                    <a:pt x="43724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1" name="object 501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997831" y="4732197"/>
              <a:ext cx="62924" cy="63148"/>
            </a:xfrm>
            <a:prstGeom prst="rect">
              <a:avLst/>
            </a:prstGeom>
          </p:spPr>
        </p:pic>
        <p:pic>
          <p:nvPicPr>
            <p:cNvPr id="502" name="object 502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796746" y="4800610"/>
              <a:ext cx="44888" cy="45029"/>
            </a:xfrm>
            <a:prstGeom prst="rect">
              <a:avLst/>
            </a:prstGeom>
          </p:spPr>
        </p:pic>
        <p:sp>
          <p:nvSpPr>
            <p:cNvPr id="503" name="object 503"/>
            <p:cNvSpPr/>
            <p:nvPr/>
          </p:nvSpPr>
          <p:spPr>
            <a:xfrm>
              <a:off x="379674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12" y="38443"/>
                  </a:lnTo>
                  <a:lnTo>
                    <a:pt x="31184" y="43263"/>
                  </a:lnTo>
                  <a:lnTo>
                    <a:pt x="22468" y="45030"/>
                  </a:lnTo>
                  <a:lnTo>
                    <a:pt x="13724" y="43263"/>
                  </a:lnTo>
                  <a:lnTo>
                    <a:pt x="6582" y="38443"/>
                  </a:lnTo>
                  <a:lnTo>
                    <a:pt x="1766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4" name="object 504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794956" y="4783503"/>
              <a:ext cx="49402" cy="49571"/>
            </a:xfrm>
            <a:prstGeom prst="rect">
              <a:avLst/>
            </a:prstGeom>
          </p:spPr>
        </p:pic>
        <p:sp>
          <p:nvSpPr>
            <p:cNvPr id="505" name="object 505"/>
            <p:cNvSpPr/>
            <p:nvPr/>
          </p:nvSpPr>
          <p:spPr>
            <a:xfrm>
              <a:off x="3794956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3" y="15144"/>
                  </a:lnTo>
                  <a:lnTo>
                    <a:pt x="7242" y="7264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6" y="1949"/>
                  </a:lnTo>
                  <a:lnTo>
                    <a:pt x="42171" y="7264"/>
                  </a:lnTo>
                  <a:lnTo>
                    <a:pt x="47463" y="15144"/>
                  </a:lnTo>
                  <a:lnTo>
                    <a:pt x="49403" y="24791"/>
                  </a:lnTo>
                  <a:lnTo>
                    <a:pt x="47463" y="34442"/>
                  </a:lnTo>
                  <a:lnTo>
                    <a:pt x="42171" y="42318"/>
                  </a:lnTo>
                  <a:lnTo>
                    <a:pt x="34326" y="47626"/>
                  </a:lnTo>
                  <a:lnTo>
                    <a:pt x="24726" y="49571"/>
                  </a:lnTo>
                  <a:lnTo>
                    <a:pt x="15102" y="47626"/>
                  </a:lnTo>
                  <a:lnTo>
                    <a:pt x="7242" y="42318"/>
                  </a:lnTo>
                  <a:lnTo>
                    <a:pt x="1943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6" name="object 506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793167" y="4766397"/>
              <a:ext cx="53919" cy="54100"/>
            </a:xfrm>
            <a:prstGeom prst="rect">
              <a:avLst/>
            </a:prstGeom>
          </p:spPr>
        </p:pic>
        <p:sp>
          <p:nvSpPr>
            <p:cNvPr id="507" name="object 507"/>
            <p:cNvSpPr/>
            <p:nvPr/>
          </p:nvSpPr>
          <p:spPr>
            <a:xfrm>
              <a:off x="379316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64" y="2126"/>
                  </a:lnTo>
                  <a:lnTo>
                    <a:pt x="46029" y="7926"/>
                  </a:lnTo>
                  <a:lnTo>
                    <a:pt x="51802" y="16527"/>
                  </a:lnTo>
                  <a:lnTo>
                    <a:pt x="53919" y="27056"/>
                  </a:lnTo>
                  <a:lnTo>
                    <a:pt x="51802" y="37589"/>
                  </a:lnTo>
                  <a:lnTo>
                    <a:pt x="46029" y="46185"/>
                  </a:lnTo>
                  <a:lnTo>
                    <a:pt x="37464" y="51977"/>
                  </a:lnTo>
                  <a:lnTo>
                    <a:pt x="26971" y="54101"/>
                  </a:lnTo>
                  <a:lnTo>
                    <a:pt x="16475" y="51977"/>
                  </a:lnTo>
                  <a:lnTo>
                    <a:pt x="7901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08" name="object 508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791377" y="4749303"/>
              <a:ext cx="58446" cy="58618"/>
            </a:xfrm>
            <a:prstGeom prst="rect">
              <a:avLst/>
            </a:prstGeom>
          </p:spPr>
        </p:pic>
        <p:sp>
          <p:nvSpPr>
            <p:cNvPr id="509" name="object 509"/>
            <p:cNvSpPr/>
            <p:nvPr/>
          </p:nvSpPr>
          <p:spPr>
            <a:xfrm>
              <a:off x="3791378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603" y="2302"/>
                  </a:lnTo>
                  <a:lnTo>
                    <a:pt x="49890" y="8583"/>
                  </a:lnTo>
                  <a:lnTo>
                    <a:pt x="56150" y="17899"/>
                  </a:lnTo>
                  <a:lnTo>
                    <a:pt x="58446" y="29309"/>
                  </a:lnTo>
                  <a:lnTo>
                    <a:pt x="56150" y="40719"/>
                  </a:lnTo>
                  <a:lnTo>
                    <a:pt x="49890" y="50035"/>
                  </a:lnTo>
                  <a:lnTo>
                    <a:pt x="40603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10" name="object 510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3789588" y="4732197"/>
              <a:ext cx="62961" cy="63148"/>
            </a:xfrm>
            <a:prstGeom prst="rect">
              <a:avLst/>
            </a:prstGeom>
          </p:spPr>
        </p:pic>
        <p:sp>
          <p:nvSpPr>
            <p:cNvPr id="511" name="object 511"/>
            <p:cNvSpPr/>
            <p:nvPr/>
          </p:nvSpPr>
          <p:spPr>
            <a:xfrm>
              <a:off x="3789588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7"/>
                  </a:lnTo>
                  <a:lnTo>
                    <a:pt x="60490" y="19286"/>
                  </a:lnTo>
                  <a:lnTo>
                    <a:pt x="62961" y="31586"/>
                  </a:lnTo>
                  <a:lnTo>
                    <a:pt x="60490" y="43871"/>
                  </a:lnTo>
                  <a:lnTo>
                    <a:pt x="53747" y="53904"/>
                  </a:lnTo>
                  <a:lnTo>
                    <a:pt x="43740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12" name="object 512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3632166" y="4800610"/>
              <a:ext cx="44888" cy="45029"/>
            </a:xfrm>
            <a:prstGeom prst="rect">
              <a:avLst/>
            </a:prstGeom>
          </p:spPr>
        </p:pic>
        <p:sp>
          <p:nvSpPr>
            <p:cNvPr id="513" name="object 513"/>
            <p:cNvSpPr/>
            <p:nvPr/>
          </p:nvSpPr>
          <p:spPr>
            <a:xfrm>
              <a:off x="363216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9" y="6600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09" y="38443"/>
                  </a:lnTo>
                  <a:lnTo>
                    <a:pt x="31174" y="43263"/>
                  </a:lnTo>
                  <a:lnTo>
                    <a:pt x="22444" y="45030"/>
                  </a:lnTo>
                  <a:lnTo>
                    <a:pt x="13714" y="43263"/>
                  </a:lnTo>
                  <a:lnTo>
                    <a:pt x="6579" y="38443"/>
                  </a:lnTo>
                  <a:lnTo>
                    <a:pt x="1765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14" name="object 514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3621586" y="4783503"/>
              <a:ext cx="49404" cy="49571"/>
            </a:xfrm>
            <a:prstGeom prst="rect">
              <a:avLst/>
            </a:prstGeom>
          </p:spPr>
        </p:pic>
        <p:sp>
          <p:nvSpPr>
            <p:cNvPr id="515" name="object 515"/>
            <p:cNvSpPr/>
            <p:nvPr/>
          </p:nvSpPr>
          <p:spPr>
            <a:xfrm>
              <a:off x="3621586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44"/>
                  </a:lnTo>
                  <a:lnTo>
                    <a:pt x="7239" y="7264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6" y="1949"/>
                  </a:lnTo>
                  <a:lnTo>
                    <a:pt x="42168" y="7264"/>
                  </a:lnTo>
                  <a:lnTo>
                    <a:pt x="47462" y="15144"/>
                  </a:lnTo>
                  <a:lnTo>
                    <a:pt x="49403" y="24791"/>
                  </a:lnTo>
                  <a:lnTo>
                    <a:pt x="47462" y="34442"/>
                  </a:lnTo>
                  <a:lnTo>
                    <a:pt x="42168" y="42318"/>
                  </a:lnTo>
                  <a:lnTo>
                    <a:pt x="34316" y="47626"/>
                  </a:lnTo>
                  <a:lnTo>
                    <a:pt x="24701" y="49571"/>
                  </a:lnTo>
                  <a:lnTo>
                    <a:pt x="15092" y="47626"/>
                  </a:lnTo>
                  <a:lnTo>
                    <a:pt x="7239" y="42318"/>
                  </a:lnTo>
                  <a:lnTo>
                    <a:pt x="1942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16" name="object 516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3611007" y="4766397"/>
              <a:ext cx="53930" cy="54100"/>
            </a:xfrm>
            <a:prstGeom prst="rect">
              <a:avLst/>
            </a:prstGeom>
          </p:spPr>
        </p:pic>
        <p:sp>
          <p:nvSpPr>
            <p:cNvPr id="517" name="object 517"/>
            <p:cNvSpPr/>
            <p:nvPr/>
          </p:nvSpPr>
          <p:spPr>
            <a:xfrm>
              <a:off x="361100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9" y="16527"/>
                  </a:lnTo>
                  <a:lnTo>
                    <a:pt x="7898" y="7926"/>
                  </a:lnTo>
                  <a:lnTo>
                    <a:pt x="16465" y="2126"/>
                  </a:lnTo>
                  <a:lnTo>
                    <a:pt x="26947" y="0"/>
                  </a:lnTo>
                  <a:lnTo>
                    <a:pt x="37450" y="2126"/>
                  </a:lnTo>
                  <a:lnTo>
                    <a:pt x="46027" y="7926"/>
                  </a:lnTo>
                  <a:lnTo>
                    <a:pt x="51810" y="16527"/>
                  </a:lnTo>
                  <a:lnTo>
                    <a:pt x="53931" y="27056"/>
                  </a:lnTo>
                  <a:lnTo>
                    <a:pt x="51810" y="37589"/>
                  </a:lnTo>
                  <a:lnTo>
                    <a:pt x="46027" y="46185"/>
                  </a:lnTo>
                  <a:lnTo>
                    <a:pt x="37450" y="51977"/>
                  </a:lnTo>
                  <a:lnTo>
                    <a:pt x="26947" y="54101"/>
                  </a:lnTo>
                  <a:lnTo>
                    <a:pt x="16465" y="51977"/>
                  </a:lnTo>
                  <a:lnTo>
                    <a:pt x="7898" y="46185"/>
                  </a:lnTo>
                  <a:lnTo>
                    <a:pt x="2119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18" name="object 518"/>
            <p:cNvSpPr/>
            <p:nvPr/>
          </p:nvSpPr>
          <p:spPr>
            <a:xfrm>
              <a:off x="3600427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8" y="2302"/>
                  </a:lnTo>
                  <a:lnTo>
                    <a:pt x="49882" y="8583"/>
                  </a:lnTo>
                  <a:lnTo>
                    <a:pt x="56148" y="17899"/>
                  </a:lnTo>
                  <a:lnTo>
                    <a:pt x="58446" y="29309"/>
                  </a:lnTo>
                  <a:lnTo>
                    <a:pt x="56148" y="40719"/>
                  </a:lnTo>
                  <a:lnTo>
                    <a:pt x="49882" y="50035"/>
                  </a:lnTo>
                  <a:lnTo>
                    <a:pt x="40588" y="56315"/>
                  </a:lnTo>
                  <a:lnTo>
                    <a:pt x="29205" y="58618"/>
                  </a:lnTo>
                  <a:lnTo>
                    <a:pt x="17843" y="56315"/>
                  </a:lnTo>
                  <a:lnTo>
                    <a:pt x="8559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19" name="object 519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3600427" y="4749303"/>
              <a:ext cx="58446" cy="58618"/>
            </a:xfrm>
            <a:prstGeom prst="rect">
              <a:avLst/>
            </a:prstGeom>
          </p:spPr>
        </p:pic>
        <p:pic>
          <p:nvPicPr>
            <p:cNvPr id="520" name="object 520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3589859" y="4732197"/>
              <a:ext cx="62950" cy="63148"/>
            </a:xfrm>
            <a:prstGeom prst="rect">
              <a:avLst/>
            </a:prstGeom>
          </p:spPr>
        </p:pic>
        <p:sp>
          <p:nvSpPr>
            <p:cNvPr id="521" name="object 521"/>
            <p:cNvSpPr/>
            <p:nvPr/>
          </p:nvSpPr>
          <p:spPr>
            <a:xfrm>
              <a:off x="3589859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2" y="19286"/>
                  </a:lnTo>
                  <a:lnTo>
                    <a:pt x="9213" y="9247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7"/>
                  </a:lnTo>
                  <a:lnTo>
                    <a:pt x="60474" y="19286"/>
                  </a:lnTo>
                  <a:lnTo>
                    <a:pt x="62949" y="31586"/>
                  </a:lnTo>
                  <a:lnTo>
                    <a:pt x="60474" y="43871"/>
                  </a:lnTo>
                  <a:lnTo>
                    <a:pt x="53725" y="53904"/>
                  </a:lnTo>
                  <a:lnTo>
                    <a:pt x="43713" y="60668"/>
                  </a:lnTo>
                  <a:lnTo>
                    <a:pt x="31450" y="63148"/>
                  </a:lnTo>
                  <a:lnTo>
                    <a:pt x="19210" y="60668"/>
                  </a:lnTo>
                  <a:lnTo>
                    <a:pt x="9213" y="53904"/>
                  </a:lnTo>
                  <a:lnTo>
                    <a:pt x="2472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22" name="object 522"/>
            <p:cNvSpPr/>
            <p:nvPr/>
          </p:nvSpPr>
          <p:spPr>
            <a:xfrm>
              <a:off x="3459146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5" y="13757"/>
                  </a:lnTo>
                  <a:lnTo>
                    <a:pt x="6579" y="6600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0"/>
                  </a:lnTo>
                  <a:lnTo>
                    <a:pt x="43122" y="13757"/>
                  </a:lnTo>
                  <a:lnTo>
                    <a:pt x="44888" y="22515"/>
                  </a:lnTo>
                  <a:lnTo>
                    <a:pt x="43122" y="31288"/>
                  </a:lnTo>
                  <a:lnTo>
                    <a:pt x="38309" y="38443"/>
                  </a:lnTo>
                  <a:lnTo>
                    <a:pt x="31174" y="43263"/>
                  </a:lnTo>
                  <a:lnTo>
                    <a:pt x="22444" y="45030"/>
                  </a:lnTo>
                  <a:lnTo>
                    <a:pt x="13714" y="43263"/>
                  </a:lnTo>
                  <a:lnTo>
                    <a:pt x="6579" y="38443"/>
                  </a:lnTo>
                  <a:lnTo>
                    <a:pt x="1765" y="31288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23" name="object 523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3459145" y="4800610"/>
              <a:ext cx="44888" cy="45029"/>
            </a:xfrm>
            <a:prstGeom prst="rect">
              <a:avLst/>
            </a:prstGeom>
          </p:spPr>
        </p:pic>
        <p:pic>
          <p:nvPicPr>
            <p:cNvPr id="524" name="object 524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3440123" y="4783503"/>
              <a:ext cx="49402" cy="49571"/>
            </a:xfrm>
            <a:prstGeom prst="rect">
              <a:avLst/>
            </a:prstGeom>
          </p:spPr>
        </p:pic>
        <p:sp>
          <p:nvSpPr>
            <p:cNvPr id="525" name="object 525"/>
            <p:cNvSpPr/>
            <p:nvPr/>
          </p:nvSpPr>
          <p:spPr>
            <a:xfrm>
              <a:off x="3440123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42" y="15144"/>
                  </a:lnTo>
                  <a:lnTo>
                    <a:pt x="7239" y="7264"/>
                  </a:lnTo>
                  <a:lnTo>
                    <a:pt x="15092" y="1949"/>
                  </a:lnTo>
                  <a:lnTo>
                    <a:pt x="24701" y="0"/>
                  </a:lnTo>
                  <a:lnTo>
                    <a:pt x="34316" y="1949"/>
                  </a:lnTo>
                  <a:lnTo>
                    <a:pt x="42168" y="7264"/>
                  </a:lnTo>
                  <a:lnTo>
                    <a:pt x="47462" y="15144"/>
                  </a:lnTo>
                  <a:lnTo>
                    <a:pt x="49403" y="24791"/>
                  </a:lnTo>
                  <a:lnTo>
                    <a:pt x="47462" y="34442"/>
                  </a:lnTo>
                  <a:lnTo>
                    <a:pt x="42168" y="42318"/>
                  </a:lnTo>
                  <a:lnTo>
                    <a:pt x="34316" y="47626"/>
                  </a:lnTo>
                  <a:lnTo>
                    <a:pt x="24701" y="49571"/>
                  </a:lnTo>
                  <a:lnTo>
                    <a:pt x="15092" y="47626"/>
                  </a:lnTo>
                  <a:lnTo>
                    <a:pt x="7239" y="42318"/>
                  </a:lnTo>
                  <a:lnTo>
                    <a:pt x="1942" y="34442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26" name="object 526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3421101" y="4766397"/>
              <a:ext cx="53919" cy="54100"/>
            </a:xfrm>
            <a:prstGeom prst="rect">
              <a:avLst/>
            </a:prstGeom>
          </p:spPr>
        </p:pic>
        <p:sp>
          <p:nvSpPr>
            <p:cNvPr id="527" name="object 527"/>
            <p:cNvSpPr/>
            <p:nvPr/>
          </p:nvSpPr>
          <p:spPr>
            <a:xfrm>
              <a:off x="3421101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0" y="7926"/>
                  </a:lnTo>
                  <a:lnTo>
                    <a:pt x="16470" y="2126"/>
                  </a:lnTo>
                  <a:lnTo>
                    <a:pt x="26959" y="0"/>
                  </a:lnTo>
                  <a:lnTo>
                    <a:pt x="37459" y="2126"/>
                  </a:lnTo>
                  <a:lnTo>
                    <a:pt x="46027" y="7926"/>
                  </a:lnTo>
                  <a:lnTo>
                    <a:pt x="51802" y="16527"/>
                  </a:lnTo>
                  <a:lnTo>
                    <a:pt x="53919" y="27056"/>
                  </a:lnTo>
                  <a:lnTo>
                    <a:pt x="51802" y="37589"/>
                  </a:lnTo>
                  <a:lnTo>
                    <a:pt x="46027" y="46185"/>
                  </a:lnTo>
                  <a:lnTo>
                    <a:pt x="37459" y="51977"/>
                  </a:lnTo>
                  <a:lnTo>
                    <a:pt x="26959" y="54101"/>
                  </a:lnTo>
                  <a:lnTo>
                    <a:pt x="16470" y="51977"/>
                  </a:lnTo>
                  <a:lnTo>
                    <a:pt x="7900" y="46185"/>
                  </a:lnTo>
                  <a:lnTo>
                    <a:pt x="2120" y="3758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28" name="object 528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3402079" y="4749303"/>
              <a:ext cx="58433" cy="58618"/>
            </a:xfrm>
            <a:prstGeom prst="rect">
              <a:avLst/>
            </a:prstGeom>
          </p:spPr>
        </p:pic>
        <p:sp>
          <p:nvSpPr>
            <p:cNvPr id="529" name="object 529"/>
            <p:cNvSpPr/>
            <p:nvPr/>
          </p:nvSpPr>
          <p:spPr>
            <a:xfrm>
              <a:off x="3402079" y="474930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2" y="8583"/>
                  </a:lnTo>
                  <a:lnTo>
                    <a:pt x="17853" y="2302"/>
                  </a:lnTo>
                  <a:lnTo>
                    <a:pt x="29229" y="0"/>
                  </a:lnTo>
                  <a:lnTo>
                    <a:pt x="40606" y="2302"/>
                  </a:lnTo>
                  <a:lnTo>
                    <a:pt x="49888" y="8583"/>
                  </a:lnTo>
                  <a:lnTo>
                    <a:pt x="56142" y="17899"/>
                  </a:lnTo>
                  <a:lnTo>
                    <a:pt x="58434" y="29309"/>
                  </a:lnTo>
                  <a:lnTo>
                    <a:pt x="56142" y="40719"/>
                  </a:lnTo>
                  <a:lnTo>
                    <a:pt x="49888" y="50035"/>
                  </a:lnTo>
                  <a:lnTo>
                    <a:pt x="40606" y="56315"/>
                  </a:lnTo>
                  <a:lnTo>
                    <a:pt x="29229" y="58618"/>
                  </a:lnTo>
                  <a:lnTo>
                    <a:pt x="17853" y="56315"/>
                  </a:lnTo>
                  <a:lnTo>
                    <a:pt x="8562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0" name="object 530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3383070" y="4732197"/>
              <a:ext cx="62924" cy="63148"/>
            </a:xfrm>
            <a:prstGeom prst="rect">
              <a:avLst/>
            </a:prstGeom>
          </p:spPr>
        </p:pic>
        <p:sp>
          <p:nvSpPr>
            <p:cNvPr id="531" name="object 531"/>
            <p:cNvSpPr/>
            <p:nvPr/>
          </p:nvSpPr>
          <p:spPr>
            <a:xfrm>
              <a:off x="3383070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9" y="2480"/>
                  </a:lnTo>
                  <a:lnTo>
                    <a:pt x="53725" y="9247"/>
                  </a:lnTo>
                  <a:lnTo>
                    <a:pt x="60458" y="19286"/>
                  </a:lnTo>
                  <a:lnTo>
                    <a:pt x="62925" y="31586"/>
                  </a:lnTo>
                  <a:lnTo>
                    <a:pt x="60458" y="43871"/>
                  </a:lnTo>
                  <a:lnTo>
                    <a:pt x="53725" y="53904"/>
                  </a:lnTo>
                  <a:lnTo>
                    <a:pt x="43729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2" name="object 532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3295958" y="4800610"/>
              <a:ext cx="44865" cy="45029"/>
            </a:xfrm>
            <a:prstGeom prst="rect">
              <a:avLst/>
            </a:prstGeom>
          </p:spPr>
        </p:pic>
        <p:sp>
          <p:nvSpPr>
            <p:cNvPr id="533" name="object 533"/>
            <p:cNvSpPr/>
            <p:nvPr/>
          </p:nvSpPr>
          <p:spPr>
            <a:xfrm>
              <a:off x="3295958" y="480060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60" y="1771"/>
                  </a:lnTo>
                  <a:lnTo>
                    <a:pt x="38288" y="6600"/>
                  </a:lnTo>
                  <a:lnTo>
                    <a:pt x="43098" y="13757"/>
                  </a:lnTo>
                  <a:lnTo>
                    <a:pt x="44864" y="22515"/>
                  </a:lnTo>
                  <a:lnTo>
                    <a:pt x="43098" y="31277"/>
                  </a:lnTo>
                  <a:lnTo>
                    <a:pt x="38288" y="38434"/>
                  </a:lnTo>
                  <a:lnTo>
                    <a:pt x="31160" y="43260"/>
                  </a:lnTo>
                  <a:lnTo>
                    <a:pt x="22444" y="45030"/>
                  </a:lnTo>
                  <a:lnTo>
                    <a:pt x="13704" y="43260"/>
                  </a:lnTo>
                  <a:lnTo>
                    <a:pt x="6570" y="38434"/>
                  </a:lnTo>
                  <a:lnTo>
                    <a:pt x="1762" y="31277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4" name="object 534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3267798" y="4783503"/>
              <a:ext cx="49380" cy="49571"/>
            </a:xfrm>
            <a:prstGeom prst="rect">
              <a:avLst/>
            </a:prstGeom>
          </p:spPr>
        </p:pic>
        <p:sp>
          <p:nvSpPr>
            <p:cNvPr id="535" name="object 535"/>
            <p:cNvSpPr/>
            <p:nvPr/>
          </p:nvSpPr>
          <p:spPr>
            <a:xfrm>
              <a:off x="3267798" y="4783503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91"/>
                  </a:moveTo>
                  <a:lnTo>
                    <a:pt x="1939" y="15144"/>
                  </a:lnTo>
                  <a:lnTo>
                    <a:pt x="7230" y="7264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02" y="1949"/>
                  </a:lnTo>
                  <a:lnTo>
                    <a:pt x="42147" y="7264"/>
                  </a:lnTo>
                  <a:lnTo>
                    <a:pt x="47438" y="15144"/>
                  </a:lnTo>
                  <a:lnTo>
                    <a:pt x="49379" y="24791"/>
                  </a:lnTo>
                  <a:lnTo>
                    <a:pt x="47438" y="34431"/>
                  </a:lnTo>
                  <a:lnTo>
                    <a:pt x="42147" y="42309"/>
                  </a:lnTo>
                  <a:lnTo>
                    <a:pt x="34302" y="47622"/>
                  </a:lnTo>
                  <a:lnTo>
                    <a:pt x="24701" y="49571"/>
                  </a:lnTo>
                  <a:lnTo>
                    <a:pt x="15082" y="47622"/>
                  </a:lnTo>
                  <a:lnTo>
                    <a:pt x="7230" y="42309"/>
                  </a:lnTo>
                  <a:lnTo>
                    <a:pt x="1939" y="34431"/>
                  </a:lnTo>
                  <a:lnTo>
                    <a:pt x="0" y="247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6" name="object 536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3239637" y="4766397"/>
              <a:ext cx="53894" cy="54100"/>
            </a:xfrm>
            <a:prstGeom prst="rect">
              <a:avLst/>
            </a:prstGeom>
          </p:spPr>
        </p:pic>
        <p:sp>
          <p:nvSpPr>
            <p:cNvPr id="537" name="object 537"/>
            <p:cNvSpPr/>
            <p:nvPr/>
          </p:nvSpPr>
          <p:spPr>
            <a:xfrm>
              <a:off x="3239637" y="4766397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6" y="16527"/>
                  </a:lnTo>
                  <a:lnTo>
                    <a:pt x="7891" y="7926"/>
                  </a:lnTo>
                  <a:lnTo>
                    <a:pt x="16459" y="2126"/>
                  </a:lnTo>
                  <a:lnTo>
                    <a:pt x="26959" y="0"/>
                  </a:lnTo>
                  <a:lnTo>
                    <a:pt x="37440" y="2126"/>
                  </a:lnTo>
                  <a:lnTo>
                    <a:pt x="46002" y="7926"/>
                  </a:lnTo>
                  <a:lnTo>
                    <a:pt x="51777" y="16527"/>
                  </a:lnTo>
                  <a:lnTo>
                    <a:pt x="53895" y="27056"/>
                  </a:lnTo>
                  <a:lnTo>
                    <a:pt x="51777" y="37579"/>
                  </a:lnTo>
                  <a:lnTo>
                    <a:pt x="46002" y="46176"/>
                  </a:lnTo>
                  <a:lnTo>
                    <a:pt x="37440" y="51974"/>
                  </a:lnTo>
                  <a:lnTo>
                    <a:pt x="26959" y="54101"/>
                  </a:lnTo>
                  <a:lnTo>
                    <a:pt x="16459" y="51974"/>
                  </a:lnTo>
                  <a:lnTo>
                    <a:pt x="7891" y="46176"/>
                  </a:lnTo>
                  <a:lnTo>
                    <a:pt x="2116" y="37579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38" name="object 538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3211465" y="4749303"/>
              <a:ext cx="58422" cy="58618"/>
            </a:xfrm>
            <a:prstGeom prst="rect">
              <a:avLst/>
            </a:prstGeom>
          </p:spPr>
        </p:pic>
        <p:sp>
          <p:nvSpPr>
            <p:cNvPr id="539" name="object 539"/>
            <p:cNvSpPr/>
            <p:nvPr/>
          </p:nvSpPr>
          <p:spPr>
            <a:xfrm>
              <a:off x="3211465" y="474930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9"/>
                  </a:lnTo>
                  <a:lnTo>
                    <a:pt x="49867" y="50035"/>
                  </a:lnTo>
                  <a:lnTo>
                    <a:pt x="40584" y="56315"/>
                  </a:lnTo>
                  <a:lnTo>
                    <a:pt x="29217" y="58618"/>
                  </a:lnTo>
                  <a:lnTo>
                    <a:pt x="17848" y="56315"/>
                  </a:lnTo>
                  <a:lnTo>
                    <a:pt x="8560" y="50035"/>
                  </a:lnTo>
                  <a:lnTo>
                    <a:pt x="2297" y="40719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0" name="object 540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3183305" y="4732197"/>
              <a:ext cx="62924" cy="63148"/>
            </a:xfrm>
            <a:prstGeom prst="rect">
              <a:avLst/>
            </a:prstGeom>
          </p:spPr>
        </p:pic>
        <p:sp>
          <p:nvSpPr>
            <p:cNvPr id="541" name="object 541"/>
            <p:cNvSpPr/>
            <p:nvPr/>
          </p:nvSpPr>
          <p:spPr>
            <a:xfrm>
              <a:off x="3183305" y="473219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86"/>
                  </a:moveTo>
                  <a:lnTo>
                    <a:pt x="2474" y="19286"/>
                  </a:lnTo>
                  <a:lnTo>
                    <a:pt x="9221" y="9247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7"/>
                  </a:lnTo>
                  <a:lnTo>
                    <a:pt x="60456" y="19286"/>
                  </a:lnTo>
                  <a:lnTo>
                    <a:pt x="62925" y="31586"/>
                  </a:lnTo>
                  <a:lnTo>
                    <a:pt x="60456" y="43871"/>
                  </a:lnTo>
                  <a:lnTo>
                    <a:pt x="53720" y="53904"/>
                  </a:lnTo>
                  <a:lnTo>
                    <a:pt x="43724" y="60668"/>
                  </a:lnTo>
                  <a:lnTo>
                    <a:pt x="31474" y="63148"/>
                  </a:lnTo>
                  <a:lnTo>
                    <a:pt x="19226" y="60668"/>
                  </a:lnTo>
                  <a:lnTo>
                    <a:pt x="9221" y="53904"/>
                  </a:lnTo>
                  <a:lnTo>
                    <a:pt x="2474" y="43871"/>
                  </a:lnTo>
                  <a:lnTo>
                    <a:pt x="0" y="3158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42" name="object 542"/>
            <p:cNvSpPr/>
            <p:nvPr/>
          </p:nvSpPr>
          <p:spPr>
            <a:xfrm>
              <a:off x="3294578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6" y="13737"/>
                  </a:lnTo>
                  <a:lnTo>
                    <a:pt x="6582" y="6588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80" y="1767"/>
                  </a:lnTo>
                  <a:lnTo>
                    <a:pt x="38300" y="6588"/>
                  </a:lnTo>
                  <a:lnTo>
                    <a:pt x="43102" y="13737"/>
                  </a:lnTo>
                  <a:lnTo>
                    <a:pt x="44864" y="22491"/>
                  </a:lnTo>
                  <a:lnTo>
                    <a:pt x="43102" y="31244"/>
                  </a:lnTo>
                  <a:lnTo>
                    <a:pt x="38300" y="38394"/>
                  </a:lnTo>
                  <a:lnTo>
                    <a:pt x="31180" y="43214"/>
                  </a:lnTo>
                  <a:lnTo>
                    <a:pt x="22468" y="44982"/>
                  </a:lnTo>
                  <a:lnTo>
                    <a:pt x="13724" y="43214"/>
                  </a:lnTo>
                  <a:lnTo>
                    <a:pt x="6582" y="38394"/>
                  </a:lnTo>
                  <a:lnTo>
                    <a:pt x="1766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3" name="object 543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3294577" y="4970044"/>
              <a:ext cx="44864" cy="44982"/>
            </a:xfrm>
            <a:prstGeom prst="rect">
              <a:avLst/>
            </a:prstGeom>
          </p:spPr>
        </p:pic>
        <p:pic>
          <p:nvPicPr>
            <p:cNvPr id="544" name="object 544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3266753" y="4961732"/>
              <a:ext cx="49391" cy="49536"/>
            </a:xfrm>
            <a:prstGeom prst="rect">
              <a:avLst/>
            </a:prstGeom>
          </p:spPr>
        </p:pic>
        <p:sp>
          <p:nvSpPr>
            <p:cNvPr id="545" name="object 545"/>
            <p:cNvSpPr/>
            <p:nvPr/>
          </p:nvSpPr>
          <p:spPr>
            <a:xfrm>
              <a:off x="3266753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2" y="7252"/>
                  </a:lnTo>
                  <a:lnTo>
                    <a:pt x="15102" y="1945"/>
                  </a:lnTo>
                  <a:lnTo>
                    <a:pt x="24726" y="0"/>
                  </a:lnTo>
                  <a:lnTo>
                    <a:pt x="34325" y="1945"/>
                  </a:lnTo>
                  <a:lnTo>
                    <a:pt x="42165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5" y="42283"/>
                  </a:lnTo>
                  <a:lnTo>
                    <a:pt x="34325" y="47590"/>
                  </a:lnTo>
                  <a:lnTo>
                    <a:pt x="24726" y="49535"/>
                  </a:lnTo>
                  <a:lnTo>
                    <a:pt x="15102" y="47590"/>
                  </a:lnTo>
                  <a:lnTo>
                    <a:pt x="7242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6" name="object 546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3238942" y="4953433"/>
              <a:ext cx="53894" cy="54065"/>
            </a:xfrm>
            <a:prstGeom prst="rect">
              <a:avLst/>
            </a:prstGeom>
          </p:spPr>
        </p:pic>
        <p:sp>
          <p:nvSpPr>
            <p:cNvPr id="547" name="object 547"/>
            <p:cNvSpPr/>
            <p:nvPr/>
          </p:nvSpPr>
          <p:spPr>
            <a:xfrm>
              <a:off x="3238941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1" y="7919"/>
                  </a:lnTo>
                  <a:lnTo>
                    <a:pt x="16475" y="2124"/>
                  </a:lnTo>
                  <a:lnTo>
                    <a:pt x="26971" y="0"/>
                  </a:lnTo>
                  <a:lnTo>
                    <a:pt x="37450" y="2124"/>
                  </a:lnTo>
                  <a:lnTo>
                    <a:pt x="46008" y="7919"/>
                  </a:lnTo>
                  <a:lnTo>
                    <a:pt x="51778" y="16511"/>
                  </a:lnTo>
                  <a:lnTo>
                    <a:pt x="53894" y="27032"/>
                  </a:lnTo>
                  <a:lnTo>
                    <a:pt x="51778" y="37553"/>
                  </a:lnTo>
                  <a:lnTo>
                    <a:pt x="46008" y="46145"/>
                  </a:lnTo>
                  <a:lnTo>
                    <a:pt x="37450" y="51940"/>
                  </a:lnTo>
                  <a:lnTo>
                    <a:pt x="26971" y="54064"/>
                  </a:lnTo>
                  <a:lnTo>
                    <a:pt x="16475" y="51940"/>
                  </a:lnTo>
                  <a:lnTo>
                    <a:pt x="7901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8" name="object 548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3211117" y="4945120"/>
              <a:ext cx="58422" cy="58618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3211117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2" y="8587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14"/>
                  </a:lnTo>
                  <a:lnTo>
                    <a:pt x="49873" y="50030"/>
                  </a:lnTo>
                  <a:lnTo>
                    <a:pt x="40594" y="56314"/>
                  </a:lnTo>
                  <a:lnTo>
                    <a:pt x="29229" y="58618"/>
                  </a:lnTo>
                  <a:lnTo>
                    <a:pt x="17853" y="56314"/>
                  </a:lnTo>
                  <a:lnTo>
                    <a:pt x="8562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0" name="object 550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3183305" y="4936820"/>
              <a:ext cx="62924" cy="63148"/>
            </a:xfrm>
            <a:prstGeom prst="rect">
              <a:avLst/>
            </a:prstGeom>
          </p:spPr>
        </p:pic>
        <p:sp>
          <p:nvSpPr>
            <p:cNvPr id="551" name="object 551"/>
            <p:cNvSpPr/>
            <p:nvPr/>
          </p:nvSpPr>
          <p:spPr>
            <a:xfrm>
              <a:off x="3183305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2" name="object 552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3294577" y="5125252"/>
              <a:ext cx="44864" cy="45018"/>
            </a:xfrm>
            <a:prstGeom prst="rect">
              <a:avLst/>
            </a:prstGeom>
          </p:spPr>
        </p:pic>
        <p:sp>
          <p:nvSpPr>
            <p:cNvPr id="553" name="object 553"/>
            <p:cNvSpPr/>
            <p:nvPr/>
          </p:nvSpPr>
          <p:spPr>
            <a:xfrm>
              <a:off x="3294578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6" y="13762"/>
                  </a:lnTo>
                  <a:lnTo>
                    <a:pt x="6582" y="6601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0" y="1771"/>
                  </a:lnTo>
                  <a:lnTo>
                    <a:pt x="38300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300" y="38430"/>
                  </a:lnTo>
                  <a:lnTo>
                    <a:pt x="31180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30"/>
                  </a:lnTo>
                  <a:lnTo>
                    <a:pt x="1766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4" name="object 554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3266753" y="5130011"/>
              <a:ext cx="49391" cy="49547"/>
            </a:xfrm>
            <a:prstGeom prst="rect">
              <a:avLst/>
            </a:prstGeom>
          </p:spPr>
        </p:pic>
        <p:sp>
          <p:nvSpPr>
            <p:cNvPr id="555" name="object 555"/>
            <p:cNvSpPr/>
            <p:nvPr/>
          </p:nvSpPr>
          <p:spPr>
            <a:xfrm>
              <a:off x="3266753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5" y="1949"/>
                  </a:lnTo>
                  <a:lnTo>
                    <a:pt x="42165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18"/>
                  </a:lnTo>
                  <a:lnTo>
                    <a:pt x="42165" y="42291"/>
                  </a:lnTo>
                  <a:lnTo>
                    <a:pt x="34325" y="47600"/>
                  </a:lnTo>
                  <a:lnTo>
                    <a:pt x="24726" y="49547"/>
                  </a:lnTo>
                  <a:lnTo>
                    <a:pt x="15102" y="47600"/>
                  </a:lnTo>
                  <a:lnTo>
                    <a:pt x="7242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6" name="object 556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3238942" y="5134758"/>
              <a:ext cx="53894" cy="54088"/>
            </a:xfrm>
            <a:prstGeom prst="rect">
              <a:avLst/>
            </a:prstGeom>
          </p:spPr>
        </p:pic>
        <p:sp>
          <p:nvSpPr>
            <p:cNvPr id="557" name="object 557"/>
            <p:cNvSpPr/>
            <p:nvPr/>
          </p:nvSpPr>
          <p:spPr>
            <a:xfrm>
              <a:off x="3238941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1" y="7926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0" y="2126"/>
                  </a:lnTo>
                  <a:lnTo>
                    <a:pt x="46008" y="7926"/>
                  </a:lnTo>
                  <a:lnTo>
                    <a:pt x="51778" y="16527"/>
                  </a:lnTo>
                  <a:lnTo>
                    <a:pt x="53894" y="27056"/>
                  </a:lnTo>
                  <a:lnTo>
                    <a:pt x="51778" y="37577"/>
                  </a:lnTo>
                  <a:lnTo>
                    <a:pt x="46008" y="46170"/>
                  </a:lnTo>
                  <a:lnTo>
                    <a:pt x="37450" y="51964"/>
                  </a:lnTo>
                  <a:lnTo>
                    <a:pt x="26971" y="54089"/>
                  </a:lnTo>
                  <a:lnTo>
                    <a:pt x="16475" y="51964"/>
                  </a:lnTo>
                  <a:lnTo>
                    <a:pt x="7901" y="46170"/>
                  </a:lnTo>
                  <a:lnTo>
                    <a:pt x="2120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8" name="object 558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3211117" y="5139515"/>
              <a:ext cx="58422" cy="58606"/>
            </a:xfrm>
            <a:prstGeom prst="rect">
              <a:avLst/>
            </a:prstGeom>
          </p:spPr>
        </p:pic>
        <p:sp>
          <p:nvSpPr>
            <p:cNvPr id="559" name="object 559"/>
            <p:cNvSpPr/>
            <p:nvPr/>
          </p:nvSpPr>
          <p:spPr>
            <a:xfrm>
              <a:off x="321111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17"/>
                  </a:lnTo>
                  <a:lnTo>
                    <a:pt x="49873" y="50026"/>
                  </a:lnTo>
                  <a:lnTo>
                    <a:pt x="40594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60" name="object 560"/>
            <p:cNvSpPr/>
            <p:nvPr/>
          </p:nvSpPr>
          <p:spPr>
            <a:xfrm>
              <a:off x="3183305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1" name="object 561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3183305" y="5144274"/>
              <a:ext cx="62924" cy="63148"/>
            </a:xfrm>
            <a:prstGeom prst="rect">
              <a:avLst/>
            </a:prstGeom>
          </p:spPr>
        </p:pic>
        <p:pic>
          <p:nvPicPr>
            <p:cNvPr id="562" name="object 562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3295958" y="5297435"/>
              <a:ext cx="44865" cy="45017"/>
            </a:xfrm>
            <a:prstGeom prst="rect">
              <a:avLst/>
            </a:prstGeom>
          </p:spPr>
        </p:pic>
        <p:sp>
          <p:nvSpPr>
            <p:cNvPr id="563" name="object 563"/>
            <p:cNvSpPr/>
            <p:nvPr/>
          </p:nvSpPr>
          <p:spPr>
            <a:xfrm>
              <a:off x="3295958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0" y="6590"/>
                  </a:lnTo>
                  <a:lnTo>
                    <a:pt x="13704" y="1768"/>
                  </a:lnTo>
                  <a:lnTo>
                    <a:pt x="22444" y="0"/>
                  </a:lnTo>
                  <a:lnTo>
                    <a:pt x="31160" y="1768"/>
                  </a:lnTo>
                  <a:lnTo>
                    <a:pt x="38288" y="6590"/>
                  </a:lnTo>
                  <a:lnTo>
                    <a:pt x="43098" y="13747"/>
                  </a:lnTo>
                  <a:lnTo>
                    <a:pt x="44864" y="22515"/>
                  </a:lnTo>
                  <a:lnTo>
                    <a:pt x="43098" y="31270"/>
                  </a:lnTo>
                  <a:lnTo>
                    <a:pt x="38288" y="38424"/>
                  </a:lnTo>
                  <a:lnTo>
                    <a:pt x="31160" y="43248"/>
                  </a:lnTo>
                  <a:lnTo>
                    <a:pt x="22444" y="45018"/>
                  </a:lnTo>
                  <a:lnTo>
                    <a:pt x="13704" y="43248"/>
                  </a:lnTo>
                  <a:lnTo>
                    <a:pt x="6570" y="38424"/>
                  </a:lnTo>
                  <a:lnTo>
                    <a:pt x="1762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4" name="object 564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3267798" y="5311011"/>
              <a:ext cx="49380" cy="49535"/>
            </a:xfrm>
            <a:prstGeom prst="rect">
              <a:avLst/>
            </a:prstGeom>
          </p:spPr>
        </p:pic>
        <p:sp>
          <p:nvSpPr>
            <p:cNvPr id="565" name="object 565"/>
            <p:cNvSpPr/>
            <p:nvPr/>
          </p:nvSpPr>
          <p:spPr>
            <a:xfrm>
              <a:off x="3267798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4"/>
                  </a:lnTo>
                  <a:lnTo>
                    <a:pt x="7230" y="7252"/>
                  </a:lnTo>
                  <a:lnTo>
                    <a:pt x="15082" y="1945"/>
                  </a:lnTo>
                  <a:lnTo>
                    <a:pt x="24701" y="0"/>
                  </a:lnTo>
                  <a:lnTo>
                    <a:pt x="34302" y="1945"/>
                  </a:lnTo>
                  <a:lnTo>
                    <a:pt x="42147" y="7252"/>
                  </a:lnTo>
                  <a:lnTo>
                    <a:pt x="47438" y="15124"/>
                  </a:lnTo>
                  <a:lnTo>
                    <a:pt x="49379" y="24767"/>
                  </a:lnTo>
                  <a:lnTo>
                    <a:pt x="47438" y="34411"/>
                  </a:lnTo>
                  <a:lnTo>
                    <a:pt x="42147" y="42283"/>
                  </a:lnTo>
                  <a:lnTo>
                    <a:pt x="34302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6" name="object 566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3239637" y="5324575"/>
              <a:ext cx="53894" cy="54077"/>
            </a:xfrm>
            <a:prstGeom prst="rect">
              <a:avLst/>
            </a:prstGeom>
          </p:spPr>
        </p:pic>
        <p:sp>
          <p:nvSpPr>
            <p:cNvPr id="567" name="object 567"/>
            <p:cNvSpPr/>
            <p:nvPr/>
          </p:nvSpPr>
          <p:spPr>
            <a:xfrm>
              <a:off x="323963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7"/>
                  </a:lnTo>
                  <a:lnTo>
                    <a:pt x="7891" y="7920"/>
                  </a:lnTo>
                  <a:lnTo>
                    <a:pt x="16459" y="2125"/>
                  </a:lnTo>
                  <a:lnTo>
                    <a:pt x="26959" y="0"/>
                  </a:lnTo>
                  <a:lnTo>
                    <a:pt x="37440" y="2125"/>
                  </a:lnTo>
                  <a:lnTo>
                    <a:pt x="46002" y="7920"/>
                  </a:lnTo>
                  <a:lnTo>
                    <a:pt x="51777" y="16517"/>
                  </a:lnTo>
                  <a:lnTo>
                    <a:pt x="53895" y="27044"/>
                  </a:lnTo>
                  <a:lnTo>
                    <a:pt x="51777" y="37565"/>
                  </a:lnTo>
                  <a:lnTo>
                    <a:pt x="46002" y="46158"/>
                  </a:lnTo>
                  <a:lnTo>
                    <a:pt x="37440" y="51952"/>
                  </a:lnTo>
                  <a:lnTo>
                    <a:pt x="26959" y="54077"/>
                  </a:lnTo>
                  <a:lnTo>
                    <a:pt x="16459" y="51952"/>
                  </a:lnTo>
                  <a:lnTo>
                    <a:pt x="7891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8" name="object 568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3211465" y="5338140"/>
              <a:ext cx="58422" cy="58619"/>
            </a:xfrm>
            <a:prstGeom prst="rect">
              <a:avLst/>
            </a:prstGeom>
          </p:spPr>
        </p:pic>
        <p:sp>
          <p:nvSpPr>
            <p:cNvPr id="569" name="object 569"/>
            <p:cNvSpPr/>
            <p:nvPr/>
          </p:nvSpPr>
          <p:spPr>
            <a:xfrm>
              <a:off x="3211465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6" y="17909"/>
                  </a:lnTo>
                  <a:lnTo>
                    <a:pt x="58422" y="29321"/>
                  </a:lnTo>
                  <a:lnTo>
                    <a:pt x="56126" y="40724"/>
                  </a:lnTo>
                  <a:lnTo>
                    <a:pt x="49867" y="50037"/>
                  </a:lnTo>
                  <a:lnTo>
                    <a:pt x="40584" y="56316"/>
                  </a:lnTo>
                  <a:lnTo>
                    <a:pt x="29217" y="58618"/>
                  </a:lnTo>
                  <a:lnTo>
                    <a:pt x="17848" y="56316"/>
                  </a:lnTo>
                  <a:lnTo>
                    <a:pt x="8560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0" name="object 570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3183305" y="5351716"/>
              <a:ext cx="62924" cy="63124"/>
            </a:xfrm>
            <a:prstGeom prst="rect">
              <a:avLst/>
            </a:prstGeom>
          </p:spPr>
        </p:pic>
        <p:sp>
          <p:nvSpPr>
            <p:cNvPr id="571" name="object 571"/>
            <p:cNvSpPr/>
            <p:nvPr/>
          </p:nvSpPr>
          <p:spPr>
            <a:xfrm>
              <a:off x="3183305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2"/>
                  </a:lnTo>
                  <a:lnTo>
                    <a:pt x="53720" y="53890"/>
                  </a:lnTo>
                  <a:lnTo>
                    <a:pt x="43724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2" name="object 572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3266753" y="5473645"/>
              <a:ext cx="75695" cy="72480"/>
            </a:xfrm>
            <a:prstGeom prst="rect">
              <a:avLst/>
            </a:prstGeom>
          </p:spPr>
        </p:pic>
        <p:sp>
          <p:nvSpPr>
            <p:cNvPr id="573" name="object 573"/>
            <p:cNvSpPr/>
            <p:nvPr/>
          </p:nvSpPr>
          <p:spPr>
            <a:xfrm>
              <a:off x="3266753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34"/>
                  </a:lnTo>
                  <a:lnTo>
                    <a:pt x="7242" y="7261"/>
                  </a:lnTo>
                  <a:lnTo>
                    <a:pt x="15102" y="1948"/>
                  </a:lnTo>
                  <a:lnTo>
                    <a:pt x="24726" y="0"/>
                  </a:lnTo>
                  <a:lnTo>
                    <a:pt x="34325" y="1948"/>
                  </a:lnTo>
                  <a:lnTo>
                    <a:pt x="42165" y="7261"/>
                  </a:lnTo>
                  <a:lnTo>
                    <a:pt x="47452" y="15134"/>
                  </a:lnTo>
                  <a:lnTo>
                    <a:pt x="49391" y="24767"/>
                  </a:lnTo>
                  <a:lnTo>
                    <a:pt x="47452" y="34406"/>
                  </a:lnTo>
                  <a:lnTo>
                    <a:pt x="42165" y="42279"/>
                  </a:lnTo>
                  <a:lnTo>
                    <a:pt x="34325" y="47588"/>
                  </a:lnTo>
                  <a:lnTo>
                    <a:pt x="24726" y="49535"/>
                  </a:lnTo>
                  <a:lnTo>
                    <a:pt x="15102" y="47588"/>
                  </a:lnTo>
                  <a:lnTo>
                    <a:pt x="7242" y="42279"/>
                  </a:lnTo>
                  <a:lnTo>
                    <a:pt x="1943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4" name="object 574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3238942" y="5516502"/>
              <a:ext cx="53894" cy="54076"/>
            </a:xfrm>
            <a:prstGeom prst="rect">
              <a:avLst/>
            </a:prstGeom>
          </p:spPr>
        </p:pic>
        <p:sp>
          <p:nvSpPr>
            <p:cNvPr id="575" name="object 575"/>
            <p:cNvSpPr/>
            <p:nvPr/>
          </p:nvSpPr>
          <p:spPr>
            <a:xfrm>
              <a:off x="3238941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1" y="7925"/>
                  </a:lnTo>
                  <a:lnTo>
                    <a:pt x="16475" y="2126"/>
                  </a:lnTo>
                  <a:lnTo>
                    <a:pt x="26971" y="0"/>
                  </a:lnTo>
                  <a:lnTo>
                    <a:pt x="37450" y="2126"/>
                  </a:lnTo>
                  <a:lnTo>
                    <a:pt x="46008" y="7925"/>
                  </a:lnTo>
                  <a:lnTo>
                    <a:pt x="51778" y="16522"/>
                  </a:lnTo>
                  <a:lnTo>
                    <a:pt x="53894" y="27044"/>
                  </a:lnTo>
                  <a:lnTo>
                    <a:pt x="51778" y="37565"/>
                  </a:lnTo>
                  <a:lnTo>
                    <a:pt x="46008" y="46158"/>
                  </a:lnTo>
                  <a:lnTo>
                    <a:pt x="37450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6" name="object 576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3211117" y="5536415"/>
              <a:ext cx="58422" cy="58619"/>
            </a:xfrm>
            <a:prstGeom prst="rect">
              <a:avLst/>
            </a:prstGeom>
          </p:spPr>
        </p:pic>
        <p:sp>
          <p:nvSpPr>
            <p:cNvPr id="577" name="object 577"/>
            <p:cNvSpPr/>
            <p:nvPr/>
          </p:nvSpPr>
          <p:spPr>
            <a:xfrm>
              <a:off x="3211117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9"/>
                  </a:lnTo>
                  <a:lnTo>
                    <a:pt x="49873" y="50041"/>
                  </a:lnTo>
                  <a:lnTo>
                    <a:pt x="40594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8" name="object 578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3183305" y="5556352"/>
              <a:ext cx="62924" cy="63148"/>
            </a:xfrm>
            <a:prstGeom prst="rect">
              <a:avLst/>
            </a:prstGeom>
          </p:spPr>
        </p:pic>
        <p:sp>
          <p:nvSpPr>
            <p:cNvPr id="579" name="object 579"/>
            <p:cNvSpPr/>
            <p:nvPr/>
          </p:nvSpPr>
          <p:spPr>
            <a:xfrm>
              <a:off x="3183305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0" name="object 580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3457775" y="5476652"/>
              <a:ext cx="44865" cy="45017"/>
            </a:xfrm>
            <a:prstGeom prst="rect">
              <a:avLst/>
            </a:prstGeom>
          </p:spPr>
        </p:pic>
        <p:sp>
          <p:nvSpPr>
            <p:cNvPr id="581" name="object 581"/>
            <p:cNvSpPr/>
            <p:nvPr/>
          </p:nvSpPr>
          <p:spPr>
            <a:xfrm>
              <a:off x="3457775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0" y="13757"/>
                  </a:lnTo>
                  <a:lnTo>
                    <a:pt x="6565" y="6600"/>
                  </a:lnTo>
                  <a:lnTo>
                    <a:pt x="13698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75"/>
                  </a:lnTo>
                  <a:lnTo>
                    <a:pt x="38297" y="38428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698" y="43250"/>
                  </a:lnTo>
                  <a:lnTo>
                    <a:pt x="6565" y="38428"/>
                  </a:lnTo>
                  <a:lnTo>
                    <a:pt x="1760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2" name="object 582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3438742" y="5496589"/>
              <a:ext cx="49380" cy="49536"/>
            </a:xfrm>
            <a:prstGeom prst="rect">
              <a:avLst/>
            </a:prstGeom>
          </p:spPr>
        </p:pic>
        <p:sp>
          <p:nvSpPr>
            <p:cNvPr id="583" name="object 583"/>
            <p:cNvSpPr/>
            <p:nvPr/>
          </p:nvSpPr>
          <p:spPr>
            <a:xfrm>
              <a:off x="3438742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9" y="7261"/>
                  </a:lnTo>
                  <a:lnTo>
                    <a:pt x="15077" y="1948"/>
                  </a:lnTo>
                  <a:lnTo>
                    <a:pt x="24689" y="0"/>
                  </a:lnTo>
                  <a:lnTo>
                    <a:pt x="34302" y="1948"/>
                  </a:lnTo>
                  <a:lnTo>
                    <a:pt x="42150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06"/>
                  </a:lnTo>
                  <a:lnTo>
                    <a:pt x="42150" y="42279"/>
                  </a:lnTo>
                  <a:lnTo>
                    <a:pt x="34302" y="47588"/>
                  </a:lnTo>
                  <a:lnTo>
                    <a:pt x="24689" y="49535"/>
                  </a:lnTo>
                  <a:lnTo>
                    <a:pt x="15077" y="47588"/>
                  </a:lnTo>
                  <a:lnTo>
                    <a:pt x="7229" y="42279"/>
                  </a:lnTo>
                  <a:lnTo>
                    <a:pt x="1939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4" name="object 584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3419708" y="5516502"/>
              <a:ext cx="53894" cy="54076"/>
            </a:xfrm>
            <a:prstGeom prst="rect">
              <a:avLst/>
            </a:prstGeom>
          </p:spPr>
        </p:pic>
        <p:sp>
          <p:nvSpPr>
            <p:cNvPr id="585" name="object 585"/>
            <p:cNvSpPr/>
            <p:nvPr/>
          </p:nvSpPr>
          <p:spPr>
            <a:xfrm>
              <a:off x="3419708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2"/>
                  </a:lnTo>
                  <a:lnTo>
                    <a:pt x="7889" y="7925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2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8"/>
                  </a:lnTo>
                  <a:lnTo>
                    <a:pt x="37440" y="51952"/>
                  </a:lnTo>
                  <a:lnTo>
                    <a:pt x="26947" y="54077"/>
                  </a:lnTo>
                  <a:lnTo>
                    <a:pt x="16454" y="51952"/>
                  </a:lnTo>
                  <a:lnTo>
                    <a:pt x="7889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6" name="object 586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3400675" y="5536415"/>
              <a:ext cx="58409" cy="58619"/>
            </a:xfrm>
            <a:prstGeom prst="rect">
              <a:avLst/>
            </a:prstGeom>
          </p:spPr>
        </p:pic>
        <p:sp>
          <p:nvSpPr>
            <p:cNvPr id="587" name="object 587"/>
            <p:cNvSpPr/>
            <p:nvPr/>
          </p:nvSpPr>
          <p:spPr>
            <a:xfrm>
              <a:off x="3400675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9"/>
                  </a:lnTo>
                  <a:lnTo>
                    <a:pt x="49858" y="50041"/>
                  </a:lnTo>
                  <a:lnTo>
                    <a:pt x="40572" y="56317"/>
                  </a:lnTo>
                  <a:lnTo>
                    <a:pt x="29193" y="58618"/>
                  </a:lnTo>
                  <a:lnTo>
                    <a:pt x="17832" y="56317"/>
                  </a:lnTo>
                  <a:lnTo>
                    <a:pt x="8553" y="50041"/>
                  </a:lnTo>
                  <a:lnTo>
                    <a:pt x="2295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8" name="object 588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3381640" y="5556352"/>
              <a:ext cx="62925" cy="63148"/>
            </a:xfrm>
            <a:prstGeom prst="rect">
              <a:avLst/>
            </a:prstGeom>
          </p:spPr>
        </p:pic>
        <p:sp>
          <p:nvSpPr>
            <p:cNvPr id="589" name="object 589"/>
            <p:cNvSpPr/>
            <p:nvPr/>
          </p:nvSpPr>
          <p:spPr>
            <a:xfrm>
              <a:off x="3381640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3" y="53897"/>
                  </a:lnTo>
                  <a:lnTo>
                    <a:pt x="43709" y="60665"/>
                  </a:lnTo>
                  <a:lnTo>
                    <a:pt x="31450" y="63148"/>
                  </a:lnTo>
                  <a:lnTo>
                    <a:pt x="19216" y="60665"/>
                  </a:lnTo>
                  <a:lnTo>
                    <a:pt x="9218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0" name="object 590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3630797" y="5476652"/>
              <a:ext cx="44864" cy="45017"/>
            </a:xfrm>
            <a:prstGeom prst="rect">
              <a:avLst/>
            </a:prstGeom>
          </p:spPr>
        </p:pic>
        <p:sp>
          <p:nvSpPr>
            <p:cNvPr id="591" name="object 591"/>
            <p:cNvSpPr/>
            <p:nvPr/>
          </p:nvSpPr>
          <p:spPr>
            <a:xfrm>
              <a:off x="3630797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57"/>
                  </a:lnTo>
                  <a:lnTo>
                    <a:pt x="6570" y="6600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0"/>
                  </a:lnTo>
                  <a:lnTo>
                    <a:pt x="43102" y="13757"/>
                  </a:lnTo>
                  <a:lnTo>
                    <a:pt x="44864" y="22515"/>
                  </a:lnTo>
                  <a:lnTo>
                    <a:pt x="43102" y="31275"/>
                  </a:lnTo>
                  <a:lnTo>
                    <a:pt x="38297" y="38428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28"/>
                  </a:lnTo>
                  <a:lnTo>
                    <a:pt x="1762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2" name="object 592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3620566" y="5496589"/>
              <a:ext cx="49378" cy="49536"/>
            </a:xfrm>
            <a:prstGeom prst="rect">
              <a:avLst/>
            </a:prstGeom>
          </p:spPr>
        </p:pic>
        <p:sp>
          <p:nvSpPr>
            <p:cNvPr id="593" name="object 593"/>
            <p:cNvSpPr/>
            <p:nvPr/>
          </p:nvSpPr>
          <p:spPr>
            <a:xfrm>
              <a:off x="3620566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34"/>
                  </a:lnTo>
                  <a:lnTo>
                    <a:pt x="7229" y="7261"/>
                  </a:lnTo>
                  <a:lnTo>
                    <a:pt x="15077" y="1948"/>
                  </a:lnTo>
                  <a:lnTo>
                    <a:pt x="24689" y="0"/>
                  </a:lnTo>
                  <a:lnTo>
                    <a:pt x="34302" y="1948"/>
                  </a:lnTo>
                  <a:lnTo>
                    <a:pt x="42150" y="7261"/>
                  </a:lnTo>
                  <a:lnTo>
                    <a:pt x="47440" y="15134"/>
                  </a:lnTo>
                  <a:lnTo>
                    <a:pt x="49379" y="24767"/>
                  </a:lnTo>
                  <a:lnTo>
                    <a:pt x="47440" y="34406"/>
                  </a:lnTo>
                  <a:lnTo>
                    <a:pt x="42150" y="42279"/>
                  </a:lnTo>
                  <a:lnTo>
                    <a:pt x="34302" y="47588"/>
                  </a:lnTo>
                  <a:lnTo>
                    <a:pt x="24689" y="49535"/>
                  </a:lnTo>
                  <a:lnTo>
                    <a:pt x="15077" y="47588"/>
                  </a:lnTo>
                  <a:lnTo>
                    <a:pt x="7229" y="42279"/>
                  </a:lnTo>
                  <a:lnTo>
                    <a:pt x="1939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94" name="object 594"/>
            <p:cNvSpPr/>
            <p:nvPr/>
          </p:nvSpPr>
          <p:spPr>
            <a:xfrm>
              <a:off x="3610322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2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8" y="2126"/>
                  </a:lnTo>
                  <a:lnTo>
                    <a:pt x="46021" y="7925"/>
                  </a:lnTo>
                  <a:lnTo>
                    <a:pt x="51800" y="16522"/>
                  </a:lnTo>
                  <a:lnTo>
                    <a:pt x="53919" y="27044"/>
                  </a:lnTo>
                  <a:lnTo>
                    <a:pt x="51800" y="37565"/>
                  </a:lnTo>
                  <a:lnTo>
                    <a:pt x="46021" y="46158"/>
                  </a:lnTo>
                  <a:lnTo>
                    <a:pt x="37448" y="51952"/>
                  </a:lnTo>
                  <a:lnTo>
                    <a:pt x="26947" y="54077"/>
                  </a:lnTo>
                  <a:lnTo>
                    <a:pt x="16459" y="51952"/>
                  </a:lnTo>
                  <a:lnTo>
                    <a:pt x="7894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5" name="object 595"/>
            <p:cNvPicPr/>
            <p:nvPr/>
          </p:nvPicPr>
          <p:blipFill>
            <a:blip r:embed="rId288" cstate="print"/>
            <a:stretch>
              <a:fillRect/>
            </a:stretch>
          </p:blipFill>
          <p:spPr>
            <a:xfrm>
              <a:off x="3610323" y="5516502"/>
              <a:ext cx="53919" cy="54076"/>
            </a:xfrm>
            <a:prstGeom prst="rect">
              <a:avLst/>
            </a:prstGeom>
          </p:spPr>
        </p:pic>
        <p:pic>
          <p:nvPicPr>
            <p:cNvPr id="596" name="object 596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3600091" y="5536415"/>
              <a:ext cx="58433" cy="58619"/>
            </a:xfrm>
            <a:prstGeom prst="rect">
              <a:avLst/>
            </a:prstGeom>
          </p:spPr>
        </p:pic>
        <p:sp>
          <p:nvSpPr>
            <p:cNvPr id="597" name="object 597"/>
            <p:cNvSpPr/>
            <p:nvPr/>
          </p:nvSpPr>
          <p:spPr>
            <a:xfrm>
              <a:off x="3600091" y="5536415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6" y="17909"/>
                  </a:lnTo>
                  <a:lnTo>
                    <a:pt x="8557" y="8589"/>
                  </a:lnTo>
                  <a:lnTo>
                    <a:pt x="17838" y="2304"/>
                  </a:lnTo>
                  <a:lnTo>
                    <a:pt x="29193" y="0"/>
                  </a:lnTo>
                  <a:lnTo>
                    <a:pt x="40576" y="2304"/>
                  </a:lnTo>
                  <a:lnTo>
                    <a:pt x="49870" y="8589"/>
                  </a:lnTo>
                  <a:lnTo>
                    <a:pt x="56136" y="17909"/>
                  </a:lnTo>
                  <a:lnTo>
                    <a:pt x="58434" y="29321"/>
                  </a:lnTo>
                  <a:lnTo>
                    <a:pt x="56136" y="40729"/>
                  </a:lnTo>
                  <a:lnTo>
                    <a:pt x="49870" y="50041"/>
                  </a:lnTo>
                  <a:lnTo>
                    <a:pt x="40576" y="56317"/>
                  </a:lnTo>
                  <a:lnTo>
                    <a:pt x="29193" y="58618"/>
                  </a:lnTo>
                  <a:lnTo>
                    <a:pt x="17838" y="56317"/>
                  </a:lnTo>
                  <a:lnTo>
                    <a:pt x="8557" y="50041"/>
                  </a:lnTo>
                  <a:lnTo>
                    <a:pt x="2296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8" name="object 598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3589859" y="5556352"/>
              <a:ext cx="62950" cy="63148"/>
            </a:xfrm>
            <a:prstGeom prst="rect">
              <a:avLst/>
            </a:prstGeom>
          </p:spPr>
        </p:pic>
        <p:sp>
          <p:nvSpPr>
            <p:cNvPr id="599" name="object 599"/>
            <p:cNvSpPr/>
            <p:nvPr/>
          </p:nvSpPr>
          <p:spPr>
            <a:xfrm>
              <a:off x="3589859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5"/>
                  </a:lnTo>
                  <a:lnTo>
                    <a:pt x="60474" y="19281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0" name="object 600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3799579" y="5476652"/>
              <a:ext cx="44900" cy="45017"/>
            </a:xfrm>
            <a:prstGeom prst="rect">
              <a:avLst/>
            </a:prstGeom>
          </p:spPr>
        </p:pic>
        <p:sp>
          <p:nvSpPr>
            <p:cNvPr id="601" name="object 601"/>
            <p:cNvSpPr/>
            <p:nvPr/>
          </p:nvSpPr>
          <p:spPr>
            <a:xfrm>
              <a:off x="3799579" y="54766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57"/>
                  </a:lnTo>
                  <a:lnTo>
                    <a:pt x="6582" y="6600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91" y="1771"/>
                  </a:lnTo>
                  <a:lnTo>
                    <a:pt x="38322" y="6600"/>
                  </a:lnTo>
                  <a:lnTo>
                    <a:pt x="43134" y="13757"/>
                  </a:lnTo>
                  <a:lnTo>
                    <a:pt x="44900" y="22515"/>
                  </a:lnTo>
                  <a:lnTo>
                    <a:pt x="43134" y="31275"/>
                  </a:lnTo>
                  <a:lnTo>
                    <a:pt x="38322" y="38428"/>
                  </a:lnTo>
                  <a:lnTo>
                    <a:pt x="31191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28"/>
                  </a:lnTo>
                  <a:lnTo>
                    <a:pt x="1766" y="31275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2" name="object 602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3797081" y="5496589"/>
              <a:ext cx="49415" cy="49536"/>
            </a:xfrm>
            <a:prstGeom prst="rect">
              <a:avLst/>
            </a:prstGeom>
          </p:spPr>
        </p:pic>
        <p:sp>
          <p:nvSpPr>
            <p:cNvPr id="603" name="object 603"/>
            <p:cNvSpPr/>
            <p:nvPr/>
          </p:nvSpPr>
          <p:spPr>
            <a:xfrm>
              <a:off x="3797081" y="549658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34"/>
                  </a:lnTo>
                  <a:lnTo>
                    <a:pt x="7242" y="7261"/>
                  </a:lnTo>
                  <a:lnTo>
                    <a:pt x="15102" y="1948"/>
                  </a:lnTo>
                  <a:lnTo>
                    <a:pt x="24726" y="0"/>
                  </a:lnTo>
                  <a:lnTo>
                    <a:pt x="34328" y="1948"/>
                  </a:lnTo>
                  <a:lnTo>
                    <a:pt x="42177" y="7261"/>
                  </a:lnTo>
                  <a:lnTo>
                    <a:pt x="47473" y="15134"/>
                  </a:lnTo>
                  <a:lnTo>
                    <a:pt x="49415" y="24767"/>
                  </a:lnTo>
                  <a:lnTo>
                    <a:pt x="47473" y="34406"/>
                  </a:lnTo>
                  <a:lnTo>
                    <a:pt x="42177" y="42279"/>
                  </a:lnTo>
                  <a:lnTo>
                    <a:pt x="34328" y="47588"/>
                  </a:lnTo>
                  <a:lnTo>
                    <a:pt x="24726" y="49535"/>
                  </a:lnTo>
                  <a:lnTo>
                    <a:pt x="15102" y="47588"/>
                  </a:lnTo>
                  <a:lnTo>
                    <a:pt x="7242" y="42279"/>
                  </a:lnTo>
                  <a:lnTo>
                    <a:pt x="1943" y="34406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4" name="object 604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3794585" y="5516502"/>
              <a:ext cx="53930" cy="54076"/>
            </a:xfrm>
            <a:prstGeom prst="rect">
              <a:avLst/>
            </a:prstGeom>
          </p:spPr>
        </p:pic>
        <p:sp>
          <p:nvSpPr>
            <p:cNvPr id="605" name="object 605"/>
            <p:cNvSpPr/>
            <p:nvPr/>
          </p:nvSpPr>
          <p:spPr>
            <a:xfrm>
              <a:off x="3794584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22"/>
                  </a:lnTo>
                  <a:lnTo>
                    <a:pt x="7903" y="7925"/>
                  </a:lnTo>
                  <a:lnTo>
                    <a:pt x="16480" y="2126"/>
                  </a:lnTo>
                  <a:lnTo>
                    <a:pt x="26983" y="0"/>
                  </a:lnTo>
                  <a:lnTo>
                    <a:pt x="37471" y="2126"/>
                  </a:lnTo>
                  <a:lnTo>
                    <a:pt x="46036" y="7925"/>
                  </a:lnTo>
                  <a:lnTo>
                    <a:pt x="51812" y="16522"/>
                  </a:lnTo>
                  <a:lnTo>
                    <a:pt x="53931" y="27044"/>
                  </a:lnTo>
                  <a:lnTo>
                    <a:pt x="51812" y="37565"/>
                  </a:lnTo>
                  <a:lnTo>
                    <a:pt x="46036" y="46158"/>
                  </a:lnTo>
                  <a:lnTo>
                    <a:pt x="37471" y="51952"/>
                  </a:lnTo>
                  <a:lnTo>
                    <a:pt x="26983" y="54077"/>
                  </a:lnTo>
                  <a:lnTo>
                    <a:pt x="16480" y="51952"/>
                  </a:lnTo>
                  <a:lnTo>
                    <a:pt x="7903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6" name="object 606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3792086" y="5536414"/>
              <a:ext cx="58446" cy="58619"/>
            </a:xfrm>
            <a:prstGeom prst="rect">
              <a:avLst/>
            </a:prstGeom>
          </p:spPr>
        </p:pic>
        <p:sp>
          <p:nvSpPr>
            <p:cNvPr id="607" name="object 607"/>
            <p:cNvSpPr/>
            <p:nvPr/>
          </p:nvSpPr>
          <p:spPr>
            <a:xfrm>
              <a:off x="3792086" y="5536415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3" y="2304"/>
                  </a:lnTo>
                  <a:lnTo>
                    <a:pt x="49890" y="8589"/>
                  </a:lnTo>
                  <a:lnTo>
                    <a:pt x="56150" y="17909"/>
                  </a:lnTo>
                  <a:lnTo>
                    <a:pt x="58446" y="29321"/>
                  </a:lnTo>
                  <a:lnTo>
                    <a:pt x="56150" y="40729"/>
                  </a:lnTo>
                  <a:lnTo>
                    <a:pt x="49890" y="50041"/>
                  </a:lnTo>
                  <a:lnTo>
                    <a:pt x="40603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8" name="object 608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3789588" y="5556352"/>
              <a:ext cx="62961" cy="63148"/>
            </a:xfrm>
            <a:prstGeom prst="rect">
              <a:avLst/>
            </a:prstGeom>
          </p:spPr>
        </p:pic>
        <p:sp>
          <p:nvSpPr>
            <p:cNvPr id="609" name="object 609"/>
            <p:cNvSpPr/>
            <p:nvPr/>
          </p:nvSpPr>
          <p:spPr>
            <a:xfrm>
              <a:off x="3789588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5"/>
                  </a:lnTo>
                  <a:lnTo>
                    <a:pt x="60490" y="19281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0" name="object 610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3967101" y="5476652"/>
              <a:ext cx="44888" cy="45017"/>
            </a:xfrm>
            <a:prstGeom prst="rect">
              <a:avLst/>
            </a:prstGeom>
          </p:spPr>
        </p:pic>
        <p:sp>
          <p:nvSpPr>
            <p:cNvPr id="611" name="object 611"/>
            <p:cNvSpPr/>
            <p:nvPr/>
          </p:nvSpPr>
          <p:spPr>
            <a:xfrm>
              <a:off x="3967101" y="5476651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3"/>
                  </a:moveTo>
                  <a:lnTo>
                    <a:pt x="1762" y="13747"/>
                  </a:lnTo>
                  <a:lnTo>
                    <a:pt x="6570" y="6594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4" y="1769"/>
                  </a:lnTo>
                  <a:lnTo>
                    <a:pt x="38309" y="6594"/>
                  </a:lnTo>
                  <a:lnTo>
                    <a:pt x="43122" y="13747"/>
                  </a:lnTo>
                  <a:lnTo>
                    <a:pt x="44888" y="22503"/>
                  </a:lnTo>
                  <a:lnTo>
                    <a:pt x="43122" y="31270"/>
                  </a:lnTo>
                  <a:lnTo>
                    <a:pt x="38309" y="38427"/>
                  </a:lnTo>
                  <a:lnTo>
                    <a:pt x="31174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27"/>
                  </a:lnTo>
                  <a:lnTo>
                    <a:pt x="1762" y="31270"/>
                  </a:lnTo>
                  <a:lnTo>
                    <a:pt x="0" y="22503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12" name="object 612"/>
            <p:cNvSpPr/>
            <p:nvPr/>
          </p:nvSpPr>
          <p:spPr>
            <a:xfrm>
              <a:off x="3974451" y="549658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55"/>
                  </a:moveTo>
                  <a:lnTo>
                    <a:pt x="1939" y="15124"/>
                  </a:lnTo>
                  <a:lnTo>
                    <a:pt x="7230" y="7255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6" y="1947"/>
                  </a:lnTo>
                  <a:lnTo>
                    <a:pt x="42168" y="7255"/>
                  </a:lnTo>
                  <a:lnTo>
                    <a:pt x="47462" y="15124"/>
                  </a:lnTo>
                  <a:lnTo>
                    <a:pt x="49403" y="24755"/>
                  </a:lnTo>
                  <a:lnTo>
                    <a:pt x="47462" y="34400"/>
                  </a:lnTo>
                  <a:lnTo>
                    <a:pt x="42168" y="42277"/>
                  </a:lnTo>
                  <a:lnTo>
                    <a:pt x="34316" y="47588"/>
                  </a:lnTo>
                  <a:lnTo>
                    <a:pt x="24701" y="49535"/>
                  </a:lnTo>
                  <a:lnTo>
                    <a:pt x="15082" y="47588"/>
                  </a:lnTo>
                  <a:lnTo>
                    <a:pt x="7230" y="42277"/>
                  </a:lnTo>
                  <a:lnTo>
                    <a:pt x="1939" y="34400"/>
                  </a:lnTo>
                  <a:lnTo>
                    <a:pt x="0" y="2475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3" name="object 613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3974450" y="5496589"/>
              <a:ext cx="49403" cy="49536"/>
            </a:xfrm>
            <a:prstGeom prst="rect">
              <a:avLst/>
            </a:prstGeom>
          </p:spPr>
        </p:pic>
        <p:pic>
          <p:nvPicPr>
            <p:cNvPr id="614" name="object 614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3981811" y="5516502"/>
              <a:ext cx="53906" cy="54076"/>
            </a:xfrm>
            <a:prstGeom prst="rect">
              <a:avLst/>
            </a:prstGeom>
          </p:spPr>
        </p:pic>
        <p:sp>
          <p:nvSpPr>
            <p:cNvPr id="615" name="object 615"/>
            <p:cNvSpPr/>
            <p:nvPr/>
          </p:nvSpPr>
          <p:spPr>
            <a:xfrm>
              <a:off x="3981811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7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2" y="46158"/>
                  </a:lnTo>
                  <a:lnTo>
                    <a:pt x="37447" y="51952"/>
                  </a:lnTo>
                  <a:lnTo>
                    <a:pt x="26959" y="54077"/>
                  </a:lnTo>
                  <a:lnTo>
                    <a:pt x="16465" y="51952"/>
                  </a:lnTo>
                  <a:lnTo>
                    <a:pt x="7895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6" name="object 616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3989161" y="5536415"/>
              <a:ext cx="58422" cy="58619"/>
            </a:xfrm>
            <a:prstGeom prst="rect">
              <a:avLst/>
            </a:prstGeom>
          </p:spPr>
        </p:pic>
        <p:sp>
          <p:nvSpPr>
            <p:cNvPr id="617" name="object 617"/>
            <p:cNvSpPr/>
            <p:nvPr/>
          </p:nvSpPr>
          <p:spPr>
            <a:xfrm>
              <a:off x="3989161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89" y="2304"/>
                  </a:lnTo>
                  <a:lnTo>
                    <a:pt x="49869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9"/>
                  </a:lnTo>
                  <a:lnTo>
                    <a:pt x="49869" y="50041"/>
                  </a:lnTo>
                  <a:lnTo>
                    <a:pt x="40589" y="56317"/>
                  </a:lnTo>
                  <a:lnTo>
                    <a:pt x="29229" y="58618"/>
                  </a:lnTo>
                  <a:lnTo>
                    <a:pt x="17853" y="56317"/>
                  </a:lnTo>
                  <a:lnTo>
                    <a:pt x="8562" y="50041"/>
                  </a:lnTo>
                  <a:lnTo>
                    <a:pt x="2297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8" name="object 618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3996522" y="5556352"/>
              <a:ext cx="62925" cy="63148"/>
            </a:xfrm>
            <a:prstGeom prst="rect">
              <a:avLst/>
            </a:prstGeom>
          </p:spPr>
        </p:pic>
        <p:sp>
          <p:nvSpPr>
            <p:cNvPr id="619" name="object 619"/>
            <p:cNvSpPr/>
            <p:nvPr/>
          </p:nvSpPr>
          <p:spPr>
            <a:xfrm>
              <a:off x="3996522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6" y="53897"/>
                  </a:lnTo>
                  <a:lnTo>
                    <a:pt x="43719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0" name="object 620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4141306" y="5473644"/>
              <a:ext cx="67157" cy="72480"/>
            </a:xfrm>
            <a:prstGeom prst="rect">
              <a:avLst/>
            </a:prstGeom>
          </p:spPr>
        </p:pic>
        <p:sp>
          <p:nvSpPr>
            <p:cNvPr id="621" name="object 621"/>
            <p:cNvSpPr/>
            <p:nvPr/>
          </p:nvSpPr>
          <p:spPr>
            <a:xfrm>
              <a:off x="4159071" y="549658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55"/>
                  </a:moveTo>
                  <a:lnTo>
                    <a:pt x="1941" y="15124"/>
                  </a:lnTo>
                  <a:lnTo>
                    <a:pt x="7236" y="7255"/>
                  </a:lnTo>
                  <a:lnTo>
                    <a:pt x="15092" y="1947"/>
                  </a:lnTo>
                  <a:lnTo>
                    <a:pt x="24713" y="0"/>
                  </a:lnTo>
                  <a:lnTo>
                    <a:pt x="34319" y="1947"/>
                  </a:lnTo>
                  <a:lnTo>
                    <a:pt x="42164" y="7255"/>
                  </a:lnTo>
                  <a:lnTo>
                    <a:pt x="47452" y="15124"/>
                  </a:lnTo>
                  <a:lnTo>
                    <a:pt x="49391" y="24755"/>
                  </a:lnTo>
                  <a:lnTo>
                    <a:pt x="47452" y="34400"/>
                  </a:lnTo>
                  <a:lnTo>
                    <a:pt x="42164" y="42277"/>
                  </a:lnTo>
                  <a:lnTo>
                    <a:pt x="34319" y="47588"/>
                  </a:lnTo>
                  <a:lnTo>
                    <a:pt x="24713" y="49535"/>
                  </a:lnTo>
                  <a:lnTo>
                    <a:pt x="15092" y="47588"/>
                  </a:lnTo>
                  <a:lnTo>
                    <a:pt x="7236" y="42277"/>
                  </a:lnTo>
                  <a:lnTo>
                    <a:pt x="1941" y="34400"/>
                  </a:lnTo>
                  <a:lnTo>
                    <a:pt x="0" y="2475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22" name="object 622"/>
            <p:cNvSpPr/>
            <p:nvPr/>
          </p:nvSpPr>
          <p:spPr>
            <a:xfrm>
              <a:off x="4173830" y="55165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7"/>
                  </a:lnTo>
                  <a:lnTo>
                    <a:pt x="7891" y="7920"/>
                  </a:lnTo>
                  <a:lnTo>
                    <a:pt x="16459" y="2125"/>
                  </a:lnTo>
                  <a:lnTo>
                    <a:pt x="26959" y="0"/>
                  </a:lnTo>
                  <a:lnTo>
                    <a:pt x="37445" y="2125"/>
                  </a:lnTo>
                  <a:lnTo>
                    <a:pt x="46006" y="7920"/>
                  </a:lnTo>
                  <a:lnTo>
                    <a:pt x="51778" y="16517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6" y="46158"/>
                  </a:lnTo>
                  <a:lnTo>
                    <a:pt x="37445" y="51952"/>
                  </a:lnTo>
                  <a:lnTo>
                    <a:pt x="26959" y="54077"/>
                  </a:lnTo>
                  <a:lnTo>
                    <a:pt x="16459" y="51952"/>
                  </a:lnTo>
                  <a:lnTo>
                    <a:pt x="7891" y="46158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3" name="object 623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4173830" y="5516502"/>
              <a:ext cx="53894" cy="54076"/>
            </a:xfrm>
            <a:prstGeom prst="rect">
              <a:avLst/>
            </a:prstGeom>
          </p:spPr>
        </p:pic>
        <p:pic>
          <p:nvPicPr>
            <p:cNvPr id="624" name="object 624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4188577" y="5536415"/>
              <a:ext cx="58397" cy="58619"/>
            </a:xfrm>
            <a:prstGeom prst="rect">
              <a:avLst/>
            </a:prstGeom>
          </p:spPr>
        </p:pic>
        <p:sp>
          <p:nvSpPr>
            <p:cNvPr id="625" name="object 625"/>
            <p:cNvSpPr/>
            <p:nvPr/>
          </p:nvSpPr>
          <p:spPr>
            <a:xfrm>
              <a:off x="4188578" y="55364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3" y="17909"/>
                  </a:lnTo>
                  <a:lnTo>
                    <a:pt x="8550" y="8589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0" y="2304"/>
                  </a:lnTo>
                  <a:lnTo>
                    <a:pt x="49849" y="8589"/>
                  </a:lnTo>
                  <a:lnTo>
                    <a:pt x="56104" y="17909"/>
                  </a:lnTo>
                  <a:lnTo>
                    <a:pt x="58398" y="29321"/>
                  </a:lnTo>
                  <a:lnTo>
                    <a:pt x="56104" y="40729"/>
                  </a:lnTo>
                  <a:lnTo>
                    <a:pt x="49849" y="50041"/>
                  </a:lnTo>
                  <a:lnTo>
                    <a:pt x="40570" y="56317"/>
                  </a:lnTo>
                  <a:lnTo>
                    <a:pt x="29205" y="58618"/>
                  </a:lnTo>
                  <a:lnTo>
                    <a:pt x="17832" y="56317"/>
                  </a:lnTo>
                  <a:lnTo>
                    <a:pt x="8550" y="50041"/>
                  </a:lnTo>
                  <a:lnTo>
                    <a:pt x="2293" y="40729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6" name="object 626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4203335" y="5556352"/>
              <a:ext cx="62903" cy="63148"/>
            </a:xfrm>
            <a:prstGeom prst="rect">
              <a:avLst/>
            </a:prstGeom>
          </p:spPr>
        </p:pic>
        <p:sp>
          <p:nvSpPr>
            <p:cNvPr id="627" name="object 627"/>
            <p:cNvSpPr/>
            <p:nvPr/>
          </p:nvSpPr>
          <p:spPr>
            <a:xfrm>
              <a:off x="4203335" y="555635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68" y="19281"/>
                  </a:lnTo>
                  <a:lnTo>
                    <a:pt x="9204" y="9245"/>
                  </a:lnTo>
                  <a:lnTo>
                    <a:pt x="19200" y="2480"/>
                  </a:lnTo>
                  <a:lnTo>
                    <a:pt x="31450" y="0"/>
                  </a:lnTo>
                  <a:lnTo>
                    <a:pt x="43695" y="2480"/>
                  </a:lnTo>
                  <a:lnTo>
                    <a:pt x="53692" y="9245"/>
                  </a:lnTo>
                  <a:lnTo>
                    <a:pt x="60430" y="19281"/>
                  </a:lnTo>
                  <a:lnTo>
                    <a:pt x="62901" y="31574"/>
                  </a:lnTo>
                  <a:lnTo>
                    <a:pt x="60430" y="43861"/>
                  </a:lnTo>
                  <a:lnTo>
                    <a:pt x="53692" y="53897"/>
                  </a:lnTo>
                  <a:lnTo>
                    <a:pt x="43695" y="60665"/>
                  </a:lnTo>
                  <a:lnTo>
                    <a:pt x="31450" y="63148"/>
                  </a:lnTo>
                  <a:lnTo>
                    <a:pt x="19200" y="60665"/>
                  </a:lnTo>
                  <a:lnTo>
                    <a:pt x="9204" y="53897"/>
                  </a:lnTo>
                  <a:lnTo>
                    <a:pt x="2468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8" name="object 628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3457775" y="5297435"/>
              <a:ext cx="44865" cy="45017"/>
            </a:xfrm>
            <a:prstGeom prst="rect">
              <a:avLst/>
            </a:prstGeom>
          </p:spPr>
        </p:pic>
        <p:sp>
          <p:nvSpPr>
            <p:cNvPr id="629" name="object 629"/>
            <p:cNvSpPr/>
            <p:nvPr/>
          </p:nvSpPr>
          <p:spPr>
            <a:xfrm>
              <a:off x="3457775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0" y="13747"/>
                  </a:lnTo>
                  <a:lnTo>
                    <a:pt x="6565" y="6590"/>
                  </a:lnTo>
                  <a:lnTo>
                    <a:pt x="13698" y="1768"/>
                  </a:lnTo>
                  <a:lnTo>
                    <a:pt x="22444" y="0"/>
                  </a:lnTo>
                  <a:lnTo>
                    <a:pt x="31170" y="1768"/>
                  </a:lnTo>
                  <a:lnTo>
                    <a:pt x="38297" y="6590"/>
                  </a:lnTo>
                  <a:lnTo>
                    <a:pt x="43102" y="13747"/>
                  </a:lnTo>
                  <a:lnTo>
                    <a:pt x="44864" y="22515"/>
                  </a:lnTo>
                  <a:lnTo>
                    <a:pt x="43102" y="31270"/>
                  </a:lnTo>
                  <a:lnTo>
                    <a:pt x="38297" y="38424"/>
                  </a:lnTo>
                  <a:lnTo>
                    <a:pt x="31170" y="43248"/>
                  </a:lnTo>
                  <a:lnTo>
                    <a:pt x="22444" y="45018"/>
                  </a:lnTo>
                  <a:lnTo>
                    <a:pt x="13698" y="43248"/>
                  </a:lnTo>
                  <a:lnTo>
                    <a:pt x="6565" y="38424"/>
                  </a:lnTo>
                  <a:lnTo>
                    <a:pt x="1760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0" name="object 630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3439091" y="5311011"/>
              <a:ext cx="49391" cy="49535"/>
            </a:xfrm>
            <a:prstGeom prst="rect">
              <a:avLst/>
            </a:prstGeom>
          </p:spPr>
        </p:pic>
        <p:sp>
          <p:nvSpPr>
            <p:cNvPr id="631" name="object 631"/>
            <p:cNvSpPr/>
            <p:nvPr/>
          </p:nvSpPr>
          <p:spPr>
            <a:xfrm>
              <a:off x="343909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19" y="1945"/>
                  </a:lnTo>
                  <a:lnTo>
                    <a:pt x="42164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4" y="42283"/>
                  </a:lnTo>
                  <a:lnTo>
                    <a:pt x="34319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2" name="object 632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3420417" y="5324575"/>
              <a:ext cx="53894" cy="54077"/>
            </a:xfrm>
            <a:prstGeom prst="rect">
              <a:avLst/>
            </a:prstGeom>
          </p:spPr>
        </p:pic>
        <p:sp>
          <p:nvSpPr>
            <p:cNvPr id="633" name="object 633"/>
            <p:cNvSpPr/>
            <p:nvPr/>
          </p:nvSpPr>
          <p:spPr>
            <a:xfrm>
              <a:off x="342041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5" y="2125"/>
                  </a:lnTo>
                  <a:lnTo>
                    <a:pt x="46015" y="7920"/>
                  </a:lnTo>
                  <a:lnTo>
                    <a:pt x="51782" y="16517"/>
                  </a:lnTo>
                  <a:lnTo>
                    <a:pt x="53895" y="27044"/>
                  </a:lnTo>
                  <a:lnTo>
                    <a:pt x="51782" y="37565"/>
                  </a:lnTo>
                  <a:lnTo>
                    <a:pt x="46015" y="46158"/>
                  </a:lnTo>
                  <a:lnTo>
                    <a:pt x="37455" y="51952"/>
                  </a:lnTo>
                  <a:lnTo>
                    <a:pt x="26959" y="54077"/>
                  </a:lnTo>
                  <a:lnTo>
                    <a:pt x="16465" y="51952"/>
                  </a:lnTo>
                  <a:lnTo>
                    <a:pt x="7895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4" name="object 634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3401744" y="5338140"/>
              <a:ext cx="58409" cy="58619"/>
            </a:xfrm>
            <a:prstGeom prst="rect">
              <a:avLst/>
            </a:prstGeom>
          </p:spPr>
        </p:pic>
        <p:sp>
          <p:nvSpPr>
            <p:cNvPr id="635" name="object 635"/>
            <p:cNvSpPr/>
            <p:nvPr/>
          </p:nvSpPr>
          <p:spPr>
            <a:xfrm>
              <a:off x="3401744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2" y="2304"/>
                  </a:lnTo>
                  <a:lnTo>
                    <a:pt x="49870" y="8589"/>
                  </a:lnTo>
                  <a:lnTo>
                    <a:pt x="56120" y="17909"/>
                  </a:lnTo>
                  <a:lnTo>
                    <a:pt x="58410" y="29321"/>
                  </a:lnTo>
                  <a:lnTo>
                    <a:pt x="56120" y="40724"/>
                  </a:lnTo>
                  <a:lnTo>
                    <a:pt x="49870" y="50037"/>
                  </a:lnTo>
                  <a:lnTo>
                    <a:pt x="40592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6" name="object 636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3383070" y="5351716"/>
              <a:ext cx="62924" cy="63124"/>
            </a:xfrm>
            <a:prstGeom prst="rect">
              <a:avLst/>
            </a:prstGeom>
          </p:spPr>
        </p:pic>
        <p:sp>
          <p:nvSpPr>
            <p:cNvPr id="637" name="object 637"/>
            <p:cNvSpPr/>
            <p:nvPr/>
          </p:nvSpPr>
          <p:spPr>
            <a:xfrm>
              <a:off x="3383070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2"/>
                  </a:lnTo>
                  <a:lnTo>
                    <a:pt x="53725" y="53890"/>
                  </a:lnTo>
                  <a:lnTo>
                    <a:pt x="4372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8" name="object 638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3632190" y="5297435"/>
              <a:ext cx="44888" cy="45017"/>
            </a:xfrm>
            <a:prstGeom prst="rect">
              <a:avLst/>
            </a:prstGeom>
          </p:spPr>
        </p:pic>
        <p:sp>
          <p:nvSpPr>
            <p:cNvPr id="639" name="object 639"/>
            <p:cNvSpPr/>
            <p:nvPr/>
          </p:nvSpPr>
          <p:spPr>
            <a:xfrm>
              <a:off x="3632191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94" y="1768"/>
                  </a:lnTo>
                  <a:lnTo>
                    <a:pt x="38321" y="6590"/>
                  </a:lnTo>
                  <a:lnTo>
                    <a:pt x="43126" y="13747"/>
                  </a:lnTo>
                  <a:lnTo>
                    <a:pt x="44888" y="22515"/>
                  </a:lnTo>
                  <a:lnTo>
                    <a:pt x="43126" y="31270"/>
                  </a:lnTo>
                  <a:lnTo>
                    <a:pt x="38321" y="38424"/>
                  </a:lnTo>
                  <a:lnTo>
                    <a:pt x="3119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0" name="object 640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3621958" y="5311011"/>
              <a:ext cx="49404" cy="49535"/>
            </a:xfrm>
            <a:prstGeom prst="rect">
              <a:avLst/>
            </a:prstGeom>
          </p:spPr>
        </p:pic>
        <p:sp>
          <p:nvSpPr>
            <p:cNvPr id="641" name="object 641"/>
            <p:cNvSpPr/>
            <p:nvPr/>
          </p:nvSpPr>
          <p:spPr>
            <a:xfrm>
              <a:off x="3621958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26" y="1945"/>
                  </a:lnTo>
                  <a:lnTo>
                    <a:pt x="42174" y="7252"/>
                  </a:lnTo>
                  <a:lnTo>
                    <a:pt x="47464" y="15124"/>
                  </a:lnTo>
                  <a:lnTo>
                    <a:pt x="49403" y="24767"/>
                  </a:lnTo>
                  <a:lnTo>
                    <a:pt x="47464" y="34411"/>
                  </a:lnTo>
                  <a:lnTo>
                    <a:pt x="42174" y="42283"/>
                  </a:lnTo>
                  <a:lnTo>
                    <a:pt x="34326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2" name="object 642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3611727" y="5324575"/>
              <a:ext cx="53919" cy="54077"/>
            </a:xfrm>
            <a:prstGeom prst="rect">
              <a:avLst/>
            </a:prstGeom>
          </p:spPr>
        </p:pic>
        <p:sp>
          <p:nvSpPr>
            <p:cNvPr id="643" name="object 643"/>
            <p:cNvSpPr/>
            <p:nvPr/>
          </p:nvSpPr>
          <p:spPr>
            <a:xfrm>
              <a:off x="3611727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1" y="7920"/>
                  </a:lnTo>
                  <a:lnTo>
                    <a:pt x="16475" y="2125"/>
                  </a:lnTo>
                  <a:lnTo>
                    <a:pt x="26971" y="0"/>
                  </a:lnTo>
                  <a:lnTo>
                    <a:pt x="37469" y="2125"/>
                  </a:lnTo>
                  <a:lnTo>
                    <a:pt x="46033" y="7920"/>
                  </a:lnTo>
                  <a:lnTo>
                    <a:pt x="51804" y="16517"/>
                  </a:lnTo>
                  <a:lnTo>
                    <a:pt x="53919" y="27044"/>
                  </a:lnTo>
                  <a:lnTo>
                    <a:pt x="51804" y="37565"/>
                  </a:lnTo>
                  <a:lnTo>
                    <a:pt x="46033" y="46158"/>
                  </a:lnTo>
                  <a:lnTo>
                    <a:pt x="37469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4" name="object 644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3601507" y="5338140"/>
              <a:ext cx="58411" cy="58619"/>
            </a:xfrm>
            <a:prstGeom prst="rect">
              <a:avLst/>
            </a:prstGeom>
          </p:spPr>
        </p:pic>
        <p:sp>
          <p:nvSpPr>
            <p:cNvPr id="645" name="object 645"/>
            <p:cNvSpPr/>
            <p:nvPr/>
          </p:nvSpPr>
          <p:spPr>
            <a:xfrm>
              <a:off x="3601507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92" y="2304"/>
                  </a:lnTo>
                  <a:lnTo>
                    <a:pt x="49870" y="8589"/>
                  </a:lnTo>
                  <a:lnTo>
                    <a:pt x="56120" y="17909"/>
                  </a:lnTo>
                  <a:lnTo>
                    <a:pt x="58410" y="29321"/>
                  </a:lnTo>
                  <a:lnTo>
                    <a:pt x="56120" y="40724"/>
                  </a:lnTo>
                  <a:lnTo>
                    <a:pt x="49870" y="50037"/>
                  </a:lnTo>
                  <a:lnTo>
                    <a:pt x="40592" y="56316"/>
                  </a:lnTo>
                  <a:lnTo>
                    <a:pt x="29217" y="58618"/>
                  </a:lnTo>
                  <a:lnTo>
                    <a:pt x="17848" y="56316"/>
                  </a:lnTo>
                  <a:lnTo>
                    <a:pt x="8560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6" name="object 646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3591276" y="5351716"/>
              <a:ext cx="62925" cy="63124"/>
            </a:xfrm>
            <a:prstGeom prst="rect">
              <a:avLst/>
            </a:prstGeom>
          </p:spPr>
        </p:pic>
        <p:sp>
          <p:nvSpPr>
            <p:cNvPr id="647" name="object 647"/>
            <p:cNvSpPr/>
            <p:nvPr/>
          </p:nvSpPr>
          <p:spPr>
            <a:xfrm>
              <a:off x="3591276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2"/>
                  </a:lnTo>
                  <a:lnTo>
                    <a:pt x="53725" y="53890"/>
                  </a:lnTo>
                  <a:lnTo>
                    <a:pt x="4372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8" name="object 648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3799579" y="5297435"/>
              <a:ext cx="44900" cy="45017"/>
            </a:xfrm>
            <a:prstGeom prst="rect">
              <a:avLst/>
            </a:prstGeom>
          </p:spPr>
        </p:pic>
        <p:sp>
          <p:nvSpPr>
            <p:cNvPr id="649" name="object 649"/>
            <p:cNvSpPr/>
            <p:nvPr/>
          </p:nvSpPr>
          <p:spPr>
            <a:xfrm>
              <a:off x="3799579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2" y="13747"/>
                  </a:lnTo>
                  <a:lnTo>
                    <a:pt x="6571" y="6590"/>
                  </a:lnTo>
                  <a:lnTo>
                    <a:pt x="13709" y="1768"/>
                  </a:lnTo>
                  <a:lnTo>
                    <a:pt x="22456" y="0"/>
                  </a:lnTo>
                  <a:lnTo>
                    <a:pt x="31186" y="1768"/>
                  </a:lnTo>
                  <a:lnTo>
                    <a:pt x="38321" y="6590"/>
                  </a:lnTo>
                  <a:lnTo>
                    <a:pt x="43134" y="13747"/>
                  </a:lnTo>
                  <a:lnTo>
                    <a:pt x="44900" y="22515"/>
                  </a:lnTo>
                  <a:lnTo>
                    <a:pt x="43134" y="31270"/>
                  </a:lnTo>
                  <a:lnTo>
                    <a:pt x="38321" y="38424"/>
                  </a:lnTo>
                  <a:lnTo>
                    <a:pt x="31186" y="43248"/>
                  </a:lnTo>
                  <a:lnTo>
                    <a:pt x="22456" y="45018"/>
                  </a:lnTo>
                  <a:lnTo>
                    <a:pt x="13709" y="43248"/>
                  </a:lnTo>
                  <a:lnTo>
                    <a:pt x="6571" y="38424"/>
                  </a:lnTo>
                  <a:lnTo>
                    <a:pt x="1762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50" name="object 650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3797081" y="5311011"/>
              <a:ext cx="49415" cy="49535"/>
            </a:xfrm>
            <a:prstGeom prst="rect">
              <a:avLst/>
            </a:prstGeom>
          </p:spPr>
        </p:pic>
        <p:sp>
          <p:nvSpPr>
            <p:cNvPr id="651" name="object 651"/>
            <p:cNvSpPr/>
            <p:nvPr/>
          </p:nvSpPr>
          <p:spPr>
            <a:xfrm>
              <a:off x="379708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23" y="1945"/>
                  </a:lnTo>
                  <a:lnTo>
                    <a:pt x="42176" y="7252"/>
                  </a:lnTo>
                  <a:lnTo>
                    <a:pt x="47472" y="15124"/>
                  </a:lnTo>
                  <a:lnTo>
                    <a:pt x="49415" y="24767"/>
                  </a:lnTo>
                  <a:lnTo>
                    <a:pt x="47472" y="34411"/>
                  </a:lnTo>
                  <a:lnTo>
                    <a:pt x="42176" y="42283"/>
                  </a:lnTo>
                  <a:lnTo>
                    <a:pt x="34323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52" name="object 652"/>
            <p:cNvPicPr/>
            <p:nvPr/>
          </p:nvPicPr>
          <p:blipFill>
            <a:blip r:embed="rId317" cstate="print"/>
            <a:stretch>
              <a:fillRect/>
            </a:stretch>
          </p:blipFill>
          <p:spPr>
            <a:xfrm>
              <a:off x="3794584" y="5324575"/>
              <a:ext cx="53930" cy="54077"/>
            </a:xfrm>
            <a:prstGeom prst="rect">
              <a:avLst/>
            </a:prstGeom>
          </p:spPr>
        </p:pic>
        <p:sp>
          <p:nvSpPr>
            <p:cNvPr id="653" name="object 653"/>
            <p:cNvSpPr/>
            <p:nvPr/>
          </p:nvSpPr>
          <p:spPr>
            <a:xfrm>
              <a:off x="3794584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7"/>
                  </a:lnTo>
                  <a:lnTo>
                    <a:pt x="7897" y="7920"/>
                  </a:lnTo>
                  <a:lnTo>
                    <a:pt x="16470" y="2125"/>
                  </a:lnTo>
                  <a:lnTo>
                    <a:pt x="26971" y="0"/>
                  </a:lnTo>
                  <a:lnTo>
                    <a:pt x="37466" y="2125"/>
                  </a:lnTo>
                  <a:lnTo>
                    <a:pt x="46035" y="7920"/>
                  </a:lnTo>
                  <a:lnTo>
                    <a:pt x="51812" y="16517"/>
                  </a:lnTo>
                  <a:lnTo>
                    <a:pt x="53931" y="27044"/>
                  </a:lnTo>
                  <a:lnTo>
                    <a:pt x="51812" y="37565"/>
                  </a:lnTo>
                  <a:lnTo>
                    <a:pt x="46035" y="46158"/>
                  </a:lnTo>
                  <a:lnTo>
                    <a:pt x="37466" y="51952"/>
                  </a:lnTo>
                  <a:lnTo>
                    <a:pt x="26971" y="54077"/>
                  </a:lnTo>
                  <a:lnTo>
                    <a:pt x="16470" y="51952"/>
                  </a:lnTo>
                  <a:lnTo>
                    <a:pt x="7897" y="46158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54" name="object 654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3792086" y="5338140"/>
              <a:ext cx="58446" cy="58619"/>
            </a:xfrm>
            <a:prstGeom prst="rect">
              <a:avLst/>
            </a:prstGeom>
          </p:spPr>
        </p:pic>
        <p:sp>
          <p:nvSpPr>
            <p:cNvPr id="655" name="object 655"/>
            <p:cNvSpPr/>
            <p:nvPr/>
          </p:nvSpPr>
          <p:spPr>
            <a:xfrm>
              <a:off x="3792086" y="533814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3" y="2304"/>
                  </a:lnTo>
                  <a:lnTo>
                    <a:pt x="49890" y="8589"/>
                  </a:lnTo>
                  <a:lnTo>
                    <a:pt x="56150" y="17909"/>
                  </a:lnTo>
                  <a:lnTo>
                    <a:pt x="58446" y="29321"/>
                  </a:lnTo>
                  <a:lnTo>
                    <a:pt x="56150" y="40724"/>
                  </a:lnTo>
                  <a:lnTo>
                    <a:pt x="49890" y="50037"/>
                  </a:lnTo>
                  <a:lnTo>
                    <a:pt x="40603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56" name="object 656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3789588" y="5351716"/>
              <a:ext cx="62961" cy="63124"/>
            </a:xfrm>
            <a:prstGeom prst="rect">
              <a:avLst/>
            </a:prstGeom>
          </p:spPr>
        </p:pic>
        <p:sp>
          <p:nvSpPr>
            <p:cNvPr id="657" name="object 657"/>
            <p:cNvSpPr/>
            <p:nvPr/>
          </p:nvSpPr>
          <p:spPr>
            <a:xfrm>
              <a:off x="3789588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40" y="2482"/>
                  </a:lnTo>
                  <a:lnTo>
                    <a:pt x="53747" y="9250"/>
                  </a:lnTo>
                  <a:lnTo>
                    <a:pt x="60490" y="19286"/>
                  </a:lnTo>
                  <a:lnTo>
                    <a:pt x="62961" y="31574"/>
                  </a:lnTo>
                  <a:lnTo>
                    <a:pt x="60490" y="43862"/>
                  </a:lnTo>
                  <a:lnTo>
                    <a:pt x="53747" y="53890"/>
                  </a:lnTo>
                  <a:lnTo>
                    <a:pt x="43740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58" name="object 658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3966981" y="5297435"/>
              <a:ext cx="44888" cy="45017"/>
            </a:xfrm>
            <a:prstGeom prst="rect">
              <a:avLst/>
            </a:prstGeom>
          </p:spPr>
        </p:pic>
        <p:sp>
          <p:nvSpPr>
            <p:cNvPr id="659" name="object 659"/>
            <p:cNvSpPr/>
            <p:nvPr/>
          </p:nvSpPr>
          <p:spPr>
            <a:xfrm>
              <a:off x="3966980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84" y="1768"/>
                  </a:lnTo>
                  <a:lnTo>
                    <a:pt x="38312" y="6590"/>
                  </a:lnTo>
                  <a:lnTo>
                    <a:pt x="43122" y="13747"/>
                  </a:lnTo>
                  <a:lnTo>
                    <a:pt x="44888" y="22515"/>
                  </a:lnTo>
                  <a:lnTo>
                    <a:pt x="43122" y="31270"/>
                  </a:lnTo>
                  <a:lnTo>
                    <a:pt x="38312" y="38424"/>
                  </a:lnTo>
                  <a:lnTo>
                    <a:pt x="3118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0" name="object 660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3974341" y="5311011"/>
              <a:ext cx="49404" cy="49535"/>
            </a:xfrm>
            <a:prstGeom prst="rect">
              <a:avLst/>
            </a:prstGeom>
          </p:spPr>
        </p:pic>
        <p:sp>
          <p:nvSpPr>
            <p:cNvPr id="661" name="object 661"/>
            <p:cNvSpPr/>
            <p:nvPr/>
          </p:nvSpPr>
          <p:spPr>
            <a:xfrm>
              <a:off x="3974341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16" y="1945"/>
                  </a:lnTo>
                  <a:lnTo>
                    <a:pt x="42165" y="7252"/>
                  </a:lnTo>
                  <a:lnTo>
                    <a:pt x="47461" y="15124"/>
                  </a:lnTo>
                  <a:lnTo>
                    <a:pt x="49403" y="24767"/>
                  </a:lnTo>
                  <a:lnTo>
                    <a:pt x="47461" y="34411"/>
                  </a:lnTo>
                  <a:lnTo>
                    <a:pt x="42165" y="42283"/>
                  </a:lnTo>
                  <a:lnTo>
                    <a:pt x="34316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2" name="object 662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3981703" y="5324575"/>
              <a:ext cx="53906" cy="54077"/>
            </a:xfrm>
            <a:prstGeom prst="rect">
              <a:avLst/>
            </a:prstGeom>
          </p:spPr>
        </p:pic>
        <p:sp>
          <p:nvSpPr>
            <p:cNvPr id="663" name="object 663"/>
            <p:cNvSpPr/>
            <p:nvPr/>
          </p:nvSpPr>
          <p:spPr>
            <a:xfrm>
              <a:off x="3981703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1" y="7920"/>
                  </a:lnTo>
                  <a:lnTo>
                    <a:pt x="16475" y="2125"/>
                  </a:lnTo>
                  <a:lnTo>
                    <a:pt x="26971" y="0"/>
                  </a:lnTo>
                  <a:lnTo>
                    <a:pt x="37452" y="2125"/>
                  </a:lnTo>
                  <a:lnTo>
                    <a:pt x="46014" y="7920"/>
                  </a:lnTo>
                  <a:lnTo>
                    <a:pt x="51789" y="16517"/>
                  </a:lnTo>
                  <a:lnTo>
                    <a:pt x="53907" y="27044"/>
                  </a:lnTo>
                  <a:lnTo>
                    <a:pt x="51789" y="37565"/>
                  </a:lnTo>
                  <a:lnTo>
                    <a:pt x="46014" y="46158"/>
                  </a:lnTo>
                  <a:lnTo>
                    <a:pt x="37452" y="51952"/>
                  </a:lnTo>
                  <a:lnTo>
                    <a:pt x="26971" y="54077"/>
                  </a:lnTo>
                  <a:lnTo>
                    <a:pt x="16475" y="51952"/>
                  </a:lnTo>
                  <a:lnTo>
                    <a:pt x="7901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4" name="object 664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3989064" y="5338140"/>
              <a:ext cx="58422" cy="58619"/>
            </a:xfrm>
            <a:prstGeom prst="rect">
              <a:avLst/>
            </a:prstGeom>
          </p:spPr>
        </p:pic>
        <p:sp>
          <p:nvSpPr>
            <p:cNvPr id="665" name="object 665"/>
            <p:cNvSpPr/>
            <p:nvPr/>
          </p:nvSpPr>
          <p:spPr>
            <a:xfrm>
              <a:off x="3989064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4" y="2304"/>
                  </a:lnTo>
                  <a:lnTo>
                    <a:pt x="49873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3" y="50037"/>
                  </a:lnTo>
                  <a:lnTo>
                    <a:pt x="40594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6" name="object 666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3996426" y="5351716"/>
              <a:ext cx="62924" cy="63124"/>
            </a:xfrm>
            <a:prstGeom prst="rect">
              <a:avLst/>
            </a:prstGeom>
          </p:spPr>
        </p:pic>
        <p:sp>
          <p:nvSpPr>
            <p:cNvPr id="667" name="object 667"/>
            <p:cNvSpPr/>
            <p:nvPr/>
          </p:nvSpPr>
          <p:spPr>
            <a:xfrm>
              <a:off x="3996426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2"/>
                  </a:lnTo>
                  <a:lnTo>
                    <a:pt x="53716" y="53890"/>
                  </a:lnTo>
                  <a:lnTo>
                    <a:pt x="43719" y="60647"/>
                  </a:lnTo>
                  <a:lnTo>
                    <a:pt x="31474" y="63124"/>
                  </a:lnTo>
                  <a:lnTo>
                    <a:pt x="19226" y="60647"/>
                  </a:lnTo>
                  <a:lnTo>
                    <a:pt x="9221" y="53890"/>
                  </a:lnTo>
                  <a:lnTo>
                    <a:pt x="2474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68" name="object 668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4145634" y="5297435"/>
              <a:ext cx="44889" cy="45017"/>
            </a:xfrm>
            <a:prstGeom prst="rect">
              <a:avLst/>
            </a:prstGeom>
          </p:spPr>
        </p:pic>
        <p:sp>
          <p:nvSpPr>
            <p:cNvPr id="669" name="object 669"/>
            <p:cNvSpPr/>
            <p:nvPr/>
          </p:nvSpPr>
          <p:spPr>
            <a:xfrm>
              <a:off x="4145634" y="529743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5"/>
                  </a:moveTo>
                  <a:lnTo>
                    <a:pt x="1766" y="13747"/>
                  </a:lnTo>
                  <a:lnTo>
                    <a:pt x="6582" y="6590"/>
                  </a:lnTo>
                  <a:lnTo>
                    <a:pt x="13724" y="1768"/>
                  </a:lnTo>
                  <a:lnTo>
                    <a:pt x="22468" y="0"/>
                  </a:lnTo>
                  <a:lnTo>
                    <a:pt x="31184" y="1768"/>
                  </a:lnTo>
                  <a:lnTo>
                    <a:pt x="38312" y="6590"/>
                  </a:lnTo>
                  <a:lnTo>
                    <a:pt x="43122" y="13747"/>
                  </a:lnTo>
                  <a:lnTo>
                    <a:pt x="44888" y="22515"/>
                  </a:lnTo>
                  <a:lnTo>
                    <a:pt x="43122" y="31270"/>
                  </a:lnTo>
                  <a:lnTo>
                    <a:pt x="38312" y="38424"/>
                  </a:lnTo>
                  <a:lnTo>
                    <a:pt x="31184" y="43248"/>
                  </a:lnTo>
                  <a:lnTo>
                    <a:pt x="22468" y="45018"/>
                  </a:lnTo>
                  <a:lnTo>
                    <a:pt x="13724" y="43248"/>
                  </a:lnTo>
                  <a:lnTo>
                    <a:pt x="6582" y="38424"/>
                  </a:lnTo>
                  <a:lnTo>
                    <a:pt x="1766" y="31270"/>
                  </a:lnTo>
                  <a:lnTo>
                    <a:pt x="0" y="2251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70" name="object 670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4159672" y="5311011"/>
              <a:ext cx="49415" cy="49535"/>
            </a:xfrm>
            <a:prstGeom prst="rect">
              <a:avLst/>
            </a:prstGeom>
          </p:spPr>
        </p:pic>
        <p:sp>
          <p:nvSpPr>
            <p:cNvPr id="671" name="object 671"/>
            <p:cNvSpPr/>
            <p:nvPr/>
          </p:nvSpPr>
          <p:spPr>
            <a:xfrm>
              <a:off x="4159672" y="5311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2" y="7252"/>
                  </a:lnTo>
                  <a:lnTo>
                    <a:pt x="15102" y="1945"/>
                  </a:lnTo>
                  <a:lnTo>
                    <a:pt x="24726" y="0"/>
                  </a:lnTo>
                  <a:lnTo>
                    <a:pt x="34328" y="1945"/>
                  </a:lnTo>
                  <a:lnTo>
                    <a:pt x="42177" y="7252"/>
                  </a:lnTo>
                  <a:lnTo>
                    <a:pt x="47473" y="15124"/>
                  </a:lnTo>
                  <a:lnTo>
                    <a:pt x="49415" y="24767"/>
                  </a:lnTo>
                  <a:lnTo>
                    <a:pt x="47473" y="34411"/>
                  </a:lnTo>
                  <a:lnTo>
                    <a:pt x="42177" y="42283"/>
                  </a:lnTo>
                  <a:lnTo>
                    <a:pt x="34328" y="47590"/>
                  </a:lnTo>
                  <a:lnTo>
                    <a:pt x="24726" y="49535"/>
                  </a:lnTo>
                  <a:lnTo>
                    <a:pt x="15102" y="47590"/>
                  </a:lnTo>
                  <a:lnTo>
                    <a:pt x="7242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72" name="object 672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4173722" y="5324575"/>
              <a:ext cx="53906" cy="54077"/>
            </a:xfrm>
            <a:prstGeom prst="rect">
              <a:avLst/>
            </a:prstGeom>
          </p:spPr>
        </p:pic>
        <p:sp>
          <p:nvSpPr>
            <p:cNvPr id="673" name="object 673"/>
            <p:cNvSpPr/>
            <p:nvPr/>
          </p:nvSpPr>
          <p:spPr>
            <a:xfrm>
              <a:off x="4173722" y="532457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20" y="16517"/>
                  </a:lnTo>
                  <a:lnTo>
                    <a:pt x="7900" y="7920"/>
                  </a:lnTo>
                  <a:lnTo>
                    <a:pt x="16470" y="2125"/>
                  </a:lnTo>
                  <a:lnTo>
                    <a:pt x="26959" y="0"/>
                  </a:lnTo>
                  <a:lnTo>
                    <a:pt x="37452" y="2125"/>
                  </a:lnTo>
                  <a:lnTo>
                    <a:pt x="46017" y="7920"/>
                  </a:lnTo>
                  <a:lnTo>
                    <a:pt x="51790" y="16517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7" y="46158"/>
                  </a:lnTo>
                  <a:lnTo>
                    <a:pt x="37452" y="51952"/>
                  </a:lnTo>
                  <a:lnTo>
                    <a:pt x="26959" y="54077"/>
                  </a:lnTo>
                  <a:lnTo>
                    <a:pt x="16470" y="51952"/>
                  </a:lnTo>
                  <a:lnTo>
                    <a:pt x="7900" y="46158"/>
                  </a:lnTo>
                  <a:lnTo>
                    <a:pt x="2120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74" name="object 674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4187772" y="5338140"/>
              <a:ext cx="58411" cy="58619"/>
            </a:xfrm>
            <a:prstGeom prst="rect">
              <a:avLst/>
            </a:prstGeom>
          </p:spPr>
        </p:pic>
        <p:sp>
          <p:nvSpPr>
            <p:cNvPr id="675" name="object 675"/>
            <p:cNvSpPr/>
            <p:nvPr/>
          </p:nvSpPr>
          <p:spPr>
            <a:xfrm>
              <a:off x="4187772" y="533814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2" y="2304"/>
                  </a:lnTo>
                  <a:lnTo>
                    <a:pt x="49864" y="8589"/>
                  </a:lnTo>
                  <a:lnTo>
                    <a:pt x="56118" y="17909"/>
                  </a:lnTo>
                  <a:lnTo>
                    <a:pt x="58410" y="29321"/>
                  </a:lnTo>
                  <a:lnTo>
                    <a:pt x="56118" y="40724"/>
                  </a:lnTo>
                  <a:lnTo>
                    <a:pt x="49864" y="50037"/>
                  </a:lnTo>
                  <a:lnTo>
                    <a:pt x="40582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76" name="object 676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4201822" y="5351716"/>
              <a:ext cx="62925" cy="63124"/>
            </a:xfrm>
            <a:prstGeom prst="rect">
              <a:avLst/>
            </a:prstGeom>
          </p:spPr>
        </p:pic>
        <p:sp>
          <p:nvSpPr>
            <p:cNvPr id="677" name="object 677"/>
            <p:cNvSpPr/>
            <p:nvPr/>
          </p:nvSpPr>
          <p:spPr>
            <a:xfrm>
              <a:off x="4201822" y="53517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2"/>
                  </a:lnTo>
                  <a:lnTo>
                    <a:pt x="53713" y="53890"/>
                  </a:lnTo>
                  <a:lnTo>
                    <a:pt x="43709" y="60647"/>
                  </a:lnTo>
                  <a:lnTo>
                    <a:pt x="31450" y="63124"/>
                  </a:lnTo>
                  <a:lnTo>
                    <a:pt x="19210" y="60647"/>
                  </a:lnTo>
                  <a:lnTo>
                    <a:pt x="9213" y="53890"/>
                  </a:lnTo>
                  <a:lnTo>
                    <a:pt x="2472" y="43862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78" name="object 678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3457775" y="5125252"/>
              <a:ext cx="44865" cy="45018"/>
            </a:xfrm>
            <a:prstGeom prst="rect">
              <a:avLst/>
            </a:prstGeom>
          </p:spPr>
        </p:pic>
        <p:sp>
          <p:nvSpPr>
            <p:cNvPr id="679" name="object 679"/>
            <p:cNvSpPr/>
            <p:nvPr/>
          </p:nvSpPr>
          <p:spPr>
            <a:xfrm>
              <a:off x="3457775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62"/>
                  </a:lnTo>
                  <a:lnTo>
                    <a:pt x="6565" y="6601"/>
                  </a:lnTo>
                  <a:lnTo>
                    <a:pt x="13698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297" y="38430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698" y="43250"/>
                  </a:lnTo>
                  <a:lnTo>
                    <a:pt x="6565" y="38430"/>
                  </a:lnTo>
                  <a:lnTo>
                    <a:pt x="1760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0" name="object 680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3438394" y="5130011"/>
              <a:ext cx="49380" cy="49547"/>
            </a:xfrm>
            <a:prstGeom prst="rect">
              <a:avLst/>
            </a:prstGeom>
          </p:spPr>
        </p:pic>
        <p:sp>
          <p:nvSpPr>
            <p:cNvPr id="681" name="object 681"/>
            <p:cNvSpPr/>
            <p:nvPr/>
          </p:nvSpPr>
          <p:spPr>
            <a:xfrm>
              <a:off x="3438394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18"/>
                  </a:lnTo>
                  <a:lnTo>
                    <a:pt x="42150" y="42291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2" name="object 682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3419012" y="5134758"/>
              <a:ext cx="53906" cy="54088"/>
            </a:xfrm>
            <a:prstGeom prst="rect">
              <a:avLst/>
            </a:prstGeom>
          </p:spPr>
        </p:pic>
        <p:sp>
          <p:nvSpPr>
            <p:cNvPr id="683" name="object 683"/>
            <p:cNvSpPr/>
            <p:nvPr/>
          </p:nvSpPr>
          <p:spPr>
            <a:xfrm>
              <a:off x="3419012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6" y="16527"/>
                  </a:lnTo>
                  <a:lnTo>
                    <a:pt x="7889" y="7926"/>
                  </a:lnTo>
                  <a:lnTo>
                    <a:pt x="16454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6"/>
                  </a:lnTo>
                  <a:lnTo>
                    <a:pt x="51788" y="16527"/>
                  </a:lnTo>
                  <a:lnTo>
                    <a:pt x="53907" y="27056"/>
                  </a:lnTo>
                  <a:lnTo>
                    <a:pt x="51788" y="37577"/>
                  </a:lnTo>
                  <a:lnTo>
                    <a:pt x="46011" y="46170"/>
                  </a:lnTo>
                  <a:lnTo>
                    <a:pt x="37441" y="51964"/>
                  </a:lnTo>
                  <a:lnTo>
                    <a:pt x="26947" y="54089"/>
                  </a:lnTo>
                  <a:lnTo>
                    <a:pt x="16454" y="51964"/>
                  </a:lnTo>
                  <a:lnTo>
                    <a:pt x="7889" y="46170"/>
                  </a:lnTo>
                  <a:lnTo>
                    <a:pt x="2116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4" name="object 684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3399618" y="5139515"/>
              <a:ext cx="58433" cy="58606"/>
            </a:xfrm>
            <a:prstGeom prst="rect">
              <a:avLst/>
            </a:prstGeom>
          </p:spPr>
        </p:pic>
        <p:sp>
          <p:nvSpPr>
            <p:cNvPr id="685" name="object 685"/>
            <p:cNvSpPr/>
            <p:nvPr/>
          </p:nvSpPr>
          <p:spPr>
            <a:xfrm>
              <a:off x="3399618" y="513951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6" y="2304"/>
                  </a:lnTo>
                  <a:lnTo>
                    <a:pt x="49876" y="8589"/>
                  </a:lnTo>
                  <a:lnTo>
                    <a:pt x="56138" y="17909"/>
                  </a:lnTo>
                  <a:lnTo>
                    <a:pt x="58434" y="29321"/>
                  </a:lnTo>
                  <a:lnTo>
                    <a:pt x="56138" y="40717"/>
                  </a:lnTo>
                  <a:lnTo>
                    <a:pt x="49876" y="50026"/>
                  </a:lnTo>
                  <a:lnTo>
                    <a:pt x="40586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6" name="object 686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3380248" y="5144274"/>
              <a:ext cx="62948" cy="63148"/>
            </a:xfrm>
            <a:prstGeom prst="rect">
              <a:avLst/>
            </a:prstGeom>
          </p:spPr>
        </p:pic>
        <p:sp>
          <p:nvSpPr>
            <p:cNvPr id="687" name="object 687"/>
            <p:cNvSpPr/>
            <p:nvPr/>
          </p:nvSpPr>
          <p:spPr>
            <a:xfrm>
              <a:off x="3380248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3" y="2480"/>
                  </a:lnTo>
                  <a:lnTo>
                    <a:pt x="53725" y="9245"/>
                  </a:lnTo>
                  <a:lnTo>
                    <a:pt x="60474" y="19281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88" name="object 688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3632190" y="5125252"/>
              <a:ext cx="44888" cy="45018"/>
            </a:xfrm>
            <a:prstGeom prst="rect">
              <a:avLst/>
            </a:prstGeom>
          </p:spPr>
        </p:pic>
        <p:sp>
          <p:nvSpPr>
            <p:cNvPr id="689" name="object 689"/>
            <p:cNvSpPr/>
            <p:nvPr/>
          </p:nvSpPr>
          <p:spPr>
            <a:xfrm>
              <a:off x="3632191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5" y="13762"/>
                  </a:lnTo>
                  <a:lnTo>
                    <a:pt x="6579" y="6601"/>
                  </a:lnTo>
                  <a:lnTo>
                    <a:pt x="13714" y="1771"/>
                  </a:lnTo>
                  <a:lnTo>
                    <a:pt x="22444" y="0"/>
                  </a:lnTo>
                  <a:lnTo>
                    <a:pt x="31174" y="1771"/>
                  </a:lnTo>
                  <a:lnTo>
                    <a:pt x="38309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09" y="38430"/>
                  </a:lnTo>
                  <a:lnTo>
                    <a:pt x="31174" y="43250"/>
                  </a:lnTo>
                  <a:lnTo>
                    <a:pt x="22444" y="45018"/>
                  </a:lnTo>
                  <a:lnTo>
                    <a:pt x="13714" y="43250"/>
                  </a:lnTo>
                  <a:lnTo>
                    <a:pt x="6579" y="38430"/>
                  </a:lnTo>
                  <a:lnTo>
                    <a:pt x="1765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90" name="object 690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3620901" y="5130011"/>
              <a:ext cx="49404" cy="49547"/>
            </a:xfrm>
            <a:prstGeom prst="rect">
              <a:avLst/>
            </a:prstGeom>
          </p:spPr>
        </p:pic>
        <p:sp>
          <p:nvSpPr>
            <p:cNvPr id="691" name="object 691"/>
            <p:cNvSpPr/>
            <p:nvPr/>
          </p:nvSpPr>
          <p:spPr>
            <a:xfrm>
              <a:off x="3620901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1" y="7262"/>
                  </a:lnTo>
                  <a:lnTo>
                    <a:pt x="15097" y="1949"/>
                  </a:lnTo>
                  <a:lnTo>
                    <a:pt x="24713" y="0"/>
                  </a:lnTo>
                  <a:lnTo>
                    <a:pt x="34316" y="1949"/>
                  </a:lnTo>
                  <a:lnTo>
                    <a:pt x="42165" y="7262"/>
                  </a:lnTo>
                  <a:lnTo>
                    <a:pt x="47461" y="15139"/>
                  </a:lnTo>
                  <a:lnTo>
                    <a:pt x="49403" y="24779"/>
                  </a:lnTo>
                  <a:lnTo>
                    <a:pt x="47461" y="34418"/>
                  </a:lnTo>
                  <a:lnTo>
                    <a:pt x="42165" y="42291"/>
                  </a:lnTo>
                  <a:lnTo>
                    <a:pt x="34316" y="47600"/>
                  </a:lnTo>
                  <a:lnTo>
                    <a:pt x="24713" y="49547"/>
                  </a:lnTo>
                  <a:lnTo>
                    <a:pt x="15097" y="47600"/>
                  </a:lnTo>
                  <a:lnTo>
                    <a:pt x="7241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92" name="object 692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3609625" y="5134758"/>
              <a:ext cx="53907" cy="54088"/>
            </a:xfrm>
            <a:prstGeom prst="rect">
              <a:avLst/>
            </a:prstGeom>
          </p:spPr>
        </p:pic>
        <p:sp>
          <p:nvSpPr>
            <p:cNvPr id="693" name="object 693"/>
            <p:cNvSpPr/>
            <p:nvPr/>
          </p:nvSpPr>
          <p:spPr>
            <a:xfrm>
              <a:off x="3609625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5" y="7926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47" y="2126"/>
                  </a:lnTo>
                  <a:lnTo>
                    <a:pt x="46012" y="7926"/>
                  </a:lnTo>
                  <a:lnTo>
                    <a:pt x="51788" y="16527"/>
                  </a:lnTo>
                  <a:lnTo>
                    <a:pt x="53907" y="27056"/>
                  </a:lnTo>
                  <a:lnTo>
                    <a:pt x="51788" y="37577"/>
                  </a:lnTo>
                  <a:lnTo>
                    <a:pt x="46012" y="46170"/>
                  </a:lnTo>
                  <a:lnTo>
                    <a:pt x="37447" y="51964"/>
                  </a:lnTo>
                  <a:lnTo>
                    <a:pt x="26959" y="54089"/>
                  </a:lnTo>
                  <a:lnTo>
                    <a:pt x="16465" y="51964"/>
                  </a:lnTo>
                  <a:lnTo>
                    <a:pt x="7895" y="46170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94" name="object 694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3598338" y="5139515"/>
              <a:ext cx="58409" cy="58606"/>
            </a:xfrm>
            <a:prstGeom prst="rect">
              <a:avLst/>
            </a:prstGeom>
          </p:spPr>
        </p:pic>
        <p:sp>
          <p:nvSpPr>
            <p:cNvPr id="695" name="object 695"/>
            <p:cNvSpPr/>
            <p:nvPr/>
          </p:nvSpPr>
          <p:spPr>
            <a:xfrm>
              <a:off x="359833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17"/>
                  </a:lnTo>
                  <a:lnTo>
                    <a:pt x="49861" y="50026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96" name="object 696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3587050" y="5144274"/>
              <a:ext cx="62924" cy="63148"/>
            </a:xfrm>
            <a:prstGeom prst="rect">
              <a:avLst/>
            </a:prstGeom>
          </p:spPr>
        </p:pic>
        <p:sp>
          <p:nvSpPr>
            <p:cNvPr id="697" name="object 697"/>
            <p:cNvSpPr/>
            <p:nvPr/>
          </p:nvSpPr>
          <p:spPr>
            <a:xfrm>
              <a:off x="3587050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98" name="object 698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3799567" y="5125252"/>
              <a:ext cx="44888" cy="45018"/>
            </a:xfrm>
            <a:prstGeom prst="rect">
              <a:avLst/>
            </a:prstGeom>
          </p:spPr>
        </p:pic>
        <p:sp>
          <p:nvSpPr>
            <p:cNvPr id="699" name="object 699"/>
            <p:cNvSpPr/>
            <p:nvPr/>
          </p:nvSpPr>
          <p:spPr>
            <a:xfrm>
              <a:off x="3799568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4" y="13762"/>
                  </a:lnTo>
                  <a:lnTo>
                    <a:pt x="6577" y="6601"/>
                  </a:lnTo>
                  <a:lnTo>
                    <a:pt x="13719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12" y="38430"/>
                  </a:lnTo>
                  <a:lnTo>
                    <a:pt x="31184" y="43250"/>
                  </a:lnTo>
                  <a:lnTo>
                    <a:pt x="22468" y="45018"/>
                  </a:lnTo>
                  <a:lnTo>
                    <a:pt x="13719" y="43250"/>
                  </a:lnTo>
                  <a:lnTo>
                    <a:pt x="6577" y="38430"/>
                  </a:lnTo>
                  <a:lnTo>
                    <a:pt x="1764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0" name="object 700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3797069" y="5130011"/>
              <a:ext cx="49402" cy="49547"/>
            </a:xfrm>
            <a:prstGeom prst="rect">
              <a:avLst/>
            </a:prstGeom>
          </p:spPr>
        </p:pic>
        <p:sp>
          <p:nvSpPr>
            <p:cNvPr id="701" name="object 701"/>
            <p:cNvSpPr/>
            <p:nvPr/>
          </p:nvSpPr>
          <p:spPr>
            <a:xfrm>
              <a:off x="3797069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3" y="15139"/>
                  </a:lnTo>
                  <a:lnTo>
                    <a:pt x="7242" y="7262"/>
                  </a:lnTo>
                  <a:lnTo>
                    <a:pt x="15102" y="1949"/>
                  </a:lnTo>
                  <a:lnTo>
                    <a:pt x="24726" y="0"/>
                  </a:lnTo>
                  <a:lnTo>
                    <a:pt x="34326" y="1949"/>
                  </a:lnTo>
                  <a:lnTo>
                    <a:pt x="42171" y="7262"/>
                  </a:lnTo>
                  <a:lnTo>
                    <a:pt x="47463" y="15139"/>
                  </a:lnTo>
                  <a:lnTo>
                    <a:pt x="49403" y="24779"/>
                  </a:lnTo>
                  <a:lnTo>
                    <a:pt x="47463" y="34418"/>
                  </a:lnTo>
                  <a:lnTo>
                    <a:pt x="42171" y="42291"/>
                  </a:lnTo>
                  <a:lnTo>
                    <a:pt x="34326" y="47600"/>
                  </a:lnTo>
                  <a:lnTo>
                    <a:pt x="24726" y="49547"/>
                  </a:lnTo>
                  <a:lnTo>
                    <a:pt x="15102" y="47600"/>
                  </a:lnTo>
                  <a:lnTo>
                    <a:pt x="7242" y="42291"/>
                  </a:lnTo>
                  <a:lnTo>
                    <a:pt x="1943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2" name="object 702"/>
            <p:cNvPicPr/>
            <p:nvPr/>
          </p:nvPicPr>
          <p:blipFill>
            <a:blip r:embed="rId342" cstate="print"/>
            <a:stretch>
              <a:fillRect/>
            </a:stretch>
          </p:blipFill>
          <p:spPr>
            <a:xfrm>
              <a:off x="3794571" y="5134758"/>
              <a:ext cx="53931" cy="54088"/>
            </a:xfrm>
            <a:prstGeom prst="rect">
              <a:avLst/>
            </a:prstGeom>
          </p:spPr>
        </p:pic>
        <p:sp>
          <p:nvSpPr>
            <p:cNvPr id="703" name="object 703"/>
            <p:cNvSpPr/>
            <p:nvPr/>
          </p:nvSpPr>
          <p:spPr>
            <a:xfrm>
              <a:off x="3794571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20" y="16527"/>
                  </a:lnTo>
                  <a:lnTo>
                    <a:pt x="7903" y="7926"/>
                  </a:lnTo>
                  <a:lnTo>
                    <a:pt x="16480" y="2126"/>
                  </a:lnTo>
                  <a:lnTo>
                    <a:pt x="26983" y="0"/>
                  </a:lnTo>
                  <a:lnTo>
                    <a:pt x="37471" y="2126"/>
                  </a:lnTo>
                  <a:lnTo>
                    <a:pt x="46036" y="7926"/>
                  </a:lnTo>
                  <a:lnTo>
                    <a:pt x="51812" y="16527"/>
                  </a:lnTo>
                  <a:lnTo>
                    <a:pt x="53931" y="27056"/>
                  </a:lnTo>
                  <a:lnTo>
                    <a:pt x="51812" y="37577"/>
                  </a:lnTo>
                  <a:lnTo>
                    <a:pt x="46036" y="46170"/>
                  </a:lnTo>
                  <a:lnTo>
                    <a:pt x="37471" y="51964"/>
                  </a:lnTo>
                  <a:lnTo>
                    <a:pt x="26983" y="54089"/>
                  </a:lnTo>
                  <a:lnTo>
                    <a:pt x="16480" y="51964"/>
                  </a:lnTo>
                  <a:lnTo>
                    <a:pt x="7903" y="46170"/>
                  </a:lnTo>
                  <a:lnTo>
                    <a:pt x="2120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4" name="object 704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3792086" y="5139515"/>
              <a:ext cx="58433" cy="58606"/>
            </a:xfrm>
            <a:prstGeom prst="rect">
              <a:avLst/>
            </a:prstGeom>
          </p:spPr>
        </p:pic>
        <p:sp>
          <p:nvSpPr>
            <p:cNvPr id="705" name="object 705"/>
            <p:cNvSpPr/>
            <p:nvPr/>
          </p:nvSpPr>
          <p:spPr>
            <a:xfrm>
              <a:off x="3792086" y="513951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17"/>
                  </a:lnTo>
                  <a:lnTo>
                    <a:pt x="49884" y="50026"/>
                  </a:lnTo>
                  <a:lnTo>
                    <a:pt x="40601" y="56304"/>
                  </a:lnTo>
                  <a:lnTo>
                    <a:pt x="29229" y="58606"/>
                  </a:lnTo>
                  <a:lnTo>
                    <a:pt x="17853" y="56304"/>
                  </a:lnTo>
                  <a:lnTo>
                    <a:pt x="8562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6" name="object 706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3789588" y="5144274"/>
              <a:ext cx="62961" cy="63148"/>
            </a:xfrm>
            <a:prstGeom prst="rect">
              <a:avLst/>
            </a:prstGeom>
          </p:spPr>
        </p:pic>
        <p:sp>
          <p:nvSpPr>
            <p:cNvPr id="707" name="object 707"/>
            <p:cNvSpPr/>
            <p:nvPr/>
          </p:nvSpPr>
          <p:spPr>
            <a:xfrm>
              <a:off x="3789588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40" y="2480"/>
                  </a:lnTo>
                  <a:lnTo>
                    <a:pt x="53747" y="9245"/>
                  </a:lnTo>
                  <a:lnTo>
                    <a:pt x="60490" y="19281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08" name="object 708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3966981" y="5125252"/>
              <a:ext cx="44888" cy="45018"/>
            </a:xfrm>
            <a:prstGeom prst="rect">
              <a:avLst/>
            </a:prstGeom>
          </p:spPr>
        </p:pic>
        <p:sp>
          <p:nvSpPr>
            <p:cNvPr id="709" name="object 709"/>
            <p:cNvSpPr/>
            <p:nvPr/>
          </p:nvSpPr>
          <p:spPr>
            <a:xfrm>
              <a:off x="3966980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6" y="13762"/>
                  </a:lnTo>
                  <a:lnTo>
                    <a:pt x="6582" y="6601"/>
                  </a:lnTo>
                  <a:lnTo>
                    <a:pt x="13724" y="1771"/>
                  </a:lnTo>
                  <a:lnTo>
                    <a:pt x="22468" y="0"/>
                  </a:lnTo>
                  <a:lnTo>
                    <a:pt x="31184" y="1771"/>
                  </a:lnTo>
                  <a:lnTo>
                    <a:pt x="38312" y="6601"/>
                  </a:lnTo>
                  <a:lnTo>
                    <a:pt x="43122" y="13762"/>
                  </a:lnTo>
                  <a:lnTo>
                    <a:pt x="44888" y="22527"/>
                  </a:lnTo>
                  <a:lnTo>
                    <a:pt x="43122" y="31281"/>
                  </a:lnTo>
                  <a:lnTo>
                    <a:pt x="38312" y="38430"/>
                  </a:lnTo>
                  <a:lnTo>
                    <a:pt x="31184" y="43250"/>
                  </a:lnTo>
                  <a:lnTo>
                    <a:pt x="22468" y="45018"/>
                  </a:lnTo>
                  <a:lnTo>
                    <a:pt x="13724" y="43250"/>
                  </a:lnTo>
                  <a:lnTo>
                    <a:pt x="6582" y="38430"/>
                  </a:lnTo>
                  <a:lnTo>
                    <a:pt x="1766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10" name="object 710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3974691" y="5130011"/>
              <a:ext cx="49391" cy="49547"/>
            </a:xfrm>
            <a:prstGeom prst="rect">
              <a:avLst/>
            </a:prstGeom>
          </p:spPr>
        </p:pic>
        <p:sp>
          <p:nvSpPr>
            <p:cNvPr id="711" name="object 711"/>
            <p:cNvSpPr/>
            <p:nvPr/>
          </p:nvSpPr>
          <p:spPr>
            <a:xfrm>
              <a:off x="3974690" y="513001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6" y="7262"/>
                  </a:lnTo>
                  <a:lnTo>
                    <a:pt x="15092" y="1949"/>
                  </a:lnTo>
                  <a:lnTo>
                    <a:pt x="24714" y="0"/>
                  </a:lnTo>
                  <a:lnTo>
                    <a:pt x="34314" y="1949"/>
                  </a:lnTo>
                  <a:lnTo>
                    <a:pt x="42159" y="7262"/>
                  </a:lnTo>
                  <a:lnTo>
                    <a:pt x="47451" y="15139"/>
                  </a:lnTo>
                  <a:lnTo>
                    <a:pt x="49391" y="24779"/>
                  </a:lnTo>
                  <a:lnTo>
                    <a:pt x="47451" y="34418"/>
                  </a:lnTo>
                  <a:lnTo>
                    <a:pt x="42159" y="42291"/>
                  </a:lnTo>
                  <a:lnTo>
                    <a:pt x="34314" y="47600"/>
                  </a:lnTo>
                  <a:lnTo>
                    <a:pt x="24714" y="49547"/>
                  </a:lnTo>
                  <a:lnTo>
                    <a:pt x="15092" y="47600"/>
                  </a:lnTo>
                  <a:lnTo>
                    <a:pt x="7236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12" name="object 712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3982399" y="5134758"/>
              <a:ext cx="53894" cy="54088"/>
            </a:xfrm>
            <a:prstGeom prst="rect">
              <a:avLst/>
            </a:prstGeom>
          </p:spPr>
        </p:pic>
        <p:sp>
          <p:nvSpPr>
            <p:cNvPr id="713" name="object 713"/>
            <p:cNvSpPr/>
            <p:nvPr/>
          </p:nvSpPr>
          <p:spPr>
            <a:xfrm>
              <a:off x="3982399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5" y="7926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40" y="2126"/>
                  </a:lnTo>
                  <a:lnTo>
                    <a:pt x="46002" y="7926"/>
                  </a:lnTo>
                  <a:lnTo>
                    <a:pt x="51777" y="16527"/>
                  </a:lnTo>
                  <a:lnTo>
                    <a:pt x="53895" y="27056"/>
                  </a:lnTo>
                  <a:lnTo>
                    <a:pt x="51777" y="37577"/>
                  </a:lnTo>
                  <a:lnTo>
                    <a:pt x="46002" y="46170"/>
                  </a:lnTo>
                  <a:lnTo>
                    <a:pt x="37440" y="51964"/>
                  </a:lnTo>
                  <a:lnTo>
                    <a:pt x="26959" y="54089"/>
                  </a:lnTo>
                  <a:lnTo>
                    <a:pt x="16465" y="51964"/>
                  </a:lnTo>
                  <a:lnTo>
                    <a:pt x="7895" y="46170"/>
                  </a:lnTo>
                  <a:lnTo>
                    <a:pt x="2118" y="37577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14" name="object 714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3990110" y="5139515"/>
              <a:ext cx="58398" cy="58606"/>
            </a:xfrm>
            <a:prstGeom prst="rect">
              <a:avLst/>
            </a:prstGeom>
          </p:spPr>
        </p:pic>
        <p:sp>
          <p:nvSpPr>
            <p:cNvPr id="715" name="object 715"/>
            <p:cNvSpPr/>
            <p:nvPr/>
          </p:nvSpPr>
          <p:spPr>
            <a:xfrm>
              <a:off x="3990110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0" y="2304"/>
                  </a:lnTo>
                  <a:lnTo>
                    <a:pt x="49849" y="8589"/>
                  </a:lnTo>
                  <a:lnTo>
                    <a:pt x="56104" y="17909"/>
                  </a:lnTo>
                  <a:lnTo>
                    <a:pt x="58398" y="29321"/>
                  </a:lnTo>
                  <a:lnTo>
                    <a:pt x="56104" y="40717"/>
                  </a:lnTo>
                  <a:lnTo>
                    <a:pt x="49849" y="50026"/>
                  </a:lnTo>
                  <a:lnTo>
                    <a:pt x="40570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6"/>
                  </a:lnTo>
                  <a:lnTo>
                    <a:pt x="2295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16" name="object 716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3997818" y="5144274"/>
              <a:ext cx="62913" cy="63148"/>
            </a:xfrm>
            <a:prstGeom prst="rect">
              <a:avLst/>
            </a:prstGeom>
          </p:spPr>
        </p:pic>
        <p:sp>
          <p:nvSpPr>
            <p:cNvPr id="717" name="object 717"/>
            <p:cNvSpPr/>
            <p:nvPr/>
          </p:nvSpPr>
          <p:spPr>
            <a:xfrm>
              <a:off x="3997819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61"/>
                  </a:lnTo>
                  <a:lnTo>
                    <a:pt x="53702" y="53897"/>
                  </a:lnTo>
                  <a:lnTo>
                    <a:pt x="43702" y="60665"/>
                  </a:lnTo>
                  <a:lnTo>
                    <a:pt x="31450" y="63148"/>
                  </a:lnTo>
                  <a:lnTo>
                    <a:pt x="19205" y="60665"/>
                  </a:lnTo>
                  <a:lnTo>
                    <a:pt x="9209" y="53897"/>
                  </a:lnTo>
                  <a:lnTo>
                    <a:pt x="2470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18" name="object 718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4144241" y="5125252"/>
              <a:ext cx="44865" cy="45018"/>
            </a:xfrm>
            <a:prstGeom prst="rect">
              <a:avLst/>
            </a:prstGeom>
          </p:spPr>
        </p:pic>
        <p:sp>
          <p:nvSpPr>
            <p:cNvPr id="719" name="object 719"/>
            <p:cNvSpPr/>
            <p:nvPr/>
          </p:nvSpPr>
          <p:spPr>
            <a:xfrm>
              <a:off x="4144240" y="512525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62"/>
                  </a:lnTo>
                  <a:lnTo>
                    <a:pt x="6570" y="6601"/>
                  </a:lnTo>
                  <a:lnTo>
                    <a:pt x="13704" y="1771"/>
                  </a:lnTo>
                  <a:lnTo>
                    <a:pt x="22444" y="0"/>
                  </a:lnTo>
                  <a:lnTo>
                    <a:pt x="31170" y="1771"/>
                  </a:lnTo>
                  <a:lnTo>
                    <a:pt x="38297" y="6601"/>
                  </a:lnTo>
                  <a:lnTo>
                    <a:pt x="43102" y="13762"/>
                  </a:lnTo>
                  <a:lnTo>
                    <a:pt x="44864" y="22527"/>
                  </a:lnTo>
                  <a:lnTo>
                    <a:pt x="43102" y="31281"/>
                  </a:lnTo>
                  <a:lnTo>
                    <a:pt x="38297" y="38430"/>
                  </a:lnTo>
                  <a:lnTo>
                    <a:pt x="31170" y="43250"/>
                  </a:lnTo>
                  <a:lnTo>
                    <a:pt x="22444" y="45018"/>
                  </a:lnTo>
                  <a:lnTo>
                    <a:pt x="13704" y="43250"/>
                  </a:lnTo>
                  <a:lnTo>
                    <a:pt x="6570" y="38430"/>
                  </a:lnTo>
                  <a:lnTo>
                    <a:pt x="1762" y="31281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0" name="object 720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4158975" y="5130011"/>
              <a:ext cx="49380" cy="49536"/>
            </a:xfrm>
            <a:prstGeom prst="rect">
              <a:avLst/>
            </a:prstGeom>
          </p:spPr>
        </p:pic>
        <p:sp>
          <p:nvSpPr>
            <p:cNvPr id="721" name="object 721"/>
            <p:cNvSpPr/>
            <p:nvPr/>
          </p:nvSpPr>
          <p:spPr>
            <a:xfrm>
              <a:off x="4158975" y="5130011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9"/>
                  </a:lnTo>
                  <a:lnTo>
                    <a:pt x="7235" y="7262"/>
                  </a:lnTo>
                  <a:lnTo>
                    <a:pt x="15087" y="1949"/>
                  </a:lnTo>
                  <a:lnTo>
                    <a:pt x="24701" y="0"/>
                  </a:lnTo>
                  <a:lnTo>
                    <a:pt x="34313" y="1949"/>
                  </a:lnTo>
                  <a:lnTo>
                    <a:pt x="42156" y="7262"/>
                  </a:lnTo>
                  <a:lnTo>
                    <a:pt x="47442" y="15139"/>
                  </a:lnTo>
                  <a:lnTo>
                    <a:pt x="49379" y="24779"/>
                  </a:lnTo>
                  <a:lnTo>
                    <a:pt x="47442" y="34416"/>
                  </a:lnTo>
                  <a:lnTo>
                    <a:pt x="42156" y="42285"/>
                  </a:lnTo>
                  <a:lnTo>
                    <a:pt x="34313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5"/>
                  </a:lnTo>
                  <a:lnTo>
                    <a:pt x="1941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2" name="object 722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4173722" y="5134758"/>
              <a:ext cx="53894" cy="54076"/>
            </a:xfrm>
            <a:prstGeom prst="rect">
              <a:avLst/>
            </a:prstGeom>
          </p:spPr>
        </p:pic>
        <p:sp>
          <p:nvSpPr>
            <p:cNvPr id="723" name="object 723"/>
            <p:cNvSpPr/>
            <p:nvPr/>
          </p:nvSpPr>
          <p:spPr>
            <a:xfrm>
              <a:off x="4173722" y="513475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56"/>
                  </a:moveTo>
                  <a:lnTo>
                    <a:pt x="2118" y="16527"/>
                  </a:lnTo>
                  <a:lnTo>
                    <a:pt x="7894" y="7926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6"/>
                  </a:lnTo>
                  <a:lnTo>
                    <a:pt x="51778" y="16527"/>
                  </a:lnTo>
                  <a:lnTo>
                    <a:pt x="53895" y="27056"/>
                  </a:lnTo>
                  <a:lnTo>
                    <a:pt x="51778" y="37575"/>
                  </a:lnTo>
                  <a:lnTo>
                    <a:pt x="46005" y="46164"/>
                  </a:lnTo>
                  <a:lnTo>
                    <a:pt x="37440" y="51954"/>
                  </a:lnTo>
                  <a:lnTo>
                    <a:pt x="26947" y="54077"/>
                  </a:lnTo>
                  <a:lnTo>
                    <a:pt x="16459" y="51954"/>
                  </a:lnTo>
                  <a:lnTo>
                    <a:pt x="7894" y="46164"/>
                  </a:lnTo>
                  <a:lnTo>
                    <a:pt x="2118" y="37575"/>
                  </a:lnTo>
                  <a:lnTo>
                    <a:pt x="0" y="27056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4" name="object 724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4188457" y="5139515"/>
              <a:ext cx="58422" cy="58606"/>
            </a:xfrm>
            <a:prstGeom prst="rect">
              <a:avLst/>
            </a:prstGeom>
          </p:spPr>
        </p:pic>
        <p:sp>
          <p:nvSpPr>
            <p:cNvPr id="725" name="object 725"/>
            <p:cNvSpPr/>
            <p:nvPr/>
          </p:nvSpPr>
          <p:spPr>
            <a:xfrm>
              <a:off x="4188457" y="513951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17"/>
                  </a:lnTo>
                  <a:lnTo>
                    <a:pt x="49870" y="50026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6"/>
                  </a:lnTo>
                  <a:lnTo>
                    <a:pt x="2297" y="40717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6" name="object 726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4203204" y="5144274"/>
              <a:ext cx="62924" cy="63135"/>
            </a:xfrm>
            <a:prstGeom prst="rect">
              <a:avLst/>
            </a:prstGeom>
          </p:spPr>
        </p:pic>
        <p:sp>
          <p:nvSpPr>
            <p:cNvPr id="727" name="object 727"/>
            <p:cNvSpPr/>
            <p:nvPr/>
          </p:nvSpPr>
          <p:spPr>
            <a:xfrm>
              <a:off x="4203204" y="514427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28" name="object 728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3460550" y="4970044"/>
              <a:ext cx="44888" cy="44982"/>
            </a:xfrm>
            <a:prstGeom prst="rect">
              <a:avLst/>
            </a:prstGeom>
          </p:spPr>
        </p:pic>
        <p:sp>
          <p:nvSpPr>
            <p:cNvPr id="729" name="object 729"/>
            <p:cNvSpPr/>
            <p:nvPr/>
          </p:nvSpPr>
          <p:spPr>
            <a:xfrm>
              <a:off x="3460550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2" y="13737"/>
                  </a:lnTo>
                  <a:lnTo>
                    <a:pt x="6570" y="6588"/>
                  </a:lnTo>
                  <a:lnTo>
                    <a:pt x="13704" y="1767"/>
                  </a:lnTo>
                  <a:lnTo>
                    <a:pt x="22444" y="0"/>
                  </a:lnTo>
                  <a:lnTo>
                    <a:pt x="31174" y="1767"/>
                  </a:lnTo>
                  <a:lnTo>
                    <a:pt x="38309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09" y="38394"/>
                  </a:lnTo>
                  <a:lnTo>
                    <a:pt x="31174" y="43214"/>
                  </a:lnTo>
                  <a:lnTo>
                    <a:pt x="22444" y="44982"/>
                  </a:lnTo>
                  <a:lnTo>
                    <a:pt x="13704" y="43214"/>
                  </a:lnTo>
                  <a:lnTo>
                    <a:pt x="6570" y="38394"/>
                  </a:lnTo>
                  <a:lnTo>
                    <a:pt x="1762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30" name="object 730"/>
            <p:cNvSpPr/>
            <p:nvPr/>
          </p:nvSpPr>
          <p:spPr>
            <a:xfrm>
              <a:off x="3440471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5" y="7252"/>
                  </a:lnTo>
                  <a:lnTo>
                    <a:pt x="15087" y="1945"/>
                  </a:lnTo>
                  <a:lnTo>
                    <a:pt x="24701" y="0"/>
                  </a:lnTo>
                  <a:lnTo>
                    <a:pt x="34316" y="1945"/>
                  </a:lnTo>
                  <a:lnTo>
                    <a:pt x="42168" y="7252"/>
                  </a:lnTo>
                  <a:lnTo>
                    <a:pt x="47462" y="15124"/>
                  </a:lnTo>
                  <a:lnTo>
                    <a:pt x="49403" y="24767"/>
                  </a:lnTo>
                  <a:lnTo>
                    <a:pt x="47462" y="34411"/>
                  </a:lnTo>
                  <a:lnTo>
                    <a:pt x="42168" y="42283"/>
                  </a:lnTo>
                  <a:lnTo>
                    <a:pt x="34316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31" name="object 731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3440471" y="4961732"/>
              <a:ext cx="49402" cy="49536"/>
            </a:xfrm>
            <a:prstGeom prst="rect">
              <a:avLst/>
            </a:prstGeom>
          </p:spPr>
        </p:pic>
        <p:pic>
          <p:nvPicPr>
            <p:cNvPr id="732" name="object 732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3420393" y="4953432"/>
              <a:ext cx="53919" cy="54065"/>
            </a:xfrm>
            <a:prstGeom prst="rect">
              <a:avLst/>
            </a:prstGeom>
          </p:spPr>
        </p:pic>
        <p:sp>
          <p:nvSpPr>
            <p:cNvPr id="733" name="object 733"/>
            <p:cNvSpPr/>
            <p:nvPr/>
          </p:nvSpPr>
          <p:spPr>
            <a:xfrm>
              <a:off x="3420392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8" y="2124"/>
                  </a:lnTo>
                  <a:lnTo>
                    <a:pt x="46021" y="7919"/>
                  </a:lnTo>
                  <a:lnTo>
                    <a:pt x="51800" y="16511"/>
                  </a:lnTo>
                  <a:lnTo>
                    <a:pt x="53919" y="27032"/>
                  </a:lnTo>
                  <a:lnTo>
                    <a:pt x="51800" y="37553"/>
                  </a:lnTo>
                  <a:lnTo>
                    <a:pt x="46021" y="46145"/>
                  </a:lnTo>
                  <a:lnTo>
                    <a:pt x="37448" y="51940"/>
                  </a:lnTo>
                  <a:lnTo>
                    <a:pt x="26947" y="54064"/>
                  </a:lnTo>
                  <a:lnTo>
                    <a:pt x="16459" y="51940"/>
                  </a:lnTo>
                  <a:lnTo>
                    <a:pt x="7894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34" name="object 734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3400314" y="4945120"/>
              <a:ext cx="58446" cy="58618"/>
            </a:xfrm>
            <a:prstGeom prst="rect">
              <a:avLst/>
            </a:prstGeom>
          </p:spPr>
        </p:pic>
        <p:sp>
          <p:nvSpPr>
            <p:cNvPr id="735" name="object 735"/>
            <p:cNvSpPr/>
            <p:nvPr/>
          </p:nvSpPr>
          <p:spPr>
            <a:xfrm>
              <a:off x="3400314" y="494512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904"/>
                  </a:lnTo>
                  <a:lnTo>
                    <a:pt x="8559" y="8587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8" y="2304"/>
                  </a:lnTo>
                  <a:lnTo>
                    <a:pt x="49882" y="8587"/>
                  </a:lnTo>
                  <a:lnTo>
                    <a:pt x="56148" y="17904"/>
                  </a:lnTo>
                  <a:lnTo>
                    <a:pt x="58446" y="29309"/>
                  </a:lnTo>
                  <a:lnTo>
                    <a:pt x="56148" y="40714"/>
                  </a:lnTo>
                  <a:lnTo>
                    <a:pt x="49882" y="50030"/>
                  </a:lnTo>
                  <a:lnTo>
                    <a:pt x="40588" y="56314"/>
                  </a:lnTo>
                  <a:lnTo>
                    <a:pt x="29205" y="58618"/>
                  </a:lnTo>
                  <a:lnTo>
                    <a:pt x="17843" y="56314"/>
                  </a:lnTo>
                  <a:lnTo>
                    <a:pt x="8559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36" name="object 736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3380248" y="4936820"/>
              <a:ext cx="62948" cy="63148"/>
            </a:xfrm>
            <a:prstGeom prst="rect">
              <a:avLst/>
            </a:prstGeom>
          </p:spPr>
        </p:pic>
        <p:sp>
          <p:nvSpPr>
            <p:cNvPr id="737" name="object 737"/>
            <p:cNvSpPr/>
            <p:nvPr/>
          </p:nvSpPr>
          <p:spPr>
            <a:xfrm>
              <a:off x="3380248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3" y="2482"/>
                  </a:lnTo>
                  <a:lnTo>
                    <a:pt x="53725" y="9250"/>
                  </a:lnTo>
                  <a:lnTo>
                    <a:pt x="60474" y="19286"/>
                  </a:lnTo>
                  <a:lnTo>
                    <a:pt x="62949" y="31574"/>
                  </a:lnTo>
                  <a:lnTo>
                    <a:pt x="60474" y="43861"/>
                  </a:lnTo>
                  <a:lnTo>
                    <a:pt x="53725" y="53897"/>
                  </a:lnTo>
                  <a:lnTo>
                    <a:pt x="43713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38" name="object 738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3630797" y="4970044"/>
              <a:ext cx="44864" cy="44982"/>
            </a:xfrm>
            <a:prstGeom prst="rect">
              <a:avLst/>
            </a:prstGeom>
          </p:spPr>
        </p:pic>
        <p:sp>
          <p:nvSpPr>
            <p:cNvPr id="739" name="object 739"/>
            <p:cNvSpPr/>
            <p:nvPr/>
          </p:nvSpPr>
          <p:spPr>
            <a:xfrm>
              <a:off x="3630797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9" y="6588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0" y="1767"/>
                  </a:lnTo>
                  <a:lnTo>
                    <a:pt x="38297" y="6588"/>
                  </a:lnTo>
                  <a:lnTo>
                    <a:pt x="43102" y="13737"/>
                  </a:lnTo>
                  <a:lnTo>
                    <a:pt x="44864" y="22491"/>
                  </a:lnTo>
                  <a:lnTo>
                    <a:pt x="43102" y="31244"/>
                  </a:lnTo>
                  <a:lnTo>
                    <a:pt x="38297" y="38394"/>
                  </a:lnTo>
                  <a:lnTo>
                    <a:pt x="31170" y="43214"/>
                  </a:lnTo>
                  <a:lnTo>
                    <a:pt x="22444" y="44982"/>
                  </a:lnTo>
                  <a:lnTo>
                    <a:pt x="13714" y="43214"/>
                  </a:lnTo>
                  <a:lnTo>
                    <a:pt x="6579" y="38394"/>
                  </a:lnTo>
                  <a:lnTo>
                    <a:pt x="1765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0" name="object 740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3620205" y="4961732"/>
              <a:ext cx="49391" cy="49536"/>
            </a:xfrm>
            <a:prstGeom prst="rect">
              <a:avLst/>
            </a:prstGeom>
          </p:spPr>
        </p:pic>
        <p:sp>
          <p:nvSpPr>
            <p:cNvPr id="741" name="object 741"/>
            <p:cNvSpPr/>
            <p:nvPr/>
          </p:nvSpPr>
          <p:spPr>
            <a:xfrm>
              <a:off x="3620206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3" y="15124"/>
                  </a:lnTo>
                  <a:lnTo>
                    <a:pt x="7241" y="7252"/>
                  </a:lnTo>
                  <a:lnTo>
                    <a:pt x="15097" y="1945"/>
                  </a:lnTo>
                  <a:lnTo>
                    <a:pt x="24713" y="0"/>
                  </a:lnTo>
                  <a:lnTo>
                    <a:pt x="34319" y="1945"/>
                  </a:lnTo>
                  <a:lnTo>
                    <a:pt x="42164" y="7252"/>
                  </a:lnTo>
                  <a:lnTo>
                    <a:pt x="47452" y="15124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4" y="42283"/>
                  </a:lnTo>
                  <a:lnTo>
                    <a:pt x="34319" y="47590"/>
                  </a:lnTo>
                  <a:lnTo>
                    <a:pt x="24713" y="49535"/>
                  </a:lnTo>
                  <a:lnTo>
                    <a:pt x="15097" y="47590"/>
                  </a:lnTo>
                  <a:lnTo>
                    <a:pt x="7241" y="42283"/>
                  </a:lnTo>
                  <a:lnTo>
                    <a:pt x="1943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2" name="object 742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3609625" y="4953433"/>
              <a:ext cx="53894" cy="54065"/>
            </a:xfrm>
            <a:prstGeom prst="rect">
              <a:avLst/>
            </a:prstGeom>
          </p:spPr>
        </p:pic>
        <p:sp>
          <p:nvSpPr>
            <p:cNvPr id="743" name="object 743"/>
            <p:cNvSpPr/>
            <p:nvPr/>
          </p:nvSpPr>
          <p:spPr>
            <a:xfrm>
              <a:off x="3609625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3"/>
                  </a:lnTo>
                  <a:lnTo>
                    <a:pt x="46006" y="46145"/>
                  </a:lnTo>
                  <a:lnTo>
                    <a:pt x="37445" y="51940"/>
                  </a:lnTo>
                  <a:lnTo>
                    <a:pt x="26959" y="54064"/>
                  </a:lnTo>
                  <a:lnTo>
                    <a:pt x="16470" y="51940"/>
                  </a:lnTo>
                  <a:lnTo>
                    <a:pt x="7900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4" name="object 744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3599046" y="4945120"/>
              <a:ext cx="58409" cy="58618"/>
            </a:xfrm>
            <a:prstGeom prst="rect">
              <a:avLst/>
            </a:prstGeom>
          </p:spPr>
        </p:pic>
        <p:sp>
          <p:nvSpPr>
            <p:cNvPr id="745" name="object 745"/>
            <p:cNvSpPr/>
            <p:nvPr/>
          </p:nvSpPr>
          <p:spPr>
            <a:xfrm>
              <a:off x="3599046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2" y="2304"/>
                  </a:lnTo>
                  <a:lnTo>
                    <a:pt x="49861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14"/>
                  </a:lnTo>
                  <a:lnTo>
                    <a:pt x="49861" y="50030"/>
                  </a:lnTo>
                  <a:lnTo>
                    <a:pt x="40582" y="56314"/>
                  </a:lnTo>
                  <a:lnTo>
                    <a:pt x="29217" y="58618"/>
                  </a:lnTo>
                  <a:lnTo>
                    <a:pt x="17848" y="56314"/>
                  </a:lnTo>
                  <a:lnTo>
                    <a:pt x="8560" y="50030"/>
                  </a:lnTo>
                  <a:lnTo>
                    <a:pt x="2297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6" name="object 746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3588454" y="4936820"/>
              <a:ext cx="62937" cy="63148"/>
            </a:xfrm>
            <a:prstGeom prst="rect">
              <a:avLst/>
            </a:prstGeom>
          </p:spPr>
        </p:pic>
        <p:sp>
          <p:nvSpPr>
            <p:cNvPr id="747" name="object 747"/>
            <p:cNvSpPr/>
            <p:nvPr/>
          </p:nvSpPr>
          <p:spPr>
            <a:xfrm>
              <a:off x="3588454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6" y="2482"/>
                  </a:lnTo>
                  <a:lnTo>
                    <a:pt x="53726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48" name="object 748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3798162" y="4970044"/>
              <a:ext cx="44876" cy="44982"/>
            </a:xfrm>
            <a:prstGeom prst="rect">
              <a:avLst/>
            </a:prstGeom>
          </p:spPr>
        </p:pic>
        <p:sp>
          <p:nvSpPr>
            <p:cNvPr id="749" name="object 749"/>
            <p:cNvSpPr/>
            <p:nvPr/>
          </p:nvSpPr>
          <p:spPr>
            <a:xfrm>
              <a:off x="3798162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2" y="13737"/>
                  </a:lnTo>
                  <a:lnTo>
                    <a:pt x="6570" y="6588"/>
                  </a:lnTo>
                  <a:lnTo>
                    <a:pt x="13704" y="1767"/>
                  </a:lnTo>
                  <a:lnTo>
                    <a:pt x="22444" y="0"/>
                  </a:lnTo>
                  <a:lnTo>
                    <a:pt x="31177" y="1767"/>
                  </a:lnTo>
                  <a:lnTo>
                    <a:pt x="38307" y="6588"/>
                  </a:lnTo>
                  <a:lnTo>
                    <a:pt x="43114" y="13737"/>
                  </a:lnTo>
                  <a:lnTo>
                    <a:pt x="44876" y="22491"/>
                  </a:lnTo>
                  <a:lnTo>
                    <a:pt x="43114" y="31244"/>
                  </a:lnTo>
                  <a:lnTo>
                    <a:pt x="38307" y="38394"/>
                  </a:lnTo>
                  <a:lnTo>
                    <a:pt x="31177" y="43214"/>
                  </a:lnTo>
                  <a:lnTo>
                    <a:pt x="22444" y="44982"/>
                  </a:lnTo>
                  <a:lnTo>
                    <a:pt x="13704" y="43214"/>
                  </a:lnTo>
                  <a:lnTo>
                    <a:pt x="6570" y="38394"/>
                  </a:lnTo>
                  <a:lnTo>
                    <a:pt x="1762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50" name="object 750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3796024" y="4961732"/>
              <a:ext cx="49380" cy="49536"/>
            </a:xfrm>
            <a:prstGeom prst="rect">
              <a:avLst/>
            </a:prstGeom>
          </p:spPr>
        </p:pic>
        <p:sp>
          <p:nvSpPr>
            <p:cNvPr id="751" name="object 751"/>
            <p:cNvSpPr/>
            <p:nvPr/>
          </p:nvSpPr>
          <p:spPr>
            <a:xfrm>
              <a:off x="3796024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4"/>
                  </a:lnTo>
                  <a:lnTo>
                    <a:pt x="7230" y="7252"/>
                  </a:lnTo>
                  <a:lnTo>
                    <a:pt x="15082" y="1945"/>
                  </a:lnTo>
                  <a:lnTo>
                    <a:pt x="24701" y="0"/>
                  </a:lnTo>
                  <a:lnTo>
                    <a:pt x="34307" y="1945"/>
                  </a:lnTo>
                  <a:lnTo>
                    <a:pt x="42152" y="7252"/>
                  </a:lnTo>
                  <a:lnTo>
                    <a:pt x="47440" y="15124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52" name="object 752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3793876" y="4953433"/>
              <a:ext cx="53919" cy="54065"/>
            </a:xfrm>
            <a:prstGeom prst="rect">
              <a:avLst/>
            </a:prstGeom>
          </p:spPr>
        </p:pic>
        <p:sp>
          <p:nvSpPr>
            <p:cNvPr id="753" name="object 753"/>
            <p:cNvSpPr/>
            <p:nvPr/>
          </p:nvSpPr>
          <p:spPr>
            <a:xfrm>
              <a:off x="3793876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7" y="7919"/>
                  </a:lnTo>
                  <a:lnTo>
                    <a:pt x="16470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53"/>
                  </a:lnTo>
                  <a:lnTo>
                    <a:pt x="46029" y="46145"/>
                  </a:lnTo>
                  <a:lnTo>
                    <a:pt x="37464" y="51940"/>
                  </a:lnTo>
                  <a:lnTo>
                    <a:pt x="26971" y="54064"/>
                  </a:lnTo>
                  <a:lnTo>
                    <a:pt x="16470" y="51940"/>
                  </a:lnTo>
                  <a:lnTo>
                    <a:pt x="7897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54" name="object 754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3791738" y="4945120"/>
              <a:ext cx="58433" cy="58618"/>
            </a:xfrm>
            <a:prstGeom prst="rect">
              <a:avLst/>
            </a:prstGeom>
          </p:spPr>
        </p:pic>
        <p:sp>
          <p:nvSpPr>
            <p:cNvPr id="755" name="object 755"/>
            <p:cNvSpPr/>
            <p:nvPr/>
          </p:nvSpPr>
          <p:spPr>
            <a:xfrm>
              <a:off x="3791738" y="4945120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96" y="2304"/>
                  </a:lnTo>
                  <a:lnTo>
                    <a:pt x="49882" y="8587"/>
                  </a:lnTo>
                  <a:lnTo>
                    <a:pt x="56140" y="17904"/>
                  </a:lnTo>
                  <a:lnTo>
                    <a:pt x="58434" y="29309"/>
                  </a:lnTo>
                  <a:lnTo>
                    <a:pt x="56140" y="40714"/>
                  </a:lnTo>
                  <a:lnTo>
                    <a:pt x="49882" y="50030"/>
                  </a:lnTo>
                  <a:lnTo>
                    <a:pt x="40596" y="56314"/>
                  </a:lnTo>
                  <a:lnTo>
                    <a:pt x="29217" y="58618"/>
                  </a:lnTo>
                  <a:lnTo>
                    <a:pt x="17843" y="56314"/>
                  </a:lnTo>
                  <a:lnTo>
                    <a:pt x="8556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56" name="object 756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3789588" y="4936820"/>
              <a:ext cx="62961" cy="63148"/>
            </a:xfrm>
            <a:prstGeom prst="rect">
              <a:avLst/>
            </a:prstGeom>
          </p:spPr>
        </p:pic>
        <p:sp>
          <p:nvSpPr>
            <p:cNvPr id="757" name="object 757"/>
            <p:cNvSpPr/>
            <p:nvPr/>
          </p:nvSpPr>
          <p:spPr>
            <a:xfrm>
              <a:off x="3789588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40" y="2482"/>
                  </a:lnTo>
                  <a:lnTo>
                    <a:pt x="53747" y="9250"/>
                  </a:lnTo>
                  <a:lnTo>
                    <a:pt x="60490" y="19286"/>
                  </a:lnTo>
                  <a:lnTo>
                    <a:pt x="62961" y="31574"/>
                  </a:lnTo>
                  <a:lnTo>
                    <a:pt x="60490" y="43861"/>
                  </a:lnTo>
                  <a:lnTo>
                    <a:pt x="53747" y="53897"/>
                  </a:lnTo>
                  <a:lnTo>
                    <a:pt x="43740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58" name="object 758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3965600" y="4970044"/>
              <a:ext cx="44888" cy="44982"/>
            </a:xfrm>
            <a:prstGeom prst="rect">
              <a:avLst/>
            </a:prstGeom>
          </p:spPr>
        </p:pic>
        <p:sp>
          <p:nvSpPr>
            <p:cNvPr id="759" name="object 759"/>
            <p:cNvSpPr/>
            <p:nvPr/>
          </p:nvSpPr>
          <p:spPr>
            <a:xfrm>
              <a:off x="3965600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6" y="13737"/>
                  </a:lnTo>
                  <a:lnTo>
                    <a:pt x="6582" y="6588"/>
                  </a:lnTo>
                  <a:lnTo>
                    <a:pt x="13724" y="1767"/>
                  </a:lnTo>
                  <a:lnTo>
                    <a:pt x="22468" y="0"/>
                  </a:lnTo>
                  <a:lnTo>
                    <a:pt x="31184" y="1767"/>
                  </a:lnTo>
                  <a:lnTo>
                    <a:pt x="38312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12" y="38394"/>
                  </a:lnTo>
                  <a:lnTo>
                    <a:pt x="31184" y="43214"/>
                  </a:lnTo>
                  <a:lnTo>
                    <a:pt x="22468" y="44982"/>
                  </a:lnTo>
                  <a:lnTo>
                    <a:pt x="13724" y="43214"/>
                  </a:lnTo>
                  <a:lnTo>
                    <a:pt x="6582" y="38394"/>
                  </a:lnTo>
                  <a:lnTo>
                    <a:pt x="1766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0" name="object 760"/>
            <p:cNvPicPr/>
            <p:nvPr/>
          </p:nvPicPr>
          <p:blipFill>
            <a:blip r:embed="rId371" cstate="print"/>
            <a:stretch>
              <a:fillRect/>
            </a:stretch>
          </p:blipFill>
          <p:spPr>
            <a:xfrm>
              <a:off x="3973309" y="4961732"/>
              <a:ext cx="49391" cy="49536"/>
            </a:xfrm>
            <a:prstGeom prst="rect">
              <a:avLst/>
            </a:prstGeom>
          </p:spPr>
        </p:pic>
        <p:sp>
          <p:nvSpPr>
            <p:cNvPr id="761" name="object 761"/>
            <p:cNvSpPr/>
            <p:nvPr/>
          </p:nvSpPr>
          <p:spPr>
            <a:xfrm>
              <a:off x="3973309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6" y="7252"/>
                  </a:lnTo>
                  <a:lnTo>
                    <a:pt x="15092" y="1945"/>
                  </a:lnTo>
                  <a:lnTo>
                    <a:pt x="24713" y="0"/>
                  </a:lnTo>
                  <a:lnTo>
                    <a:pt x="34314" y="1945"/>
                  </a:lnTo>
                  <a:lnTo>
                    <a:pt x="42159" y="7252"/>
                  </a:lnTo>
                  <a:lnTo>
                    <a:pt x="47451" y="15124"/>
                  </a:lnTo>
                  <a:lnTo>
                    <a:pt x="49391" y="24767"/>
                  </a:lnTo>
                  <a:lnTo>
                    <a:pt x="47451" y="34411"/>
                  </a:lnTo>
                  <a:lnTo>
                    <a:pt x="42159" y="42283"/>
                  </a:lnTo>
                  <a:lnTo>
                    <a:pt x="34314" y="47590"/>
                  </a:lnTo>
                  <a:lnTo>
                    <a:pt x="24713" y="49535"/>
                  </a:lnTo>
                  <a:lnTo>
                    <a:pt x="15092" y="47590"/>
                  </a:lnTo>
                  <a:lnTo>
                    <a:pt x="7236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2" name="object 762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3981006" y="4953433"/>
              <a:ext cx="53920" cy="54065"/>
            </a:xfrm>
            <a:prstGeom prst="rect">
              <a:avLst/>
            </a:prstGeom>
          </p:spPr>
        </p:pic>
        <p:sp>
          <p:nvSpPr>
            <p:cNvPr id="763" name="object 763"/>
            <p:cNvSpPr/>
            <p:nvPr/>
          </p:nvSpPr>
          <p:spPr>
            <a:xfrm>
              <a:off x="3981006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7" y="7919"/>
                  </a:lnTo>
                  <a:lnTo>
                    <a:pt x="16470" y="2124"/>
                  </a:lnTo>
                  <a:lnTo>
                    <a:pt x="26971" y="0"/>
                  </a:lnTo>
                  <a:lnTo>
                    <a:pt x="37464" y="2124"/>
                  </a:lnTo>
                  <a:lnTo>
                    <a:pt x="46029" y="7919"/>
                  </a:lnTo>
                  <a:lnTo>
                    <a:pt x="51802" y="16511"/>
                  </a:lnTo>
                  <a:lnTo>
                    <a:pt x="53919" y="27032"/>
                  </a:lnTo>
                  <a:lnTo>
                    <a:pt x="51802" y="37553"/>
                  </a:lnTo>
                  <a:lnTo>
                    <a:pt x="46029" y="46145"/>
                  </a:lnTo>
                  <a:lnTo>
                    <a:pt x="37464" y="51940"/>
                  </a:lnTo>
                  <a:lnTo>
                    <a:pt x="26971" y="54064"/>
                  </a:lnTo>
                  <a:lnTo>
                    <a:pt x="16470" y="51940"/>
                  </a:lnTo>
                  <a:lnTo>
                    <a:pt x="7897" y="46145"/>
                  </a:lnTo>
                  <a:lnTo>
                    <a:pt x="2118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4" name="object 764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3988716" y="4945120"/>
              <a:ext cx="58422" cy="58618"/>
            </a:xfrm>
            <a:prstGeom prst="rect">
              <a:avLst/>
            </a:prstGeom>
          </p:spPr>
        </p:pic>
        <p:sp>
          <p:nvSpPr>
            <p:cNvPr id="765" name="object 765"/>
            <p:cNvSpPr/>
            <p:nvPr/>
          </p:nvSpPr>
          <p:spPr>
            <a:xfrm>
              <a:off x="3988716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7" y="8587"/>
                  </a:lnTo>
                  <a:lnTo>
                    <a:pt x="17848" y="2304"/>
                  </a:lnTo>
                  <a:lnTo>
                    <a:pt x="29229" y="0"/>
                  </a:lnTo>
                  <a:lnTo>
                    <a:pt x="40599" y="2304"/>
                  </a:lnTo>
                  <a:lnTo>
                    <a:pt x="49878" y="8587"/>
                  </a:lnTo>
                  <a:lnTo>
                    <a:pt x="56130" y="17904"/>
                  </a:lnTo>
                  <a:lnTo>
                    <a:pt x="58422" y="29309"/>
                  </a:lnTo>
                  <a:lnTo>
                    <a:pt x="56130" y="40714"/>
                  </a:lnTo>
                  <a:lnTo>
                    <a:pt x="49878" y="50030"/>
                  </a:lnTo>
                  <a:lnTo>
                    <a:pt x="40599" y="56314"/>
                  </a:lnTo>
                  <a:lnTo>
                    <a:pt x="29229" y="58618"/>
                  </a:lnTo>
                  <a:lnTo>
                    <a:pt x="17848" y="56314"/>
                  </a:lnTo>
                  <a:lnTo>
                    <a:pt x="8557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6" name="object 766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3996427" y="4936820"/>
              <a:ext cx="62924" cy="63148"/>
            </a:xfrm>
            <a:prstGeom prst="rect">
              <a:avLst/>
            </a:prstGeom>
          </p:spPr>
        </p:pic>
        <p:sp>
          <p:nvSpPr>
            <p:cNvPr id="767" name="object 767"/>
            <p:cNvSpPr/>
            <p:nvPr/>
          </p:nvSpPr>
          <p:spPr>
            <a:xfrm>
              <a:off x="3996426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6"/>
                  </a:lnTo>
                  <a:lnTo>
                    <a:pt x="9212" y="9250"/>
                  </a:lnTo>
                  <a:lnTo>
                    <a:pt x="19216" y="2482"/>
                  </a:lnTo>
                  <a:lnTo>
                    <a:pt x="31474" y="0"/>
                  </a:lnTo>
                  <a:lnTo>
                    <a:pt x="43729" y="2482"/>
                  </a:lnTo>
                  <a:lnTo>
                    <a:pt x="53725" y="9250"/>
                  </a:lnTo>
                  <a:lnTo>
                    <a:pt x="60458" y="19286"/>
                  </a:lnTo>
                  <a:lnTo>
                    <a:pt x="62925" y="31574"/>
                  </a:lnTo>
                  <a:lnTo>
                    <a:pt x="60458" y="43861"/>
                  </a:lnTo>
                  <a:lnTo>
                    <a:pt x="53725" y="53897"/>
                  </a:lnTo>
                  <a:lnTo>
                    <a:pt x="43729" y="60665"/>
                  </a:lnTo>
                  <a:lnTo>
                    <a:pt x="31474" y="63148"/>
                  </a:lnTo>
                  <a:lnTo>
                    <a:pt x="19216" y="60665"/>
                  </a:lnTo>
                  <a:lnTo>
                    <a:pt x="9212" y="53897"/>
                  </a:lnTo>
                  <a:lnTo>
                    <a:pt x="2470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68" name="object 768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4145862" y="4970044"/>
              <a:ext cx="44852" cy="44982"/>
            </a:xfrm>
            <a:prstGeom prst="rect">
              <a:avLst/>
            </a:prstGeom>
          </p:spPr>
        </p:pic>
        <p:sp>
          <p:nvSpPr>
            <p:cNvPr id="769" name="object 769"/>
            <p:cNvSpPr/>
            <p:nvPr/>
          </p:nvSpPr>
          <p:spPr>
            <a:xfrm>
              <a:off x="4145863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58" y="13737"/>
                  </a:lnTo>
                  <a:lnTo>
                    <a:pt x="6559" y="6588"/>
                  </a:lnTo>
                  <a:lnTo>
                    <a:pt x="13688" y="1767"/>
                  </a:lnTo>
                  <a:lnTo>
                    <a:pt x="22432" y="0"/>
                  </a:lnTo>
                  <a:lnTo>
                    <a:pt x="31168" y="1767"/>
                  </a:lnTo>
                  <a:lnTo>
                    <a:pt x="38294" y="6588"/>
                  </a:lnTo>
                  <a:lnTo>
                    <a:pt x="43093" y="13737"/>
                  </a:lnTo>
                  <a:lnTo>
                    <a:pt x="44852" y="22491"/>
                  </a:lnTo>
                  <a:lnTo>
                    <a:pt x="43093" y="31244"/>
                  </a:lnTo>
                  <a:lnTo>
                    <a:pt x="38294" y="38394"/>
                  </a:lnTo>
                  <a:lnTo>
                    <a:pt x="31168" y="43214"/>
                  </a:lnTo>
                  <a:lnTo>
                    <a:pt x="22432" y="44982"/>
                  </a:lnTo>
                  <a:lnTo>
                    <a:pt x="13688" y="43214"/>
                  </a:lnTo>
                  <a:lnTo>
                    <a:pt x="6559" y="38394"/>
                  </a:lnTo>
                  <a:lnTo>
                    <a:pt x="1758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70" name="object 770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4159899" y="4961732"/>
              <a:ext cx="49367" cy="49536"/>
            </a:xfrm>
            <a:prstGeom prst="rect">
              <a:avLst/>
            </a:prstGeom>
          </p:spPr>
        </p:pic>
        <p:sp>
          <p:nvSpPr>
            <p:cNvPr id="771" name="object 771"/>
            <p:cNvSpPr/>
            <p:nvPr/>
          </p:nvSpPr>
          <p:spPr>
            <a:xfrm>
              <a:off x="4159899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7" y="15124"/>
                  </a:lnTo>
                  <a:lnTo>
                    <a:pt x="7224" y="7252"/>
                  </a:lnTo>
                  <a:lnTo>
                    <a:pt x="15071" y="1945"/>
                  </a:lnTo>
                  <a:lnTo>
                    <a:pt x="24689" y="0"/>
                  </a:lnTo>
                  <a:lnTo>
                    <a:pt x="34301" y="1945"/>
                  </a:lnTo>
                  <a:lnTo>
                    <a:pt x="42144" y="7252"/>
                  </a:lnTo>
                  <a:lnTo>
                    <a:pt x="47430" y="15124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71" y="47590"/>
                  </a:lnTo>
                  <a:lnTo>
                    <a:pt x="7224" y="42283"/>
                  </a:lnTo>
                  <a:lnTo>
                    <a:pt x="1937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72" name="object 772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4173938" y="4953432"/>
              <a:ext cx="53883" cy="54065"/>
            </a:xfrm>
            <a:prstGeom prst="rect">
              <a:avLst/>
            </a:prstGeom>
          </p:spPr>
        </p:pic>
        <p:sp>
          <p:nvSpPr>
            <p:cNvPr id="773" name="object 773"/>
            <p:cNvSpPr/>
            <p:nvPr/>
          </p:nvSpPr>
          <p:spPr>
            <a:xfrm>
              <a:off x="4173938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8" y="2124"/>
                  </a:lnTo>
                  <a:lnTo>
                    <a:pt x="45999" y="7919"/>
                  </a:lnTo>
                  <a:lnTo>
                    <a:pt x="51768" y="16511"/>
                  </a:lnTo>
                  <a:lnTo>
                    <a:pt x="53883" y="27032"/>
                  </a:lnTo>
                  <a:lnTo>
                    <a:pt x="51768" y="37553"/>
                  </a:lnTo>
                  <a:lnTo>
                    <a:pt x="45999" y="46145"/>
                  </a:lnTo>
                  <a:lnTo>
                    <a:pt x="37438" y="51940"/>
                  </a:lnTo>
                  <a:lnTo>
                    <a:pt x="26947" y="54064"/>
                  </a:lnTo>
                  <a:lnTo>
                    <a:pt x="16454" y="51940"/>
                  </a:lnTo>
                  <a:lnTo>
                    <a:pt x="7889" y="46145"/>
                  </a:lnTo>
                  <a:lnTo>
                    <a:pt x="2116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74" name="object 774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4187977" y="4945120"/>
              <a:ext cx="58398" cy="58618"/>
            </a:xfrm>
            <a:prstGeom prst="rect">
              <a:avLst/>
            </a:prstGeom>
          </p:spPr>
        </p:pic>
        <p:sp>
          <p:nvSpPr>
            <p:cNvPr id="775" name="object 775"/>
            <p:cNvSpPr/>
            <p:nvPr/>
          </p:nvSpPr>
          <p:spPr>
            <a:xfrm>
              <a:off x="4187977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14"/>
                  </a:lnTo>
                  <a:lnTo>
                    <a:pt x="49854" y="50030"/>
                  </a:lnTo>
                  <a:lnTo>
                    <a:pt x="40575" y="56314"/>
                  </a:lnTo>
                  <a:lnTo>
                    <a:pt x="29205" y="58618"/>
                  </a:lnTo>
                  <a:lnTo>
                    <a:pt x="17838" y="56314"/>
                  </a:lnTo>
                  <a:lnTo>
                    <a:pt x="8554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76" name="object 776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4202003" y="4936820"/>
              <a:ext cx="62925" cy="63148"/>
            </a:xfrm>
            <a:prstGeom prst="rect">
              <a:avLst/>
            </a:prstGeom>
          </p:spPr>
        </p:pic>
        <p:sp>
          <p:nvSpPr>
            <p:cNvPr id="777" name="object 777"/>
            <p:cNvSpPr/>
            <p:nvPr/>
          </p:nvSpPr>
          <p:spPr>
            <a:xfrm>
              <a:off x="4202003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24" y="2482"/>
                  </a:lnTo>
                  <a:lnTo>
                    <a:pt x="53720" y="9250"/>
                  </a:lnTo>
                  <a:lnTo>
                    <a:pt x="60456" y="19286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78" name="object 778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4318872" y="4970044"/>
              <a:ext cx="44888" cy="44982"/>
            </a:xfrm>
            <a:prstGeom prst="rect">
              <a:avLst/>
            </a:prstGeom>
          </p:spPr>
        </p:pic>
        <p:sp>
          <p:nvSpPr>
            <p:cNvPr id="779" name="object 779"/>
            <p:cNvSpPr/>
            <p:nvPr/>
          </p:nvSpPr>
          <p:spPr>
            <a:xfrm>
              <a:off x="4318872" y="497004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491"/>
                  </a:moveTo>
                  <a:lnTo>
                    <a:pt x="1765" y="13737"/>
                  </a:lnTo>
                  <a:lnTo>
                    <a:pt x="6579" y="6588"/>
                  </a:lnTo>
                  <a:lnTo>
                    <a:pt x="13714" y="1767"/>
                  </a:lnTo>
                  <a:lnTo>
                    <a:pt x="22444" y="0"/>
                  </a:lnTo>
                  <a:lnTo>
                    <a:pt x="31174" y="1767"/>
                  </a:lnTo>
                  <a:lnTo>
                    <a:pt x="38309" y="6588"/>
                  </a:lnTo>
                  <a:lnTo>
                    <a:pt x="43122" y="13737"/>
                  </a:lnTo>
                  <a:lnTo>
                    <a:pt x="44888" y="22491"/>
                  </a:lnTo>
                  <a:lnTo>
                    <a:pt x="43122" y="31244"/>
                  </a:lnTo>
                  <a:lnTo>
                    <a:pt x="38309" y="38394"/>
                  </a:lnTo>
                  <a:lnTo>
                    <a:pt x="31174" y="43214"/>
                  </a:lnTo>
                  <a:lnTo>
                    <a:pt x="22444" y="44982"/>
                  </a:lnTo>
                  <a:lnTo>
                    <a:pt x="13714" y="43214"/>
                  </a:lnTo>
                  <a:lnTo>
                    <a:pt x="6579" y="38394"/>
                  </a:lnTo>
                  <a:lnTo>
                    <a:pt x="1765" y="31244"/>
                  </a:lnTo>
                  <a:lnTo>
                    <a:pt x="0" y="2249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80" name="object 780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4340655" y="4961732"/>
              <a:ext cx="49391" cy="49536"/>
            </a:xfrm>
            <a:prstGeom prst="rect">
              <a:avLst/>
            </a:prstGeom>
          </p:spPr>
        </p:pic>
        <p:sp>
          <p:nvSpPr>
            <p:cNvPr id="781" name="object 781"/>
            <p:cNvSpPr/>
            <p:nvPr/>
          </p:nvSpPr>
          <p:spPr>
            <a:xfrm>
              <a:off x="4340655" y="496173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4"/>
                  </a:lnTo>
                  <a:lnTo>
                    <a:pt x="7233" y="7252"/>
                  </a:lnTo>
                  <a:lnTo>
                    <a:pt x="15082" y="1945"/>
                  </a:lnTo>
                  <a:lnTo>
                    <a:pt x="24689" y="0"/>
                  </a:lnTo>
                  <a:lnTo>
                    <a:pt x="34304" y="1945"/>
                  </a:lnTo>
                  <a:lnTo>
                    <a:pt x="42156" y="7252"/>
                  </a:lnTo>
                  <a:lnTo>
                    <a:pt x="47450" y="15124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82" name="object 782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4362427" y="4953432"/>
              <a:ext cx="53907" cy="54065"/>
            </a:xfrm>
            <a:prstGeom prst="rect">
              <a:avLst/>
            </a:prstGeom>
          </p:spPr>
        </p:pic>
        <p:sp>
          <p:nvSpPr>
            <p:cNvPr id="783" name="object 783"/>
            <p:cNvSpPr/>
            <p:nvPr/>
          </p:nvSpPr>
          <p:spPr>
            <a:xfrm>
              <a:off x="4362427" y="495343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20" y="16511"/>
                  </a:lnTo>
                  <a:lnTo>
                    <a:pt x="7900" y="7919"/>
                  </a:lnTo>
                  <a:lnTo>
                    <a:pt x="16470" y="2124"/>
                  </a:lnTo>
                  <a:lnTo>
                    <a:pt x="26959" y="0"/>
                  </a:lnTo>
                  <a:lnTo>
                    <a:pt x="37447" y="2124"/>
                  </a:lnTo>
                  <a:lnTo>
                    <a:pt x="46012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3"/>
                  </a:lnTo>
                  <a:lnTo>
                    <a:pt x="46012" y="46145"/>
                  </a:lnTo>
                  <a:lnTo>
                    <a:pt x="37447" y="51940"/>
                  </a:lnTo>
                  <a:lnTo>
                    <a:pt x="26959" y="54064"/>
                  </a:lnTo>
                  <a:lnTo>
                    <a:pt x="16470" y="51940"/>
                  </a:lnTo>
                  <a:lnTo>
                    <a:pt x="7900" y="46145"/>
                  </a:lnTo>
                  <a:lnTo>
                    <a:pt x="2120" y="37553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84" name="object 784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4384211" y="4945121"/>
              <a:ext cx="58422" cy="58618"/>
            </a:xfrm>
            <a:prstGeom prst="rect">
              <a:avLst/>
            </a:prstGeom>
          </p:spPr>
        </p:pic>
        <p:sp>
          <p:nvSpPr>
            <p:cNvPr id="785" name="object 785"/>
            <p:cNvSpPr/>
            <p:nvPr/>
          </p:nvSpPr>
          <p:spPr>
            <a:xfrm>
              <a:off x="4384211" y="4945120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7"/>
                  </a:lnTo>
                  <a:lnTo>
                    <a:pt x="56127" y="17904"/>
                  </a:lnTo>
                  <a:lnTo>
                    <a:pt x="58422" y="29309"/>
                  </a:lnTo>
                  <a:lnTo>
                    <a:pt x="56127" y="40714"/>
                  </a:lnTo>
                  <a:lnTo>
                    <a:pt x="49867" y="50030"/>
                  </a:lnTo>
                  <a:lnTo>
                    <a:pt x="40584" y="56314"/>
                  </a:lnTo>
                  <a:lnTo>
                    <a:pt x="29217" y="58618"/>
                  </a:lnTo>
                  <a:lnTo>
                    <a:pt x="17843" y="56314"/>
                  </a:lnTo>
                  <a:lnTo>
                    <a:pt x="8556" y="50030"/>
                  </a:lnTo>
                  <a:lnTo>
                    <a:pt x="2295" y="40714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786" name="object 786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4405994" y="4936820"/>
              <a:ext cx="62925" cy="63148"/>
            </a:xfrm>
            <a:prstGeom prst="rect">
              <a:avLst/>
            </a:prstGeom>
          </p:spPr>
        </p:pic>
        <p:sp>
          <p:nvSpPr>
            <p:cNvPr id="787" name="object 787"/>
            <p:cNvSpPr/>
            <p:nvPr/>
          </p:nvSpPr>
          <p:spPr>
            <a:xfrm>
              <a:off x="4405994" y="49368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6" y="9250"/>
                  </a:lnTo>
                  <a:lnTo>
                    <a:pt x="19221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6" y="53897"/>
                  </a:lnTo>
                  <a:lnTo>
                    <a:pt x="43719" y="60665"/>
                  </a:lnTo>
                  <a:lnTo>
                    <a:pt x="31474" y="63148"/>
                  </a:lnTo>
                  <a:lnTo>
                    <a:pt x="19221" y="60665"/>
                  </a:lnTo>
                  <a:lnTo>
                    <a:pt x="9216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88" name="object 788"/>
            <p:cNvSpPr/>
            <p:nvPr/>
          </p:nvSpPr>
          <p:spPr>
            <a:xfrm>
              <a:off x="3235655" y="4963782"/>
              <a:ext cx="1177925" cy="424815"/>
            </a:xfrm>
            <a:custGeom>
              <a:avLst/>
              <a:gdLst/>
              <a:ahLst/>
              <a:cxnLst/>
              <a:rect l="l" t="t" r="r" b="b"/>
              <a:pathLst>
                <a:path w="1177925" h="424814">
                  <a:moveTo>
                    <a:pt x="142062" y="207391"/>
                  </a:moveTo>
                  <a:lnTo>
                    <a:pt x="6146" y="207391"/>
                  </a:lnTo>
                  <a:lnTo>
                    <a:pt x="6146" y="213410"/>
                  </a:lnTo>
                  <a:lnTo>
                    <a:pt x="142062" y="213410"/>
                  </a:lnTo>
                  <a:lnTo>
                    <a:pt x="142062" y="207391"/>
                  </a:lnTo>
                  <a:close/>
                </a:path>
                <a:path w="1177925" h="424814">
                  <a:moveTo>
                    <a:pt x="142062" y="0"/>
                  </a:moveTo>
                  <a:lnTo>
                    <a:pt x="4114" y="0"/>
                  </a:lnTo>
                  <a:lnTo>
                    <a:pt x="4114" y="6032"/>
                  </a:lnTo>
                  <a:lnTo>
                    <a:pt x="142062" y="6032"/>
                  </a:lnTo>
                  <a:lnTo>
                    <a:pt x="142062" y="0"/>
                  </a:lnTo>
                  <a:close/>
                </a:path>
                <a:path w="1177925" h="424814">
                  <a:moveTo>
                    <a:pt x="143459" y="200875"/>
                  </a:moveTo>
                  <a:lnTo>
                    <a:pt x="25971" y="200875"/>
                  </a:lnTo>
                  <a:lnTo>
                    <a:pt x="25971" y="206908"/>
                  </a:lnTo>
                  <a:lnTo>
                    <a:pt x="143459" y="206908"/>
                  </a:lnTo>
                  <a:lnTo>
                    <a:pt x="143459" y="200875"/>
                  </a:lnTo>
                  <a:close/>
                </a:path>
                <a:path w="1177925" h="424814">
                  <a:moveTo>
                    <a:pt x="143459" y="6438"/>
                  </a:moveTo>
                  <a:lnTo>
                    <a:pt x="29235" y="6438"/>
                  </a:lnTo>
                  <a:lnTo>
                    <a:pt x="29235" y="12458"/>
                  </a:lnTo>
                  <a:lnTo>
                    <a:pt x="143459" y="12458"/>
                  </a:lnTo>
                  <a:lnTo>
                    <a:pt x="143459" y="6438"/>
                  </a:lnTo>
                  <a:close/>
                </a:path>
                <a:path w="1177925" h="424814">
                  <a:moveTo>
                    <a:pt x="144792" y="13804"/>
                  </a:moveTo>
                  <a:lnTo>
                    <a:pt x="51917" y="13804"/>
                  </a:lnTo>
                  <a:lnTo>
                    <a:pt x="51917" y="17970"/>
                  </a:lnTo>
                  <a:lnTo>
                    <a:pt x="144792" y="17970"/>
                  </a:lnTo>
                  <a:lnTo>
                    <a:pt x="144792" y="13804"/>
                  </a:lnTo>
                  <a:close/>
                </a:path>
                <a:path w="1177925" h="424814">
                  <a:moveTo>
                    <a:pt x="145491" y="418566"/>
                  </a:moveTo>
                  <a:lnTo>
                    <a:pt x="0" y="418566"/>
                  </a:lnTo>
                  <a:lnTo>
                    <a:pt x="0" y="424586"/>
                  </a:lnTo>
                  <a:lnTo>
                    <a:pt x="145491" y="424586"/>
                  </a:lnTo>
                  <a:lnTo>
                    <a:pt x="145491" y="418566"/>
                  </a:lnTo>
                  <a:close/>
                </a:path>
                <a:path w="1177925" h="424814">
                  <a:moveTo>
                    <a:pt x="145503" y="195300"/>
                  </a:moveTo>
                  <a:lnTo>
                    <a:pt x="53301" y="195300"/>
                  </a:lnTo>
                  <a:lnTo>
                    <a:pt x="53301" y="199466"/>
                  </a:lnTo>
                  <a:lnTo>
                    <a:pt x="145503" y="199466"/>
                  </a:lnTo>
                  <a:lnTo>
                    <a:pt x="145503" y="195300"/>
                  </a:lnTo>
                  <a:close/>
                </a:path>
                <a:path w="1177925" h="424814">
                  <a:moveTo>
                    <a:pt x="148920" y="401802"/>
                  </a:moveTo>
                  <a:lnTo>
                    <a:pt x="25971" y="401802"/>
                  </a:lnTo>
                  <a:lnTo>
                    <a:pt x="25971" y="407835"/>
                  </a:lnTo>
                  <a:lnTo>
                    <a:pt x="148920" y="407835"/>
                  </a:lnTo>
                  <a:lnTo>
                    <a:pt x="148920" y="401802"/>
                  </a:lnTo>
                  <a:close/>
                </a:path>
                <a:path w="1177925" h="424814">
                  <a:moveTo>
                    <a:pt x="148920" y="20586"/>
                  </a:moveTo>
                  <a:lnTo>
                    <a:pt x="77190" y="20586"/>
                  </a:lnTo>
                  <a:lnTo>
                    <a:pt x="77190" y="24053"/>
                  </a:lnTo>
                  <a:lnTo>
                    <a:pt x="148920" y="24053"/>
                  </a:lnTo>
                  <a:lnTo>
                    <a:pt x="148920" y="20586"/>
                  </a:lnTo>
                  <a:close/>
                </a:path>
                <a:path w="1177925" h="424814">
                  <a:moveTo>
                    <a:pt x="151638" y="189153"/>
                  </a:moveTo>
                  <a:lnTo>
                    <a:pt x="73088" y="189153"/>
                  </a:lnTo>
                  <a:lnTo>
                    <a:pt x="73088" y="192620"/>
                  </a:lnTo>
                  <a:lnTo>
                    <a:pt x="151638" y="192620"/>
                  </a:lnTo>
                  <a:lnTo>
                    <a:pt x="151638" y="189153"/>
                  </a:lnTo>
                  <a:close/>
                </a:path>
                <a:path w="1177925" h="424814">
                  <a:moveTo>
                    <a:pt x="153682" y="27381"/>
                  </a:moveTo>
                  <a:lnTo>
                    <a:pt x="99047" y="27381"/>
                  </a:lnTo>
                  <a:lnTo>
                    <a:pt x="99047" y="30149"/>
                  </a:lnTo>
                  <a:lnTo>
                    <a:pt x="153682" y="30149"/>
                  </a:lnTo>
                  <a:lnTo>
                    <a:pt x="153682" y="27381"/>
                  </a:lnTo>
                  <a:close/>
                </a:path>
                <a:path w="1177925" h="424814">
                  <a:moveTo>
                    <a:pt x="157784" y="183007"/>
                  </a:moveTo>
                  <a:lnTo>
                    <a:pt x="99047" y="183007"/>
                  </a:lnTo>
                  <a:lnTo>
                    <a:pt x="99047" y="185775"/>
                  </a:lnTo>
                  <a:lnTo>
                    <a:pt x="157784" y="185775"/>
                  </a:lnTo>
                  <a:lnTo>
                    <a:pt x="157784" y="183007"/>
                  </a:lnTo>
                  <a:close/>
                </a:path>
                <a:path w="1177925" h="424814">
                  <a:moveTo>
                    <a:pt x="169392" y="385953"/>
                  </a:moveTo>
                  <a:lnTo>
                    <a:pt x="52616" y="385953"/>
                  </a:lnTo>
                  <a:lnTo>
                    <a:pt x="52616" y="390118"/>
                  </a:lnTo>
                  <a:lnTo>
                    <a:pt x="169392" y="390118"/>
                  </a:lnTo>
                  <a:lnTo>
                    <a:pt x="169392" y="385953"/>
                  </a:lnTo>
                  <a:close/>
                </a:path>
                <a:path w="1177925" h="424814">
                  <a:moveTo>
                    <a:pt x="349034" y="207391"/>
                  </a:moveTo>
                  <a:lnTo>
                    <a:pt x="204901" y="207391"/>
                  </a:lnTo>
                  <a:lnTo>
                    <a:pt x="204901" y="213410"/>
                  </a:lnTo>
                  <a:lnTo>
                    <a:pt x="349034" y="213410"/>
                  </a:lnTo>
                  <a:lnTo>
                    <a:pt x="349034" y="207391"/>
                  </a:lnTo>
                  <a:close/>
                </a:path>
                <a:path w="1177925" h="424814">
                  <a:moveTo>
                    <a:pt x="350393" y="0"/>
                  </a:moveTo>
                  <a:lnTo>
                    <a:pt x="201510" y="0"/>
                  </a:lnTo>
                  <a:lnTo>
                    <a:pt x="201510" y="6032"/>
                  </a:lnTo>
                  <a:lnTo>
                    <a:pt x="350393" y="6032"/>
                  </a:lnTo>
                  <a:lnTo>
                    <a:pt x="350393" y="0"/>
                  </a:lnTo>
                  <a:close/>
                </a:path>
                <a:path w="1177925" h="424814">
                  <a:moveTo>
                    <a:pt x="350405" y="200875"/>
                  </a:moveTo>
                  <a:lnTo>
                    <a:pt x="218567" y="200875"/>
                  </a:lnTo>
                  <a:lnTo>
                    <a:pt x="218567" y="206908"/>
                  </a:lnTo>
                  <a:lnTo>
                    <a:pt x="350405" y="206908"/>
                  </a:lnTo>
                  <a:lnTo>
                    <a:pt x="350405" y="200875"/>
                  </a:lnTo>
                  <a:close/>
                </a:path>
                <a:path w="1177925" h="424814">
                  <a:moveTo>
                    <a:pt x="351777" y="195300"/>
                  </a:moveTo>
                  <a:lnTo>
                    <a:pt x="232905" y="195300"/>
                  </a:lnTo>
                  <a:lnTo>
                    <a:pt x="232905" y="199466"/>
                  </a:lnTo>
                  <a:lnTo>
                    <a:pt x="351777" y="199466"/>
                  </a:lnTo>
                  <a:lnTo>
                    <a:pt x="351777" y="195300"/>
                  </a:lnTo>
                  <a:close/>
                </a:path>
                <a:path w="1177925" h="424814">
                  <a:moveTo>
                    <a:pt x="352437" y="6438"/>
                  </a:moveTo>
                  <a:lnTo>
                    <a:pt x="222008" y="6438"/>
                  </a:lnTo>
                  <a:lnTo>
                    <a:pt x="222008" y="12458"/>
                  </a:lnTo>
                  <a:lnTo>
                    <a:pt x="352437" y="12458"/>
                  </a:lnTo>
                  <a:lnTo>
                    <a:pt x="352437" y="6438"/>
                  </a:lnTo>
                  <a:close/>
                </a:path>
                <a:path w="1177925" h="424814">
                  <a:moveTo>
                    <a:pt x="353123" y="418566"/>
                  </a:moveTo>
                  <a:lnTo>
                    <a:pt x="204901" y="418566"/>
                  </a:lnTo>
                  <a:lnTo>
                    <a:pt x="204901" y="424586"/>
                  </a:lnTo>
                  <a:lnTo>
                    <a:pt x="353123" y="424586"/>
                  </a:lnTo>
                  <a:lnTo>
                    <a:pt x="353123" y="418566"/>
                  </a:lnTo>
                  <a:close/>
                </a:path>
                <a:path w="1177925" h="424814">
                  <a:moveTo>
                    <a:pt x="353796" y="13804"/>
                  </a:moveTo>
                  <a:lnTo>
                    <a:pt x="234975" y="13804"/>
                  </a:lnTo>
                  <a:lnTo>
                    <a:pt x="234975" y="17970"/>
                  </a:lnTo>
                  <a:lnTo>
                    <a:pt x="353796" y="17970"/>
                  </a:lnTo>
                  <a:lnTo>
                    <a:pt x="353796" y="13804"/>
                  </a:lnTo>
                  <a:close/>
                </a:path>
                <a:path w="1177925" h="424814">
                  <a:moveTo>
                    <a:pt x="356539" y="401802"/>
                  </a:moveTo>
                  <a:lnTo>
                    <a:pt x="217220" y="401802"/>
                  </a:lnTo>
                  <a:lnTo>
                    <a:pt x="217220" y="407835"/>
                  </a:lnTo>
                  <a:lnTo>
                    <a:pt x="356539" y="407835"/>
                  </a:lnTo>
                  <a:lnTo>
                    <a:pt x="356539" y="401802"/>
                  </a:lnTo>
                  <a:close/>
                </a:path>
                <a:path w="1177925" h="424814">
                  <a:moveTo>
                    <a:pt x="356539" y="20586"/>
                  </a:moveTo>
                  <a:lnTo>
                    <a:pt x="249301" y="20586"/>
                  </a:lnTo>
                  <a:lnTo>
                    <a:pt x="249301" y="24053"/>
                  </a:lnTo>
                  <a:lnTo>
                    <a:pt x="356539" y="24053"/>
                  </a:lnTo>
                  <a:lnTo>
                    <a:pt x="356539" y="20586"/>
                  </a:lnTo>
                  <a:close/>
                </a:path>
                <a:path w="1177925" h="424814">
                  <a:moveTo>
                    <a:pt x="356565" y="189153"/>
                  </a:moveTo>
                  <a:lnTo>
                    <a:pt x="246583" y="189153"/>
                  </a:lnTo>
                  <a:lnTo>
                    <a:pt x="246583" y="192620"/>
                  </a:lnTo>
                  <a:lnTo>
                    <a:pt x="356565" y="192620"/>
                  </a:lnTo>
                  <a:lnTo>
                    <a:pt x="356565" y="189153"/>
                  </a:lnTo>
                  <a:close/>
                </a:path>
                <a:path w="1177925" h="424814">
                  <a:moveTo>
                    <a:pt x="359968" y="27381"/>
                  </a:moveTo>
                  <a:lnTo>
                    <a:pt x="263652" y="27381"/>
                  </a:lnTo>
                  <a:lnTo>
                    <a:pt x="263652" y="30149"/>
                  </a:lnTo>
                  <a:lnTo>
                    <a:pt x="359968" y="30149"/>
                  </a:lnTo>
                  <a:lnTo>
                    <a:pt x="359968" y="27381"/>
                  </a:lnTo>
                  <a:close/>
                </a:path>
                <a:path w="1177925" h="424814">
                  <a:moveTo>
                    <a:pt x="362686" y="183007"/>
                  </a:moveTo>
                  <a:lnTo>
                    <a:pt x="261594" y="183007"/>
                  </a:lnTo>
                  <a:lnTo>
                    <a:pt x="261594" y="185775"/>
                  </a:lnTo>
                  <a:lnTo>
                    <a:pt x="362686" y="185775"/>
                  </a:lnTo>
                  <a:lnTo>
                    <a:pt x="362686" y="183007"/>
                  </a:lnTo>
                  <a:close/>
                </a:path>
                <a:path w="1177925" h="424814">
                  <a:moveTo>
                    <a:pt x="368147" y="385953"/>
                  </a:moveTo>
                  <a:lnTo>
                    <a:pt x="230873" y="385953"/>
                  </a:lnTo>
                  <a:lnTo>
                    <a:pt x="230873" y="390118"/>
                  </a:lnTo>
                  <a:lnTo>
                    <a:pt x="368147" y="390118"/>
                  </a:lnTo>
                  <a:lnTo>
                    <a:pt x="368147" y="385953"/>
                  </a:lnTo>
                  <a:close/>
                </a:path>
                <a:path w="1177925" h="424814">
                  <a:moveTo>
                    <a:pt x="551218" y="6438"/>
                  </a:moveTo>
                  <a:lnTo>
                    <a:pt x="418693" y="6438"/>
                  </a:lnTo>
                  <a:lnTo>
                    <a:pt x="418693" y="12458"/>
                  </a:lnTo>
                  <a:lnTo>
                    <a:pt x="551218" y="12458"/>
                  </a:lnTo>
                  <a:lnTo>
                    <a:pt x="551218" y="6438"/>
                  </a:lnTo>
                  <a:close/>
                </a:path>
                <a:path w="1177925" h="424814">
                  <a:moveTo>
                    <a:pt x="551891" y="418566"/>
                  </a:moveTo>
                  <a:lnTo>
                    <a:pt x="415264" y="418566"/>
                  </a:lnTo>
                  <a:lnTo>
                    <a:pt x="415264" y="424586"/>
                  </a:lnTo>
                  <a:lnTo>
                    <a:pt x="551891" y="424586"/>
                  </a:lnTo>
                  <a:lnTo>
                    <a:pt x="551891" y="418566"/>
                  </a:lnTo>
                  <a:close/>
                </a:path>
                <a:path w="1177925" h="424814">
                  <a:moveTo>
                    <a:pt x="551916" y="207391"/>
                  </a:moveTo>
                  <a:lnTo>
                    <a:pt x="412546" y="207391"/>
                  </a:lnTo>
                  <a:lnTo>
                    <a:pt x="412546" y="213410"/>
                  </a:lnTo>
                  <a:lnTo>
                    <a:pt x="551916" y="213410"/>
                  </a:lnTo>
                  <a:lnTo>
                    <a:pt x="551916" y="207391"/>
                  </a:lnTo>
                  <a:close/>
                </a:path>
                <a:path w="1177925" h="424814">
                  <a:moveTo>
                    <a:pt x="551916" y="0"/>
                  </a:moveTo>
                  <a:lnTo>
                    <a:pt x="411861" y="0"/>
                  </a:lnTo>
                  <a:lnTo>
                    <a:pt x="411861" y="6032"/>
                  </a:lnTo>
                  <a:lnTo>
                    <a:pt x="551916" y="6032"/>
                  </a:lnTo>
                  <a:lnTo>
                    <a:pt x="551916" y="0"/>
                  </a:lnTo>
                  <a:close/>
                </a:path>
                <a:path w="1177925" h="424814">
                  <a:moveTo>
                    <a:pt x="552564" y="200875"/>
                  </a:moveTo>
                  <a:lnTo>
                    <a:pt x="420077" y="200875"/>
                  </a:lnTo>
                  <a:lnTo>
                    <a:pt x="420077" y="206908"/>
                  </a:lnTo>
                  <a:lnTo>
                    <a:pt x="552564" y="206908"/>
                  </a:lnTo>
                  <a:lnTo>
                    <a:pt x="552564" y="200875"/>
                  </a:lnTo>
                  <a:close/>
                </a:path>
                <a:path w="1177925" h="424814">
                  <a:moveTo>
                    <a:pt x="552919" y="13804"/>
                  </a:moveTo>
                  <a:lnTo>
                    <a:pt x="426872" y="13804"/>
                  </a:lnTo>
                  <a:lnTo>
                    <a:pt x="426872" y="17970"/>
                  </a:lnTo>
                  <a:lnTo>
                    <a:pt x="552919" y="17970"/>
                  </a:lnTo>
                  <a:lnTo>
                    <a:pt x="552919" y="13804"/>
                  </a:lnTo>
                  <a:close/>
                </a:path>
                <a:path w="1177925" h="424814">
                  <a:moveTo>
                    <a:pt x="553212" y="195300"/>
                  </a:moveTo>
                  <a:lnTo>
                    <a:pt x="427583" y="195300"/>
                  </a:lnTo>
                  <a:lnTo>
                    <a:pt x="427583" y="199466"/>
                  </a:lnTo>
                  <a:lnTo>
                    <a:pt x="553212" y="199466"/>
                  </a:lnTo>
                  <a:lnTo>
                    <a:pt x="553212" y="195300"/>
                  </a:lnTo>
                  <a:close/>
                </a:path>
                <a:path w="1177925" h="424814">
                  <a:moveTo>
                    <a:pt x="553935" y="401802"/>
                  </a:moveTo>
                  <a:lnTo>
                    <a:pt x="418693" y="401802"/>
                  </a:lnTo>
                  <a:lnTo>
                    <a:pt x="418693" y="407835"/>
                  </a:lnTo>
                  <a:lnTo>
                    <a:pt x="553935" y="407835"/>
                  </a:lnTo>
                  <a:lnTo>
                    <a:pt x="553935" y="401802"/>
                  </a:lnTo>
                  <a:close/>
                </a:path>
                <a:path w="1177925" h="424814">
                  <a:moveTo>
                    <a:pt x="555917" y="20586"/>
                  </a:moveTo>
                  <a:lnTo>
                    <a:pt x="434403" y="20586"/>
                  </a:lnTo>
                  <a:lnTo>
                    <a:pt x="434403" y="24053"/>
                  </a:lnTo>
                  <a:lnTo>
                    <a:pt x="555917" y="24053"/>
                  </a:lnTo>
                  <a:lnTo>
                    <a:pt x="555917" y="20586"/>
                  </a:lnTo>
                  <a:close/>
                </a:path>
                <a:path w="1177925" h="424814">
                  <a:moveTo>
                    <a:pt x="555929" y="189153"/>
                  </a:moveTo>
                  <a:lnTo>
                    <a:pt x="435775" y="189153"/>
                  </a:lnTo>
                  <a:lnTo>
                    <a:pt x="435775" y="192620"/>
                  </a:lnTo>
                  <a:lnTo>
                    <a:pt x="555929" y="192620"/>
                  </a:lnTo>
                  <a:lnTo>
                    <a:pt x="555929" y="189153"/>
                  </a:lnTo>
                  <a:close/>
                </a:path>
                <a:path w="1177925" h="424814">
                  <a:moveTo>
                    <a:pt x="557936" y="27381"/>
                  </a:moveTo>
                  <a:lnTo>
                    <a:pt x="437832" y="27381"/>
                  </a:lnTo>
                  <a:lnTo>
                    <a:pt x="437832" y="30149"/>
                  </a:lnTo>
                  <a:lnTo>
                    <a:pt x="557936" y="30149"/>
                  </a:lnTo>
                  <a:lnTo>
                    <a:pt x="557936" y="27381"/>
                  </a:lnTo>
                  <a:close/>
                </a:path>
                <a:path w="1177925" h="424814">
                  <a:moveTo>
                    <a:pt x="558038" y="385953"/>
                  </a:moveTo>
                  <a:lnTo>
                    <a:pt x="425538" y="385953"/>
                  </a:lnTo>
                  <a:lnTo>
                    <a:pt x="425538" y="390118"/>
                  </a:lnTo>
                  <a:lnTo>
                    <a:pt x="558038" y="390118"/>
                  </a:lnTo>
                  <a:lnTo>
                    <a:pt x="558038" y="385953"/>
                  </a:lnTo>
                  <a:close/>
                </a:path>
                <a:path w="1177925" h="424814">
                  <a:moveTo>
                    <a:pt x="559625" y="183007"/>
                  </a:moveTo>
                  <a:lnTo>
                    <a:pt x="441236" y="183007"/>
                  </a:lnTo>
                  <a:lnTo>
                    <a:pt x="441236" y="185775"/>
                  </a:lnTo>
                  <a:lnTo>
                    <a:pt x="559625" y="185775"/>
                  </a:lnTo>
                  <a:lnTo>
                    <a:pt x="559625" y="183007"/>
                  </a:lnTo>
                  <a:close/>
                </a:path>
                <a:path w="1177925" h="424814">
                  <a:moveTo>
                    <a:pt x="733171" y="27381"/>
                  </a:moveTo>
                  <a:lnTo>
                    <a:pt x="612000" y="27381"/>
                  </a:lnTo>
                  <a:lnTo>
                    <a:pt x="612000" y="30149"/>
                  </a:lnTo>
                  <a:lnTo>
                    <a:pt x="733171" y="30149"/>
                  </a:lnTo>
                  <a:lnTo>
                    <a:pt x="733171" y="27381"/>
                  </a:lnTo>
                  <a:close/>
                </a:path>
                <a:path w="1177925" h="424814">
                  <a:moveTo>
                    <a:pt x="735164" y="20586"/>
                  </a:moveTo>
                  <a:lnTo>
                    <a:pt x="613994" y="20586"/>
                  </a:lnTo>
                  <a:lnTo>
                    <a:pt x="613994" y="24053"/>
                  </a:lnTo>
                  <a:lnTo>
                    <a:pt x="735164" y="24053"/>
                  </a:lnTo>
                  <a:lnTo>
                    <a:pt x="735164" y="20586"/>
                  </a:lnTo>
                  <a:close/>
                </a:path>
                <a:path w="1177925" h="424814">
                  <a:moveTo>
                    <a:pt x="735609" y="183007"/>
                  </a:moveTo>
                  <a:lnTo>
                    <a:pt x="611301" y="183007"/>
                  </a:lnTo>
                  <a:lnTo>
                    <a:pt x="611301" y="185775"/>
                  </a:lnTo>
                  <a:lnTo>
                    <a:pt x="735609" y="185775"/>
                  </a:lnTo>
                  <a:lnTo>
                    <a:pt x="735609" y="183007"/>
                  </a:lnTo>
                  <a:close/>
                </a:path>
                <a:path w="1177925" h="424814">
                  <a:moveTo>
                    <a:pt x="740181" y="13804"/>
                  </a:moveTo>
                  <a:lnTo>
                    <a:pt x="618007" y="13804"/>
                  </a:lnTo>
                  <a:lnTo>
                    <a:pt x="618007" y="17970"/>
                  </a:lnTo>
                  <a:lnTo>
                    <a:pt x="740181" y="17970"/>
                  </a:lnTo>
                  <a:lnTo>
                    <a:pt x="740181" y="13804"/>
                  </a:lnTo>
                  <a:close/>
                </a:path>
                <a:path w="1177925" h="424814">
                  <a:moveTo>
                    <a:pt x="741756" y="189153"/>
                  </a:moveTo>
                  <a:lnTo>
                    <a:pt x="613994" y="189153"/>
                  </a:lnTo>
                  <a:lnTo>
                    <a:pt x="613994" y="192620"/>
                  </a:lnTo>
                  <a:lnTo>
                    <a:pt x="741756" y="192620"/>
                  </a:lnTo>
                  <a:lnTo>
                    <a:pt x="741756" y="189153"/>
                  </a:lnTo>
                  <a:close/>
                </a:path>
                <a:path w="1177925" h="424814">
                  <a:moveTo>
                    <a:pt x="748576" y="385953"/>
                  </a:moveTo>
                  <a:lnTo>
                    <a:pt x="615416" y="385953"/>
                  </a:lnTo>
                  <a:lnTo>
                    <a:pt x="615416" y="390118"/>
                  </a:lnTo>
                  <a:lnTo>
                    <a:pt x="748576" y="390118"/>
                  </a:lnTo>
                  <a:lnTo>
                    <a:pt x="748576" y="385953"/>
                  </a:lnTo>
                  <a:close/>
                </a:path>
                <a:path w="1177925" h="424814">
                  <a:moveTo>
                    <a:pt x="750646" y="195300"/>
                  </a:moveTo>
                  <a:lnTo>
                    <a:pt x="615708" y="195300"/>
                  </a:lnTo>
                  <a:lnTo>
                    <a:pt x="615708" y="199466"/>
                  </a:lnTo>
                  <a:lnTo>
                    <a:pt x="750646" y="199466"/>
                  </a:lnTo>
                  <a:lnTo>
                    <a:pt x="750646" y="195300"/>
                  </a:lnTo>
                  <a:close/>
                </a:path>
                <a:path w="1177925" h="424814">
                  <a:moveTo>
                    <a:pt x="751179" y="6438"/>
                  </a:moveTo>
                  <a:lnTo>
                    <a:pt x="620001" y="6438"/>
                  </a:lnTo>
                  <a:lnTo>
                    <a:pt x="620001" y="12458"/>
                  </a:lnTo>
                  <a:lnTo>
                    <a:pt x="751179" y="12458"/>
                  </a:lnTo>
                  <a:lnTo>
                    <a:pt x="751179" y="6438"/>
                  </a:lnTo>
                  <a:close/>
                </a:path>
                <a:path w="1177925" h="424814">
                  <a:moveTo>
                    <a:pt x="756793" y="401802"/>
                  </a:moveTo>
                  <a:lnTo>
                    <a:pt x="617435" y="401802"/>
                  </a:lnTo>
                  <a:lnTo>
                    <a:pt x="617435" y="407835"/>
                  </a:lnTo>
                  <a:lnTo>
                    <a:pt x="756793" y="407835"/>
                  </a:lnTo>
                  <a:lnTo>
                    <a:pt x="756793" y="401802"/>
                  </a:lnTo>
                  <a:close/>
                </a:path>
                <a:path w="1177925" h="424814">
                  <a:moveTo>
                    <a:pt x="758837" y="200875"/>
                  </a:moveTo>
                  <a:lnTo>
                    <a:pt x="618007" y="200875"/>
                  </a:lnTo>
                  <a:lnTo>
                    <a:pt x="618007" y="206908"/>
                  </a:lnTo>
                  <a:lnTo>
                    <a:pt x="758837" y="206908"/>
                  </a:lnTo>
                  <a:lnTo>
                    <a:pt x="758837" y="200875"/>
                  </a:lnTo>
                  <a:close/>
                </a:path>
                <a:path w="1177925" h="424814">
                  <a:moveTo>
                    <a:pt x="760183" y="418566"/>
                  </a:moveTo>
                  <a:lnTo>
                    <a:pt x="618832" y="418566"/>
                  </a:lnTo>
                  <a:lnTo>
                    <a:pt x="618832" y="424586"/>
                  </a:lnTo>
                  <a:lnTo>
                    <a:pt x="760183" y="424586"/>
                  </a:lnTo>
                  <a:lnTo>
                    <a:pt x="760183" y="418566"/>
                  </a:lnTo>
                  <a:close/>
                </a:path>
                <a:path w="1177925" h="424814">
                  <a:moveTo>
                    <a:pt x="761199" y="0"/>
                  </a:moveTo>
                  <a:lnTo>
                    <a:pt x="619010" y="0"/>
                  </a:lnTo>
                  <a:lnTo>
                    <a:pt x="619010" y="6032"/>
                  </a:lnTo>
                  <a:lnTo>
                    <a:pt x="761199" y="6032"/>
                  </a:lnTo>
                  <a:lnTo>
                    <a:pt x="761199" y="0"/>
                  </a:lnTo>
                  <a:close/>
                </a:path>
                <a:path w="1177925" h="424814">
                  <a:moveTo>
                    <a:pt x="762939" y="207391"/>
                  </a:moveTo>
                  <a:lnTo>
                    <a:pt x="619010" y="207391"/>
                  </a:lnTo>
                  <a:lnTo>
                    <a:pt x="619010" y="213410"/>
                  </a:lnTo>
                  <a:lnTo>
                    <a:pt x="762939" y="213410"/>
                  </a:lnTo>
                  <a:lnTo>
                    <a:pt x="762939" y="207391"/>
                  </a:lnTo>
                  <a:close/>
                </a:path>
                <a:path w="1177925" h="424814">
                  <a:moveTo>
                    <a:pt x="908570" y="183007"/>
                  </a:moveTo>
                  <a:lnTo>
                    <a:pt x="813485" y="183007"/>
                  </a:lnTo>
                  <a:lnTo>
                    <a:pt x="813485" y="185775"/>
                  </a:lnTo>
                  <a:lnTo>
                    <a:pt x="908570" y="185775"/>
                  </a:lnTo>
                  <a:lnTo>
                    <a:pt x="908570" y="183007"/>
                  </a:lnTo>
                  <a:close/>
                </a:path>
                <a:path w="1177925" h="424814">
                  <a:moveTo>
                    <a:pt x="913447" y="27381"/>
                  </a:moveTo>
                  <a:lnTo>
                    <a:pt x="817308" y="27381"/>
                  </a:lnTo>
                  <a:lnTo>
                    <a:pt x="817308" y="30149"/>
                  </a:lnTo>
                  <a:lnTo>
                    <a:pt x="913447" y="30149"/>
                  </a:lnTo>
                  <a:lnTo>
                    <a:pt x="913447" y="27381"/>
                  </a:lnTo>
                  <a:close/>
                </a:path>
                <a:path w="1177925" h="424814">
                  <a:moveTo>
                    <a:pt x="925499" y="189153"/>
                  </a:moveTo>
                  <a:lnTo>
                    <a:pt x="818946" y="189153"/>
                  </a:lnTo>
                  <a:lnTo>
                    <a:pt x="818946" y="192620"/>
                  </a:lnTo>
                  <a:lnTo>
                    <a:pt x="925499" y="192620"/>
                  </a:lnTo>
                  <a:lnTo>
                    <a:pt x="925499" y="189153"/>
                  </a:lnTo>
                  <a:close/>
                </a:path>
                <a:path w="1177925" h="424814">
                  <a:moveTo>
                    <a:pt x="928217" y="369531"/>
                  </a:moveTo>
                  <a:lnTo>
                    <a:pt x="798449" y="369531"/>
                  </a:lnTo>
                  <a:lnTo>
                    <a:pt x="798449" y="372986"/>
                  </a:lnTo>
                  <a:lnTo>
                    <a:pt x="928217" y="372986"/>
                  </a:lnTo>
                  <a:lnTo>
                    <a:pt x="928217" y="369531"/>
                  </a:lnTo>
                  <a:close/>
                </a:path>
                <a:path w="1177925" h="424814">
                  <a:moveTo>
                    <a:pt x="929462" y="20586"/>
                  </a:moveTo>
                  <a:lnTo>
                    <a:pt x="820280" y="20586"/>
                  </a:lnTo>
                  <a:lnTo>
                    <a:pt x="820280" y="24053"/>
                  </a:lnTo>
                  <a:lnTo>
                    <a:pt x="929462" y="24053"/>
                  </a:lnTo>
                  <a:lnTo>
                    <a:pt x="929462" y="20586"/>
                  </a:lnTo>
                  <a:close/>
                </a:path>
                <a:path w="1177925" h="424814">
                  <a:moveTo>
                    <a:pt x="940536" y="195300"/>
                  </a:moveTo>
                  <a:lnTo>
                    <a:pt x="824407" y="195300"/>
                  </a:lnTo>
                  <a:lnTo>
                    <a:pt x="824407" y="199466"/>
                  </a:lnTo>
                  <a:lnTo>
                    <a:pt x="940536" y="199466"/>
                  </a:lnTo>
                  <a:lnTo>
                    <a:pt x="940536" y="195300"/>
                  </a:lnTo>
                  <a:close/>
                </a:path>
                <a:path w="1177925" h="424814">
                  <a:moveTo>
                    <a:pt x="942479" y="13804"/>
                  </a:moveTo>
                  <a:lnTo>
                    <a:pt x="825296" y="13804"/>
                  </a:lnTo>
                  <a:lnTo>
                    <a:pt x="825296" y="17970"/>
                  </a:lnTo>
                  <a:lnTo>
                    <a:pt x="942479" y="17970"/>
                  </a:lnTo>
                  <a:lnTo>
                    <a:pt x="942479" y="13804"/>
                  </a:lnTo>
                  <a:close/>
                </a:path>
                <a:path w="1177925" h="424814">
                  <a:moveTo>
                    <a:pt x="942581" y="385953"/>
                  </a:moveTo>
                  <a:lnTo>
                    <a:pt x="810056" y="385953"/>
                  </a:lnTo>
                  <a:lnTo>
                    <a:pt x="810056" y="390118"/>
                  </a:lnTo>
                  <a:lnTo>
                    <a:pt x="942581" y="390118"/>
                  </a:lnTo>
                  <a:lnTo>
                    <a:pt x="942581" y="385953"/>
                  </a:lnTo>
                  <a:close/>
                </a:path>
                <a:path w="1177925" h="424814">
                  <a:moveTo>
                    <a:pt x="955497" y="6438"/>
                  </a:moveTo>
                  <a:lnTo>
                    <a:pt x="825296" y="6438"/>
                  </a:lnTo>
                  <a:lnTo>
                    <a:pt x="825296" y="12458"/>
                  </a:lnTo>
                  <a:lnTo>
                    <a:pt x="955497" y="12458"/>
                  </a:lnTo>
                  <a:lnTo>
                    <a:pt x="955497" y="6438"/>
                  </a:lnTo>
                  <a:close/>
                </a:path>
                <a:path w="1177925" h="424814">
                  <a:moveTo>
                    <a:pt x="955548" y="200875"/>
                  </a:moveTo>
                  <a:lnTo>
                    <a:pt x="826452" y="200875"/>
                  </a:lnTo>
                  <a:lnTo>
                    <a:pt x="826452" y="206908"/>
                  </a:lnTo>
                  <a:lnTo>
                    <a:pt x="955548" y="206908"/>
                  </a:lnTo>
                  <a:lnTo>
                    <a:pt x="955548" y="200875"/>
                  </a:lnTo>
                  <a:close/>
                </a:path>
                <a:path w="1177925" h="424814">
                  <a:moveTo>
                    <a:pt x="956221" y="401802"/>
                  </a:moveTo>
                  <a:lnTo>
                    <a:pt x="823048" y="401802"/>
                  </a:lnTo>
                  <a:lnTo>
                    <a:pt x="823048" y="407835"/>
                  </a:lnTo>
                  <a:lnTo>
                    <a:pt x="956221" y="407835"/>
                  </a:lnTo>
                  <a:lnTo>
                    <a:pt x="956221" y="401802"/>
                  </a:lnTo>
                  <a:close/>
                </a:path>
                <a:path w="1177925" h="424814">
                  <a:moveTo>
                    <a:pt x="969518" y="0"/>
                  </a:moveTo>
                  <a:lnTo>
                    <a:pt x="826312" y="0"/>
                  </a:lnTo>
                  <a:lnTo>
                    <a:pt x="826312" y="6032"/>
                  </a:lnTo>
                  <a:lnTo>
                    <a:pt x="969518" y="6032"/>
                  </a:lnTo>
                  <a:lnTo>
                    <a:pt x="969518" y="0"/>
                  </a:lnTo>
                  <a:close/>
                </a:path>
                <a:path w="1177925" h="424814">
                  <a:moveTo>
                    <a:pt x="972616" y="418566"/>
                  </a:moveTo>
                  <a:lnTo>
                    <a:pt x="826452" y="418566"/>
                  </a:lnTo>
                  <a:lnTo>
                    <a:pt x="826452" y="424586"/>
                  </a:lnTo>
                  <a:lnTo>
                    <a:pt x="972616" y="424586"/>
                  </a:lnTo>
                  <a:lnTo>
                    <a:pt x="972616" y="418566"/>
                  </a:lnTo>
                  <a:close/>
                </a:path>
                <a:path w="1177925" h="424814">
                  <a:moveTo>
                    <a:pt x="973289" y="207391"/>
                  </a:moveTo>
                  <a:lnTo>
                    <a:pt x="827836" y="207391"/>
                  </a:lnTo>
                  <a:lnTo>
                    <a:pt x="827836" y="213410"/>
                  </a:lnTo>
                  <a:lnTo>
                    <a:pt x="973289" y="213410"/>
                  </a:lnTo>
                  <a:lnTo>
                    <a:pt x="973289" y="207391"/>
                  </a:lnTo>
                  <a:close/>
                </a:path>
                <a:path w="1177925" h="424814">
                  <a:moveTo>
                    <a:pt x="1085697" y="27381"/>
                  </a:moveTo>
                  <a:lnTo>
                    <a:pt x="1022578" y="27381"/>
                  </a:lnTo>
                  <a:lnTo>
                    <a:pt x="1022578" y="30149"/>
                  </a:lnTo>
                  <a:lnTo>
                    <a:pt x="1085697" y="30149"/>
                  </a:lnTo>
                  <a:lnTo>
                    <a:pt x="1085697" y="27381"/>
                  </a:lnTo>
                  <a:close/>
                </a:path>
                <a:path w="1177925" h="424814">
                  <a:moveTo>
                    <a:pt x="1108735" y="20586"/>
                  </a:moveTo>
                  <a:lnTo>
                    <a:pt x="1025575" y="20586"/>
                  </a:lnTo>
                  <a:lnTo>
                    <a:pt x="1025575" y="24053"/>
                  </a:lnTo>
                  <a:lnTo>
                    <a:pt x="1108735" y="24053"/>
                  </a:lnTo>
                  <a:lnTo>
                    <a:pt x="1108735" y="20586"/>
                  </a:lnTo>
                  <a:close/>
                </a:path>
                <a:path w="1177925" h="424814">
                  <a:moveTo>
                    <a:pt x="1129766" y="13804"/>
                  </a:moveTo>
                  <a:lnTo>
                    <a:pt x="1029614" y="13804"/>
                  </a:lnTo>
                  <a:lnTo>
                    <a:pt x="1029614" y="17970"/>
                  </a:lnTo>
                  <a:lnTo>
                    <a:pt x="1129766" y="17970"/>
                  </a:lnTo>
                  <a:lnTo>
                    <a:pt x="1129766" y="13804"/>
                  </a:lnTo>
                  <a:close/>
                </a:path>
                <a:path w="1177925" h="424814">
                  <a:moveTo>
                    <a:pt x="1155801" y="6438"/>
                  </a:moveTo>
                  <a:lnTo>
                    <a:pt x="1030605" y="6438"/>
                  </a:lnTo>
                  <a:lnTo>
                    <a:pt x="1030605" y="12458"/>
                  </a:lnTo>
                  <a:lnTo>
                    <a:pt x="1155801" y="12458"/>
                  </a:lnTo>
                  <a:lnTo>
                    <a:pt x="1155801" y="6438"/>
                  </a:lnTo>
                  <a:close/>
                </a:path>
                <a:path w="1177925" h="424814">
                  <a:moveTo>
                    <a:pt x="1177582" y="0"/>
                  </a:moveTo>
                  <a:lnTo>
                    <a:pt x="1032624" y="0"/>
                  </a:lnTo>
                  <a:lnTo>
                    <a:pt x="1032624" y="6032"/>
                  </a:lnTo>
                  <a:lnTo>
                    <a:pt x="1177582" y="6032"/>
                  </a:lnTo>
                  <a:lnTo>
                    <a:pt x="11775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89" name="object 789"/>
            <p:cNvSpPr/>
            <p:nvPr/>
          </p:nvSpPr>
          <p:spPr>
            <a:xfrm>
              <a:off x="3210382" y="4561039"/>
              <a:ext cx="1207135" cy="1029335"/>
            </a:xfrm>
            <a:custGeom>
              <a:avLst/>
              <a:gdLst/>
              <a:ahLst/>
              <a:cxnLst/>
              <a:rect l="l" t="t" r="r" b="b"/>
              <a:pathLst>
                <a:path w="1207135" h="1029335">
                  <a:moveTo>
                    <a:pt x="5994" y="854710"/>
                  </a:moveTo>
                  <a:lnTo>
                    <a:pt x="0" y="854710"/>
                  </a:lnTo>
                  <a:lnTo>
                    <a:pt x="0" y="1002004"/>
                  </a:lnTo>
                  <a:lnTo>
                    <a:pt x="5994" y="1002004"/>
                  </a:lnTo>
                  <a:lnTo>
                    <a:pt x="5994" y="854710"/>
                  </a:lnTo>
                  <a:close/>
                </a:path>
                <a:path w="1207135" h="1029335">
                  <a:moveTo>
                    <a:pt x="5994" y="648462"/>
                  </a:moveTo>
                  <a:lnTo>
                    <a:pt x="0" y="648462"/>
                  </a:lnTo>
                  <a:lnTo>
                    <a:pt x="0" y="797839"/>
                  </a:lnTo>
                  <a:lnTo>
                    <a:pt x="5994" y="797839"/>
                  </a:lnTo>
                  <a:lnTo>
                    <a:pt x="5994" y="648462"/>
                  </a:lnTo>
                  <a:close/>
                </a:path>
                <a:path w="1207135" h="1029335">
                  <a:moveTo>
                    <a:pt x="5994" y="435381"/>
                  </a:moveTo>
                  <a:lnTo>
                    <a:pt x="0" y="435381"/>
                  </a:lnTo>
                  <a:lnTo>
                    <a:pt x="0" y="587489"/>
                  </a:lnTo>
                  <a:lnTo>
                    <a:pt x="5994" y="587489"/>
                  </a:lnTo>
                  <a:lnTo>
                    <a:pt x="5994" y="435381"/>
                  </a:lnTo>
                  <a:close/>
                </a:path>
                <a:path w="1207135" h="1029335">
                  <a:moveTo>
                    <a:pt x="5994" y="227088"/>
                  </a:moveTo>
                  <a:lnTo>
                    <a:pt x="0" y="227088"/>
                  </a:lnTo>
                  <a:lnTo>
                    <a:pt x="0" y="373710"/>
                  </a:lnTo>
                  <a:lnTo>
                    <a:pt x="5994" y="373710"/>
                  </a:lnTo>
                  <a:lnTo>
                    <a:pt x="5994" y="227088"/>
                  </a:lnTo>
                  <a:close/>
                </a:path>
                <a:path w="1207135" h="1029335">
                  <a:moveTo>
                    <a:pt x="5994" y="21132"/>
                  </a:moveTo>
                  <a:lnTo>
                    <a:pt x="0" y="21132"/>
                  </a:lnTo>
                  <a:lnTo>
                    <a:pt x="0" y="168846"/>
                  </a:lnTo>
                  <a:lnTo>
                    <a:pt x="5994" y="168846"/>
                  </a:lnTo>
                  <a:lnTo>
                    <a:pt x="5994" y="21132"/>
                  </a:lnTo>
                  <a:close/>
                </a:path>
                <a:path w="1207135" h="1029335">
                  <a:moveTo>
                    <a:pt x="31965" y="639559"/>
                  </a:moveTo>
                  <a:lnTo>
                    <a:pt x="25958" y="639559"/>
                  </a:lnTo>
                  <a:lnTo>
                    <a:pt x="25958" y="782751"/>
                  </a:lnTo>
                  <a:lnTo>
                    <a:pt x="31965" y="782751"/>
                  </a:lnTo>
                  <a:lnTo>
                    <a:pt x="31965" y="639559"/>
                  </a:lnTo>
                  <a:close/>
                </a:path>
                <a:path w="1207135" h="1029335">
                  <a:moveTo>
                    <a:pt x="31965" y="436067"/>
                  </a:moveTo>
                  <a:lnTo>
                    <a:pt x="25958" y="436067"/>
                  </a:lnTo>
                  <a:lnTo>
                    <a:pt x="25958" y="584746"/>
                  </a:lnTo>
                  <a:lnTo>
                    <a:pt x="31965" y="584746"/>
                  </a:lnTo>
                  <a:lnTo>
                    <a:pt x="31965" y="436067"/>
                  </a:lnTo>
                  <a:close/>
                </a:path>
                <a:path w="1207135" h="1029335">
                  <a:moveTo>
                    <a:pt x="31965" y="236004"/>
                  </a:moveTo>
                  <a:lnTo>
                    <a:pt x="25958" y="236004"/>
                  </a:lnTo>
                  <a:lnTo>
                    <a:pt x="25958" y="383984"/>
                  </a:lnTo>
                  <a:lnTo>
                    <a:pt x="31965" y="383984"/>
                  </a:lnTo>
                  <a:lnTo>
                    <a:pt x="31965" y="236004"/>
                  </a:lnTo>
                  <a:close/>
                </a:path>
                <a:path w="1207135" h="1029335">
                  <a:moveTo>
                    <a:pt x="31965" y="44259"/>
                  </a:moveTo>
                  <a:lnTo>
                    <a:pt x="25958" y="44259"/>
                  </a:lnTo>
                  <a:lnTo>
                    <a:pt x="25958" y="181190"/>
                  </a:lnTo>
                  <a:lnTo>
                    <a:pt x="31965" y="181190"/>
                  </a:lnTo>
                  <a:lnTo>
                    <a:pt x="31965" y="44259"/>
                  </a:lnTo>
                  <a:close/>
                </a:path>
                <a:path w="1207135" h="1029335">
                  <a:moveTo>
                    <a:pt x="167347" y="1023315"/>
                  </a:moveTo>
                  <a:lnTo>
                    <a:pt x="28714" y="1023315"/>
                  </a:lnTo>
                  <a:lnTo>
                    <a:pt x="28714" y="1029335"/>
                  </a:lnTo>
                  <a:lnTo>
                    <a:pt x="167347" y="1029335"/>
                  </a:lnTo>
                  <a:lnTo>
                    <a:pt x="167347" y="1023315"/>
                  </a:lnTo>
                  <a:close/>
                </a:path>
                <a:path w="1207135" h="1029335">
                  <a:moveTo>
                    <a:pt x="167576" y="0"/>
                  </a:moveTo>
                  <a:lnTo>
                    <a:pt x="26377" y="0"/>
                  </a:lnTo>
                  <a:lnTo>
                    <a:pt x="26377" y="6032"/>
                  </a:lnTo>
                  <a:lnTo>
                    <a:pt x="167576" y="6032"/>
                  </a:lnTo>
                  <a:lnTo>
                    <a:pt x="167576" y="0"/>
                  </a:lnTo>
                  <a:close/>
                </a:path>
                <a:path w="1207135" h="1029335">
                  <a:moveTo>
                    <a:pt x="170065" y="200647"/>
                  </a:moveTo>
                  <a:lnTo>
                    <a:pt x="28371" y="200647"/>
                  </a:lnTo>
                  <a:lnTo>
                    <a:pt x="28371" y="206667"/>
                  </a:lnTo>
                  <a:lnTo>
                    <a:pt x="170065" y="206667"/>
                  </a:lnTo>
                  <a:lnTo>
                    <a:pt x="170065" y="200647"/>
                  </a:lnTo>
                  <a:close/>
                </a:path>
                <a:path w="1207135" h="1029335">
                  <a:moveTo>
                    <a:pt x="173507" y="214579"/>
                  </a:moveTo>
                  <a:lnTo>
                    <a:pt x="50558" y="214579"/>
                  </a:lnTo>
                  <a:lnTo>
                    <a:pt x="50558" y="220599"/>
                  </a:lnTo>
                  <a:lnTo>
                    <a:pt x="173507" y="220599"/>
                  </a:lnTo>
                  <a:lnTo>
                    <a:pt x="173507" y="214579"/>
                  </a:lnTo>
                  <a:close/>
                </a:path>
                <a:path w="1207135" h="1029335">
                  <a:moveTo>
                    <a:pt x="184607" y="21945"/>
                  </a:moveTo>
                  <a:lnTo>
                    <a:pt x="51409" y="21945"/>
                  </a:lnTo>
                  <a:lnTo>
                    <a:pt x="51409" y="27965"/>
                  </a:lnTo>
                  <a:lnTo>
                    <a:pt x="184607" y="27965"/>
                  </a:lnTo>
                  <a:lnTo>
                    <a:pt x="184607" y="21945"/>
                  </a:lnTo>
                  <a:close/>
                </a:path>
                <a:path w="1207135" h="1029335">
                  <a:moveTo>
                    <a:pt x="188518" y="229450"/>
                  </a:moveTo>
                  <a:lnTo>
                    <a:pt x="75819" y="229450"/>
                  </a:lnTo>
                  <a:lnTo>
                    <a:pt x="75819" y="233616"/>
                  </a:lnTo>
                  <a:lnTo>
                    <a:pt x="188518" y="233616"/>
                  </a:lnTo>
                  <a:lnTo>
                    <a:pt x="188518" y="229450"/>
                  </a:lnTo>
                  <a:close/>
                </a:path>
                <a:path w="1207135" h="1029335">
                  <a:moveTo>
                    <a:pt x="207657" y="243738"/>
                  </a:moveTo>
                  <a:lnTo>
                    <a:pt x="99758" y="243738"/>
                  </a:lnTo>
                  <a:lnTo>
                    <a:pt x="99758" y="247192"/>
                  </a:lnTo>
                  <a:lnTo>
                    <a:pt x="207657" y="247192"/>
                  </a:lnTo>
                  <a:lnTo>
                    <a:pt x="207657" y="243738"/>
                  </a:lnTo>
                  <a:close/>
                </a:path>
                <a:path w="1207135" h="1029335">
                  <a:moveTo>
                    <a:pt x="213131" y="772274"/>
                  </a:moveTo>
                  <a:lnTo>
                    <a:pt x="101104" y="772274"/>
                  </a:lnTo>
                  <a:lnTo>
                    <a:pt x="101104" y="775728"/>
                  </a:lnTo>
                  <a:lnTo>
                    <a:pt x="213131" y="775728"/>
                  </a:lnTo>
                  <a:lnTo>
                    <a:pt x="213131" y="772274"/>
                  </a:lnTo>
                  <a:close/>
                </a:path>
                <a:path w="1207135" h="1029335">
                  <a:moveTo>
                    <a:pt x="228815" y="258000"/>
                  </a:moveTo>
                  <a:lnTo>
                    <a:pt x="123621" y="258000"/>
                  </a:lnTo>
                  <a:lnTo>
                    <a:pt x="123621" y="260781"/>
                  </a:lnTo>
                  <a:lnTo>
                    <a:pt x="228815" y="260781"/>
                  </a:lnTo>
                  <a:lnTo>
                    <a:pt x="228815" y="258000"/>
                  </a:lnTo>
                  <a:close/>
                </a:path>
                <a:path w="1207135" h="1029335">
                  <a:moveTo>
                    <a:pt x="232244" y="755853"/>
                  </a:moveTo>
                  <a:lnTo>
                    <a:pt x="123621" y="755853"/>
                  </a:lnTo>
                  <a:lnTo>
                    <a:pt x="123621" y="758621"/>
                  </a:lnTo>
                  <a:lnTo>
                    <a:pt x="232244" y="758621"/>
                  </a:lnTo>
                  <a:lnTo>
                    <a:pt x="232244" y="755853"/>
                  </a:lnTo>
                  <a:close/>
                </a:path>
                <a:path w="1207135" h="1029335">
                  <a:moveTo>
                    <a:pt x="377050" y="1023315"/>
                  </a:moveTo>
                  <a:lnTo>
                    <a:pt x="225412" y="1023315"/>
                  </a:lnTo>
                  <a:lnTo>
                    <a:pt x="225412" y="1029335"/>
                  </a:lnTo>
                  <a:lnTo>
                    <a:pt x="377050" y="1029335"/>
                  </a:lnTo>
                  <a:lnTo>
                    <a:pt x="377050" y="1023315"/>
                  </a:lnTo>
                  <a:close/>
                </a:path>
                <a:path w="1207135" h="1029335">
                  <a:moveTo>
                    <a:pt x="377063" y="200647"/>
                  </a:moveTo>
                  <a:lnTo>
                    <a:pt x="226809" y="200647"/>
                  </a:lnTo>
                  <a:lnTo>
                    <a:pt x="226809" y="206667"/>
                  </a:lnTo>
                  <a:lnTo>
                    <a:pt x="377063" y="206667"/>
                  </a:lnTo>
                  <a:lnTo>
                    <a:pt x="377063" y="200647"/>
                  </a:lnTo>
                  <a:close/>
                </a:path>
                <a:path w="1207135" h="1029335">
                  <a:moveTo>
                    <a:pt x="378879" y="0"/>
                  </a:moveTo>
                  <a:lnTo>
                    <a:pt x="230670" y="0"/>
                  </a:lnTo>
                  <a:lnTo>
                    <a:pt x="230670" y="6032"/>
                  </a:lnTo>
                  <a:lnTo>
                    <a:pt x="378879" y="6032"/>
                  </a:lnTo>
                  <a:lnTo>
                    <a:pt x="378879" y="0"/>
                  </a:lnTo>
                  <a:close/>
                </a:path>
                <a:path w="1207135" h="1029335">
                  <a:moveTo>
                    <a:pt x="381127" y="214579"/>
                  </a:moveTo>
                  <a:lnTo>
                    <a:pt x="246595" y="214579"/>
                  </a:lnTo>
                  <a:lnTo>
                    <a:pt x="246595" y="220599"/>
                  </a:lnTo>
                  <a:lnTo>
                    <a:pt x="381127" y="220599"/>
                  </a:lnTo>
                  <a:lnTo>
                    <a:pt x="381127" y="214579"/>
                  </a:lnTo>
                  <a:close/>
                </a:path>
                <a:path w="1207135" h="1029335">
                  <a:moveTo>
                    <a:pt x="388924" y="21945"/>
                  </a:moveTo>
                  <a:lnTo>
                    <a:pt x="240690" y="21945"/>
                  </a:lnTo>
                  <a:lnTo>
                    <a:pt x="240690" y="27965"/>
                  </a:lnTo>
                  <a:lnTo>
                    <a:pt x="388924" y="27965"/>
                  </a:lnTo>
                  <a:lnTo>
                    <a:pt x="388924" y="21945"/>
                  </a:lnTo>
                  <a:close/>
                </a:path>
                <a:path w="1207135" h="1029335">
                  <a:moveTo>
                    <a:pt x="391388" y="229450"/>
                  </a:moveTo>
                  <a:lnTo>
                    <a:pt x="260248" y="229450"/>
                  </a:lnTo>
                  <a:lnTo>
                    <a:pt x="260248" y="233616"/>
                  </a:lnTo>
                  <a:lnTo>
                    <a:pt x="391388" y="233616"/>
                  </a:lnTo>
                  <a:lnTo>
                    <a:pt x="391388" y="229450"/>
                  </a:lnTo>
                  <a:close/>
                </a:path>
                <a:path w="1207135" h="1029335">
                  <a:moveTo>
                    <a:pt x="402310" y="243738"/>
                  </a:moveTo>
                  <a:lnTo>
                    <a:pt x="274574" y="243738"/>
                  </a:lnTo>
                  <a:lnTo>
                    <a:pt x="274574" y="247192"/>
                  </a:lnTo>
                  <a:lnTo>
                    <a:pt x="402310" y="247192"/>
                  </a:lnTo>
                  <a:lnTo>
                    <a:pt x="402310" y="243738"/>
                  </a:lnTo>
                  <a:close/>
                </a:path>
                <a:path w="1207135" h="1029335">
                  <a:moveTo>
                    <a:pt x="405714" y="772274"/>
                  </a:moveTo>
                  <a:lnTo>
                    <a:pt x="270497" y="772274"/>
                  </a:lnTo>
                  <a:lnTo>
                    <a:pt x="270497" y="775728"/>
                  </a:lnTo>
                  <a:lnTo>
                    <a:pt x="405714" y="775728"/>
                  </a:lnTo>
                  <a:lnTo>
                    <a:pt x="405714" y="772274"/>
                  </a:lnTo>
                  <a:close/>
                </a:path>
                <a:path w="1207135" h="1029335">
                  <a:moveTo>
                    <a:pt x="411886" y="258000"/>
                  </a:moveTo>
                  <a:lnTo>
                    <a:pt x="288251" y="258000"/>
                  </a:lnTo>
                  <a:lnTo>
                    <a:pt x="288251" y="260781"/>
                  </a:lnTo>
                  <a:lnTo>
                    <a:pt x="411886" y="260781"/>
                  </a:lnTo>
                  <a:lnTo>
                    <a:pt x="411886" y="258000"/>
                  </a:lnTo>
                  <a:close/>
                </a:path>
                <a:path w="1207135" h="1029335">
                  <a:moveTo>
                    <a:pt x="415950" y="755853"/>
                  </a:moveTo>
                  <a:lnTo>
                    <a:pt x="283438" y="755853"/>
                  </a:lnTo>
                  <a:lnTo>
                    <a:pt x="283438" y="758621"/>
                  </a:lnTo>
                  <a:lnTo>
                    <a:pt x="415950" y="758621"/>
                  </a:lnTo>
                  <a:lnTo>
                    <a:pt x="415950" y="755853"/>
                  </a:lnTo>
                  <a:close/>
                </a:path>
                <a:path w="1207135" h="1029335">
                  <a:moveTo>
                    <a:pt x="576491" y="1023315"/>
                  </a:moveTo>
                  <a:lnTo>
                    <a:pt x="436460" y="1023315"/>
                  </a:lnTo>
                  <a:lnTo>
                    <a:pt x="436460" y="1029335"/>
                  </a:lnTo>
                  <a:lnTo>
                    <a:pt x="576491" y="1029335"/>
                  </a:lnTo>
                  <a:lnTo>
                    <a:pt x="576491" y="1023315"/>
                  </a:lnTo>
                  <a:close/>
                </a:path>
                <a:path w="1207135" h="1029335">
                  <a:moveTo>
                    <a:pt x="577176" y="200647"/>
                  </a:moveTo>
                  <a:lnTo>
                    <a:pt x="439864" y="200647"/>
                  </a:lnTo>
                  <a:lnTo>
                    <a:pt x="439864" y="206667"/>
                  </a:lnTo>
                  <a:lnTo>
                    <a:pt x="577176" y="206667"/>
                  </a:lnTo>
                  <a:lnTo>
                    <a:pt x="577176" y="200647"/>
                  </a:lnTo>
                  <a:close/>
                </a:path>
                <a:path w="1207135" h="1029335">
                  <a:moveTo>
                    <a:pt x="578192" y="229450"/>
                  </a:moveTo>
                  <a:lnTo>
                    <a:pt x="450126" y="229450"/>
                  </a:lnTo>
                  <a:lnTo>
                    <a:pt x="450126" y="233616"/>
                  </a:lnTo>
                  <a:lnTo>
                    <a:pt x="578192" y="233616"/>
                  </a:lnTo>
                  <a:lnTo>
                    <a:pt x="578192" y="229450"/>
                  </a:lnTo>
                  <a:close/>
                </a:path>
                <a:path w="1207135" h="1029335">
                  <a:moveTo>
                    <a:pt x="580174" y="0"/>
                  </a:moveTo>
                  <a:lnTo>
                    <a:pt x="442988" y="0"/>
                  </a:lnTo>
                  <a:lnTo>
                    <a:pt x="442988" y="6032"/>
                  </a:lnTo>
                  <a:lnTo>
                    <a:pt x="580174" y="6032"/>
                  </a:lnTo>
                  <a:lnTo>
                    <a:pt x="580174" y="0"/>
                  </a:lnTo>
                  <a:close/>
                </a:path>
                <a:path w="1207135" h="1029335">
                  <a:moveTo>
                    <a:pt x="580186" y="243738"/>
                  </a:moveTo>
                  <a:lnTo>
                    <a:pt x="457631" y="243738"/>
                  </a:lnTo>
                  <a:lnTo>
                    <a:pt x="457631" y="247192"/>
                  </a:lnTo>
                  <a:lnTo>
                    <a:pt x="580186" y="247192"/>
                  </a:lnTo>
                  <a:lnTo>
                    <a:pt x="580186" y="243738"/>
                  </a:lnTo>
                  <a:close/>
                </a:path>
                <a:path w="1207135" h="1029335">
                  <a:moveTo>
                    <a:pt x="580199" y="214579"/>
                  </a:moveTo>
                  <a:lnTo>
                    <a:pt x="443966" y="214579"/>
                  </a:lnTo>
                  <a:lnTo>
                    <a:pt x="443966" y="220599"/>
                  </a:lnTo>
                  <a:lnTo>
                    <a:pt x="580199" y="220599"/>
                  </a:lnTo>
                  <a:lnTo>
                    <a:pt x="580199" y="214579"/>
                  </a:lnTo>
                  <a:close/>
                </a:path>
                <a:path w="1207135" h="1029335">
                  <a:moveTo>
                    <a:pt x="582180" y="258000"/>
                  </a:moveTo>
                  <a:lnTo>
                    <a:pt x="463105" y="258000"/>
                  </a:lnTo>
                  <a:lnTo>
                    <a:pt x="463105" y="260781"/>
                  </a:lnTo>
                  <a:lnTo>
                    <a:pt x="582180" y="260781"/>
                  </a:lnTo>
                  <a:lnTo>
                    <a:pt x="582180" y="258000"/>
                  </a:lnTo>
                  <a:close/>
                </a:path>
                <a:path w="1207135" h="1029335">
                  <a:moveTo>
                    <a:pt x="583196" y="21945"/>
                  </a:moveTo>
                  <a:lnTo>
                    <a:pt x="443992" y="21945"/>
                  </a:lnTo>
                  <a:lnTo>
                    <a:pt x="443992" y="27965"/>
                  </a:lnTo>
                  <a:lnTo>
                    <a:pt x="583196" y="27965"/>
                  </a:lnTo>
                  <a:lnTo>
                    <a:pt x="583196" y="21945"/>
                  </a:lnTo>
                  <a:close/>
                </a:path>
                <a:path w="1207135" h="1029335">
                  <a:moveTo>
                    <a:pt x="583996" y="772274"/>
                  </a:moveTo>
                  <a:lnTo>
                    <a:pt x="455587" y="772274"/>
                  </a:lnTo>
                  <a:lnTo>
                    <a:pt x="455587" y="775728"/>
                  </a:lnTo>
                  <a:lnTo>
                    <a:pt x="583996" y="775728"/>
                  </a:lnTo>
                  <a:lnTo>
                    <a:pt x="583996" y="772274"/>
                  </a:lnTo>
                  <a:close/>
                </a:path>
                <a:path w="1207135" h="1029335">
                  <a:moveTo>
                    <a:pt x="587387" y="755853"/>
                  </a:moveTo>
                  <a:lnTo>
                    <a:pt x="461048" y="755853"/>
                  </a:lnTo>
                  <a:lnTo>
                    <a:pt x="461048" y="758621"/>
                  </a:lnTo>
                  <a:lnTo>
                    <a:pt x="587387" y="758621"/>
                  </a:lnTo>
                  <a:lnTo>
                    <a:pt x="587387" y="755853"/>
                  </a:lnTo>
                  <a:close/>
                </a:path>
                <a:path w="1207135" h="1029335">
                  <a:moveTo>
                    <a:pt x="758164" y="755853"/>
                  </a:moveTo>
                  <a:lnTo>
                    <a:pt x="636600" y="755853"/>
                  </a:lnTo>
                  <a:lnTo>
                    <a:pt x="636600" y="758621"/>
                  </a:lnTo>
                  <a:lnTo>
                    <a:pt x="758164" y="758621"/>
                  </a:lnTo>
                  <a:lnTo>
                    <a:pt x="758164" y="755853"/>
                  </a:lnTo>
                  <a:close/>
                </a:path>
                <a:path w="1207135" h="1029335">
                  <a:moveTo>
                    <a:pt x="758444" y="258000"/>
                  </a:moveTo>
                  <a:lnTo>
                    <a:pt x="633260" y="258000"/>
                  </a:lnTo>
                  <a:lnTo>
                    <a:pt x="633260" y="260781"/>
                  </a:lnTo>
                  <a:lnTo>
                    <a:pt x="758444" y="260781"/>
                  </a:lnTo>
                  <a:lnTo>
                    <a:pt x="758444" y="258000"/>
                  </a:lnTo>
                  <a:close/>
                </a:path>
                <a:path w="1207135" h="1029335">
                  <a:moveTo>
                    <a:pt x="765454" y="243738"/>
                  </a:moveTo>
                  <a:lnTo>
                    <a:pt x="637273" y="243738"/>
                  </a:lnTo>
                  <a:lnTo>
                    <a:pt x="637273" y="247192"/>
                  </a:lnTo>
                  <a:lnTo>
                    <a:pt x="765454" y="247192"/>
                  </a:lnTo>
                  <a:lnTo>
                    <a:pt x="765454" y="243738"/>
                  </a:lnTo>
                  <a:close/>
                </a:path>
                <a:path w="1207135" h="1029335">
                  <a:moveTo>
                    <a:pt x="766343" y="772274"/>
                  </a:moveTo>
                  <a:lnTo>
                    <a:pt x="637933" y="772274"/>
                  </a:lnTo>
                  <a:lnTo>
                    <a:pt x="637933" y="775728"/>
                  </a:lnTo>
                  <a:lnTo>
                    <a:pt x="766343" y="775728"/>
                  </a:lnTo>
                  <a:lnTo>
                    <a:pt x="766343" y="772274"/>
                  </a:lnTo>
                  <a:close/>
                </a:path>
                <a:path w="1207135" h="1029335">
                  <a:moveTo>
                    <a:pt x="774458" y="229450"/>
                  </a:moveTo>
                  <a:lnTo>
                    <a:pt x="640283" y="229450"/>
                  </a:lnTo>
                  <a:lnTo>
                    <a:pt x="640283" y="233616"/>
                  </a:lnTo>
                  <a:lnTo>
                    <a:pt x="774458" y="233616"/>
                  </a:lnTo>
                  <a:lnTo>
                    <a:pt x="774458" y="229450"/>
                  </a:lnTo>
                  <a:close/>
                </a:path>
                <a:path w="1207135" h="1029335">
                  <a:moveTo>
                    <a:pt x="783488" y="214579"/>
                  </a:moveTo>
                  <a:lnTo>
                    <a:pt x="642289" y="214579"/>
                  </a:lnTo>
                  <a:lnTo>
                    <a:pt x="642289" y="220599"/>
                  </a:lnTo>
                  <a:lnTo>
                    <a:pt x="783488" y="220599"/>
                  </a:lnTo>
                  <a:lnTo>
                    <a:pt x="783488" y="214579"/>
                  </a:lnTo>
                  <a:close/>
                </a:path>
                <a:path w="1207135" h="1029335">
                  <a:moveTo>
                    <a:pt x="783488" y="21945"/>
                  </a:moveTo>
                  <a:lnTo>
                    <a:pt x="643280" y="21945"/>
                  </a:lnTo>
                  <a:lnTo>
                    <a:pt x="643280" y="27965"/>
                  </a:lnTo>
                  <a:lnTo>
                    <a:pt x="783488" y="27965"/>
                  </a:lnTo>
                  <a:lnTo>
                    <a:pt x="783488" y="21945"/>
                  </a:lnTo>
                  <a:close/>
                </a:path>
                <a:path w="1207135" h="1029335">
                  <a:moveTo>
                    <a:pt x="786498" y="200647"/>
                  </a:moveTo>
                  <a:lnTo>
                    <a:pt x="643280" y="200647"/>
                  </a:lnTo>
                  <a:lnTo>
                    <a:pt x="643280" y="206667"/>
                  </a:lnTo>
                  <a:lnTo>
                    <a:pt x="786498" y="206667"/>
                  </a:lnTo>
                  <a:lnTo>
                    <a:pt x="786498" y="200647"/>
                  </a:lnTo>
                  <a:close/>
                </a:path>
                <a:path w="1207135" h="1029335">
                  <a:moveTo>
                    <a:pt x="791489" y="0"/>
                  </a:moveTo>
                  <a:lnTo>
                    <a:pt x="644283" y="0"/>
                  </a:lnTo>
                  <a:lnTo>
                    <a:pt x="644283" y="6032"/>
                  </a:lnTo>
                  <a:lnTo>
                    <a:pt x="791489" y="6032"/>
                  </a:lnTo>
                  <a:lnTo>
                    <a:pt x="791489" y="0"/>
                  </a:lnTo>
                  <a:close/>
                </a:path>
                <a:path w="1207135" h="1029335">
                  <a:moveTo>
                    <a:pt x="792314" y="1023315"/>
                  </a:moveTo>
                  <a:lnTo>
                    <a:pt x="643445" y="1023315"/>
                  </a:lnTo>
                  <a:lnTo>
                    <a:pt x="643445" y="1029335"/>
                  </a:lnTo>
                  <a:lnTo>
                    <a:pt x="792314" y="1029335"/>
                  </a:lnTo>
                  <a:lnTo>
                    <a:pt x="792314" y="1023315"/>
                  </a:lnTo>
                  <a:close/>
                </a:path>
                <a:path w="1207135" h="1029335">
                  <a:moveTo>
                    <a:pt x="937120" y="755853"/>
                  </a:moveTo>
                  <a:lnTo>
                    <a:pt x="804608" y="755853"/>
                  </a:lnTo>
                  <a:lnTo>
                    <a:pt x="804608" y="758621"/>
                  </a:lnTo>
                  <a:lnTo>
                    <a:pt x="937120" y="758621"/>
                  </a:lnTo>
                  <a:lnTo>
                    <a:pt x="937120" y="755853"/>
                  </a:lnTo>
                  <a:close/>
                </a:path>
                <a:path w="1207135" h="1029335">
                  <a:moveTo>
                    <a:pt x="941717" y="258000"/>
                  </a:moveTo>
                  <a:lnTo>
                    <a:pt x="812533" y="258000"/>
                  </a:lnTo>
                  <a:lnTo>
                    <a:pt x="812533" y="260781"/>
                  </a:lnTo>
                  <a:lnTo>
                    <a:pt x="941717" y="260781"/>
                  </a:lnTo>
                  <a:lnTo>
                    <a:pt x="941717" y="258000"/>
                  </a:lnTo>
                  <a:close/>
                </a:path>
                <a:path w="1207135" h="1029335">
                  <a:moveTo>
                    <a:pt x="951738" y="243738"/>
                  </a:moveTo>
                  <a:lnTo>
                    <a:pt x="827570" y="243738"/>
                  </a:lnTo>
                  <a:lnTo>
                    <a:pt x="827570" y="247192"/>
                  </a:lnTo>
                  <a:lnTo>
                    <a:pt x="951738" y="247192"/>
                  </a:lnTo>
                  <a:lnTo>
                    <a:pt x="951738" y="243738"/>
                  </a:lnTo>
                  <a:close/>
                </a:path>
                <a:path w="1207135" h="1029335">
                  <a:moveTo>
                    <a:pt x="953490" y="772274"/>
                  </a:moveTo>
                  <a:lnTo>
                    <a:pt x="823722" y="772274"/>
                  </a:lnTo>
                  <a:lnTo>
                    <a:pt x="823722" y="775728"/>
                  </a:lnTo>
                  <a:lnTo>
                    <a:pt x="953490" y="775728"/>
                  </a:lnTo>
                  <a:lnTo>
                    <a:pt x="953490" y="772274"/>
                  </a:lnTo>
                  <a:close/>
                </a:path>
                <a:path w="1207135" h="1029335">
                  <a:moveTo>
                    <a:pt x="967752" y="229450"/>
                  </a:moveTo>
                  <a:lnTo>
                    <a:pt x="840562" y="229450"/>
                  </a:lnTo>
                  <a:lnTo>
                    <a:pt x="840562" y="233616"/>
                  </a:lnTo>
                  <a:lnTo>
                    <a:pt x="967752" y="233616"/>
                  </a:lnTo>
                  <a:lnTo>
                    <a:pt x="967752" y="229450"/>
                  </a:lnTo>
                  <a:close/>
                </a:path>
                <a:path w="1207135" h="1029335">
                  <a:moveTo>
                    <a:pt x="981786" y="214579"/>
                  </a:moveTo>
                  <a:lnTo>
                    <a:pt x="849591" y="214579"/>
                  </a:lnTo>
                  <a:lnTo>
                    <a:pt x="849591" y="220599"/>
                  </a:lnTo>
                  <a:lnTo>
                    <a:pt x="981786" y="220599"/>
                  </a:lnTo>
                  <a:lnTo>
                    <a:pt x="981786" y="214579"/>
                  </a:lnTo>
                  <a:close/>
                </a:path>
                <a:path w="1207135" h="1029335">
                  <a:moveTo>
                    <a:pt x="983792" y="21945"/>
                  </a:moveTo>
                  <a:lnTo>
                    <a:pt x="838568" y="21945"/>
                  </a:lnTo>
                  <a:lnTo>
                    <a:pt x="838568" y="27965"/>
                  </a:lnTo>
                  <a:lnTo>
                    <a:pt x="983792" y="27965"/>
                  </a:lnTo>
                  <a:lnTo>
                    <a:pt x="983792" y="21945"/>
                  </a:lnTo>
                  <a:close/>
                </a:path>
                <a:path w="1207135" h="1029335">
                  <a:moveTo>
                    <a:pt x="995781" y="200647"/>
                  </a:moveTo>
                  <a:lnTo>
                    <a:pt x="851585" y="200647"/>
                  </a:lnTo>
                  <a:lnTo>
                    <a:pt x="851585" y="206667"/>
                  </a:lnTo>
                  <a:lnTo>
                    <a:pt x="995781" y="206667"/>
                  </a:lnTo>
                  <a:lnTo>
                    <a:pt x="995781" y="200647"/>
                  </a:lnTo>
                  <a:close/>
                </a:path>
                <a:path w="1207135" h="1029335">
                  <a:moveTo>
                    <a:pt x="997800" y="0"/>
                  </a:moveTo>
                  <a:lnTo>
                    <a:pt x="847572" y="0"/>
                  </a:lnTo>
                  <a:lnTo>
                    <a:pt x="847572" y="6032"/>
                  </a:lnTo>
                  <a:lnTo>
                    <a:pt x="997800" y="6032"/>
                  </a:lnTo>
                  <a:lnTo>
                    <a:pt x="997800" y="0"/>
                  </a:lnTo>
                  <a:close/>
                </a:path>
                <a:path w="1207135" h="1029335">
                  <a:moveTo>
                    <a:pt x="1001991" y="1023315"/>
                  </a:moveTo>
                  <a:lnTo>
                    <a:pt x="851725" y="1023315"/>
                  </a:lnTo>
                  <a:lnTo>
                    <a:pt x="851725" y="1029335"/>
                  </a:lnTo>
                  <a:lnTo>
                    <a:pt x="1001991" y="1029335"/>
                  </a:lnTo>
                  <a:lnTo>
                    <a:pt x="1001991" y="1023315"/>
                  </a:lnTo>
                  <a:close/>
                </a:path>
                <a:path w="1207135" h="1029335">
                  <a:moveTo>
                    <a:pt x="1026083" y="855408"/>
                  </a:moveTo>
                  <a:lnTo>
                    <a:pt x="1020076" y="855408"/>
                  </a:lnTo>
                  <a:lnTo>
                    <a:pt x="1020076" y="1003376"/>
                  </a:lnTo>
                  <a:lnTo>
                    <a:pt x="1026083" y="1003376"/>
                  </a:lnTo>
                  <a:lnTo>
                    <a:pt x="1026083" y="855408"/>
                  </a:lnTo>
                  <a:close/>
                </a:path>
                <a:path w="1207135" h="1029335">
                  <a:moveTo>
                    <a:pt x="1026083" y="649147"/>
                  </a:moveTo>
                  <a:lnTo>
                    <a:pt x="1020076" y="649147"/>
                  </a:lnTo>
                  <a:lnTo>
                    <a:pt x="1020076" y="797153"/>
                  </a:lnTo>
                  <a:lnTo>
                    <a:pt x="1026083" y="797153"/>
                  </a:lnTo>
                  <a:lnTo>
                    <a:pt x="1026083" y="649147"/>
                  </a:lnTo>
                  <a:close/>
                </a:path>
                <a:path w="1207135" h="1029335">
                  <a:moveTo>
                    <a:pt x="1026083" y="437057"/>
                  </a:moveTo>
                  <a:lnTo>
                    <a:pt x="1020076" y="437057"/>
                  </a:lnTo>
                  <a:lnTo>
                    <a:pt x="1020076" y="590232"/>
                  </a:lnTo>
                  <a:lnTo>
                    <a:pt x="1026083" y="590232"/>
                  </a:lnTo>
                  <a:lnTo>
                    <a:pt x="1026083" y="437057"/>
                  </a:lnTo>
                  <a:close/>
                </a:path>
                <a:path w="1207135" h="1029335">
                  <a:moveTo>
                    <a:pt x="1026083" y="21526"/>
                  </a:moveTo>
                  <a:lnTo>
                    <a:pt x="1020076" y="21526"/>
                  </a:lnTo>
                  <a:lnTo>
                    <a:pt x="1020076" y="170840"/>
                  </a:lnTo>
                  <a:lnTo>
                    <a:pt x="1026083" y="170840"/>
                  </a:lnTo>
                  <a:lnTo>
                    <a:pt x="1026083" y="21526"/>
                  </a:lnTo>
                  <a:close/>
                </a:path>
                <a:path w="1207135" h="1029335">
                  <a:moveTo>
                    <a:pt x="1134986" y="243738"/>
                  </a:moveTo>
                  <a:lnTo>
                    <a:pt x="1026083" y="243738"/>
                  </a:lnTo>
                  <a:lnTo>
                    <a:pt x="1026083" y="226377"/>
                  </a:lnTo>
                  <a:lnTo>
                    <a:pt x="1020076" y="226377"/>
                  </a:lnTo>
                  <a:lnTo>
                    <a:pt x="1020076" y="243738"/>
                  </a:lnTo>
                  <a:lnTo>
                    <a:pt x="1018844" y="243738"/>
                  </a:lnTo>
                  <a:lnTo>
                    <a:pt x="1018844" y="247192"/>
                  </a:lnTo>
                  <a:lnTo>
                    <a:pt x="1020076" y="247192"/>
                  </a:lnTo>
                  <a:lnTo>
                    <a:pt x="1020076" y="258000"/>
                  </a:lnTo>
                  <a:lnTo>
                    <a:pt x="1000798" y="258000"/>
                  </a:lnTo>
                  <a:lnTo>
                    <a:pt x="1000798" y="260781"/>
                  </a:lnTo>
                  <a:lnTo>
                    <a:pt x="1020076" y="260781"/>
                  </a:lnTo>
                  <a:lnTo>
                    <a:pt x="1020076" y="374777"/>
                  </a:lnTo>
                  <a:lnTo>
                    <a:pt x="1026083" y="374777"/>
                  </a:lnTo>
                  <a:lnTo>
                    <a:pt x="1026083" y="260781"/>
                  </a:lnTo>
                  <a:lnTo>
                    <a:pt x="1112964" y="260781"/>
                  </a:lnTo>
                  <a:lnTo>
                    <a:pt x="1112964" y="258000"/>
                  </a:lnTo>
                  <a:lnTo>
                    <a:pt x="1026083" y="258000"/>
                  </a:lnTo>
                  <a:lnTo>
                    <a:pt x="1026083" y="247192"/>
                  </a:lnTo>
                  <a:lnTo>
                    <a:pt x="1134986" y="247192"/>
                  </a:lnTo>
                  <a:lnTo>
                    <a:pt x="1134986" y="243738"/>
                  </a:lnTo>
                  <a:close/>
                </a:path>
                <a:path w="1207135" h="1029335">
                  <a:moveTo>
                    <a:pt x="1157033" y="229450"/>
                  </a:moveTo>
                  <a:lnTo>
                    <a:pt x="1040841" y="229450"/>
                  </a:lnTo>
                  <a:lnTo>
                    <a:pt x="1040841" y="233616"/>
                  </a:lnTo>
                  <a:lnTo>
                    <a:pt x="1157033" y="233616"/>
                  </a:lnTo>
                  <a:lnTo>
                    <a:pt x="1157033" y="229450"/>
                  </a:lnTo>
                  <a:close/>
                </a:path>
                <a:path w="1207135" h="1029335">
                  <a:moveTo>
                    <a:pt x="1178052" y="214579"/>
                  </a:moveTo>
                  <a:lnTo>
                    <a:pt x="1051890" y="214579"/>
                  </a:lnTo>
                  <a:lnTo>
                    <a:pt x="1051890" y="220599"/>
                  </a:lnTo>
                  <a:lnTo>
                    <a:pt x="1178052" y="220599"/>
                  </a:lnTo>
                  <a:lnTo>
                    <a:pt x="1178052" y="214579"/>
                  </a:lnTo>
                  <a:close/>
                </a:path>
                <a:path w="1207135" h="1029335">
                  <a:moveTo>
                    <a:pt x="1181074" y="21945"/>
                  </a:moveTo>
                  <a:lnTo>
                    <a:pt x="1044879" y="21945"/>
                  </a:lnTo>
                  <a:lnTo>
                    <a:pt x="1044879" y="27965"/>
                  </a:lnTo>
                  <a:lnTo>
                    <a:pt x="1181074" y="27965"/>
                  </a:lnTo>
                  <a:lnTo>
                    <a:pt x="1181074" y="21945"/>
                  </a:lnTo>
                  <a:close/>
                </a:path>
                <a:path w="1207135" h="1029335">
                  <a:moveTo>
                    <a:pt x="1203452" y="200647"/>
                  </a:moveTo>
                  <a:lnTo>
                    <a:pt x="1057897" y="200647"/>
                  </a:lnTo>
                  <a:lnTo>
                    <a:pt x="1057897" y="206667"/>
                  </a:lnTo>
                  <a:lnTo>
                    <a:pt x="1203452" y="206667"/>
                  </a:lnTo>
                  <a:lnTo>
                    <a:pt x="1203452" y="200647"/>
                  </a:lnTo>
                  <a:close/>
                </a:path>
                <a:path w="1207135" h="1029335">
                  <a:moveTo>
                    <a:pt x="1207109" y="0"/>
                  </a:moveTo>
                  <a:lnTo>
                    <a:pt x="1056881" y="0"/>
                  </a:lnTo>
                  <a:lnTo>
                    <a:pt x="1056881" y="6032"/>
                  </a:lnTo>
                  <a:lnTo>
                    <a:pt x="1207109" y="6032"/>
                  </a:lnTo>
                  <a:lnTo>
                    <a:pt x="120710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0" name="object 790"/>
            <p:cNvSpPr/>
            <p:nvPr/>
          </p:nvSpPr>
          <p:spPr>
            <a:xfrm>
              <a:off x="3236341" y="4603279"/>
              <a:ext cx="1134110" cy="966469"/>
            </a:xfrm>
            <a:custGeom>
              <a:avLst/>
              <a:gdLst/>
              <a:ahLst/>
              <a:cxnLst/>
              <a:rect l="l" t="t" r="r" b="b"/>
              <a:pathLst>
                <a:path w="1134110" h="966470">
                  <a:moveTo>
                    <a:pt x="6007" y="801509"/>
                  </a:moveTo>
                  <a:lnTo>
                    <a:pt x="0" y="801509"/>
                  </a:lnTo>
                  <a:lnTo>
                    <a:pt x="0" y="937158"/>
                  </a:lnTo>
                  <a:lnTo>
                    <a:pt x="6007" y="937158"/>
                  </a:lnTo>
                  <a:lnTo>
                    <a:pt x="6007" y="801509"/>
                  </a:lnTo>
                  <a:close/>
                </a:path>
                <a:path w="1134110" h="966470">
                  <a:moveTo>
                    <a:pt x="6007" y="597319"/>
                  </a:moveTo>
                  <a:lnTo>
                    <a:pt x="0" y="597319"/>
                  </a:lnTo>
                  <a:lnTo>
                    <a:pt x="0" y="740511"/>
                  </a:lnTo>
                  <a:lnTo>
                    <a:pt x="6007" y="740511"/>
                  </a:lnTo>
                  <a:lnTo>
                    <a:pt x="6007" y="597319"/>
                  </a:lnTo>
                  <a:close/>
                </a:path>
                <a:path w="1134110" h="966470">
                  <a:moveTo>
                    <a:pt x="31038" y="785736"/>
                  </a:moveTo>
                  <a:lnTo>
                    <a:pt x="26898" y="785736"/>
                  </a:lnTo>
                  <a:lnTo>
                    <a:pt x="26898" y="917282"/>
                  </a:lnTo>
                  <a:lnTo>
                    <a:pt x="31038" y="917282"/>
                  </a:lnTo>
                  <a:lnTo>
                    <a:pt x="31038" y="785736"/>
                  </a:lnTo>
                  <a:close/>
                </a:path>
                <a:path w="1134110" h="966470">
                  <a:moveTo>
                    <a:pt x="31038" y="588403"/>
                  </a:moveTo>
                  <a:lnTo>
                    <a:pt x="26898" y="588403"/>
                  </a:lnTo>
                  <a:lnTo>
                    <a:pt x="26898" y="727506"/>
                  </a:lnTo>
                  <a:lnTo>
                    <a:pt x="31038" y="727506"/>
                  </a:lnTo>
                  <a:lnTo>
                    <a:pt x="31038" y="588403"/>
                  </a:lnTo>
                  <a:close/>
                </a:path>
                <a:path w="1134110" h="966470">
                  <a:moveTo>
                    <a:pt x="31038" y="397243"/>
                  </a:moveTo>
                  <a:lnTo>
                    <a:pt x="26898" y="397243"/>
                  </a:lnTo>
                  <a:lnTo>
                    <a:pt x="26898" y="534974"/>
                  </a:lnTo>
                  <a:lnTo>
                    <a:pt x="31038" y="534974"/>
                  </a:lnTo>
                  <a:lnTo>
                    <a:pt x="31038" y="397243"/>
                  </a:lnTo>
                  <a:close/>
                </a:path>
                <a:path w="1134110" h="966470">
                  <a:moveTo>
                    <a:pt x="31038" y="206095"/>
                  </a:moveTo>
                  <a:lnTo>
                    <a:pt x="26898" y="206095"/>
                  </a:lnTo>
                  <a:lnTo>
                    <a:pt x="26898" y="347916"/>
                  </a:lnTo>
                  <a:lnTo>
                    <a:pt x="31038" y="347916"/>
                  </a:lnTo>
                  <a:lnTo>
                    <a:pt x="31038" y="206095"/>
                  </a:lnTo>
                  <a:close/>
                </a:path>
                <a:path w="1134110" h="966470">
                  <a:moveTo>
                    <a:pt x="31038" y="24117"/>
                  </a:moveTo>
                  <a:lnTo>
                    <a:pt x="26898" y="24117"/>
                  </a:lnTo>
                  <a:lnTo>
                    <a:pt x="26898" y="155384"/>
                  </a:lnTo>
                  <a:lnTo>
                    <a:pt x="31038" y="155384"/>
                  </a:lnTo>
                  <a:lnTo>
                    <a:pt x="31038" y="24117"/>
                  </a:lnTo>
                  <a:close/>
                </a:path>
                <a:path w="1134110" h="966470">
                  <a:moveTo>
                    <a:pt x="56654" y="761771"/>
                  </a:moveTo>
                  <a:lnTo>
                    <a:pt x="53213" y="761771"/>
                  </a:lnTo>
                  <a:lnTo>
                    <a:pt x="53213" y="898105"/>
                  </a:lnTo>
                  <a:lnTo>
                    <a:pt x="56654" y="898105"/>
                  </a:lnTo>
                  <a:lnTo>
                    <a:pt x="56654" y="761771"/>
                  </a:lnTo>
                  <a:close/>
                </a:path>
                <a:path w="1134110" h="966470">
                  <a:moveTo>
                    <a:pt x="56654" y="579513"/>
                  </a:moveTo>
                  <a:lnTo>
                    <a:pt x="53213" y="579513"/>
                  </a:lnTo>
                  <a:lnTo>
                    <a:pt x="53213" y="715175"/>
                  </a:lnTo>
                  <a:lnTo>
                    <a:pt x="56654" y="715175"/>
                  </a:lnTo>
                  <a:lnTo>
                    <a:pt x="56654" y="579513"/>
                  </a:lnTo>
                  <a:close/>
                </a:path>
                <a:path w="1134110" h="966470">
                  <a:moveTo>
                    <a:pt x="56654" y="400685"/>
                  </a:moveTo>
                  <a:lnTo>
                    <a:pt x="53213" y="400685"/>
                  </a:lnTo>
                  <a:lnTo>
                    <a:pt x="53213" y="529488"/>
                  </a:lnTo>
                  <a:lnTo>
                    <a:pt x="56654" y="529488"/>
                  </a:lnTo>
                  <a:lnTo>
                    <a:pt x="56654" y="400685"/>
                  </a:lnTo>
                  <a:close/>
                </a:path>
                <a:path w="1134110" h="966470">
                  <a:moveTo>
                    <a:pt x="56654" y="218427"/>
                  </a:moveTo>
                  <a:lnTo>
                    <a:pt x="53213" y="218427"/>
                  </a:lnTo>
                  <a:lnTo>
                    <a:pt x="53213" y="357517"/>
                  </a:lnTo>
                  <a:lnTo>
                    <a:pt x="56654" y="357517"/>
                  </a:lnTo>
                  <a:lnTo>
                    <a:pt x="56654" y="218427"/>
                  </a:lnTo>
                  <a:close/>
                </a:path>
                <a:path w="1134110" h="966470">
                  <a:moveTo>
                    <a:pt x="56654" y="47218"/>
                  </a:moveTo>
                  <a:lnTo>
                    <a:pt x="53213" y="47218"/>
                  </a:lnTo>
                  <a:lnTo>
                    <a:pt x="53213" y="171157"/>
                  </a:lnTo>
                  <a:lnTo>
                    <a:pt x="56654" y="171157"/>
                  </a:lnTo>
                  <a:lnTo>
                    <a:pt x="56654" y="47218"/>
                  </a:lnTo>
                  <a:close/>
                </a:path>
                <a:path w="1134110" h="966470">
                  <a:moveTo>
                    <a:pt x="82270" y="743280"/>
                  </a:moveTo>
                  <a:lnTo>
                    <a:pt x="79514" y="743280"/>
                  </a:lnTo>
                  <a:lnTo>
                    <a:pt x="79514" y="878243"/>
                  </a:lnTo>
                  <a:lnTo>
                    <a:pt x="82270" y="878243"/>
                  </a:lnTo>
                  <a:lnTo>
                    <a:pt x="82270" y="743280"/>
                  </a:lnTo>
                  <a:close/>
                </a:path>
                <a:path w="1134110" h="966470">
                  <a:moveTo>
                    <a:pt x="82270" y="571271"/>
                  </a:moveTo>
                  <a:lnTo>
                    <a:pt x="79514" y="571271"/>
                  </a:lnTo>
                  <a:lnTo>
                    <a:pt x="79514" y="698715"/>
                  </a:lnTo>
                  <a:lnTo>
                    <a:pt x="82270" y="698715"/>
                  </a:lnTo>
                  <a:lnTo>
                    <a:pt x="82270" y="571271"/>
                  </a:lnTo>
                  <a:close/>
                </a:path>
                <a:path w="1134110" h="966470">
                  <a:moveTo>
                    <a:pt x="82270" y="404101"/>
                  </a:moveTo>
                  <a:lnTo>
                    <a:pt x="79514" y="404101"/>
                  </a:lnTo>
                  <a:lnTo>
                    <a:pt x="79514" y="523328"/>
                  </a:lnTo>
                  <a:lnTo>
                    <a:pt x="82270" y="523328"/>
                  </a:lnTo>
                  <a:lnTo>
                    <a:pt x="82270" y="404101"/>
                  </a:lnTo>
                  <a:close/>
                </a:path>
                <a:path w="1134110" h="966470">
                  <a:moveTo>
                    <a:pt x="82270" y="233489"/>
                  </a:moveTo>
                  <a:lnTo>
                    <a:pt x="79514" y="233489"/>
                  </a:lnTo>
                  <a:lnTo>
                    <a:pt x="79514" y="360260"/>
                  </a:lnTo>
                  <a:lnTo>
                    <a:pt x="82270" y="360260"/>
                  </a:lnTo>
                  <a:lnTo>
                    <a:pt x="82270" y="233489"/>
                  </a:lnTo>
                  <a:close/>
                </a:path>
                <a:path w="1134110" h="966470">
                  <a:moveTo>
                    <a:pt x="82270" y="68300"/>
                  </a:moveTo>
                  <a:lnTo>
                    <a:pt x="79514" y="68300"/>
                  </a:lnTo>
                  <a:lnTo>
                    <a:pt x="79514" y="195135"/>
                  </a:lnTo>
                  <a:lnTo>
                    <a:pt x="82270" y="195135"/>
                  </a:lnTo>
                  <a:lnTo>
                    <a:pt x="82270" y="68300"/>
                  </a:lnTo>
                  <a:close/>
                </a:path>
                <a:path w="1134110" h="966470">
                  <a:moveTo>
                    <a:pt x="151638" y="959827"/>
                  </a:moveTo>
                  <a:lnTo>
                    <a:pt x="25958" y="959827"/>
                  </a:lnTo>
                  <a:lnTo>
                    <a:pt x="25958" y="965847"/>
                  </a:lnTo>
                  <a:lnTo>
                    <a:pt x="151638" y="965847"/>
                  </a:lnTo>
                  <a:lnTo>
                    <a:pt x="151638" y="959827"/>
                  </a:lnTo>
                  <a:close/>
                </a:path>
                <a:path w="1134110" h="966470">
                  <a:moveTo>
                    <a:pt x="170776" y="939507"/>
                  </a:moveTo>
                  <a:lnTo>
                    <a:pt x="48501" y="939507"/>
                  </a:lnTo>
                  <a:lnTo>
                    <a:pt x="48501" y="943673"/>
                  </a:lnTo>
                  <a:lnTo>
                    <a:pt x="170776" y="943673"/>
                  </a:lnTo>
                  <a:lnTo>
                    <a:pt x="170776" y="939507"/>
                  </a:lnTo>
                  <a:close/>
                </a:path>
                <a:path w="1134110" h="966470">
                  <a:moveTo>
                    <a:pt x="172643" y="2552"/>
                  </a:moveTo>
                  <a:lnTo>
                    <a:pt x="50469" y="2552"/>
                  </a:lnTo>
                  <a:lnTo>
                    <a:pt x="50469" y="6718"/>
                  </a:lnTo>
                  <a:lnTo>
                    <a:pt x="172643" y="6718"/>
                  </a:lnTo>
                  <a:lnTo>
                    <a:pt x="172643" y="2552"/>
                  </a:lnTo>
                  <a:close/>
                </a:path>
                <a:path w="1134110" h="966470">
                  <a:moveTo>
                    <a:pt x="187172" y="918616"/>
                  </a:moveTo>
                  <a:lnTo>
                    <a:pt x="74472" y="918616"/>
                  </a:lnTo>
                  <a:lnTo>
                    <a:pt x="74472" y="922070"/>
                  </a:lnTo>
                  <a:lnTo>
                    <a:pt x="187172" y="922070"/>
                  </a:lnTo>
                  <a:lnTo>
                    <a:pt x="187172" y="918616"/>
                  </a:lnTo>
                  <a:close/>
                </a:path>
                <a:path w="1134110" h="966470">
                  <a:moveTo>
                    <a:pt x="188722" y="24841"/>
                  </a:moveTo>
                  <a:lnTo>
                    <a:pt x="75552" y="24841"/>
                  </a:lnTo>
                  <a:lnTo>
                    <a:pt x="75552" y="28295"/>
                  </a:lnTo>
                  <a:lnTo>
                    <a:pt x="188722" y="28295"/>
                  </a:lnTo>
                  <a:lnTo>
                    <a:pt x="188722" y="24841"/>
                  </a:lnTo>
                  <a:close/>
                </a:path>
                <a:path w="1134110" h="966470">
                  <a:moveTo>
                    <a:pt x="206286" y="897712"/>
                  </a:moveTo>
                  <a:lnTo>
                    <a:pt x="97663" y="897712"/>
                  </a:lnTo>
                  <a:lnTo>
                    <a:pt x="97663" y="900480"/>
                  </a:lnTo>
                  <a:lnTo>
                    <a:pt x="206286" y="900480"/>
                  </a:lnTo>
                  <a:lnTo>
                    <a:pt x="206286" y="897712"/>
                  </a:lnTo>
                  <a:close/>
                </a:path>
                <a:path w="1134110" h="966470">
                  <a:moveTo>
                    <a:pt x="209727" y="47104"/>
                  </a:moveTo>
                  <a:lnTo>
                    <a:pt x="100571" y="47104"/>
                  </a:lnTo>
                  <a:lnTo>
                    <a:pt x="100571" y="49885"/>
                  </a:lnTo>
                  <a:lnTo>
                    <a:pt x="209727" y="49885"/>
                  </a:lnTo>
                  <a:lnTo>
                    <a:pt x="209727" y="47104"/>
                  </a:lnTo>
                  <a:close/>
                </a:path>
                <a:path w="1134110" h="966470">
                  <a:moveTo>
                    <a:pt x="361340" y="959827"/>
                  </a:moveTo>
                  <a:lnTo>
                    <a:pt x="215861" y="959827"/>
                  </a:lnTo>
                  <a:lnTo>
                    <a:pt x="215861" y="965847"/>
                  </a:lnTo>
                  <a:lnTo>
                    <a:pt x="361340" y="965847"/>
                  </a:lnTo>
                  <a:lnTo>
                    <a:pt x="361340" y="959827"/>
                  </a:lnTo>
                  <a:close/>
                </a:path>
                <a:path w="1134110" h="966470">
                  <a:moveTo>
                    <a:pt x="366788" y="939507"/>
                  </a:moveTo>
                  <a:lnTo>
                    <a:pt x="230898" y="939507"/>
                  </a:lnTo>
                  <a:lnTo>
                    <a:pt x="230898" y="943673"/>
                  </a:lnTo>
                  <a:lnTo>
                    <a:pt x="366788" y="943673"/>
                  </a:lnTo>
                  <a:lnTo>
                    <a:pt x="366788" y="939507"/>
                  </a:lnTo>
                  <a:close/>
                </a:path>
                <a:path w="1134110" h="966470">
                  <a:moveTo>
                    <a:pt x="370967" y="2552"/>
                  </a:moveTo>
                  <a:lnTo>
                    <a:pt x="226733" y="2552"/>
                  </a:lnTo>
                  <a:lnTo>
                    <a:pt x="226733" y="6718"/>
                  </a:lnTo>
                  <a:lnTo>
                    <a:pt x="370967" y="6718"/>
                  </a:lnTo>
                  <a:lnTo>
                    <a:pt x="370967" y="2552"/>
                  </a:lnTo>
                  <a:close/>
                </a:path>
                <a:path w="1134110" h="966470">
                  <a:moveTo>
                    <a:pt x="378383" y="918616"/>
                  </a:moveTo>
                  <a:lnTo>
                    <a:pt x="242493" y="918616"/>
                  </a:lnTo>
                  <a:lnTo>
                    <a:pt x="242493" y="922070"/>
                  </a:lnTo>
                  <a:lnTo>
                    <a:pt x="378383" y="922070"/>
                  </a:lnTo>
                  <a:lnTo>
                    <a:pt x="378383" y="918616"/>
                  </a:lnTo>
                  <a:close/>
                </a:path>
                <a:path w="1134110" h="966470">
                  <a:moveTo>
                    <a:pt x="378980" y="24841"/>
                  </a:moveTo>
                  <a:lnTo>
                    <a:pt x="243789" y="24841"/>
                  </a:lnTo>
                  <a:lnTo>
                    <a:pt x="243789" y="28295"/>
                  </a:lnTo>
                  <a:lnTo>
                    <a:pt x="378980" y="28295"/>
                  </a:lnTo>
                  <a:lnTo>
                    <a:pt x="378980" y="24841"/>
                  </a:lnTo>
                  <a:close/>
                </a:path>
                <a:path w="1134110" h="966470">
                  <a:moveTo>
                    <a:pt x="387985" y="47104"/>
                  </a:moveTo>
                  <a:lnTo>
                    <a:pt x="259803" y="47104"/>
                  </a:lnTo>
                  <a:lnTo>
                    <a:pt x="259803" y="49885"/>
                  </a:lnTo>
                  <a:lnTo>
                    <a:pt x="387985" y="49885"/>
                  </a:lnTo>
                  <a:lnTo>
                    <a:pt x="387985" y="47104"/>
                  </a:lnTo>
                  <a:close/>
                </a:path>
                <a:path w="1134110" h="966470">
                  <a:moveTo>
                    <a:pt x="389318" y="897712"/>
                  </a:moveTo>
                  <a:lnTo>
                    <a:pt x="260908" y="897712"/>
                  </a:lnTo>
                  <a:lnTo>
                    <a:pt x="260908" y="900480"/>
                  </a:lnTo>
                  <a:lnTo>
                    <a:pt x="389318" y="900480"/>
                  </a:lnTo>
                  <a:lnTo>
                    <a:pt x="389318" y="897712"/>
                  </a:lnTo>
                  <a:close/>
                </a:path>
                <a:path w="1134110" h="966470">
                  <a:moveTo>
                    <a:pt x="553250" y="959827"/>
                  </a:moveTo>
                  <a:lnTo>
                    <a:pt x="415975" y="959827"/>
                  </a:lnTo>
                  <a:lnTo>
                    <a:pt x="415975" y="965847"/>
                  </a:lnTo>
                  <a:lnTo>
                    <a:pt x="553250" y="965847"/>
                  </a:lnTo>
                  <a:lnTo>
                    <a:pt x="553250" y="959827"/>
                  </a:lnTo>
                  <a:close/>
                </a:path>
                <a:path w="1134110" h="966470">
                  <a:moveTo>
                    <a:pt x="554634" y="939507"/>
                  </a:moveTo>
                  <a:lnTo>
                    <a:pt x="420077" y="939507"/>
                  </a:lnTo>
                  <a:lnTo>
                    <a:pt x="420077" y="943673"/>
                  </a:lnTo>
                  <a:lnTo>
                    <a:pt x="554634" y="943673"/>
                  </a:lnTo>
                  <a:lnTo>
                    <a:pt x="554634" y="939507"/>
                  </a:lnTo>
                  <a:close/>
                </a:path>
                <a:path w="1134110" h="966470">
                  <a:moveTo>
                    <a:pt x="558038" y="918616"/>
                  </a:moveTo>
                  <a:lnTo>
                    <a:pt x="426897" y="918616"/>
                  </a:lnTo>
                  <a:lnTo>
                    <a:pt x="426897" y="922070"/>
                  </a:lnTo>
                  <a:lnTo>
                    <a:pt x="558038" y="922070"/>
                  </a:lnTo>
                  <a:lnTo>
                    <a:pt x="558038" y="918616"/>
                  </a:lnTo>
                  <a:close/>
                </a:path>
                <a:path w="1134110" h="966470">
                  <a:moveTo>
                    <a:pt x="559231" y="2552"/>
                  </a:moveTo>
                  <a:lnTo>
                    <a:pt x="425043" y="2552"/>
                  </a:lnTo>
                  <a:lnTo>
                    <a:pt x="425043" y="6718"/>
                  </a:lnTo>
                  <a:lnTo>
                    <a:pt x="559231" y="6718"/>
                  </a:lnTo>
                  <a:lnTo>
                    <a:pt x="559231" y="2552"/>
                  </a:lnTo>
                  <a:close/>
                </a:path>
                <a:path w="1134110" h="966470">
                  <a:moveTo>
                    <a:pt x="561454" y="897712"/>
                  </a:moveTo>
                  <a:lnTo>
                    <a:pt x="433743" y="897712"/>
                  </a:lnTo>
                  <a:lnTo>
                    <a:pt x="433743" y="900480"/>
                  </a:lnTo>
                  <a:lnTo>
                    <a:pt x="561454" y="900480"/>
                  </a:lnTo>
                  <a:lnTo>
                    <a:pt x="561454" y="897712"/>
                  </a:lnTo>
                  <a:close/>
                </a:path>
                <a:path w="1134110" h="966470">
                  <a:moveTo>
                    <a:pt x="562254" y="24841"/>
                  </a:moveTo>
                  <a:lnTo>
                    <a:pt x="429031" y="24841"/>
                  </a:lnTo>
                  <a:lnTo>
                    <a:pt x="429031" y="28295"/>
                  </a:lnTo>
                  <a:lnTo>
                    <a:pt x="562254" y="28295"/>
                  </a:lnTo>
                  <a:lnTo>
                    <a:pt x="562254" y="24841"/>
                  </a:lnTo>
                  <a:close/>
                </a:path>
                <a:path w="1134110" h="966470">
                  <a:moveTo>
                    <a:pt x="565264" y="47104"/>
                  </a:moveTo>
                  <a:lnTo>
                    <a:pt x="434060" y="47104"/>
                  </a:lnTo>
                  <a:lnTo>
                    <a:pt x="434060" y="49885"/>
                  </a:lnTo>
                  <a:lnTo>
                    <a:pt x="565264" y="49885"/>
                  </a:lnTo>
                  <a:lnTo>
                    <a:pt x="565264" y="47104"/>
                  </a:lnTo>
                  <a:close/>
                </a:path>
                <a:path w="1134110" h="966470">
                  <a:moveTo>
                    <a:pt x="734910" y="897712"/>
                  </a:moveTo>
                  <a:lnTo>
                    <a:pt x="609244" y="897712"/>
                  </a:lnTo>
                  <a:lnTo>
                    <a:pt x="609244" y="900480"/>
                  </a:lnTo>
                  <a:lnTo>
                    <a:pt x="734910" y="900480"/>
                  </a:lnTo>
                  <a:lnTo>
                    <a:pt x="734910" y="897712"/>
                  </a:lnTo>
                  <a:close/>
                </a:path>
                <a:path w="1134110" h="966470">
                  <a:moveTo>
                    <a:pt x="738517" y="47104"/>
                  </a:moveTo>
                  <a:lnTo>
                    <a:pt x="609295" y="47104"/>
                  </a:lnTo>
                  <a:lnTo>
                    <a:pt x="609295" y="49885"/>
                  </a:lnTo>
                  <a:lnTo>
                    <a:pt x="738517" y="49885"/>
                  </a:lnTo>
                  <a:lnTo>
                    <a:pt x="738517" y="47104"/>
                  </a:lnTo>
                  <a:close/>
                </a:path>
                <a:path w="1134110" h="966470">
                  <a:moveTo>
                    <a:pt x="742454" y="918616"/>
                  </a:moveTo>
                  <a:lnTo>
                    <a:pt x="611314" y="918616"/>
                  </a:lnTo>
                  <a:lnTo>
                    <a:pt x="611314" y="922070"/>
                  </a:lnTo>
                  <a:lnTo>
                    <a:pt x="742454" y="922070"/>
                  </a:lnTo>
                  <a:lnTo>
                    <a:pt x="742454" y="918616"/>
                  </a:lnTo>
                  <a:close/>
                </a:path>
                <a:path w="1134110" h="966470">
                  <a:moveTo>
                    <a:pt x="746506" y="24841"/>
                  </a:moveTo>
                  <a:lnTo>
                    <a:pt x="612305" y="24841"/>
                  </a:lnTo>
                  <a:lnTo>
                    <a:pt x="612305" y="28295"/>
                  </a:lnTo>
                  <a:lnTo>
                    <a:pt x="746506" y="28295"/>
                  </a:lnTo>
                  <a:lnTo>
                    <a:pt x="746506" y="24841"/>
                  </a:lnTo>
                  <a:close/>
                </a:path>
                <a:path w="1134110" h="966470">
                  <a:moveTo>
                    <a:pt x="751992" y="939507"/>
                  </a:moveTo>
                  <a:lnTo>
                    <a:pt x="615416" y="939507"/>
                  </a:lnTo>
                  <a:lnTo>
                    <a:pt x="615416" y="943673"/>
                  </a:lnTo>
                  <a:lnTo>
                    <a:pt x="751992" y="943673"/>
                  </a:lnTo>
                  <a:lnTo>
                    <a:pt x="751992" y="939507"/>
                  </a:lnTo>
                  <a:close/>
                </a:path>
                <a:path w="1134110" h="966470">
                  <a:moveTo>
                    <a:pt x="752513" y="2552"/>
                  </a:moveTo>
                  <a:lnTo>
                    <a:pt x="614324" y="2552"/>
                  </a:lnTo>
                  <a:lnTo>
                    <a:pt x="614324" y="6718"/>
                  </a:lnTo>
                  <a:lnTo>
                    <a:pt x="752513" y="6718"/>
                  </a:lnTo>
                  <a:lnTo>
                    <a:pt x="752513" y="2552"/>
                  </a:lnTo>
                  <a:close/>
                </a:path>
                <a:path w="1134110" h="966470">
                  <a:moveTo>
                    <a:pt x="757466" y="959827"/>
                  </a:moveTo>
                  <a:lnTo>
                    <a:pt x="617435" y="959827"/>
                  </a:lnTo>
                  <a:lnTo>
                    <a:pt x="617435" y="965847"/>
                  </a:lnTo>
                  <a:lnTo>
                    <a:pt x="757466" y="965847"/>
                  </a:lnTo>
                  <a:lnTo>
                    <a:pt x="757466" y="959827"/>
                  </a:lnTo>
                  <a:close/>
                </a:path>
                <a:path w="1134110" h="966470">
                  <a:moveTo>
                    <a:pt x="912520" y="897712"/>
                  </a:moveTo>
                  <a:lnTo>
                    <a:pt x="780681" y="897712"/>
                  </a:lnTo>
                  <a:lnTo>
                    <a:pt x="780681" y="900480"/>
                  </a:lnTo>
                  <a:lnTo>
                    <a:pt x="912520" y="900480"/>
                  </a:lnTo>
                  <a:lnTo>
                    <a:pt x="912520" y="897712"/>
                  </a:lnTo>
                  <a:close/>
                </a:path>
                <a:path w="1134110" h="966470">
                  <a:moveTo>
                    <a:pt x="915758" y="47104"/>
                  </a:moveTo>
                  <a:lnTo>
                    <a:pt x="785558" y="47104"/>
                  </a:lnTo>
                  <a:lnTo>
                    <a:pt x="785558" y="49885"/>
                  </a:lnTo>
                  <a:lnTo>
                    <a:pt x="915758" y="49885"/>
                  </a:lnTo>
                  <a:lnTo>
                    <a:pt x="915758" y="47104"/>
                  </a:lnTo>
                  <a:close/>
                </a:path>
                <a:path w="1134110" h="966470">
                  <a:moveTo>
                    <a:pt x="928903" y="918616"/>
                  </a:moveTo>
                  <a:lnTo>
                    <a:pt x="795032" y="918616"/>
                  </a:lnTo>
                  <a:lnTo>
                    <a:pt x="795032" y="922070"/>
                  </a:lnTo>
                  <a:lnTo>
                    <a:pt x="928903" y="922070"/>
                  </a:lnTo>
                  <a:lnTo>
                    <a:pt x="928903" y="918616"/>
                  </a:lnTo>
                  <a:close/>
                </a:path>
                <a:path w="1134110" h="966470">
                  <a:moveTo>
                    <a:pt x="930795" y="24841"/>
                  </a:moveTo>
                  <a:lnTo>
                    <a:pt x="796582" y="24841"/>
                  </a:lnTo>
                  <a:lnTo>
                    <a:pt x="796582" y="28295"/>
                  </a:lnTo>
                  <a:lnTo>
                    <a:pt x="930795" y="28295"/>
                  </a:lnTo>
                  <a:lnTo>
                    <a:pt x="930795" y="24841"/>
                  </a:lnTo>
                  <a:close/>
                </a:path>
                <a:path w="1134110" h="966470">
                  <a:moveTo>
                    <a:pt x="932903" y="754240"/>
                  </a:moveTo>
                  <a:lnTo>
                    <a:pt x="930135" y="754240"/>
                  </a:lnTo>
                  <a:lnTo>
                    <a:pt x="930135" y="878255"/>
                  </a:lnTo>
                  <a:lnTo>
                    <a:pt x="932903" y="878255"/>
                  </a:lnTo>
                  <a:lnTo>
                    <a:pt x="932903" y="754240"/>
                  </a:lnTo>
                  <a:close/>
                </a:path>
                <a:path w="1134110" h="966470">
                  <a:moveTo>
                    <a:pt x="944600" y="939507"/>
                  </a:moveTo>
                  <a:lnTo>
                    <a:pt x="805967" y="939507"/>
                  </a:lnTo>
                  <a:lnTo>
                    <a:pt x="805967" y="943673"/>
                  </a:lnTo>
                  <a:lnTo>
                    <a:pt x="944600" y="943673"/>
                  </a:lnTo>
                  <a:lnTo>
                    <a:pt x="944600" y="939507"/>
                  </a:lnTo>
                  <a:close/>
                </a:path>
                <a:path w="1134110" h="966470">
                  <a:moveTo>
                    <a:pt x="944791" y="2552"/>
                  </a:moveTo>
                  <a:lnTo>
                    <a:pt x="803605" y="2552"/>
                  </a:lnTo>
                  <a:lnTo>
                    <a:pt x="803605" y="6718"/>
                  </a:lnTo>
                  <a:lnTo>
                    <a:pt x="944791" y="6718"/>
                  </a:lnTo>
                  <a:lnTo>
                    <a:pt x="944791" y="2552"/>
                  </a:lnTo>
                  <a:close/>
                </a:path>
                <a:path w="1134110" h="966470">
                  <a:moveTo>
                    <a:pt x="949629" y="772045"/>
                  </a:moveTo>
                  <a:lnTo>
                    <a:pt x="946188" y="772045"/>
                  </a:lnTo>
                  <a:lnTo>
                    <a:pt x="946188" y="900163"/>
                  </a:lnTo>
                  <a:lnTo>
                    <a:pt x="949629" y="900163"/>
                  </a:lnTo>
                  <a:lnTo>
                    <a:pt x="949629" y="772045"/>
                  </a:lnTo>
                  <a:close/>
                </a:path>
                <a:path w="1134110" h="966470">
                  <a:moveTo>
                    <a:pt x="949629" y="583628"/>
                  </a:moveTo>
                  <a:lnTo>
                    <a:pt x="946188" y="583628"/>
                  </a:lnTo>
                  <a:lnTo>
                    <a:pt x="946188" y="713790"/>
                  </a:lnTo>
                  <a:lnTo>
                    <a:pt x="949629" y="713790"/>
                  </a:lnTo>
                  <a:lnTo>
                    <a:pt x="949629" y="583628"/>
                  </a:lnTo>
                  <a:close/>
                </a:path>
                <a:path w="1134110" h="966470">
                  <a:moveTo>
                    <a:pt x="949629" y="401853"/>
                  </a:moveTo>
                  <a:lnTo>
                    <a:pt x="946188" y="401853"/>
                  </a:lnTo>
                  <a:lnTo>
                    <a:pt x="946188" y="531558"/>
                  </a:lnTo>
                  <a:lnTo>
                    <a:pt x="949629" y="531558"/>
                  </a:lnTo>
                  <a:lnTo>
                    <a:pt x="949629" y="401853"/>
                  </a:lnTo>
                  <a:close/>
                </a:path>
                <a:path w="1134110" h="966470">
                  <a:moveTo>
                    <a:pt x="949629" y="221005"/>
                  </a:moveTo>
                  <a:lnTo>
                    <a:pt x="946188" y="221005"/>
                  </a:lnTo>
                  <a:lnTo>
                    <a:pt x="946188" y="352628"/>
                  </a:lnTo>
                  <a:lnTo>
                    <a:pt x="949629" y="352628"/>
                  </a:lnTo>
                  <a:lnTo>
                    <a:pt x="949629" y="221005"/>
                  </a:lnTo>
                  <a:close/>
                </a:path>
                <a:path w="1134110" h="966470">
                  <a:moveTo>
                    <a:pt x="949629" y="45212"/>
                  </a:moveTo>
                  <a:lnTo>
                    <a:pt x="946188" y="45212"/>
                  </a:lnTo>
                  <a:lnTo>
                    <a:pt x="946188" y="165760"/>
                  </a:lnTo>
                  <a:lnTo>
                    <a:pt x="949629" y="165760"/>
                  </a:lnTo>
                  <a:lnTo>
                    <a:pt x="949629" y="45212"/>
                  </a:lnTo>
                  <a:close/>
                </a:path>
                <a:path w="1134110" h="966470">
                  <a:moveTo>
                    <a:pt x="958253" y="959827"/>
                  </a:moveTo>
                  <a:lnTo>
                    <a:pt x="818261" y="959827"/>
                  </a:lnTo>
                  <a:lnTo>
                    <a:pt x="818261" y="965847"/>
                  </a:lnTo>
                  <a:lnTo>
                    <a:pt x="958253" y="965847"/>
                  </a:lnTo>
                  <a:lnTo>
                    <a:pt x="958253" y="959827"/>
                  </a:lnTo>
                  <a:close/>
                </a:path>
                <a:path w="1134110" h="966470">
                  <a:moveTo>
                    <a:pt x="966381" y="791908"/>
                  </a:moveTo>
                  <a:lnTo>
                    <a:pt x="962240" y="791908"/>
                  </a:lnTo>
                  <a:lnTo>
                    <a:pt x="962240" y="920026"/>
                  </a:lnTo>
                  <a:lnTo>
                    <a:pt x="966381" y="920026"/>
                  </a:lnTo>
                  <a:lnTo>
                    <a:pt x="966381" y="791908"/>
                  </a:lnTo>
                  <a:close/>
                </a:path>
                <a:path w="1134110" h="966470">
                  <a:moveTo>
                    <a:pt x="966381" y="592518"/>
                  </a:moveTo>
                  <a:lnTo>
                    <a:pt x="962240" y="592518"/>
                  </a:lnTo>
                  <a:lnTo>
                    <a:pt x="962240" y="728192"/>
                  </a:lnTo>
                  <a:lnTo>
                    <a:pt x="966381" y="728192"/>
                  </a:lnTo>
                  <a:lnTo>
                    <a:pt x="966381" y="592518"/>
                  </a:lnTo>
                  <a:close/>
                </a:path>
                <a:path w="1134110" h="966470">
                  <a:moveTo>
                    <a:pt x="966381" y="399846"/>
                  </a:moveTo>
                  <a:lnTo>
                    <a:pt x="962240" y="399846"/>
                  </a:lnTo>
                  <a:lnTo>
                    <a:pt x="962240" y="535647"/>
                  </a:lnTo>
                  <a:lnTo>
                    <a:pt x="966381" y="535647"/>
                  </a:lnTo>
                  <a:lnTo>
                    <a:pt x="966381" y="399846"/>
                  </a:lnTo>
                  <a:close/>
                </a:path>
                <a:path w="1134110" h="966470">
                  <a:moveTo>
                    <a:pt x="966381" y="206946"/>
                  </a:moveTo>
                  <a:lnTo>
                    <a:pt x="962240" y="206946"/>
                  </a:lnTo>
                  <a:lnTo>
                    <a:pt x="962240" y="344601"/>
                  </a:lnTo>
                  <a:lnTo>
                    <a:pt x="966381" y="344601"/>
                  </a:lnTo>
                  <a:lnTo>
                    <a:pt x="966381" y="206946"/>
                  </a:lnTo>
                  <a:close/>
                </a:path>
                <a:path w="1134110" h="966470">
                  <a:moveTo>
                    <a:pt x="966381" y="22110"/>
                  </a:moveTo>
                  <a:lnTo>
                    <a:pt x="962240" y="22110"/>
                  </a:lnTo>
                  <a:lnTo>
                    <a:pt x="962240" y="149694"/>
                  </a:lnTo>
                  <a:lnTo>
                    <a:pt x="966381" y="149694"/>
                  </a:lnTo>
                  <a:lnTo>
                    <a:pt x="966381" y="22110"/>
                  </a:lnTo>
                  <a:close/>
                </a:path>
                <a:path w="1134110" h="966470">
                  <a:moveTo>
                    <a:pt x="983729" y="809713"/>
                  </a:moveTo>
                  <a:lnTo>
                    <a:pt x="977722" y="809713"/>
                  </a:lnTo>
                  <a:lnTo>
                    <a:pt x="977722" y="939901"/>
                  </a:lnTo>
                  <a:lnTo>
                    <a:pt x="983729" y="939901"/>
                  </a:lnTo>
                  <a:lnTo>
                    <a:pt x="983729" y="809713"/>
                  </a:lnTo>
                  <a:close/>
                </a:path>
                <a:path w="1134110" h="966470">
                  <a:moveTo>
                    <a:pt x="983729" y="601433"/>
                  </a:moveTo>
                  <a:lnTo>
                    <a:pt x="977722" y="601433"/>
                  </a:lnTo>
                  <a:lnTo>
                    <a:pt x="977722" y="739825"/>
                  </a:lnTo>
                  <a:lnTo>
                    <a:pt x="983729" y="739825"/>
                  </a:lnTo>
                  <a:lnTo>
                    <a:pt x="983729" y="601433"/>
                  </a:lnTo>
                  <a:close/>
                </a:path>
                <a:path w="1134110" h="966470">
                  <a:moveTo>
                    <a:pt x="983729" y="397840"/>
                  </a:moveTo>
                  <a:lnTo>
                    <a:pt x="977722" y="397840"/>
                  </a:lnTo>
                  <a:lnTo>
                    <a:pt x="977722" y="541820"/>
                  </a:lnTo>
                  <a:lnTo>
                    <a:pt x="983729" y="541820"/>
                  </a:lnTo>
                  <a:lnTo>
                    <a:pt x="983729" y="397840"/>
                  </a:lnTo>
                  <a:close/>
                </a:path>
                <a:path w="1134110" h="966470">
                  <a:moveTo>
                    <a:pt x="983729" y="195897"/>
                  </a:moveTo>
                  <a:lnTo>
                    <a:pt x="977722" y="195897"/>
                  </a:lnTo>
                  <a:lnTo>
                    <a:pt x="977722" y="338582"/>
                  </a:lnTo>
                  <a:lnTo>
                    <a:pt x="983729" y="338582"/>
                  </a:lnTo>
                  <a:lnTo>
                    <a:pt x="983729" y="195897"/>
                  </a:lnTo>
                  <a:close/>
                </a:path>
                <a:path w="1134110" h="966470">
                  <a:moveTo>
                    <a:pt x="1085011" y="47104"/>
                  </a:moveTo>
                  <a:lnTo>
                    <a:pt x="983729" y="47104"/>
                  </a:lnTo>
                  <a:lnTo>
                    <a:pt x="983729" y="0"/>
                  </a:lnTo>
                  <a:lnTo>
                    <a:pt x="977722" y="0"/>
                  </a:lnTo>
                  <a:lnTo>
                    <a:pt x="977722" y="47104"/>
                  </a:lnTo>
                  <a:lnTo>
                    <a:pt x="968844" y="47104"/>
                  </a:lnTo>
                  <a:lnTo>
                    <a:pt x="968844" y="49885"/>
                  </a:lnTo>
                  <a:lnTo>
                    <a:pt x="977722" y="49885"/>
                  </a:lnTo>
                  <a:lnTo>
                    <a:pt x="977722" y="134620"/>
                  </a:lnTo>
                  <a:lnTo>
                    <a:pt x="983729" y="134620"/>
                  </a:lnTo>
                  <a:lnTo>
                    <a:pt x="983729" y="49885"/>
                  </a:lnTo>
                  <a:lnTo>
                    <a:pt x="1085011" y="49885"/>
                  </a:lnTo>
                  <a:lnTo>
                    <a:pt x="1085011" y="47104"/>
                  </a:lnTo>
                  <a:close/>
                </a:path>
                <a:path w="1134110" h="966470">
                  <a:moveTo>
                    <a:pt x="1111046" y="24841"/>
                  </a:moveTo>
                  <a:lnTo>
                    <a:pt x="985862" y="24841"/>
                  </a:lnTo>
                  <a:lnTo>
                    <a:pt x="985862" y="28295"/>
                  </a:lnTo>
                  <a:lnTo>
                    <a:pt x="1111046" y="28295"/>
                  </a:lnTo>
                  <a:lnTo>
                    <a:pt x="1111046" y="24841"/>
                  </a:lnTo>
                  <a:close/>
                </a:path>
                <a:path w="1134110" h="966470">
                  <a:moveTo>
                    <a:pt x="1134084" y="2552"/>
                  </a:moveTo>
                  <a:lnTo>
                    <a:pt x="1001890" y="2552"/>
                  </a:lnTo>
                  <a:lnTo>
                    <a:pt x="1001890" y="6718"/>
                  </a:lnTo>
                  <a:lnTo>
                    <a:pt x="1134084" y="6718"/>
                  </a:lnTo>
                  <a:lnTo>
                    <a:pt x="1134084" y="25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1" name="object 791"/>
            <p:cNvSpPr/>
            <p:nvPr/>
          </p:nvSpPr>
          <p:spPr>
            <a:xfrm>
              <a:off x="3410165" y="4578108"/>
              <a:ext cx="759460" cy="988060"/>
            </a:xfrm>
            <a:custGeom>
              <a:avLst/>
              <a:gdLst/>
              <a:ahLst/>
              <a:cxnLst/>
              <a:rect l="l" t="t" r="r" b="b"/>
              <a:pathLst>
                <a:path w="759460" h="988060">
                  <a:moveTo>
                    <a:pt x="6007" y="839000"/>
                  </a:moveTo>
                  <a:lnTo>
                    <a:pt x="0" y="839000"/>
                  </a:lnTo>
                  <a:lnTo>
                    <a:pt x="0" y="987679"/>
                  </a:lnTo>
                  <a:lnTo>
                    <a:pt x="6007" y="987679"/>
                  </a:lnTo>
                  <a:lnTo>
                    <a:pt x="6007" y="839000"/>
                  </a:lnTo>
                  <a:close/>
                </a:path>
                <a:path w="759460" h="988060">
                  <a:moveTo>
                    <a:pt x="6007" y="631405"/>
                  </a:moveTo>
                  <a:lnTo>
                    <a:pt x="0" y="631405"/>
                  </a:lnTo>
                  <a:lnTo>
                    <a:pt x="0" y="778014"/>
                  </a:lnTo>
                  <a:lnTo>
                    <a:pt x="6007" y="778014"/>
                  </a:lnTo>
                  <a:lnTo>
                    <a:pt x="6007" y="631405"/>
                  </a:lnTo>
                  <a:close/>
                </a:path>
                <a:path w="759460" h="988060">
                  <a:moveTo>
                    <a:pt x="6007" y="421055"/>
                  </a:moveTo>
                  <a:lnTo>
                    <a:pt x="0" y="421055"/>
                  </a:lnTo>
                  <a:lnTo>
                    <a:pt x="0" y="570369"/>
                  </a:lnTo>
                  <a:lnTo>
                    <a:pt x="6007" y="570369"/>
                  </a:lnTo>
                  <a:lnTo>
                    <a:pt x="6007" y="421055"/>
                  </a:lnTo>
                  <a:close/>
                </a:path>
                <a:path w="759460" h="988060">
                  <a:moveTo>
                    <a:pt x="6007" y="209994"/>
                  </a:moveTo>
                  <a:lnTo>
                    <a:pt x="0" y="209994"/>
                  </a:lnTo>
                  <a:lnTo>
                    <a:pt x="0" y="357327"/>
                  </a:lnTo>
                  <a:lnTo>
                    <a:pt x="6007" y="357327"/>
                  </a:lnTo>
                  <a:lnTo>
                    <a:pt x="6007" y="209994"/>
                  </a:lnTo>
                  <a:close/>
                </a:path>
                <a:path w="759460" h="988060">
                  <a:moveTo>
                    <a:pt x="6007" y="3073"/>
                  </a:moveTo>
                  <a:lnTo>
                    <a:pt x="0" y="3073"/>
                  </a:lnTo>
                  <a:lnTo>
                    <a:pt x="0" y="151091"/>
                  </a:lnTo>
                  <a:lnTo>
                    <a:pt x="6007" y="151091"/>
                  </a:lnTo>
                  <a:lnTo>
                    <a:pt x="6007" y="3073"/>
                  </a:lnTo>
                  <a:close/>
                </a:path>
                <a:path w="759460" h="988060">
                  <a:moveTo>
                    <a:pt x="22847" y="834885"/>
                  </a:moveTo>
                  <a:lnTo>
                    <a:pt x="16840" y="834885"/>
                  </a:lnTo>
                  <a:lnTo>
                    <a:pt x="16840" y="965746"/>
                  </a:lnTo>
                  <a:lnTo>
                    <a:pt x="22847" y="965746"/>
                  </a:lnTo>
                  <a:lnTo>
                    <a:pt x="22847" y="834885"/>
                  </a:lnTo>
                  <a:close/>
                </a:path>
                <a:path w="759460" h="988060">
                  <a:moveTo>
                    <a:pt x="22847" y="627976"/>
                  </a:moveTo>
                  <a:lnTo>
                    <a:pt x="16840" y="627976"/>
                  </a:lnTo>
                  <a:lnTo>
                    <a:pt x="16840" y="762952"/>
                  </a:lnTo>
                  <a:lnTo>
                    <a:pt x="22847" y="762952"/>
                  </a:lnTo>
                  <a:lnTo>
                    <a:pt x="22847" y="627976"/>
                  </a:lnTo>
                  <a:close/>
                </a:path>
                <a:path w="759460" h="988060">
                  <a:moveTo>
                    <a:pt x="22847" y="421043"/>
                  </a:moveTo>
                  <a:lnTo>
                    <a:pt x="16840" y="421043"/>
                  </a:lnTo>
                  <a:lnTo>
                    <a:pt x="16840" y="562876"/>
                  </a:lnTo>
                  <a:lnTo>
                    <a:pt x="22847" y="562876"/>
                  </a:lnTo>
                  <a:lnTo>
                    <a:pt x="22847" y="421043"/>
                  </a:lnTo>
                  <a:close/>
                </a:path>
                <a:path w="759460" h="988060">
                  <a:moveTo>
                    <a:pt x="22847" y="225094"/>
                  </a:moveTo>
                  <a:lnTo>
                    <a:pt x="16840" y="225094"/>
                  </a:lnTo>
                  <a:lnTo>
                    <a:pt x="16840" y="362127"/>
                  </a:lnTo>
                  <a:lnTo>
                    <a:pt x="22847" y="362127"/>
                  </a:lnTo>
                  <a:lnTo>
                    <a:pt x="22847" y="225094"/>
                  </a:lnTo>
                  <a:close/>
                </a:path>
                <a:path w="759460" h="988060">
                  <a:moveTo>
                    <a:pt x="22847" y="26187"/>
                  </a:moveTo>
                  <a:lnTo>
                    <a:pt x="16840" y="26187"/>
                  </a:lnTo>
                  <a:lnTo>
                    <a:pt x="16840" y="155905"/>
                  </a:lnTo>
                  <a:lnTo>
                    <a:pt x="22847" y="155905"/>
                  </a:lnTo>
                  <a:lnTo>
                    <a:pt x="22847" y="26187"/>
                  </a:lnTo>
                  <a:close/>
                </a:path>
                <a:path w="759460" h="988060">
                  <a:moveTo>
                    <a:pt x="38747" y="815708"/>
                  </a:moveTo>
                  <a:lnTo>
                    <a:pt x="34607" y="815708"/>
                  </a:lnTo>
                  <a:lnTo>
                    <a:pt x="34607" y="945896"/>
                  </a:lnTo>
                  <a:lnTo>
                    <a:pt x="38747" y="945896"/>
                  </a:lnTo>
                  <a:lnTo>
                    <a:pt x="38747" y="815708"/>
                  </a:lnTo>
                  <a:close/>
                </a:path>
                <a:path w="759460" h="988060">
                  <a:moveTo>
                    <a:pt x="38747" y="616318"/>
                  </a:moveTo>
                  <a:lnTo>
                    <a:pt x="34607" y="616318"/>
                  </a:lnTo>
                  <a:lnTo>
                    <a:pt x="34607" y="751992"/>
                  </a:lnTo>
                  <a:lnTo>
                    <a:pt x="38747" y="751992"/>
                  </a:lnTo>
                  <a:lnTo>
                    <a:pt x="38747" y="616318"/>
                  </a:lnTo>
                  <a:close/>
                </a:path>
                <a:path w="759460" h="988060">
                  <a:moveTo>
                    <a:pt x="38747" y="423799"/>
                  </a:moveTo>
                  <a:lnTo>
                    <a:pt x="34607" y="423799"/>
                  </a:lnTo>
                  <a:lnTo>
                    <a:pt x="34607" y="560819"/>
                  </a:lnTo>
                  <a:lnTo>
                    <a:pt x="38747" y="560819"/>
                  </a:lnTo>
                  <a:lnTo>
                    <a:pt x="38747" y="423799"/>
                  </a:lnTo>
                  <a:close/>
                </a:path>
                <a:path w="759460" h="988060">
                  <a:moveTo>
                    <a:pt x="38747" y="234010"/>
                  </a:moveTo>
                  <a:lnTo>
                    <a:pt x="34607" y="234010"/>
                  </a:lnTo>
                  <a:lnTo>
                    <a:pt x="34607" y="370370"/>
                  </a:lnTo>
                  <a:lnTo>
                    <a:pt x="38747" y="370370"/>
                  </a:lnTo>
                  <a:lnTo>
                    <a:pt x="38747" y="234010"/>
                  </a:lnTo>
                  <a:close/>
                </a:path>
                <a:path w="759460" h="988060">
                  <a:moveTo>
                    <a:pt x="38747" y="52298"/>
                  </a:moveTo>
                  <a:lnTo>
                    <a:pt x="34607" y="52298"/>
                  </a:lnTo>
                  <a:lnTo>
                    <a:pt x="34607" y="175768"/>
                  </a:lnTo>
                  <a:lnTo>
                    <a:pt x="38747" y="175768"/>
                  </a:lnTo>
                  <a:lnTo>
                    <a:pt x="38747" y="52298"/>
                  </a:lnTo>
                  <a:close/>
                </a:path>
                <a:path w="759460" h="988060">
                  <a:moveTo>
                    <a:pt x="55219" y="799261"/>
                  </a:moveTo>
                  <a:lnTo>
                    <a:pt x="51777" y="799261"/>
                  </a:lnTo>
                  <a:lnTo>
                    <a:pt x="51777" y="923963"/>
                  </a:lnTo>
                  <a:lnTo>
                    <a:pt x="55219" y="923963"/>
                  </a:lnTo>
                  <a:lnTo>
                    <a:pt x="55219" y="799261"/>
                  </a:lnTo>
                  <a:close/>
                </a:path>
                <a:path w="759460" h="988060">
                  <a:moveTo>
                    <a:pt x="55219" y="607402"/>
                  </a:moveTo>
                  <a:lnTo>
                    <a:pt x="51777" y="607402"/>
                  </a:lnTo>
                  <a:lnTo>
                    <a:pt x="51777" y="737590"/>
                  </a:lnTo>
                  <a:lnTo>
                    <a:pt x="55219" y="737590"/>
                  </a:lnTo>
                  <a:lnTo>
                    <a:pt x="55219" y="607402"/>
                  </a:lnTo>
                  <a:close/>
                </a:path>
                <a:path w="759460" h="988060">
                  <a:moveTo>
                    <a:pt x="55219" y="427228"/>
                  </a:moveTo>
                  <a:lnTo>
                    <a:pt x="51777" y="427228"/>
                  </a:lnTo>
                  <a:lnTo>
                    <a:pt x="51777" y="556717"/>
                  </a:lnTo>
                  <a:lnTo>
                    <a:pt x="55219" y="556717"/>
                  </a:lnTo>
                  <a:lnTo>
                    <a:pt x="55219" y="427228"/>
                  </a:lnTo>
                  <a:close/>
                </a:path>
                <a:path w="759460" h="988060">
                  <a:moveTo>
                    <a:pt x="55219" y="246329"/>
                  </a:moveTo>
                  <a:lnTo>
                    <a:pt x="51777" y="246329"/>
                  </a:lnTo>
                  <a:lnTo>
                    <a:pt x="51777" y="379260"/>
                  </a:lnTo>
                  <a:lnTo>
                    <a:pt x="55219" y="379260"/>
                  </a:lnTo>
                  <a:lnTo>
                    <a:pt x="55219" y="246329"/>
                  </a:lnTo>
                  <a:close/>
                </a:path>
                <a:path w="759460" h="988060">
                  <a:moveTo>
                    <a:pt x="55219" y="69862"/>
                  </a:moveTo>
                  <a:lnTo>
                    <a:pt x="51777" y="69862"/>
                  </a:lnTo>
                  <a:lnTo>
                    <a:pt x="51777" y="189471"/>
                  </a:lnTo>
                  <a:lnTo>
                    <a:pt x="55219" y="189471"/>
                  </a:lnTo>
                  <a:lnTo>
                    <a:pt x="55219" y="69862"/>
                  </a:lnTo>
                  <a:close/>
                </a:path>
                <a:path w="759460" h="988060">
                  <a:moveTo>
                    <a:pt x="71691" y="778700"/>
                  </a:moveTo>
                  <a:lnTo>
                    <a:pt x="68935" y="778700"/>
                  </a:lnTo>
                  <a:lnTo>
                    <a:pt x="68935" y="904087"/>
                  </a:lnTo>
                  <a:lnTo>
                    <a:pt x="71691" y="904087"/>
                  </a:lnTo>
                  <a:lnTo>
                    <a:pt x="71691" y="778700"/>
                  </a:lnTo>
                  <a:close/>
                </a:path>
                <a:path w="759460" h="988060">
                  <a:moveTo>
                    <a:pt x="71691" y="599884"/>
                  </a:moveTo>
                  <a:lnTo>
                    <a:pt x="68935" y="599884"/>
                  </a:lnTo>
                  <a:lnTo>
                    <a:pt x="68935" y="723226"/>
                  </a:lnTo>
                  <a:lnTo>
                    <a:pt x="71691" y="723226"/>
                  </a:lnTo>
                  <a:lnTo>
                    <a:pt x="71691" y="599884"/>
                  </a:lnTo>
                  <a:close/>
                </a:path>
                <a:path w="759460" h="988060">
                  <a:moveTo>
                    <a:pt x="71691" y="430644"/>
                  </a:moveTo>
                  <a:lnTo>
                    <a:pt x="68935" y="430644"/>
                  </a:lnTo>
                  <a:lnTo>
                    <a:pt x="68935" y="551230"/>
                  </a:lnTo>
                  <a:lnTo>
                    <a:pt x="71691" y="551230"/>
                  </a:lnTo>
                  <a:lnTo>
                    <a:pt x="71691" y="430644"/>
                  </a:lnTo>
                  <a:close/>
                </a:path>
                <a:path w="759460" h="988060">
                  <a:moveTo>
                    <a:pt x="71691" y="260045"/>
                  </a:moveTo>
                  <a:lnTo>
                    <a:pt x="68935" y="260045"/>
                  </a:lnTo>
                  <a:lnTo>
                    <a:pt x="68935" y="384746"/>
                  </a:lnTo>
                  <a:lnTo>
                    <a:pt x="71691" y="384746"/>
                  </a:lnTo>
                  <a:lnTo>
                    <a:pt x="71691" y="260045"/>
                  </a:lnTo>
                  <a:close/>
                </a:path>
                <a:path w="759460" h="988060">
                  <a:moveTo>
                    <a:pt x="71691" y="94488"/>
                  </a:moveTo>
                  <a:lnTo>
                    <a:pt x="68935" y="94488"/>
                  </a:lnTo>
                  <a:lnTo>
                    <a:pt x="68935" y="208648"/>
                  </a:lnTo>
                  <a:lnTo>
                    <a:pt x="71691" y="208648"/>
                  </a:lnTo>
                  <a:lnTo>
                    <a:pt x="71691" y="94488"/>
                  </a:lnTo>
                  <a:close/>
                </a:path>
                <a:path w="759460" h="988060">
                  <a:moveTo>
                    <a:pt x="214210" y="839685"/>
                  </a:moveTo>
                  <a:lnTo>
                    <a:pt x="208203" y="839685"/>
                  </a:lnTo>
                  <a:lnTo>
                    <a:pt x="208203" y="984262"/>
                  </a:lnTo>
                  <a:lnTo>
                    <a:pt x="214210" y="984262"/>
                  </a:lnTo>
                  <a:lnTo>
                    <a:pt x="214210" y="839685"/>
                  </a:lnTo>
                  <a:close/>
                </a:path>
                <a:path w="759460" h="988060">
                  <a:moveTo>
                    <a:pt x="214210" y="631393"/>
                  </a:moveTo>
                  <a:lnTo>
                    <a:pt x="208203" y="631393"/>
                  </a:lnTo>
                  <a:lnTo>
                    <a:pt x="208203" y="779386"/>
                  </a:lnTo>
                  <a:lnTo>
                    <a:pt x="214210" y="779386"/>
                  </a:lnTo>
                  <a:lnTo>
                    <a:pt x="214210" y="631393"/>
                  </a:lnTo>
                  <a:close/>
                </a:path>
                <a:path w="759460" h="988060">
                  <a:moveTo>
                    <a:pt x="214210" y="422414"/>
                  </a:moveTo>
                  <a:lnTo>
                    <a:pt x="208203" y="422414"/>
                  </a:lnTo>
                  <a:lnTo>
                    <a:pt x="208203" y="571741"/>
                  </a:lnTo>
                  <a:lnTo>
                    <a:pt x="214210" y="571741"/>
                  </a:lnTo>
                  <a:lnTo>
                    <a:pt x="214210" y="422414"/>
                  </a:lnTo>
                  <a:close/>
                </a:path>
                <a:path w="759460" h="988060">
                  <a:moveTo>
                    <a:pt x="214210" y="208013"/>
                  </a:moveTo>
                  <a:lnTo>
                    <a:pt x="208203" y="208013"/>
                  </a:lnTo>
                  <a:lnTo>
                    <a:pt x="208203" y="357327"/>
                  </a:lnTo>
                  <a:lnTo>
                    <a:pt x="214210" y="357327"/>
                  </a:lnTo>
                  <a:lnTo>
                    <a:pt x="214210" y="208013"/>
                  </a:lnTo>
                  <a:close/>
                </a:path>
                <a:path w="759460" h="988060">
                  <a:moveTo>
                    <a:pt x="214210" y="0"/>
                  </a:moveTo>
                  <a:lnTo>
                    <a:pt x="208203" y="0"/>
                  </a:lnTo>
                  <a:lnTo>
                    <a:pt x="208203" y="153149"/>
                  </a:lnTo>
                  <a:lnTo>
                    <a:pt x="214210" y="153149"/>
                  </a:lnTo>
                  <a:lnTo>
                    <a:pt x="214210" y="0"/>
                  </a:lnTo>
                  <a:close/>
                </a:path>
                <a:path w="759460" h="988060">
                  <a:moveTo>
                    <a:pt x="222237" y="839000"/>
                  </a:moveTo>
                  <a:lnTo>
                    <a:pt x="216230" y="839000"/>
                  </a:lnTo>
                  <a:lnTo>
                    <a:pt x="216230" y="965073"/>
                  </a:lnTo>
                  <a:lnTo>
                    <a:pt x="222237" y="965073"/>
                  </a:lnTo>
                  <a:lnTo>
                    <a:pt x="222237" y="839000"/>
                  </a:lnTo>
                  <a:close/>
                </a:path>
                <a:path w="759460" h="988060">
                  <a:moveTo>
                    <a:pt x="222237" y="630707"/>
                  </a:moveTo>
                  <a:lnTo>
                    <a:pt x="216230" y="630707"/>
                  </a:lnTo>
                  <a:lnTo>
                    <a:pt x="216230" y="763638"/>
                  </a:lnTo>
                  <a:lnTo>
                    <a:pt x="222237" y="763638"/>
                  </a:lnTo>
                  <a:lnTo>
                    <a:pt x="222237" y="630707"/>
                  </a:lnTo>
                  <a:close/>
                </a:path>
                <a:path w="759460" h="988060">
                  <a:moveTo>
                    <a:pt x="222237" y="425843"/>
                  </a:moveTo>
                  <a:lnTo>
                    <a:pt x="216230" y="425843"/>
                  </a:lnTo>
                  <a:lnTo>
                    <a:pt x="216230" y="561505"/>
                  </a:lnTo>
                  <a:lnTo>
                    <a:pt x="222237" y="561505"/>
                  </a:lnTo>
                  <a:lnTo>
                    <a:pt x="222237" y="425843"/>
                  </a:lnTo>
                  <a:close/>
                </a:path>
                <a:path w="759460" h="988060">
                  <a:moveTo>
                    <a:pt x="222237" y="223723"/>
                  </a:moveTo>
                  <a:lnTo>
                    <a:pt x="216230" y="223723"/>
                  </a:lnTo>
                  <a:lnTo>
                    <a:pt x="216230" y="358711"/>
                  </a:lnTo>
                  <a:lnTo>
                    <a:pt x="222237" y="358711"/>
                  </a:lnTo>
                  <a:lnTo>
                    <a:pt x="222237" y="223723"/>
                  </a:lnTo>
                  <a:close/>
                </a:path>
                <a:path w="759460" h="988060">
                  <a:moveTo>
                    <a:pt x="222237" y="27190"/>
                  </a:moveTo>
                  <a:lnTo>
                    <a:pt x="216230" y="27190"/>
                  </a:lnTo>
                  <a:lnTo>
                    <a:pt x="216230" y="153835"/>
                  </a:lnTo>
                  <a:lnTo>
                    <a:pt x="222237" y="153835"/>
                  </a:lnTo>
                  <a:lnTo>
                    <a:pt x="222237" y="27190"/>
                  </a:lnTo>
                  <a:close/>
                </a:path>
                <a:path w="759460" h="988060">
                  <a:moveTo>
                    <a:pt x="229362" y="836256"/>
                  </a:moveTo>
                  <a:lnTo>
                    <a:pt x="225221" y="836256"/>
                  </a:lnTo>
                  <a:lnTo>
                    <a:pt x="225221" y="944524"/>
                  </a:lnTo>
                  <a:lnTo>
                    <a:pt x="229362" y="944524"/>
                  </a:lnTo>
                  <a:lnTo>
                    <a:pt x="229362" y="836256"/>
                  </a:lnTo>
                  <a:close/>
                </a:path>
                <a:path w="759460" h="988060">
                  <a:moveTo>
                    <a:pt x="229362" y="625906"/>
                  </a:moveTo>
                  <a:lnTo>
                    <a:pt x="225221" y="625906"/>
                  </a:lnTo>
                  <a:lnTo>
                    <a:pt x="225221" y="750620"/>
                  </a:lnTo>
                  <a:lnTo>
                    <a:pt x="229362" y="750620"/>
                  </a:lnTo>
                  <a:lnTo>
                    <a:pt x="229362" y="625906"/>
                  </a:lnTo>
                  <a:close/>
                </a:path>
                <a:path w="759460" h="988060">
                  <a:moveTo>
                    <a:pt x="229362" y="428599"/>
                  </a:moveTo>
                  <a:lnTo>
                    <a:pt x="225221" y="428599"/>
                  </a:lnTo>
                  <a:lnTo>
                    <a:pt x="225221" y="558101"/>
                  </a:lnTo>
                  <a:lnTo>
                    <a:pt x="229362" y="558101"/>
                  </a:lnTo>
                  <a:lnTo>
                    <a:pt x="229362" y="428599"/>
                  </a:lnTo>
                  <a:close/>
                </a:path>
                <a:path w="759460" h="988060">
                  <a:moveTo>
                    <a:pt x="229362" y="233997"/>
                  </a:moveTo>
                  <a:lnTo>
                    <a:pt x="225221" y="233997"/>
                  </a:lnTo>
                  <a:lnTo>
                    <a:pt x="225221" y="361442"/>
                  </a:lnTo>
                  <a:lnTo>
                    <a:pt x="229362" y="361442"/>
                  </a:lnTo>
                  <a:lnTo>
                    <a:pt x="229362" y="233997"/>
                  </a:lnTo>
                  <a:close/>
                </a:path>
                <a:path w="759460" h="988060">
                  <a:moveTo>
                    <a:pt x="229362" y="46278"/>
                  </a:moveTo>
                  <a:lnTo>
                    <a:pt x="225221" y="46278"/>
                  </a:lnTo>
                  <a:lnTo>
                    <a:pt x="225221" y="155905"/>
                  </a:lnTo>
                  <a:lnTo>
                    <a:pt x="229362" y="155905"/>
                  </a:lnTo>
                  <a:lnTo>
                    <a:pt x="229362" y="46278"/>
                  </a:lnTo>
                  <a:close/>
                </a:path>
                <a:path w="759460" h="988060">
                  <a:moveTo>
                    <a:pt x="237020" y="831469"/>
                  </a:moveTo>
                  <a:lnTo>
                    <a:pt x="233565" y="831469"/>
                  </a:lnTo>
                  <a:lnTo>
                    <a:pt x="233565" y="923963"/>
                  </a:lnTo>
                  <a:lnTo>
                    <a:pt x="237020" y="923963"/>
                  </a:lnTo>
                  <a:lnTo>
                    <a:pt x="237020" y="831469"/>
                  </a:lnTo>
                  <a:close/>
                </a:path>
                <a:path w="759460" h="988060">
                  <a:moveTo>
                    <a:pt x="237020" y="619061"/>
                  </a:moveTo>
                  <a:lnTo>
                    <a:pt x="233565" y="619061"/>
                  </a:lnTo>
                  <a:lnTo>
                    <a:pt x="233565" y="736904"/>
                  </a:lnTo>
                  <a:lnTo>
                    <a:pt x="237020" y="736904"/>
                  </a:lnTo>
                  <a:lnTo>
                    <a:pt x="237020" y="619061"/>
                  </a:lnTo>
                  <a:close/>
                </a:path>
                <a:path w="759460" h="988060">
                  <a:moveTo>
                    <a:pt x="237020" y="432015"/>
                  </a:moveTo>
                  <a:lnTo>
                    <a:pt x="233565" y="432015"/>
                  </a:lnTo>
                  <a:lnTo>
                    <a:pt x="233565" y="553986"/>
                  </a:lnTo>
                  <a:lnTo>
                    <a:pt x="237020" y="553986"/>
                  </a:lnTo>
                  <a:lnTo>
                    <a:pt x="237020" y="432015"/>
                  </a:lnTo>
                  <a:close/>
                </a:path>
                <a:path w="759460" h="988060">
                  <a:moveTo>
                    <a:pt x="237020" y="247713"/>
                  </a:moveTo>
                  <a:lnTo>
                    <a:pt x="233565" y="247713"/>
                  </a:lnTo>
                  <a:lnTo>
                    <a:pt x="233565" y="368300"/>
                  </a:lnTo>
                  <a:lnTo>
                    <a:pt x="237020" y="368300"/>
                  </a:lnTo>
                  <a:lnTo>
                    <a:pt x="237020" y="247713"/>
                  </a:lnTo>
                  <a:close/>
                </a:path>
                <a:path w="759460" h="988060">
                  <a:moveTo>
                    <a:pt x="237020" y="70383"/>
                  </a:moveTo>
                  <a:lnTo>
                    <a:pt x="233565" y="70383"/>
                  </a:lnTo>
                  <a:lnTo>
                    <a:pt x="233565" y="162737"/>
                  </a:lnTo>
                  <a:lnTo>
                    <a:pt x="237020" y="162737"/>
                  </a:lnTo>
                  <a:lnTo>
                    <a:pt x="237020" y="70383"/>
                  </a:lnTo>
                  <a:close/>
                </a:path>
                <a:path w="759460" h="988060">
                  <a:moveTo>
                    <a:pt x="244716" y="819835"/>
                  </a:moveTo>
                  <a:lnTo>
                    <a:pt x="241947" y="819835"/>
                  </a:lnTo>
                  <a:lnTo>
                    <a:pt x="241947" y="905459"/>
                  </a:lnTo>
                  <a:lnTo>
                    <a:pt x="244716" y="905459"/>
                  </a:lnTo>
                  <a:lnTo>
                    <a:pt x="244716" y="819835"/>
                  </a:lnTo>
                  <a:close/>
                </a:path>
                <a:path w="759460" h="988060">
                  <a:moveTo>
                    <a:pt x="244716" y="610857"/>
                  </a:moveTo>
                  <a:lnTo>
                    <a:pt x="241947" y="610857"/>
                  </a:lnTo>
                  <a:lnTo>
                    <a:pt x="241947" y="722528"/>
                  </a:lnTo>
                  <a:lnTo>
                    <a:pt x="244716" y="722528"/>
                  </a:lnTo>
                  <a:lnTo>
                    <a:pt x="244716" y="610857"/>
                  </a:lnTo>
                  <a:close/>
                </a:path>
                <a:path w="759460" h="988060">
                  <a:moveTo>
                    <a:pt x="244716" y="435444"/>
                  </a:moveTo>
                  <a:lnTo>
                    <a:pt x="241947" y="435444"/>
                  </a:lnTo>
                  <a:lnTo>
                    <a:pt x="241947" y="549859"/>
                  </a:lnTo>
                  <a:lnTo>
                    <a:pt x="244716" y="549859"/>
                  </a:lnTo>
                  <a:lnTo>
                    <a:pt x="244716" y="435444"/>
                  </a:lnTo>
                  <a:close/>
                </a:path>
                <a:path w="759460" h="988060">
                  <a:moveTo>
                    <a:pt x="244716" y="261404"/>
                  </a:moveTo>
                  <a:lnTo>
                    <a:pt x="241947" y="261404"/>
                  </a:lnTo>
                  <a:lnTo>
                    <a:pt x="241947" y="376504"/>
                  </a:lnTo>
                  <a:lnTo>
                    <a:pt x="244716" y="376504"/>
                  </a:lnTo>
                  <a:lnTo>
                    <a:pt x="244716" y="261404"/>
                  </a:lnTo>
                  <a:close/>
                </a:path>
                <a:path w="759460" h="988060">
                  <a:moveTo>
                    <a:pt x="244716" y="92494"/>
                  </a:moveTo>
                  <a:lnTo>
                    <a:pt x="241947" y="92494"/>
                  </a:lnTo>
                  <a:lnTo>
                    <a:pt x="241947" y="175755"/>
                  </a:lnTo>
                  <a:lnTo>
                    <a:pt x="244716" y="175755"/>
                  </a:lnTo>
                  <a:lnTo>
                    <a:pt x="244716" y="92494"/>
                  </a:lnTo>
                  <a:close/>
                </a:path>
                <a:path w="759460" h="988060">
                  <a:moveTo>
                    <a:pt x="590829" y="823937"/>
                  </a:moveTo>
                  <a:lnTo>
                    <a:pt x="587387" y="823937"/>
                  </a:lnTo>
                  <a:lnTo>
                    <a:pt x="587387" y="926706"/>
                  </a:lnTo>
                  <a:lnTo>
                    <a:pt x="590829" y="926706"/>
                  </a:lnTo>
                  <a:lnTo>
                    <a:pt x="590829" y="823937"/>
                  </a:lnTo>
                  <a:close/>
                </a:path>
                <a:path w="759460" h="988060">
                  <a:moveTo>
                    <a:pt x="600722" y="834212"/>
                  </a:moveTo>
                  <a:lnTo>
                    <a:pt x="596582" y="834212"/>
                  </a:lnTo>
                  <a:lnTo>
                    <a:pt x="596582" y="945896"/>
                  </a:lnTo>
                  <a:lnTo>
                    <a:pt x="600722" y="945896"/>
                  </a:lnTo>
                  <a:lnTo>
                    <a:pt x="600722" y="834212"/>
                  </a:lnTo>
                  <a:close/>
                </a:path>
                <a:path w="759460" h="988060">
                  <a:moveTo>
                    <a:pt x="600722" y="623862"/>
                  </a:moveTo>
                  <a:lnTo>
                    <a:pt x="596582" y="623862"/>
                  </a:lnTo>
                  <a:lnTo>
                    <a:pt x="596582" y="751992"/>
                  </a:lnTo>
                  <a:lnTo>
                    <a:pt x="600722" y="751992"/>
                  </a:lnTo>
                  <a:lnTo>
                    <a:pt x="600722" y="623862"/>
                  </a:lnTo>
                  <a:close/>
                </a:path>
                <a:path w="759460" h="988060">
                  <a:moveTo>
                    <a:pt x="600722" y="426034"/>
                  </a:moveTo>
                  <a:lnTo>
                    <a:pt x="596582" y="426034"/>
                  </a:lnTo>
                  <a:lnTo>
                    <a:pt x="596582" y="557403"/>
                  </a:lnTo>
                  <a:lnTo>
                    <a:pt x="600722" y="557403"/>
                  </a:lnTo>
                  <a:lnTo>
                    <a:pt x="600722" y="426034"/>
                  </a:lnTo>
                  <a:close/>
                </a:path>
                <a:path w="759460" h="988060">
                  <a:moveTo>
                    <a:pt x="600722" y="234137"/>
                  </a:moveTo>
                  <a:lnTo>
                    <a:pt x="596582" y="234137"/>
                  </a:lnTo>
                  <a:lnTo>
                    <a:pt x="596582" y="364744"/>
                  </a:lnTo>
                  <a:lnTo>
                    <a:pt x="600722" y="364744"/>
                  </a:lnTo>
                  <a:lnTo>
                    <a:pt x="600722" y="234137"/>
                  </a:lnTo>
                  <a:close/>
                </a:path>
                <a:path w="759460" h="988060">
                  <a:moveTo>
                    <a:pt x="600722" y="44259"/>
                  </a:moveTo>
                  <a:lnTo>
                    <a:pt x="596582" y="44259"/>
                  </a:lnTo>
                  <a:lnTo>
                    <a:pt x="596582" y="160794"/>
                  </a:lnTo>
                  <a:lnTo>
                    <a:pt x="600722" y="160794"/>
                  </a:lnTo>
                  <a:lnTo>
                    <a:pt x="600722" y="44259"/>
                  </a:lnTo>
                  <a:close/>
                </a:path>
                <a:path w="759460" h="988060">
                  <a:moveTo>
                    <a:pt x="611200" y="838314"/>
                  </a:moveTo>
                  <a:lnTo>
                    <a:pt x="605193" y="838314"/>
                  </a:lnTo>
                  <a:lnTo>
                    <a:pt x="605193" y="964387"/>
                  </a:lnTo>
                  <a:lnTo>
                    <a:pt x="611200" y="964387"/>
                  </a:lnTo>
                  <a:lnTo>
                    <a:pt x="611200" y="838314"/>
                  </a:lnTo>
                  <a:close/>
                </a:path>
                <a:path w="759460" h="988060">
                  <a:moveTo>
                    <a:pt x="611200" y="630720"/>
                  </a:moveTo>
                  <a:lnTo>
                    <a:pt x="605193" y="630720"/>
                  </a:lnTo>
                  <a:lnTo>
                    <a:pt x="605193" y="765683"/>
                  </a:lnTo>
                  <a:lnTo>
                    <a:pt x="611200" y="765683"/>
                  </a:lnTo>
                  <a:lnTo>
                    <a:pt x="611200" y="630720"/>
                  </a:lnTo>
                  <a:close/>
                </a:path>
                <a:path w="759460" h="988060">
                  <a:moveTo>
                    <a:pt x="611200" y="424014"/>
                  </a:moveTo>
                  <a:lnTo>
                    <a:pt x="605193" y="424014"/>
                  </a:lnTo>
                  <a:lnTo>
                    <a:pt x="605193" y="559460"/>
                  </a:lnTo>
                  <a:lnTo>
                    <a:pt x="611200" y="559460"/>
                  </a:lnTo>
                  <a:lnTo>
                    <a:pt x="611200" y="424014"/>
                  </a:lnTo>
                  <a:close/>
                </a:path>
                <a:path w="759460" h="988060">
                  <a:moveTo>
                    <a:pt x="611200" y="221068"/>
                  </a:moveTo>
                  <a:lnTo>
                    <a:pt x="605193" y="221068"/>
                  </a:lnTo>
                  <a:lnTo>
                    <a:pt x="605193" y="357708"/>
                  </a:lnTo>
                  <a:lnTo>
                    <a:pt x="611200" y="357708"/>
                  </a:lnTo>
                  <a:lnTo>
                    <a:pt x="611200" y="221068"/>
                  </a:lnTo>
                  <a:close/>
                </a:path>
                <a:path w="759460" h="988060">
                  <a:moveTo>
                    <a:pt x="611200" y="25171"/>
                  </a:moveTo>
                  <a:lnTo>
                    <a:pt x="605193" y="25171"/>
                  </a:lnTo>
                  <a:lnTo>
                    <a:pt x="605193" y="154774"/>
                  </a:lnTo>
                  <a:lnTo>
                    <a:pt x="611200" y="154774"/>
                  </a:lnTo>
                  <a:lnTo>
                    <a:pt x="611200" y="25171"/>
                  </a:lnTo>
                  <a:close/>
                </a:path>
                <a:path w="759460" h="988060">
                  <a:moveTo>
                    <a:pt x="620737" y="839000"/>
                  </a:moveTo>
                  <a:lnTo>
                    <a:pt x="614743" y="839000"/>
                  </a:lnTo>
                  <a:lnTo>
                    <a:pt x="614743" y="983576"/>
                  </a:lnTo>
                  <a:lnTo>
                    <a:pt x="620737" y="983576"/>
                  </a:lnTo>
                  <a:lnTo>
                    <a:pt x="620737" y="839000"/>
                  </a:lnTo>
                  <a:close/>
                </a:path>
                <a:path w="759460" h="988060">
                  <a:moveTo>
                    <a:pt x="620737" y="632079"/>
                  </a:moveTo>
                  <a:lnTo>
                    <a:pt x="614743" y="632079"/>
                  </a:lnTo>
                  <a:lnTo>
                    <a:pt x="614743" y="782815"/>
                  </a:lnTo>
                  <a:lnTo>
                    <a:pt x="620737" y="782815"/>
                  </a:lnTo>
                  <a:lnTo>
                    <a:pt x="620737" y="632079"/>
                  </a:lnTo>
                  <a:close/>
                </a:path>
                <a:path w="759460" h="988060">
                  <a:moveTo>
                    <a:pt x="620737" y="420992"/>
                  </a:moveTo>
                  <a:lnTo>
                    <a:pt x="614743" y="420992"/>
                  </a:lnTo>
                  <a:lnTo>
                    <a:pt x="614743" y="571741"/>
                  </a:lnTo>
                  <a:lnTo>
                    <a:pt x="620737" y="571741"/>
                  </a:lnTo>
                  <a:lnTo>
                    <a:pt x="620737" y="420992"/>
                  </a:lnTo>
                  <a:close/>
                </a:path>
                <a:path w="759460" h="988060">
                  <a:moveTo>
                    <a:pt x="620737" y="211048"/>
                  </a:moveTo>
                  <a:lnTo>
                    <a:pt x="614743" y="211048"/>
                  </a:lnTo>
                  <a:lnTo>
                    <a:pt x="614743" y="356704"/>
                  </a:lnTo>
                  <a:lnTo>
                    <a:pt x="620737" y="356704"/>
                  </a:lnTo>
                  <a:lnTo>
                    <a:pt x="620737" y="211048"/>
                  </a:lnTo>
                  <a:close/>
                </a:path>
                <a:path w="759460" h="988060">
                  <a:moveTo>
                    <a:pt x="620737" y="0"/>
                  </a:moveTo>
                  <a:lnTo>
                    <a:pt x="614743" y="0"/>
                  </a:lnTo>
                  <a:lnTo>
                    <a:pt x="614743" y="151752"/>
                  </a:lnTo>
                  <a:lnTo>
                    <a:pt x="620737" y="151752"/>
                  </a:lnTo>
                  <a:lnTo>
                    <a:pt x="620737" y="0"/>
                  </a:lnTo>
                  <a:close/>
                </a:path>
                <a:path w="759460" h="988060">
                  <a:moveTo>
                    <a:pt x="759079" y="779411"/>
                  </a:moveTo>
                  <a:lnTo>
                    <a:pt x="756310" y="779411"/>
                  </a:lnTo>
                  <a:lnTo>
                    <a:pt x="756310" y="903427"/>
                  </a:lnTo>
                  <a:lnTo>
                    <a:pt x="759079" y="903427"/>
                  </a:lnTo>
                  <a:lnTo>
                    <a:pt x="759079" y="779411"/>
                  </a:lnTo>
                  <a:close/>
                </a:path>
                <a:path w="759460" h="988060">
                  <a:moveTo>
                    <a:pt x="759079" y="599884"/>
                  </a:moveTo>
                  <a:lnTo>
                    <a:pt x="756310" y="599884"/>
                  </a:lnTo>
                  <a:lnTo>
                    <a:pt x="756310" y="723226"/>
                  </a:lnTo>
                  <a:lnTo>
                    <a:pt x="759079" y="723226"/>
                  </a:lnTo>
                  <a:lnTo>
                    <a:pt x="759079" y="599884"/>
                  </a:lnTo>
                  <a:close/>
                </a:path>
                <a:path w="759460" h="988060">
                  <a:moveTo>
                    <a:pt x="759079" y="435063"/>
                  </a:moveTo>
                  <a:lnTo>
                    <a:pt x="756310" y="435063"/>
                  </a:lnTo>
                  <a:lnTo>
                    <a:pt x="756310" y="551916"/>
                  </a:lnTo>
                  <a:lnTo>
                    <a:pt x="759079" y="551916"/>
                  </a:lnTo>
                  <a:lnTo>
                    <a:pt x="759079" y="435063"/>
                  </a:lnTo>
                  <a:close/>
                </a:path>
                <a:path w="759460" h="988060">
                  <a:moveTo>
                    <a:pt x="759079" y="259232"/>
                  </a:moveTo>
                  <a:lnTo>
                    <a:pt x="756310" y="259232"/>
                  </a:lnTo>
                  <a:lnTo>
                    <a:pt x="756310" y="383819"/>
                  </a:lnTo>
                  <a:lnTo>
                    <a:pt x="759079" y="383819"/>
                  </a:lnTo>
                  <a:lnTo>
                    <a:pt x="759079" y="259232"/>
                  </a:lnTo>
                  <a:close/>
                </a:path>
                <a:path w="759460" h="988060">
                  <a:moveTo>
                    <a:pt x="759079" y="89789"/>
                  </a:moveTo>
                  <a:lnTo>
                    <a:pt x="756310" y="89789"/>
                  </a:lnTo>
                  <a:lnTo>
                    <a:pt x="756310" y="209029"/>
                  </a:lnTo>
                  <a:lnTo>
                    <a:pt x="759079" y="209029"/>
                  </a:lnTo>
                  <a:lnTo>
                    <a:pt x="759079" y="897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2" name="object 792"/>
            <p:cNvSpPr/>
            <p:nvPr/>
          </p:nvSpPr>
          <p:spPr>
            <a:xfrm>
              <a:off x="3818102" y="4578108"/>
              <a:ext cx="621665" cy="989330"/>
            </a:xfrm>
            <a:custGeom>
              <a:avLst/>
              <a:gdLst/>
              <a:ahLst/>
              <a:cxnLst/>
              <a:rect l="l" t="t" r="r" b="b"/>
              <a:pathLst>
                <a:path w="621664" h="989329">
                  <a:moveTo>
                    <a:pt x="6007" y="839000"/>
                  </a:moveTo>
                  <a:lnTo>
                    <a:pt x="0" y="839000"/>
                  </a:lnTo>
                  <a:lnTo>
                    <a:pt x="0" y="989050"/>
                  </a:lnTo>
                  <a:lnTo>
                    <a:pt x="6007" y="989050"/>
                  </a:lnTo>
                  <a:lnTo>
                    <a:pt x="6007" y="839000"/>
                  </a:lnTo>
                  <a:close/>
                </a:path>
                <a:path w="621664" h="989329">
                  <a:moveTo>
                    <a:pt x="6007" y="632523"/>
                  </a:moveTo>
                  <a:lnTo>
                    <a:pt x="0" y="632523"/>
                  </a:lnTo>
                  <a:lnTo>
                    <a:pt x="0" y="780072"/>
                  </a:lnTo>
                  <a:lnTo>
                    <a:pt x="6007" y="780072"/>
                  </a:lnTo>
                  <a:lnTo>
                    <a:pt x="6007" y="632523"/>
                  </a:lnTo>
                  <a:close/>
                </a:path>
                <a:path w="621664" h="989329">
                  <a:moveTo>
                    <a:pt x="6007" y="410959"/>
                  </a:moveTo>
                  <a:lnTo>
                    <a:pt x="0" y="410959"/>
                  </a:lnTo>
                  <a:lnTo>
                    <a:pt x="0" y="572401"/>
                  </a:lnTo>
                  <a:lnTo>
                    <a:pt x="6007" y="572401"/>
                  </a:lnTo>
                  <a:lnTo>
                    <a:pt x="6007" y="410959"/>
                  </a:lnTo>
                  <a:close/>
                </a:path>
                <a:path w="621664" h="989329">
                  <a:moveTo>
                    <a:pt x="6007" y="209029"/>
                  </a:moveTo>
                  <a:lnTo>
                    <a:pt x="0" y="209029"/>
                  </a:lnTo>
                  <a:lnTo>
                    <a:pt x="0" y="356704"/>
                  </a:lnTo>
                  <a:lnTo>
                    <a:pt x="6007" y="356704"/>
                  </a:lnTo>
                  <a:lnTo>
                    <a:pt x="6007" y="209029"/>
                  </a:lnTo>
                  <a:close/>
                </a:path>
                <a:path w="621664" h="989329">
                  <a:moveTo>
                    <a:pt x="6007" y="0"/>
                  </a:moveTo>
                  <a:lnTo>
                    <a:pt x="0" y="0"/>
                  </a:lnTo>
                  <a:lnTo>
                    <a:pt x="0" y="150749"/>
                  </a:lnTo>
                  <a:lnTo>
                    <a:pt x="6007" y="150749"/>
                  </a:lnTo>
                  <a:lnTo>
                    <a:pt x="6007" y="0"/>
                  </a:lnTo>
                  <a:close/>
                </a:path>
                <a:path w="621664" h="989329">
                  <a:moveTo>
                    <a:pt x="173012" y="805434"/>
                  </a:moveTo>
                  <a:lnTo>
                    <a:pt x="170230" y="805434"/>
                  </a:lnTo>
                  <a:lnTo>
                    <a:pt x="170230" y="900671"/>
                  </a:lnTo>
                  <a:lnTo>
                    <a:pt x="173012" y="900671"/>
                  </a:lnTo>
                  <a:lnTo>
                    <a:pt x="173012" y="805434"/>
                  </a:lnTo>
                  <a:close/>
                </a:path>
                <a:path w="621664" h="989329">
                  <a:moveTo>
                    <a:pt x="173012" y="604685"/>
                  </a:moveTo>
                  <a:lnTo>
                    <a:pt x="170230" y="604685"/>
                  </a:lnTo>
                  <a:lnTo>
                    <a:pt x="170230" y="725271"/>
                  </a:lnTo>
                  <a:lnTo>
                    <a:pt x="173012" y="725271"/>
                  </a:lnTo>
                  <a:lnTo>
                    <a:pt x="173012" y="604685"/>
                  </a:lnTo>
                  <a:close/>
                </a:path>
                <a:path w="621664" h="989329">
                  <a:moveTo>
                    <a:pt x="173012" y="432054"/>
                  </a:moveTo>
                  <a:lnTo>
                    <a:pt x="170230" y="432054"/>
                  </a:lnTo>
                  <a:lnTo>
                    <a:pt x="170230" y="548500"/>
                  </a:lnTo>
                  <a:lnTo>
                    <a:pt x="173012" y="548500"/>
                  </a:lnTo>
                  <a:lnTo>
                    <a:pt x="173012" y="432054"/>
                  </a:lnTo>
                  <a:close/>
                </a:path>
                <a:path w="621664" h="989329">
                  <a:moveTo>
                    <a:pt x="173012" y="259257"/>
                  </a:moveTo>
                  <a:lnTo>
                    <a:pt x="170230" y="259257"/>
                  </a:lnTo>
                  <a:lnTo>
                    <a:pt x="170230" y="378815"/>
                  </a:lnTo>
                  <a:lnTo>
                    <a:pt x="173012" y="378815"/>
                  </a:lnTo>
                  <a:lnTo>
                    <a:pt x="173012" y="259257"/>
                  </a:lnTo>
                  <a:close/>
                </a:path>
                <a:path w="621664" h="989329">
                  <a:moveTo>
                    <a:pt x="173012" y="89471"/>
                  </a:moveTo>
                  <a:lnTo>
                    <a:pt x="170230" y="89471"/>
                  </a:lnTo>
                  <a:lnTo>
                    <a:pt x="170230" y="186918"/>
                  </a:lnTo>
                  <a:lnTo>
                    <a:pt x="173012" y="186918"/>
                  </a:lnTo>
                  <a:lnTo>
                    <a:pt x="173012" y="89471"/>
                  </a:lnTo>
                  <a:close/>
                </a:path>
                <a:path w="621664" h="989329">
                  <a:moveTo>
                    <a:pt x="182892" y="823937"/>
                  </a:moveTo>
                  <a:lnTo>
                    <a:pt x="179451" y="823937"/>
                  </a:lnTo>
                  <a:lnTo>
                    <a:pt x="179451" y="926706"/>
                  </a:lnTo>
                  <a:lnTo>
                    <a:pt x="182892" y="926706"/>
                  </a:lnTo>
                  <a:lnTo>
                    <a:pt x="182892" y="823937"/>
                  </a:lnTo>
                  <a:close/>
                </a:path>
                <a:path w="621664" h="989329">
                  <a:moveTo>
                    <a:pt x="182892" y="614946"/>
                  </a:moveTo>
                  <a:lnTo>
                    <a:pt x="179451" y="614946"/>
                  </a:lnTo>
                  <a:lnTo>
                    <a:pt x="179451" y="738962"/>
                  </a:lnTo>
                  <a:lnTo>
                    <a:pt x="182892" y="738962"/>
                  </a:lnTo>
                  <a:lnTo>
                    <a:pt x="182892" y="614946"/>
                  </a:lnTo>
                  <a:close/>
                </a:path>
                <a:path w="621664" h="989329">
                  <a:moveTo>
                    <a:pt x="182892" y="430047"/>
                  </a:moveTo>
                  <a:lnTo>
                    <a:pt x="179451" y="430047"/>
                  </a:lnTo>
                  <a:lnTo>
                    <a:pt x="179451" y="553974"/>
                  </a:lnTo>
                  <a:lnTo>
                    <a:pt x="182892" y="553974"/>
                  </a:lnTo>
                  <a:lnTo>
                    <a:pt x="182892" y="430047"/>
                  </a:lnTo>
                  <a:close/>
                </a:path>
                <a:path w="621664" h="989329">
                  <a:moveTo>
                    <a:pt x="182892" y="246202"/>
                  </a:moveTo>
                  <a:lnTo>
                    <a:pt x="179451" y="246202"/>
                  </a:lnTo>
                  <a:lnTo>
                    <a:pt x="179451" y="371779"/>
                  </a:lnTo>
                  <a:lnTo>
                    <a:pt x="182892" y="371779"/>
                  </a:lnTo>
                  <a:lnTo>
                    <a:pt x="182892" y="246202"/>
                  </a:lnTo>
                  <a:close/>
                </a:path>
                <a:path w="621664" h="989329">
                  <a:moveTo>
                    <a:pt x="182892" y="67386"/>
                  </a:moveTo>
                  <a:lnTo>
                    <a:pt x="179451" y="67386"/>
                  </a:lnTo>
                  <a:lnTo>
                    <a:pt x="179451" y="173850"/>
                  </a:lnTo>
                  <a:lnTo>
                    <a:pt x="182892" y="173850"/>
                  </a:lnTo>
                  <a:lnTo>
                    <a:pt x="182892" y="67386"/>
                  </a:lnTo>
                  <a:close/>
                </a:path>
                <a:path w="621664" h="989329">
                  <a:moveTo>
                    <a:pt x="524370" y="258254"/>
                  </a:moveTo>
                  <a:lnTo>
                    <a:pt x="521614" y="258254"/>
                  </a:lnTo>
                  <a:lnTo>
                    <a:pt x="521614" y="388861"/>
                  </a:lnTo>
                  <a:lnTo>
                    <a:pt x="524370" y="388861"/>
                  </a:lnTo>
                  <a:lnTo>
                    <a:pt x="524370" y="258254"/>
                  </a:lnTo>
                  <a:close/>
                </a:path>
                <a:path w="621664" h="989329">
                  <a:moveTo>
                    <a:pt x="524370" y="90462"/>
                  </a:moveTo>
                  <a:lnTo>
                    <a:pt x="521614" y="90462"/>
                  </a:lnTo>
                  <a:lnTo>
                    <a:pt x="521614" y="218059"/>
                  </a:lnTo>
                  <a:lnTo>
                    <a:pt x="524370" y="218059"/>
                  </a:lnTo>
                  <a:lnTo>
                    <a:pt x="524370" y="90462"/>
                  </a:lnTo>
                  <a:close/>
                </a:path>
                <a:path w="621664" h="989329">
                  <a:moveTo>
                    <a:pt x="548640" y="248196"/>
                  </a:moveTo>
                  <a:lnTo>
                    <a:pt x="545198" y="248196"/>
                  </a:lnTo>
                  <a:lnTo>
                    <a:pt x="545198" y="381304"/>
                  </a:lnTo>
                  <a:lnTo>
                    <a:pt x="548640" y="381304"/>
                  </a:lnTo>
                  <a:lnTo>
                    <a:pt x="548640" y="248196"/>
                  </a:lnTo>
                  <a:close/>
                </a:path>
                <a:path w="621664" h="989329">
                  <a:moveTo>
                    <a:pt x="548640" y="68859"/>
                  </a:moveTo>
                  <a:lnTo>
                    <a:pt x="545198" y="68859"/>
                  </a:lnTo>
                  <a:lnTo>
                    <a:pt x="545198" y="196951"/>
                  </a:lnTo>
                  <a:lnTo>
                    <a:pt x="548640" y="196951"/>
                  </a:lnTo>
                  <a:lnTo>
                    <a:pt x="548640" y="68859"/>
                  </a:lnTo>
                  <a:close/>
                </a:path>
                <a:path w="621664" h="989329">
                  <a:moveTo>
                    <a:pt x="572909" y="236131"/>
                  </a:moveTo>
                  <a:lnTo>
                    <a:pt x="568769" y="236131"/>
                  </a:lnTo>
                  <a:lnTo>
                    <a:pt x="568769" y="373773"/>
                  </a:lnTo>
                  <a:lnTo>
                    <a:pt x="572909" y="373773"/>
                  </a:lnTo>
                  <a:lnTo>
                    <a:pt x="572909" y="236131"/>
                  </a:lnTo>
                  <a:close/>
                </a:path>
                <a:path w="621664" h="989329">
                  <a:moveTo>
                    <a:pt x="572909" y="47269"/>
                  </a:moveTo>
                  <a:lnTo>
                    <a:pt x="568769" y="47269"/>
                  </a:lnTo>
                  <a:lnTo>
                    <a:pt x="568769" y="180886"/>
                  </a:lnTo>
                  <a:lnTo>
                    <a:pt x="572909" y="180886"/>
                  </a:lnTo>
                  <a:lnTo>
                    <a:pt x="572909" y="47269"/>
                  </a:lnTo>
                  <a:close/>
                </a:path>
                <a:path w="621664" h="989329">
                  <a:moveTo>
                    <a:pt x="597750" y="225094"/>
                  </a:moveTo>
                  <a:lnTo>
                    <a:pt x="591743" y="225094"/>
                  </a:lnTo>
                  <a:lnTo>
                    <a:pt x="591743" y="366242"/>
                  </a:lnTo>
                  <a:lnTo>
                    <a:pt x="597750" y="366242"/>
                  </a:lnTo>
                  <a:lnTo>
                    <a:pt x="597750" y="225094"/>
                  </a:lnTo>
                  <a:close/>
                </a:path>
                <a:path w="621664" h="989329">
                  <a:moveTo>
                    <a:pt x="597750" y="25666"/>
                  </a:moveTo>
                  <a:lnTo>
                    <a:pt x="591743" y="25666"/>
                  </a:lnTo>
                  <a:lnTo>
                    <a:pt x="591743" y="163804"/>
                  </a:lnTo>
                  <a:lnTo>
                    <a:pt x="597750" y="163804"/>
                  </a:lnTo>
                  <a:lnTo>
                    <a:pt x="597750" y="25666"/>
                  </a:lnTo>
                  <a:close/>
                </a:path>
                <a:path w="621664" h="989329">
                  <a:moveTo>
                    <a:pt x="621665" y="211023"/>
                  </a:moveTo>
                  <a:lnTo>
                    <a:pt x="615657" y="211023"/>
                  </a:lnTo>
                  <a:lnTo>
                    <a:pt x="615657" y="358711"/>
                  </a:lnTo>
                  <a:lnTo>
                    <a:pt x="621665" y="358711"/>
                  </a:lnTo>
                  <a:lnTo>
                    <a:pt x="621665" y="211023"/>
                  </a:lnTo>
                  <a:close/>
                </a:path>
                <a:path w="621664" h="989329">
                  <a:moveTo>
                    <a:pt x="621665" y="4076"/>
                  </a:moveTo>
                  <a:lnTo>
                    <a:pt x="615657" y="4076"/>
                  </a:lnTo>
                  <a:lnTo>
                    <a:pt x="615657" y="153758"/>
                  </a:lnTo>
                  <a:lnTo>
                    <a:pt x="621665" y="153758"/>
                  </a:lnTo>
                  <a:lnTo>
                    <a:pt x="621665" y="407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793" name="object 793"/>
          <p:cNvPicPr/>
          <p:nvPr/>
        </p:nvPicPr>
        <p:blipFill>
          <a:blip r:embed="rId385" cstate="print"/>
          <a:stretch>
            <a:fillRect/>
          </a:stretch>
        </p:blipFill>
        <p:spPr>
          <a:xfrm>
            <a:off x="3221352" y="5266363"/>
            <a:ext cx="170030" cy="114061"/>
          </a:xfrm>
          <a:prstGeom prst="rect">
            <a:avLst/>
          </a:prstGeom>
        </p:spPr>
      </p:pic>
      <p:grpSp>
        <p:nvGrpSpPr>
          <p:cNvPr id="794" name="object 794"/>
          <p:cNvGrpSpPr/>
          <p:nvPr/>
        </p:nvGrpSpPr>
        <p:grpSpPr>
          <a:xfrm>
            <a:off x="5334000" y="4351112"/>
            <a:ext cx="1531276" cy="232737"/>
            <a:chOff x="4765571" y="4740159"/>
            <a:chExt cx="1012825" cy="194945"/>
          </a:xfrm>
        </p:grpSpPr>
        <p:sp>
          <p:nvSpPr>
            <p:cNvPr id="795" name="object 795"/>
            <p:cNvSpPr/>
            <p:nvPr/>
          </p:nvSpPr>
          <p:spPr>
            <a:xfrm>
              <a:off x="5621263" y="4851458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322" y="62135"/>
                  </a:lnTo>
                  <a:lnTo>
                    <a:pt x="5439" y="63497"/>
                  </a:lnTo>
                  <a:lnTo>
                    <a:pt x="14389" y="64730"/>
                  </a:lnTo>
                  <a:lnTo>
                    <a:pt x="22726" y="64485"/>
                  </a:lnTo>
                  <a:lnTo>
                    <a:pt x="30243" y="62135"/>
                  </a:lnTo>
                  <a:lnTo>
                    <a:pt x="36734" y="57052"/>
                  </a:lnTo>
                  <a:lnTo>
                    <a:pt x="44623" y="48150"/>
                  </a:lnTo>
                  <a:lnTo>
                    <a:pt x="46869" y="47042"/>
                  </a:lnTo>
                  <a:lnTo>
                    <a:pt x="53555" y="47042"/>
                  </a:lnTo>
                  <a:lnTo>
                    <a:pt x="53569" y="43741"/>
                  </a:lnTo>
                  <a:lnTo>
                    <a:pt x="49175" y="39223"/>
                  </a:lnTo>
                  <a:lnTo>
                    <a:pt x="37352" y="27936"/>
                  </a:lnTo>
                  <a:lnTo>
                    <a:pt x="23412" y="15884"/>
                  </a:lnTo>
                  <a:lnTo>
                    <a:pt x="10059" y="5696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555" y="47042"/>
                  </a:moveTo>
                  <a:lnTo>
                    <a:pt x="46869" y="47042"/>
                  </a:lnTo>
                  <a:lnTo>
                    <a:pt x="51300" y="53799"/>
                  </a:lnTo>
                  <a:lnTo>
                    <a:pt x="53545" y="49343"/>
                  </a:lnTo>
                  <a:lnTo>
                    <a:pt x="53555" y="47042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6" name="object 796"/>
            <p:cNvSpPr/>
            <p:nvPr/>
          </p:nvSpPr>
          <p:spPr>
            <a:xfrm>
              <a:off x="5620819" y="4850145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3"/>
                  </a:lnTo>
                  <a:lnTo>
                    <a:pt x="9747" y="8156"/>
                  </a:lnTo>
                  <a:lnTo>
                    <a:pt x="22867" y="18167"/>
                  </a:lnTo>
                  <a:lnTo>
                    <a:pt x="36712" y="30123"/>
                  </a:lnTo>
                  <a:lnTo>
                    <a:pt x="48634" y="41499"/>
                  </a:lnTo>
                  <a:lnTo>
                    <a:pt x="52334" y="45294"/>
                  </a:lnTo>
                  <a:lnTo>
                    <a:pt x="52200" y="49354"/>
                  </a:lnTo>
                  <a:lnTo>
                    <a:pt x="51421" y="52113"/>
                  </a:lnTo>
                  <a:lnTo>
                    <a:pt x="47793" y="46572"/>
                  </a:lnTo>
                  <a:lnTo>
                    <a:pt x="43987" y="48596"/>
                  </a:lnTo>
                  <a:lnTo>
                    <a:pt x="36145" y="57449"/>
                  </a:lnTo>
                  <a:lnTo>
                    <a:pt x="29695" y="62402"/>
                  </a:lnTo>
                  <a:lnTo>
                    <a:pt x="22317" y="64542"/>
                  </a:lnTo>
                  <a:lnTo>
                    <a:pt x="14354" y="64636"/>
                  </a:lnTo>
                  <a:lnTo>
                    <a:pt x="6148" y="63449"/>
                  </a:lnTo>
                  <a:lnTo>
                    <a:pt x="5631" y="66183"/>
                  </a:lnTo>
                  <a:lnTo>
                    <a:pt x="9643" y="66942"/>
                  </a:lnTo>
                  <a:lnTo>
                    <a:pt x="13834" y="67544"/>
                  </a:lnTo>
                  <a:lnTo>
                    <a:pt x="17976" y="67544"/>
                  </a:lnTo>
                  <a:lnTo>
                    <a:pt x="25374" y="67544"/>
                  </a:lnTo>
                  <a:lnTo>
                    <a:pt x="32579" y="65629"/>
                  </a:lnTo>
                  <a:lnTo>
                    <a:pt x="43039" y="53836"/>
                  </a:lnTo>
                  <a:lnTo>
                    <a:pt x="46941" y="50330"/>
                  </a:lnTo>
                  <a:lnTo>
                    <a:pt x="51889" y="57859"/>
                  </a:lnTo>
                  <a:lnTo>
                    <a:pt x="55840" y="50077"/>
                  </a:lnTo>
                  <a:lnTo>
                    <a:pt x="54951" y="44029"/>
                  </a:lnTo>
                  <a:lnTo>
                    <a:pt x="50604" y="39561"/>
                  </a:lnTo>
                  <a:lnTo>
                    <a:pt x="39301" y="28760"/>
                  </a:lnTo>
                  <a:lnTo>
                    <a:pt x="25318" y="16604"/>
                  </a:lnTo>
                  <a:lnTo>
                    <a:pt x="11548" y="6037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7" name="object 797"/>
            <p:cNvSpPr/>
            <p:nvPr/>
          </p:nvSpPr>
          <p:spPr>
            <a:xfrm>
              <a:off x="4888156" y="4917991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68" y="4493"/>
                  </a:lnTo>
                  <a:lnTo>
                    <a:pt x="1681" y="14660"/>
                  </a:lnTo>
                  <a:lnTo>
                    <a:pt x="10615" y="14733"/>
                  </a:lnTo>
                  <a:lnTo>
                    <a:pt x="12969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8" name="object 798"/>
            <p:cNvSpPr/>
            <p:nvPr/>
          </p:nvSpPr>
          <p:spPr>
            <a:xfrm>
              <a:off x="4886690" y="4917642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5">
                  <a:moveTo>
                    <a:pt x="2918" y="0"/>
                  </a:moveTo>
                  <a:lnTo>
                    <a:pt x="0" y="711"/>
                  </a:lnTo>
                  <a:lnTo>
                    <a:pt x="217" y="1590"/>
                  </a:lnTo>
                  <a:lnTo>
                    <a:pt x="2786" y="16516"/>
                  </a:lnTo>
                  <a:lnTo>
                    <a:pt x="7650" y="16551"/>
                  </a:lnTo>
                  <a:lnTo>
                    <a:pt x="12946" y="16551"/>
                  </a:lnTo>
                  <a:lnTo>
                    <a:pt x="15323" y="4481"/>
                  </a:lnTo>
                  <a:lnTo>
                    <a:pt x="15924" y="770"/>
                  </a:lnTo>
                  <a:lnTo>
                    <a:pt x="12946" y="289"/>
                  </a:lnTo>
                  <a:lnTo>
                    <a:pt x="11937" y="6553"/>
                  </a:lnTo>
                  <a:lnTo>
                    <a:pt x="9451" y="13540"/>
                  </a:lnTo>
                  <a:lnTo>
                    <a:pt x="5321" y="13516"/>
                  </a:lnTo>
                  <a:lnTo>
                    <a:pt x="3147" y="939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799" name="object 799"/>
            <p:cNvSpPr/>
            <p:nvPr/>
          </p:nvSpPr>
          <p:spPr>
            <a:xfrm>
              <a:off x="5124895" y="485938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96" y="14745"/>
                  </a:lnTo>
                  <a:lnTo>
                    <a:pt x="9931" y="14829"/>
                  </a:lnTo>
                  <a:lnTo>
                    <a:pt x="12260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123431" y="485903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98"/>
                  </a:lnTo>
                  <a:lnTo>
                    <a:pt x="264" y="1758"/>
                  </a:lnTo>
                  <a:lnTo>
                    <a:pt x="2245" y="16600"/>
                  </a:lnTo>
                  <a:lnTo>
                    <a:pt x="6951" y="16637"/>
                  </a:lnTo>
                  <a:lnTo>
                    <a:pt x="12272" y="16637"/>
                  </a:lnTo>
                  <a:lnTo>
                    <a:pt x="14613" y="4578"/>
                  </a:lnTo>
                  <a:lnTo>
                    <a:pt x="15214" y="867"/>
                  </a:lnTo>
                  <a:lnTo>
                    <a:pt x="12247" y="397"/>
                  </a:lnTo>
                  <a:lnTo>
                    <a:pt x="11239" y="6649"/>
                  </a:lnTo>
                  <a:lnTo>
                    <a:pt x="8765" y="13624"/>
                  </a:lnTo>
                  <a:lnTo>
                    <a:pt x="4874" y="13613"/>
                  </a:lnTo>
                  <a:lnTo>
                    <a:pt x="3194" y="114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263824" y="485023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92" y="4493"/>
                  </a:lnTo>
                  <a:lnTo>
                    <a:pt x="1008" y="14756"/>
                  </a:lnTo>
                  <a:lnTo>
                    <a:pt x="9918" y="14828"/>
                  </a:lnTo>
                  <a:lnTo>
                    <a:pt x="12272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262359" y="484986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34"/>
                  </a:lnTo>
                  <a:lnTo>
                    <a:pt x="264" y="1794"/>
                  </a:lnTo>
                  <a:lnTo>
                    <a:pt x="2269" y="16624"/>
                  </a:lnTo>
                  <a:lnTo>
                    <a:pt x="6953" y="16648"/>
                  </a:lnTo>
                  <a:lnTo>
                    <a:pt x="12249" y="16648"/>
                  </a:lnTo>
                  <a:lnTo>
                    <a:pt x="14615" y="4589"/>
                  </a:lnTo>
                  <a:lnTo>
                    <a:pt x="15227" y="891"/>
                  </a:lnTo>
                  <a:lnTo>
                    <a:pt x="12260" y="397"/>
                  </a:lnTo>
                  <a:lnTo>
                    <a:pt x="11239" y="6685"/>
                  </a:lnTo>
                  <a:lnTo>
                    <a:pt x="9006" y="13310"/>
                  </a:lnTo>
                  <a:lnTo>
                    <a:pt x="6929" y="13635"/>
                  </a:lnTo>
                  <a:lnTo>
                    <a:pt x="4899" y="13624"/>
                  </a:lnTo>
                  <a:lnTo>
                    <a:pt x="3206" y="1168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343213" y="485515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85" y="14744"/>
                  </a:lnTo>
                  <a:lnTo>
                    <a:pt x="9919" y="14829"/>
                  </a:lnTo>
                  <a:lnTo>
                    <a:pt x="12260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341748" y="485479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65" y="1783"/>
                  </a:lnTo>
                  <a:lnTo>
                    <a:pt x="2233" y="16612"/>
                  </a:lnTo>
                  <a:lnTo>
                    <a:pt x="6929" y="16661"/>
                  </a:lnTo>
                  <a:lnTo>
                    <a:pt x="12249" y="16661"/>
                  </a:lnTo>
                  <a:lnTo>
                    <a:pt x="14615" y="4602"/>
                  </a:lnTo>
                  <a:lnTo>
                    <a:pt x="15203" y="891"/>
                  </a:lnTo>
                  <a:lnTo>
                    <a:pt x="12249" y="421"/>
                  </a:lnTo>
                  <a:lnTo>
                    <a:pt x="11228" y="6673"/>
                  </a:lnTo>
                  <a:lnTo>
                    <a:pt x="8742" y="13648"/>
                  </a:lnTo>
                  <a:lnTo>
                    <a:pt x="4864" y="13624"/>
                  </a:lnTo>
                  <a:lnTo>
                    <a:pt x="3195" y="1156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407520" y="487273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505"/>
                  </a:lnTo>
                  <a:lnTo>
                    <a:pt x="996" y="14757"/>
                  </a:lnTo>
                  <a:lnTo>
                    <a:pt x="9942" y="14829"/>
                  </a:lnTo>
                  <a:lnTo>
                    <a:pt x="12297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406067" y="487238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52" y="1783"/>
                  </a:lnTo>
                  <a:lnTo>
                    <a:pt x="2245" y="16612"/>
                  </a:lnTo>
                  <a:lnTo>
                    <a:pt x="6929" y="16648"/>
                  </a:lnTo>
                  <a:lnTo>
                    <a:pt x="12260" y="16648"/>
                  </a:lnTo>
                  <a:lnTo>
                    <a:pt x="14626" y="4589"/>
                  </a:lnTo>
                  <a:lnTo>
                    <a:pt x="15227" y="891"/>
                  </a:lnTo>
                  <a:lnTo>
                    <a:pt x="12273" y="397"/>
                  </a:lnTo>
                  <a:lnTo>
                    <a:pt x="11252" y="6662"/>
                  </a:lnTo>
                  <a:lnTo>
                    <a:pt x="8754" y="13637"/>
                  </a:lnTo>
                  <a:lnTo>
                    <a:pt x="4875" y="13624"/>
                  </a:lnTo>
                  <a:lnTo>
                    <a:pt x="3194" y="115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466603" y="489260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1021" y="14757"/>
                  </a:lnTo>
                  <a:lnTo>
                    <a:pt x="9942" y="14818"/>
                  </a:lnTo>
                  <a:lnTo>
                    <a:pt x="12297" y="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8" name="object 808"/>
            <p:cNvSpPr/>
            <p:nvPr/>
          </p:nvSpPr>
          <p:spPr>
            <a:xfrm>
              <a:off x="5465150" y="489225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699"/>
                  </a:lnTo>
                  <a:lnTo>
                    <a:pt x="251" y="1758"/>
                  </a:lnTo>
                  <a:lnTo>
                    <a:pt x="2256" y="16612"/>
                  </a:lnTo>
                  <a:lnTo>
                    <a:pt x="6953" y="16636"/>
                  </a:lnTo>
                  <a:lnTo>
                    <a:pt x="12273" y="16636"/>
                  </a:lnTo>
                  <a:lnTo>
                    <a:pt x="14626" y="4565"/>
                  </a:lnTo>
                  <a:lnTo>
                    <a:pt x="15227" y="867"/>
                  </a:lnTo>
                  <a:lnTo>
                    <a:pt x="12273" y="397"/>
                  </a:lnTo>
                  <a:lnTo>
                    <a:pt x="11252" y="6638"/>
                  </a:lnTo>
                  <a:lnTo>
                    <a:pt x="8778" y="13624"/>
                  </a:lnTo>
                  <a:lnTo>
                    <a:pt x="4875" y="13613"/>
                  </a:lnTo>
                  <a:lnTo>
                    <a:pt x="3194" y="1132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09" name="object 809"/>
            <p:cNvSpPr/>
            <p:nvPr/>
          </p:nvSpPr>
          <p:spPr>
            <a:xfrm>
              <a:off x="5526201" y="4909125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96" y="14757"/>
                  </a:lnTo>
                  <a:lnTo>
                    <a:pt x="9931" y="14817"/>
                  </a:lnTo>
                  <a:lnTo>
                    <a:pt x="12273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0" name="object 810"/>
            <p:cNvSpPr/>
            <p:nvPr/>
          </p:nvSpPr>
          <p:spPr>
            <a:xfrm>
              <a:off x="5524750" y="490877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698"/>
                  </a:lnTo>
                  <a:lnTo>
                    <a:pt x="251" y="1770"/>
                  </a:lnTo>
                  <a:lnTo>
                    <a:pt x="2245" y="16612"/>
                  </a:lnTo>
                  <a:lnTo>
                    <a:pt x="6927" y="16648"/>
                  </a:lnTo>
                  <a:lnTo>
                    <a:pt x="12260" y="16648"/>
                  </a:lnTo>
                  <a:lnTo>
                    <a:pt x="14613" y="4577"/>
                  </a:lnTo>
                  <a:lnTo>
                    <a:pt x="15201" y="867"/>
                  </a:lnTo>
                  <a:lnTo>
                    <a:pt x="12247" y="397"/>
                  </a:lnTo>
                  <a:lnTo>
                    <a:pt x="11239" y="6638"/>
                  </a:lnTo>
                  <a:lnTo>
                    <a:pt x="8754" y="13637"/>
                  </a:lnTo>
                  <a:lnTo>
                    <a:pt x="4862" y="13624"/>
                  </a:lnTo>
                  <a:lnTo>
                    <a:pt x="3192" y="1144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1" name="object 811"/>
            <p:cNvSpPr/>
            <p:nvPr/>
          </p:nvSpPr>
          <p:spPr>
            <a:xfrm>
              <a:off x="5594243" y="491442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85" y="14744"/>
                  </a:lnTo>
                  <a:lnTo>
                    <a:pt x="9944" y="14828"/>
                  </a:lnTo>
                  <a:lnTo>
                    <a:pt x="12285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2" name="object 812"/>
            <p:cNvSpPr/>
            <p:nvPr/>
          </p:nvSpPr>
          <p:spPr>
            <a:xfrm>
              <a:off x="5592790" y="491407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09"/>
                  </a:lnTo>
                  <a:lnTo>
                    <a:pt x="252" y="1781"/>
                  </a:lnTo>
                  <a:lnTo>
                    <a:pt x="2238" y="16635"/>
                  </a:lnTo>
                  <a:lnTo>
                    <a:pt x="12273" y="16635"/>
                  </a:lnTo>
                  <a:lnTo>
                    <a:pt x="12861" y="13624"/>
                  </a:lnTo>
                  <a:lnTo>
                    <a:pt x="4853" y="13624"/>
                  </a:lnTo>
                  <a:lnTo>
                    <a:pt x="3278" y="1781"/>
                  </a:lnTo>
                  <a:lnTo>
                    <a:pt x="3194" y="1144"/>
                  </a:lnTo>
                  <a:lnTo>
                    <a:pt x="3084" y="709"/>
                  </a:lnTo>
                  <a:lnTo>
                    <a:pt x="3008" y="408"/>
                  </a:lnTo>
                  <a:lnTo>
                    <a:pt x="2905" y="0"/>
                  </a:lnTo>
                  <a:close/>
                </a:path>
                <a:path w="15239" h="17145">
                  <a:moveTo>
                    <a:pt x="12261" y="408"/>
                  </a:moveTo>
                  <a:lnTo>
                    <a:pt x="11252" y="6661"/>
                  </a:lnTo>
                  <a:lnTo>
                    <a:pt x="8778" y="13624"/>
                  </a:lnTo>
                  <a:lnTo>
                    <a:pt x="12861" y="13624"/>
                  </a:lnTo>
                  <a:lnTo>
                    <a:pt x="14626" y="4589"/>
                  </a:lnTo>
                  <a:lnTo>
                    <a:pt x="15072" y="1781"/>
                  </a:lnTo>
                  <a:lnTo>
                    <a:pt x="15173" y="1144"/>
                  </a:lnTo>
                  <a:lnTo>
                    <a:pt x="15215" y="878"/>
                  </a:lnTo>
                  <a:lnTo>
                    <a:pt x="12261" y="4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967522" y="490884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80"/>
                  </a:lnTo>
                  <a:lnTo>
                    <a:pt x="996" y="14744"/>
                  </a:lnTo>
                  <a:lnTo>
                    <a:pt x="9918" y="14817"/>
                  </a:lnTo>
                  <a:lnTo>
                    <a:pt x="12260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966056" y="490848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51" y="1771"/>
                  </a:lnTo>
                  <a:lnTo>
                    <a:pt x="2233" y="16612"/>
                  </a:lnTo>
                  <a:lnTo>
                    <a:pt x="6940" y="16637"/>
                  </a:lnTo>
                  <a:lnTo>
                    <a:pt x="12260" y="16637"/>
                  </a:lnTo>
                  <a:lnTo>
                    <a:pt x="14615" y="4578"/>
                  </a:lnTo>
                  <a:lnTo>
                    <a:pt x="15214" y="880"/>
                  </a:lnTo>
                  <a:lnTo>
                    <a:pt x="12249" y="397"/>
                  </a:lnTo>
                  <a:lnTo>
                    <a:pt x="11228" y="6673"/>
                  </a:lnTo>
                  <a:lnTo>
                    <a:pt x="8333" y="13865"/>
                  </a:lnTo>
                  <a:lnTo>
                    <a:pt x="6916" y="13625"/>
                  </a:lnTo>
                  <a:lnTo>
                    <a:pt x="4862" y="13613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5" name="object 815"/>
            <p:cNvSpPr/>
            <p:nvPr/>
          </p:nvSpPr>
          <p:spPr>
            <a:xfrm>
              <a:off x="5045181" y="488530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96" y="14757"/>
                  </a:lnTo>
                  <a:lnTo>
                    <a:pt x="9919" y="14829"/>
                  </a:lnTo>
                  <a:lnTo>
                    <a:pt x="12284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6" name="object 816"/>
            <p:cNvSpPr/>
            <p:nvPr/>
          </p:nvSpPr>
          <p:spPr>
            <a:xfrm>
              <a:off x="5043717" y="488495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2245" y="16612"/>
                  </a:lnTo>
                  <a:lnTo>
                    <a:pt x="6929" y="16636"/>
                  </a:lnTo>
                  <a:lnTo>
                    <a:pt x="12247" y="16636"/>
                  </a:lnTo>
                  <a:lnTo>
                    <a:pt x="14626" y="4578"/>
                  </a:lnTo>
                  <a:lnTo>
                    <a:pt x="15227" y="880"/>
                  </a:lnTo>
                  <a:lnTo>
                    <a:pt x="12260" y="386"/>
                  </a:lnTo>
                  <a:lnTo>
                    <a:pt x="11252" y="6649"/>
                  </a:lnTo>
                  <a:lnTo>
                    <a:pt x="8754" y="13624"/>
                  </a:lnTo>
                  <a:lnTo>
                    <a:pt x="4862" y="13613"/>
                  </a:lnTo>
                  <a:lnTo>
                    <a:pt x="3205" y="1156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7" name="object 817"/>
            <p:cNvSpPr/>
            <p:nvPr/>
          </p:nvSpPr>
          <p:spPr>
            <a:xfrm>
              <a:off x="5202855" y="484303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0"/>
                  </a:lnTo>
                  <a:lnTo>
                    <a:pt x="996" y="14732"/>
                  </a:lnTo>
                  <a:lnTo>
                    <a:pt x="9931" y="14817"/>
                  </a:lnTo>
                  <a:lnTo>
                    <a:pt x="12260" y="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18" name="object 818"/>
            <p:cNvSpPr/>
            <p:nvPr/>
          </p:nvSpPr>
          <p:spPr>
            <a:xfrm>
              <a:off x="5201403" y="484267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11"/>
                  </a:lnTo>
                  <a:lnTo>
                    <a:pt x="252" y="1770"/>
                  </a:lnTo>
                  <a:lnTo>
                    <a:pt x="2245" y="16600"/>
                  </a:lnTo>
                  <a:lnTo>
                    <a:pt x="6965" y="16635"/>
                  </a:lnTo>
                  <a:lnTo>
                    <a:pt x="12249" y="16635"/>
                  </a:lnTo>
                  <a:lnTo>
                    <a:pt x="14602" y="4578"/>
                  </a:lnTo>
                  <a:lnTo>
                    <a:pt x="15191" y="880"/>
                  </a:lnTo>
                  <a:lnTo>
                    <a:pt x="12225" y="410"/>
                  </a:lnTo>
                  <a:lnTo>
                    <a:pt x="11228" y="6649"/>
                  </a:lnTo>
                  <a:lnTo>
                    <a:pt x="8766" y="13624"/>
                  </a:lnTo>
                  <a:lnTo>
                    <a:pt x="4875" y="13613"/>
                  </a:lnTo>
                  <a:lnTo>
                    <a:pt x="3195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19" name="object 819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5232246" y="4741545"/>
              <a:ext cx="81155" cy="107961"/>
            </a:xfrm>
            <a:prstGeom prst="rect">
              <a:avLst/>
            </a:prstGeom>
          </p:spPr>
        </p:pic>
        <p:sp>
          <p:nvSpPr>
            <p:cNvPr id="820" name="object 820"/>
            <p:cNvSpPr/>
            <p:nvPr/>
          </p:nvSpPr>
          <p:spPr>
            <a:xfrm>
              <a:off x="5156289" y="4740160"/>
              <a:ext cx="158750" cy="124460"/>
            </a:xfrm>
            <a:custGeom>
              <a:avLst/>
              <a:gdLst/>
              <a:ahLst/>
              <a:cxnLst/>
              <a:rect l="l" t="t" r="r" b="b"/>
              <a:pathLst>
                <a:path w="158750" h="124460">
                  <a:moveTo>
                    <a:pt x="74726" y="108762"/>
                  </a:moveTo>
                  <a:lnTo>
                    <a:pt x="74409" y="109029"/>
                  </a:lnTo>
                  <a:lnTo>
                    <a:pt x="72872" y="111290"/>
                  </a:lnTo>
                  <a:lnTo>
                    <a:pt x="72224" y="112026"/>
                  </a:lnTo>
                  <a:lnTo>
                    <a:pt x="72986" y="111480"/>
                  </a:lnTo>
                  <a:lnTo>
                    <a:pt x="74726" y="108762"/>
                  </a:lnTo>
                  <a:close/>
                </a:path>
                <a:path w="158750" h="124460">
                  <a:moveTo>
                    <a:pt x="158496" y="39814"/>
                  </a:moveTo>
                  <a:lnTo>
                    <a:pt x="156032" y="25882"/>
                  </a:lnTo>
                  <a:lnTo>
                    <a:pt x="155943" y="25387"/>
                  </a:lnTo>
                  <a:lnTo>
                    <a:pt x="155841" y="24828"/>
                  </a:lnTo>
                  <a:lnTo>
                    <a:pt x="155841" y="40474"/>
                  </a:lnTo>
                  <a:lnTo>
                    <a:pt x="155613" y="70218"/>
                  </a:lnTo>
                  <a:lnTo>
                    <a:pt x="155613" y="70840"/>
                  </a:lnTo>
                  <a:lnTo>
                    <a:pt x="152844" y="85267"/>
                  </a:lnTo>
                  <a:lnTo>
                    <a:pt x="145529" y="97078"/>
                  </a:lnTo>
                  <a:lnTo>
                    <a:pt x="134759" y="105041"/>
                  </a:lnTo>
                  <a:lnTo>
                    <a:pt x="121640" y="107962"/>
                  </a:lnTo>
                  <a:lnTo>
                    <a:pt x="121640" y="109347"/>
                  </a:lnTo>
                  <a:lnTo>
                    <a:pt x="121399" y="107962"/>
                  </a:lnTo>
                  <a:lnTo>
                    <a:pt x="111671" y="107962"/>
                  </a:lnTo>
                  <a:lnTo>
                    <a:pt x="104216" y="107099"/>
                  </a:lnTo>
                  <a:lnTo>
                    <a:pt x="82715" y="90893"/>
                  </a:lnTo>
                  <a:lnTo>
                    <a:pt x="83604" y="87172"/>
                  </a:lnTo>
                  <a:lnTo>
                    <a:pt x="84455" y="77965"/>
                  </a:lnTo>
                  <a:lnTo>
                    <a:pt x="84874" y="71297"/>
                  </a:lnTo>
                  <a:lnTo>
                    <a:pt x="84975" y="69672"/>
                  </a:lnTo>
                  <a:lnTo>
                    <a:pt x="85039" y="68580"/>
                  </a:lnTo>
                  <a:lnTo>
                    <a:pt x="85267" y="63639"/>
                  </a:lnTo>
                  <a:lnTo>
                    <a:pt x="85267" y="57873"/>
                  </a:lnTo>
                  <a:lnTo>
                    <a:pt x="84048" y="49707"/>
                  </a:lnTo>
                  <a:lnTo>
                    <a:pt x="82511" y="46570"/>
                  </a:lnTo>
                  <a:lnTo>
                    <a:pt x="82511" y="60515"/>
                  </a:lnTo>
                  <a:lnTo>
                    <a:pt x="82435" y="71297"/>
                  </a:lnTo>
                  <a:lnTo>
                    <a:pt x="82308" y="87909"/>
                  </a:lnTo>
                  <a:lnTo>
                    <a:pt x="82003" y="89420"/>
                  </a:lnTo>
                  <a:lnTo>
                    <a:pt x="79679" y="84531"/>
                  </a:lnTo>
                  <a:lnTo>
                    <a:pt x="77812" y="77558"/>
                  </a:lnTo>
                  <a:lnTo>
                    <a:pt x="77266" y="70840"/>
                  </a:lnTo>
                  <a:lnTo>
                    <a:pt x="77216" y="70218"/>
                  </a:lnTo>
                  <a:lnTo>
                    <a:pt x="77431" y="43116"/>
                  </a:lnTo>
                  <a:lnTo>
                    <a:pt x="80403" y="48209"/>
                  </a:lnTo>
                  <a:lnTo>
                    <a:pt x="82511" y="60515"/>
                  </a:lnTo>
                  <a:lnTo>
                    <a:pt x="82511" y="46570"/>
                  </a:lnTo>
                  <a:lnTo>
                    <a:pt x="81800" y="45110"/>
                  </a:lnTo>
                  <a:lnTo>
                    <a:pt x="79248" y="38862"/>
                  </a:lnTo>
                  <a:lnTo>
                    <a:pt x="77952" y="37236"/>
                  </a:lnTo>
                  <a:lnTo>
                    <a:pt x="80137" y="25882"/>
                  </a:lnTo>
                  <a:lnTo>
                    <a:pt x="80225" y="25387"/>
                  </a:lnTo>
                  <a:lnTo>
                    <a:pt x="87579" y="13576"/>
                  </a:lnTo>
                  <a:lnTo>
                    <a:pt x="98425" y="5613"/>
                  </a:lnTo>
                  <a:lnTo>
                    <a:pt x="111302" y="2781"/>
                  </a:lnTo>
                  <a:lnTo>
                    <a:pt x="122237" y="2781"/>
                  </a:lnTo>
                  <a:lnTo>
                    <a:pt x="153289" y="25882"/>
                  </a:lnTo>
                  <a:lnTo>
                    <a:pt x="155841" y="40474"/>
                  </a:lnTo>
                  <a:lnTo>
                    <a:pt x="155841" y="24828"/>
                  </a:lnTo>
                  <a:lnTo>
                    <a:pt x="148082" y="11988"/>
                  </a:lnTo>
                  <a:lnTo>
                    <a:pt x="136499" y="3276"/>
                  </a:lnTo>
                  <a:lnTo>
                    <a:pt x="134315" y="2781"/>
                  </a:lnTo>
                  <a:lnTo>
                    <a:pt x="122262" y="0"/>
                  </a:lnTo>
                  <a:lnTo>
                    <a:pt x="111036" y="0"/>
                  </a:lnTo>
                  <a:lnTo>
                    <a:pt x="97243" y="3060"/>
                  </a:lnTo>
                  <a:lnTo>
                    <a:pt x="85598" y="11607"/>
                  </a:lnTo>
                  <a:lnTo>
                    <a:pt x="77685" y="24295"/>
                  </a:lnTo>
                  <a:lnTo>
                    <a:pt x="75717" y="34429"/>
                  </a:lnTo>
                  <a:lnTo>
                    <a:pt x="75006" y="33515"/>
                  </a:lnTo>
                  <a:lnTo>
                    <a:pt x="65087" y="26631"/>
                  </a:lnTo>
                  <a:lnTo>
                    <a:pt x="64630" y="26314"/>
                  </a:lnTo>
                  <a:lnTo>
                    <a:pt x="58762" y="24244"/>
                  </a:lnTo>
                  <a:lnTo>
                    <a:pt x="54686" y="24091"/>
                  </a:lnTo>
                  <a:lnTo>
                    <a:pt x="37680" y="24091"/>
                  </a:lnTo>
                  <a:lnTo>
                    <a:pt x="3949" y="57873"/>
                  </a:lnTo>
                  <a:lnTo>
                    <a:pt x="736" y="80391"/>
                  </a:lnTo>
                  <a:lnTo>
                    <a:pt x="0" y="84975"/>
                  </a:lnTo>
                  <a:lnTo>
                    <a:pt x="19037" y="120383"/>
                  </a:lnTo>
                  <a:lnTo>
                    <a:pt x="43307" y="124409"/>
                  </a:lnTo>
                  <a:lnTo>
                    <a:pt x="51612" y="124409"/>
                  </a:lnTo>
                  <a:lnTo>
                    <a:pt x="72224" y="112026"/>
                  </a:lnTo>
                  <a:lnTo>
                    <a:pt x="63017" y="118643"/>
                  </a:lnTo>
                  <a:lnTo>
                    <a:pt x="49568" y="121539"/>
                  </a:lnTo>
                  <a:lnTo>
                    <a:pt x="50507" y="121539"/>
                  </a:lnTo>
                  <a:lnTo>
                    <a:pt x="49479" y="122364"/>
                  </a:lnTo>
                  <a:lnTo>
                    <a:pt x="49022" y="122364"/>
                  </a:lnTo>
                  <a:lnTo>
                    <a:pt x="48361" y="121539"/>
                  </a:lnTo>
                  <a:lnTo>
                    <a:pt x="35496" y="121539"/>
                  </a:lnTo>
                  <a:lnTo>
                    <a:pt x="4102" y="98082"/>
                  </a:lnTo>
                  <a:lnTo>
                    <a:pt x="2667" y="85331"/>
                  </a:lnTo>
                  <a:lnTo>
                    <a:pt x="5105" y="79514"/>
                  </a:lnTo>
                  <a:lnTo>
                    <a:pt x="8521" y="69672"/>
                  </a:lnTo>
                  <a:lnTo>
                    <a:pt x="11849" y="60515"/>
                  </a:lnTo>
                  <a:lnTo>
                    <a:pt x="14249" y="56299"/>
                  </a:lnTo>
                  <a:lnTo>
                    <a:pt x="16332" y="45440"/>
                  </a:lnTo>
                  <a:lnTo>
                    <a:pt x="16395" y="45110"/>
                  </a:lnTo>
                  <a:lnTo>
                    <a:pt x="16459" y="44754"/>
                  </a:lnTo>
                  <a:lnTo>
                    <a:pt x="22339" y="35306"/>
                  </a:lnTo>
                  <a:lnTo>
                    <a:pt x="31013" y="28943"/>
                  </a:lnTo>
                  <a:lnTo>
                    <a:pt x="41516" y="26631"/>
                  </a:lnTo>
                  <a:lnTo>
                    <a:pt x="44208" y="26631"/>
                  </a:lnTo>
                  <a:lnTo>
                    <a:pt x="53809" y="27165"/>
                  </a:lnTo>
                  <a:lnTo>
                    <a:pt x="54622" y="27990"/>
                  </a:lnTo>
                  <a:lnTo>
                    <a:pt x="65582" y="30949"/>
                  </a:lnTo>
                  <a:lnTo>
                    <a:pt x="74472" y="38023"/>
                  </a:lnTo>
                  <a:lnTo>
                    <a:pt x="74891" y="38760"/>
                  </a:lnTo>
                  <a:lnTo>
                    <a:pt x="74688" y="39814"/>
                  </a:lnTo>
                  <a:lnTo>
                    <a:pt x="74460" y="70218"/>
                  </a:lnTo>
                  <a:lnTo>
                    <a:pt x="75057" y="77558"/>
                  </a:lnTo>
                  <a:lnTo>
                    <a:pt x="75095" y="78041"/>
                  </a:lnTo>
                  <a:lnTo>
                    <a:pt x="77025" y="85267"/>
                  </a:lnTo>
                  <a:lnTo>
                    <a:pt x="77089" y="85509"/>
                  </a:lnTo>
                  <a:lnTo>
                    <a:pt x="80403" y="92417"/>
                  </a:lnTo>
                  <a:lnTo>
                    <a:pt x="81203" y="93510"/>
                  </a:lnTo>
                  <a:lnTo>
                    <a:pt x="79781" y="100723"/>
                  </a:lnTo>
                  <a:lnTo>
                    <a:pt x="79756" y="100876"/>
                  </a:lnTo>
                  <a:lnTo>
                    <a:pt x="74726" y="108762"/>
                  </a:lnTo>
                  <a:lnTo>
                    <a:pt x="76974" y="106870"/>
                  </a:lnTo>
                  <a:lnTo>
                    <a:pt x="77889" y="104533"/>
                  </a:lnTo>
                  <a:lnTo>
                    <a:pt x="80124" y="100876"/>
                  </a:lnTo>
                  <a:lnTo>
                    <a:pt x="80225" y="100723"/>
                  </a:lnTo>
                  <a:lnTo>
                    <a:pt x="81838" y="96342"/>
                  </a:lnTo>
                  <a:lnTo>
                    <a:pt x="82080" y="94703"/>
                  </a:lnTo>
                  <a:lnTo>
                    <a:pt x="84950" y="98577"/>
                  </a:lnTo>
                  <a:lnTo>
                    <a:pt x="90525" y="103708"/>
                  </a:lnTo>
                  <a:lnTo>
                    <a:pt x="96799" y="107467"/>
                  </a:lnTo>
                  <a:lnTo>
                    <a:pt x="103619" y="109804"/>
                  </a:lnTo>
                  <a:lnTo>
                    <a:pt x="111645" y="110731"/>
                  </a:lnTo>
                  <a:lnTo>
                    <a:pt x="121640" y="110731"/>
                  </a:lnTo>
                  <a:lnTo>
                    <a:pt x="155384" y="86360"/>
                  </a:lnTo>
                  <a:lnTo>
                    <a:pt x="158369" y="70840"/>
                  </a:lnTo>
                  <a:lnTo>
                    <a:pt x="158496" y="3981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21" name="object 821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5157096" y="4765445"/>
              <a:ext cx="83129" cy="97650"/>
            </a:xfrm>
            <a:prstGeom prst="rect">
              <a:avLst/>
            </a:prstGeom>
          </p:spPr>
        </p:pic>
        <p:pic>
          <p:nvPicPr>
            <p:cNvPr id="822" name="object 822"/>
            <p:cNvPicPr/>
            <p:nvPr/>
          </p:nvPicPr>
          <p:blipFill>
            <a:blip r:embed="rId388" cstate="print"/>
            <a:stretch>
              <a:fillRect/>
            </a:stretch>
          </p:blipFill>
          <p:spPr>
            <a:xfrm>
              <a:off x="5081961" y="4789346"/>
              <a:ext cx="84880" cy="87228"/>
            </a:xfrm>
            <a:prstGeom prst="rect">
              <a:avLst/>
            </a:prstGeom>
          </p:spPr>
        </p:pic>
        <p:sp>
          <p:nvSpPr>
            <p:cNvPr id="823" name="object 823"/>
            <p:cNvSpPr/>
            <p:nvPr/>
          </p:nvSpPr>
          <p:spPr>
            <a:xfrm>
              <a:off x="5080319" y="4788165"/>
              <a:ext cx="88265" cy="90170"/>
            </a:xfrm>
            <a:custGeom>
              <a:avLst/>
              <a:gdLst/>
              <a:ahLst/>
              <a:cxnLst/>
              <a:rect l="l" t="t" r="r" b="b"/>
              <a:pathLst>
                <a:path w="88264" h="90170">
                  <a:moveTo>
                    <a:pt x="58625" y="0"/>
                  </a:moveTo>
                  <a:lnTo>
                    <a:pt x="44240" y="0"/>
                  </a:lnTo>
                  <a:lnTo>
                    <a:pt x="34172" y="2817"/>
                  </a:lnTo>
                  <a:lnTo>
                    <a:pt x="24090" y="8869"/>
                  </a:lnTo>
                  <a:lnTo>
                    <a:pt x="15397" y="17456"/>
                  </a:lnTo>
                  <a:lnTo>
                    <a:pt x="9198" y="27960"/>
                  </a:lnTo>
                  <a:lnTo>
                    <a:pt x="6051" y="29453"/>
                  </a:lnTo>
                  <a:lnTo>
                    <a:pt x="3133" y="49547"/>
                  </a:lnTo>
                  <a:lnTo>
                    <a:pt x="1536" y="51788"/>
                  </a:lnTo>
                  <a:lnTo>
                    <a:pt x="0" y="60244"/>
                  </a:lnTo>
                  <a:lnTo>
                    <a:pt x="31558" y="89650"/>
                  </a:lnTo>
                  <a:lnTo>
                    <a:pt x="40948" y="90072"/>
                  </a:lnTo>
                  <a:lnTo>
                    <a:pt x="49811" y="90072"/>
                  </a:lnTo>
                  <a:lnTo>
                    <a:pt x="56596" y="88084"/>
                  </a:lnTo>
                  <a:lnTo>
                    <a:pt x="58039" y="87362"/>
                  </a:lnTo>
                  <a:lnTo>
                    <a:pt x="52357" y="87362"/>
                  </a:lnTo>
                  <a:lnTo>
                    <a:pt x="52089" y="87229"/>
                  </a:lnTo>
                  <a:lnTo>
                    <a:pt x="36134" y="87229"/>
                  </a:lnTo>
                  <a:lnTo>
                    <a:pt x="27435" y="86325"/>
                  </a:lnTo>
                  <a:lnTo>
                    <a:pt x="2774" y="60244"/>
                  </a:lnTo>
                  <a:lnTo>
                    <a:pt x="4094" y="52451"/>
                  </a:lnTo>
                  <a:lnTo>
                    <a:pt x="8941" y="45555"/>
                  </a:lnTo>
                  <a:lnTo>
                    <a:pt x="15667" y="36329"/>
                  </a:lnTo>
                  <a:lnTo>
                    <a:pt x="22335" y="28246"/>
                  </a:lnTo>
                  <a:lnTo>
                    <a:pt x="27006" y="24780"/>
                  </a:lnTo>
                  <a:lnTo>
                    <a:pt x="28673" y="16114"/>
                  </a:lnTo>
                  <a:lnTo>
                    <a:pt x="33081" y="9029"/>
                  </a:lnTo>
                  <a:lnTo>
                    <a:pt x="39585" y="4248"/>
                  </a:lnTo>
                  <a:lnTo>
                    <a:pt x="47161" y="2578"/>
                  </a:lnTo>
                  <a:lnTo>
                    <a:pt x="70130" y="2578"/>
                  </a:lnTo>
                  <a:lnTo>
                    <a:pt x="64594" y="434"/>
                  </a:lnTo>
                  <a:lnTo>
                    <a:pt x="58625" y="0"/>
                  </a:lnTo>
                  <a:close/>
                </a:path>
                <a:path w="88264" h="90170">
                  <a:moveTo>
                    <a:pt x="62125" y="85315"/>
                  </a:moveTo>
                  <a:lnTo>
                    <a:pt x="55592" y="86663"/>
                  </a:lnTo>
                  <a:lnTo>
                    <a:pt x="55719" y="86663"/>
                  </a:lnTo>
                  <a:lnTo>
                    <a:pt x="53281" y="87362"/>
                  </a:lnTo>
                  <a:lnTo>
                    <a:pt x="58039" y="87362"/>
                  </a:lnTo>
                  <a:lnTo>
                    <a:pt x="62125" y="85315"/>
                  </a:lnTo>
                  <a:close/>
                </a:path>
                <a:path w="88264" h="90170">
                  <a:moveTo>
                    <a:pt x="50940" y="86663"/>
                  </a:moveTo>
                  <a:lnTo>
                    <a:pt x="47445" y="87036"/>
                  </a:lnTo>
                  <a:lnTo>
                    <a:pt x="38619" y="87229"/>
                  </a:lnTo>
                  <a:lnTo>
                    <a:pt x="52089" y="87229"/>
                  </a:lnTo>
                  <a:lnTo>
                    <a:pt x="50940" y="86663"/>
                  </a:lnTo>
                  <a:close/>
                </a:path>
                <a:path w="88264" h="90170">
                  <a:moveTo>
                    <a:pt x="84000" y="61773"/>
                  </a:moveTo>
                  <a:lnTo>
                    <a:pt x="82703" y="64389"/>
                  </a:lnTo>
                  <a:lnTo>
                    <a:pt x="81301" y="68364"/>
                  </a:lnTo>
                  <a:lnTo>
                    <a:pt x="79148" y="71846"/>
                  </a:lnTo>
                  <a:lnTo>
                    <a:pt x="76375" y="74712"/>
                  </a:lnTo>
                  <a:lnTo>
                    <a:pt x="75689" y="76460"/>
                  </a:lnTo>
                  <a:lnTo>
                    <a:pt x="72015" y="78061"/>
                  </a:lnTo>
                  <a:lnTo>
                    <a:pt x="62125" y="85315"/>
                  </a:lnTo>
                  <a:lnTo>
                    <a:pt x="67244" y="84239"/>
                  </a:lnTo>
                  <a:lnTo>
                    <a:pt x="76413" y="77896"/>
                  </a:lnTo>
                  <a:lnTo>
                    <a:pt x="82633" y="68494"/>
                  </a:lnTo>
                  <a:lnTo>
                    <a:pt x="84000" y="61773"/>
                  </a:lnTo>
                  <a:close/>
                </a:path>
                <a:path w="88264" h="90170">
                  <a:moveTo>
                    <a:pt x="70130" y="2578"/>
                  </a:moveTo>
                  <a:lnTo>
                    <a:pt x="53013" y="2578"/>
                  </a:lnTo>
                  <a:lnTo>
                    <a:pt x="61376" y="3542"/>
                  </a:lnTo>
                  <a:lnTo>
                    <a:pt x="62972" y="5180"/>
                  </a:lnTo>
                  <a:lnTo>
                    <a:pt x="71744" y="8080"/>
                  </a:lnTo>
                  <a:lnTo>
                    <a:pt x="78809" y="14120"/>
                  </a:lnTo>
                  <a:lnTo>
                    <a:pt x="83501" y="22539"/>
                  </a:lnTo>
                  <a:lnTo>
                    <a:pt x="85153" y="32574"/>
                  </a:lnTo>
                  <a:lnTo>
                    <a:pt x="85069" y="43938"/>
                  </a:lnTo>
                  <a:lnTo>
                    <a:pt x="84973" y="56992"/>
                  </a:lnTo>
                  <a:lnTo>
                    <a:pt x="84000" y="61773"/>
                  </a:lnTo>
                  <a:lnTo>
                    <a:pt x="84758" y="60244"/>
                  </a:lnTo>
                  <a:lnTo>
                    <a:pt x="87915" y="34610"/>
                  </a:lnTo>
                  <a:lnTo>
                    <a:pt x="87030" y="24780"/>
                  </a:lnTo>
                  <a:lnTo>
                    <a:pt x="87002" y="24466"/>
                  </a:lnTo>
                  <a:lnTo>
                    <a:pt x="85309" y="21021"/>
                  </a:lnTo>
                  <a:lnTo>
                    <a:pt x="83412" y="15071"/>
                  </a:lnTo>
                  <a:lnTo>
                    <a:pt x="79712" y="9805"/>
                  </a:lnTo>
                  <a:lnTo>
                    <a:pt x="70130" y="25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24" name="object 824"/>
            <p:cNvPicPr/>
            <p:nvPr/>
          </p:nvPicPr>
          <p:blipFill>
            <a:blip r:embed="rId389" cstate="print"/>
            <a:stretch>
              <a:fillRect/>
            </a:stretch>
          </p:blipFill>
          <p:spPr>
            <a:xfrm>
              <a:off x="5006782" y="4813259"/>
              <a:ext cx="86709" cy="76327"/>
            </a:xfrm>
            <a:prstGeom prst="rect">
              <a:avLst/>
            </a:prstGeom>
          </p:spPr>
        </p:pic>
        <p:sp>
          <p:nvSpPr>
            <p:cNvPr id="825" name="object 825"/>
            <p:cNvSpPr/>
            <p:nvPr/>
          </p:nvSpPr>
          <p:spPr>
            <a:xfrm>
              <a:off x="5005157" y="4811969"/>
              <a:ext cx="90170" cy="80010"/>
            </a:xfrm>
            <a:custGeom>
              <a:avLst/>
              <a:gdLst/>
              <a:ahLst/>
              <a:cxnLst/>
              <a:rect l="l" t="t" r="r" b="b"/>
              <a:pathLst>
                <a:path w="90170" h="80010">
                  <a:moveTo>
                    <a:pt x="62997" y="0"/>
                  </a:moveTo>
                  <a:lnTo>
                    <a:pt x="50385" y="0"/>
                  </a:lnTo>
                  <a:lnTo>
                    <a:pt x="41308" y="2123"/>
                  </a:lnTo>
                  <a:lnTo>
                    <a:pt x="31259" y="6840"/>
                  </a:lnTo>
                  <a:lnTo>
                    <a:pt x="21635" y="13684"/>
                  </a:lnTo>
                  <a:lnTo>
                    <a:pt x="13629" y="22238"/>
                  </a:lnTo>
                  <a:lnTo>
                    <a:pt x="8921" y="24479"/>
                  </a:lnTo>
                  <a:lnTo>
                    <a:pt x="4646" y="39441"/>
                  </a:lnTo>
                  <a:lnTo>
                    <a:pt x="2245" y="42777"/>
                  </a:lnTo>
                  <a:lnTo>
                    <a:pt x="0" y="50138"/>
                  </a:lnTo>
                  <a:lnTo>
                    <a:pt x="29108" y="79350"/>
                  </a:lnTo>
                  <a:lnTo>
                    <a:pt x="37778" y="79917"/>
                  </a:lnTo>
                  <a:lnTo>
                    <a:pt x="47193" y="79917"/>
                  </a:lnTo>
                  <a:lnTo>
                    <a:pt x="53822" y="78339"/>
                  </a:lnTo>
                  <a:lnTo>
                    <a:pt x="57167" y="77110"/>
                  </a:lnTo>
                  <a:lnTo>
                    <a:pt x="35953" y="77110"/>
                  </a:lnTo>
                  <a:lnTo>
                    <a:pt x="26821" y="76219"/>
                  </a:lnTo>
                  <a:lnTo>
                    <a:pt x="26372" y="76219"/>
                  </a:lnTo>
                  <a:lnTo>
                    <a:pt x="18215" y="73383"/>
                  </a:lnTo>
                  <a:lnTo>
                    <a:pt x="11924" y="68859"/>
                  </a:lnTo>
                  <a:lnTo>
                    <a:pt x="7240" y="62655"/>
                  </a:lnTo>
                  <a:lnTo>
                    <a:pt x="3938" y="56752"/>
                  </a:lnTo>
                  <a:lnTo>
                    <a:pt x="2760" y="50415"/>
                  </a:lnTo>
                  <a:lnTo>
                    <a:pt x="4706" y="43754"/>
                  </a:lnTo>
                  <a:lnTo>
                    <a:pt x="11962" y="35797"/>
                  </a:lnTo>
                  <a:lnTo>
                    <a:pt x="22011" y="27185"/>
                  </a:lnTo>
                  <a:lnTo>
                    <a:pt x="31969" y="20282"/>
                  </a:lnTo>
                  <a:lnTo>
                    <a:pt x="38955" y="17456"/>
                  </a:lnTo>
                  <a:lnTo>
                    <a:pt x="39028" y="9264"/>
                  </a:lnTo>
                  <a:lnTo>
                    <a:pt x="45072" y="2650"/>
                  </a:lnTo>
                  <a:lnTo>
                    <a:pt x="73885" y="2650"/>
                  </a:lnTo>
                  <a:lnTo>
                    <a:pt x="69613" y="819"/>
                  </a:lnTo>
                  <a:lnTo>
                    <a:pt x="63994" y="193"/>
                  </a:lnTo>
                  <a:lnTo>
                    <a:pt x="62997" y="0"/>
                  </a:lnTo>
                  <a:close/>
                </a:path>
                <a:path w="90170" h="80010">
                  <a:moveTo>
                    <a:pt x="52885" y="76219"/>
                  </a:moveTo>
                  <a:lnTo>
                    <a:pt x="47650" y="76761"/>
                  </a:lnTo>
                  <a:lnTo>
                    <a:pt x="39676" y="77110"/>
                  </a:lnTo>
                  <a:lnTo>
                    <a:pt x="57167" y="77110"/>
                  </a:lnTo>
                  <a:lnTo>
                    <a:pt x="58609" y="76581"/>
                  </a:lnTo>
                  <a:lnTo>
                    <a:pt x="54890" y="76581"/>
                  </a:lnTo>
                  <a:lnTo>
                    <a:pt x="52885" y="76219"/>
                  </a:lnTo>
                  <a:close/>
                </a:path>
                <a:path w="90170" h="80010">
                  <a:moveTo>
                    <a:pt x="59593" y="76219"/>
                  </a:moveTo>
                  <a:lnTo>
                    <a:pt x="59186" y="76219"/>
                  </a:lnTo>
                  <a:lnTo>
                    <a:pt x="56283" y="76581"/>
                  </a:lnTo>
                  <a:lnTo>
                    <a:pt x="58609" y="76581"/>
                  </a:lnTo>
                  <a:lnTo>
                    <a:pt x="59593" y="76219"/>
                  </a:lnTo>
                  <a:close/>
                </a:path>
                <a:path w="90170" h="80010">
                  <a:moveTo>
                    <a:pt x="84751" y="60070"/>
                  </a:moveTo>
                  <a:lnTo>
                    <a:pt x="82043" y="61366"/>
                  </a:lnTo>
                  <a:lnTo>
                    <a:pt x="79989" y="64533"/>
                  </a:lnTo>
                  <a:lnTo>
                    <a:pt x="77251" y="67184"/>
                  </a:lnTo>
                  <a:lnTo>
                    <a:pt x="74044" y="69087"/>
                  </a:lnTo>
                  <a:lnTo>
                    <a:pt x="73588" y="70256"/>
                  </a:lnTo>
                  <a:lnTo>
                    <a:pt x="68808" y="71304"/>
                  </a:lnTo>
                  <a:lnTo>
                    <a:pt x="67993" y="72485"/>
                  </a:lnTo>
                  <a:lnTo>
                    <a:pt x="65651" y="73809"/>
                  </a:lnTo>
                  <a:lnTo>
                    <a:pt x="62673" y="75087"/>
                  </a:lnTo>
                  <a:lnTo>
                    <a:pt x="59593" y="76219"/>
                  </a:lnTo>
                  <a:lnTo>
                    <a:pt x="70658" y="74033"/>
                  </a:lnTo>
                  <a:lnTo>
                    <a:pt x="79027" y="68503"/>
                  </a:lnTo>
                  <a:lnTo>
                    <a:pt x="84700" y="60308"/>
                  </a:lnTo>
                  <a:lnTo>
                    <a:pt x="84751" y="60070"/>
                  </a:lnTo>
                  <a:close/>
                </a:path>
                <a:path w="90170" h="80010">
                  <a:moveTo>
                    <a:pt x="73885" y="2650"/>
                  </a:moveTo>
                  <a:lnTo>
                    <a:pt x="60391" y="2650"/>
                  </a:lnTo>
                  <a:lnTo>
                    <a:pt x="68112" y="4108"/>
                  </a:lnTo>
                  <a:lnTo>
                    <a:pt x="70526" y="6578"/>
                  </a:lnTo>
                  <a:lnTo>
                    <a:pt x="86989" y="28851"/>
                  </a:lnTo>
                  <a:lnTo>
                    <a:pt x="86912" y="39441"/>
                  </a:lnTo>
                  <a:lnTo>
                    <a:pt x="86805" y="50415"/>
                  </a:lnTo>
                  <a:lnTo>
                    <a:pt x="84751" y="60070"/>
                  </a:lnTo>
                  <a:lnTo>
                    <a:pt x="86498" y="59234"/>
                  </a:lnTo>
                  <a:lnTo>
                    <a:pt x="89656" y="42922"/>
                  </a:lnTo>
                  <a:lnTo>
                    <a:pt x="89716" y="35369"/>
                  </a:lnTo>
                  <a:lnTo>
                    <a:pt x="89189" y="24479"/>
                  </a:lnTo>
                  <a:lnTo>
                    <a:pt x="89140" y="23455"/>
                  </a:lnTo>
                  <a:lnTo>
                    <a:pt x="88011" y="21154"/>
                  </a:lnTo>
                  <a:lnTo>
                    <a:pt x="86774" y="15480"/>
                  </a:lnTo>
                  <a:lnTo>
                    <a:pt x="83604" y="10325"/>
                  </a:lnTo>
                  <a:lnTo>
                    <a:pt x="74813" y="3048"/>
                  </a:lnTo>
                  <a:lnTo>
                    <a:pt x="73885" y="265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26" name="object 826"/>
            <p:cNvPicPr/>
            <p:nvPr/>
          </p:nvPicPr>
          <p:blipFill>
            <a:blip r:embed="rId390" cstate="print"/>
            <a:stretch>
              <a:fillRect/>
            </a:stretch>
          </p:blipFill>
          <p:spPr>
            <a:xfrm>
              <a:off x="4931625" y="4837194"/>
              <a:ext cx="88469" cy="66134"/>
            </a:xfrm>
            <a:prstGeom prst="rect">
              <a:avLst/>
            </a:prstGeom>
          </p:spPr>
        </p:pic>
        <p:sp>
          <p:nvSpPr>
            <p:cNvPr id="827" name="object 827"/>
            <p:cNvSpPr/>
            <p:nvPr/>
          </p:nvSpPr>
          <p:spPr>
            <a:xfrm>
              <a:off x="4929995" y="4835761"/>
              <a:ext cx="91440" cy="69850"/>
            </a:xfrm>
            <a:custGeom>
              <a:avLst/>
              <a:gdLst/>
              <a:ahLst/>
              <a:cxnLst/>
              <a:rect l="l" t="t" r="r" b="b"/>
              <a:pathLst>
                <a:path w="91439" h="69850">
                  <a:moveTo>
                    <a:pt x="65567" y="0"/>
                  </a:moveTo>
                  <a:lnTo>
                    <a:pt x="56644" y="0"/>
                  </a:lnTo>
                  <a:lnTo>
                    <a:pt x="48447" y="1429"/>
                  </a:lnTo>
                  <a:lnTo>
                    <a:pt x="38433" y="4810"/>
                  </a:lnTo>
                  <a:lnTo>
                    <a:pt x="27878" y="9921"/>
                  </a:lnTo>
                  <a:lnTo>
                    <a:pt x="18060" y="16540"/>
                  </a:lnTo>
                  <a:lnTo>
                    <a:pt x="11779" y="19516"/>
                  </a:lnTo>
                  <a:lnTo>
                    <a:pt x="6148" y="29334"/>
                  </a:lnTo>
                  <a:lnTo>
                    <a:pt x="2965" y="33803"/>
                  </a:lnTo>
                  <a:lnTo>
                    <a:pt x="0" y="40043"/>
                  </a:lnTo>
                  <a:lnTo>
                    <a:pt x="80" y="43585"/>
                  </a:lnTo>
                  <a:lnTo>
                    <a:pt x="143" y="46391"/>
                  </a:lnTo>
                  <a:lnTo>
                    <a:pt x="2929" y="52523"/>
                  </a:lnTo>
                  <a:lnTo>
                    <a:pt x="34608" y="69797"/>
                  </a:lnTo>
                  <a:lnTo>
                    <a:pt x="44575" y="69797"/>
                  </a:lnTo>
                  <a:lnTo>
                    <a:pt x="51048" y="68653"/>
                  </a:lnTo>
                  <a:lnTo>
                    <a:pt x="57690" y="67090"/>
                  </a:lnTo>
                  <a:lnTo>
                    <a:pt x="36589" y="67090"/>
                  </a:lnTo>
                  <a:lnTo>
                    <a:pt x="24945" y="66013"/>
                  </a:lnTo>
                  <a:lnTo>
                    <a:pt x="2749" y="40633"/>
                  </a:lnTo>
                  <a:lnTo>
                    <a:pt x="5307" y="35092"/>
                  </a:lnTo>
                  <a:lnTo>
                    <a:pt x="14975" y="26056"/>
                  </a:lnTo>
                  <a:lnTo>
                    <a:pt x="28349" y="18050"/>
                  </a:lnTo>
                  <a:lnTo>
                    <a:pt x="41601" y="12329"/>
                  </a:lnTo>
                  <a:lnTo>
                    <a:pt x="50904" y="10143"/>
                  </a:lnTo>
                  <a:lnTo>
                    <a:pt x="50940" y="6047"/>
                  </a:lnTo>
                  <a:lnTo>
                    <a:pt x="53912" y="2795"/>
                  </a:lnTo>
                  <a:lnTo>
                    <a:pt x="77965" y="2795"/>
                  </a:lnTo>
                  <a:lnTo>
                    <a:pt x="74645" y="1229"/>
                  </a:lnTo>
                  <a:lnTo>
                    <a:pt x="69349" y="410"/>
                  </a:lnTo>
                  <a:lnTo>
                    <a:pt x="68017" y="144"/>
                  </a:lnTo>
                  <a:lnTo>
                    <a:pt x="65567" y="0"/>
                  </a:lnTo>
                  <a:close/>
                </a:path>
                <a:path w="91439" h="69850">
                  <a:moveTo>
                    <a:pt x="63358" y="65638"/>
                  </a:moveTo>
                  <a:lnTo>
                    <a:pt x="59274" y="65798"/>
                  </a:lnTo>
                  <a:lnTo>
                    <a:pt x="54720" y="65798"/>
                  </a:lnTo>
                  <a:lnTo>
                    <a:pt x="47031" y="66593"/>
                  </a:lnTo>
                  <a:lnTo>
                    <a:pt x="46665" y="66593"/>
                  </a:lnTo>
                  <a:lnTo>
                    <a:pt x="39684" y="67090"/>
                  </a:lnTo>
                  <a:lnTo>
                    <a:pt x="57690" y="67090"/>
                  </a:lnTo>
                  <a:lnTo>
                    <a:pt x="59803" y="66593"/>
                  </a:lnTo>
                  <a:lnTo>
                    <a:pt x="62840" y="65798"/>
                  </a:lnTo>
                  <a:lnTo>
                    <a:pt x="63358" y="65638"/>
                  </a:lnTo>
                  <a:close/>
                </a:path>
                <a:path w="91439" h="69850">
                  <a:moveTo>
                    <a:pt x="82668" y="57734"/>
                  </a:moveTo>
                  <a:lnTo>
                    <a:pt x="81370" y="58353"/>
                  </a:lnTo>
                  <a:lnTo>
                    <a:pt x="78668" y="60739"/>
                  </a:lnTo>
                  <a:lnTo>
                    <a:pt x="75366" y="62522"/>
                  </a:lnTo>
                  <a:lnTo>
                    <a:pt x="71715" y="63486"/>
                  </a:lnTo>
                  <a:lnTo>
                    <a:pt x="71651" y="63647"/>
                  </a:lnTo>
                  <a:lnTo>
                    <a:pt x="71571" y="63850"/>
                  </a:lnTo>
                  <a:lnTo>
                    <a:pt x="71487" y="64063"/>
                  </a:lnTo>
                  <a:lnTo>
                    <a:pt x="65603" y="64557"/>
                  </a:lnTo>
                  <a:lnTo>
                    <a:pt x="65255" y="65051"/>
                  </a:lnTo>
                  <a:lnTo>
                    <a:pt x="63358" y="65638"/>
                  </a:lnTo>
                  <a:lnTo>
                    <a:pt x="64505" y="65638"/>
                  </a:lnTo>
                  <a:lnTo>
                    <a:pt x="74071" y="63850"/>
                  </a:lnTo>
                  <a:lnTo>
                    <a:pt x="81643" y="59132"/>
                  </a:lnTo>
                  <a:lnTo>
                    <a:pt x="82668" y="57734"/>
                  </a:lnTo>
                  <a:close/>
                </a:path>
                <a:path w="91439" h="69850">
                  <a:moveTo>
                    <a:pt x="77965" y="2795"/>
                  </a:moveTo>
                  <a:lnTo>
                    <a:pt x="68077" y="2795"/>
                  </a:lnTo>
                  <a:lnTo>
                    <a:pt x="75215" y="4810"/>
                  </a:lnTo>
                  <a:lnTo>
                    <a:pt x="74959" y="4810"/>
                  </a:lnTo>
                  <a:lnTo>
                    <a:pt x="78068" y="7987"/>
                  </a:lnTo>
                  <a:lnTo>
                    <a:pt x="84726" y="10841"/>
                  </a:lnTo>
                  <a:lnTo>
                    <a:pt x="84524" y="10841"/>
                  </a:lnTo>
                  <a:lnTo>
                    <a:pt x="88900" y="17504"/>
                  </a:lnTo>
                  <a:lnTo>
                    <a:pt x="88863" y="21299"/>
                  </a:lnTo>
                  <a:lnTo>
                    <a:pt x="88748" y="36140"/>
                  </a:lnTo>
                  <a:lnTo>
                    <a:pt x="88625" y="43897"/>
                  </a:lnTo>
                  <a:lnTo>
                    <a:pt x="86770" y="52139"/>
                  </a:lnTo>
                  <a:lnTo>
                    <a:pt x="82668" y="57734"/>
                  </a:lnTo>
                  <a:lnTo>
                    <a:pt x="87326" y="55511"/>
                  </a:lnTo>
                  <a:lnTo>
                    <a:pt x="91445" y="43897"/>
                  </a:lnTo>
                  <a:lnTo>
                    <a:pt x="91324" y="25129"/>
                  </a:lnTo>
                  <a:lnTo>
                    <a:pt x="91277" y="22430"/>
                  </a:lnTo>
                  <a:lnTo>
                    <a:pt x="90713" y="21299"/>
                  </a:lnTo>
                  <a:lnTo>
                    <a:pt x="90359" y="18050"/>
                  </a:lnTo>
                  <a:lnTo>
                    <a:pt x="90300" y="17504"/>
                  </a:lnTo>
                  <a:lnTo>
                    <a:pt x="90195" y="16540"/>
                  </a:lnTo>
                  <a:lnTo>
                    <a:pt x="90124" y="15890"/>
                  </a:lnTo>
                  <a:lnTo>
                    <a:pt x="87494" y="10841"/>
                  </a:lnTo>
                  <a:lnTo>
                    <a:pt x="79496" y="3517"/>
                  </a:lnTo>
                  <a:lnTo>
                    <a:pt x="77965" y="27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28" name="object 828"/>
            <p:cNvPicPr/>
            <p:nvPr/>
          </p:nvPicPr>
          <p:blipFill>
            <a:blip r:embed="rId391" cstate="print"/>
            <a:stretch>
              <a:fillRect/>
            </a:stretch>
          </p:blipFill>
          <p:spPr>
            <a:xfrm>
              <a:off x="4856745" y="4861048"/>
              <a:ext cx="90132" cy="56680"/>
            </a:xfrm>
            <a:prstGeom prst="rect">
              <a:avLst/>
            </a:prstGeom>
          </p:spPr>
        </p:pic>
        <p:sp>
          <p:nvSpPr>
            <p:cNvPr id="829" name="object 829"/>
            <p:cNvSpPr/>
            <p:nvPr/>
          </p:nvSpPr>
          <p:spPr>
            <a:xfrm>
              <a:off x="4853931" y="4859710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7420" y="0"/>
                  </a:moveTo>
                  <a:lnTo>
                    <a:pt x="62863" y="0"/>
                  </a:lnTo>
                  <a:lnTo>
                    <a:pt x="51530" y="1487"/>
                  </a:lnTo>
                  <a:lnTo>
                    <a:pt x="4575" y="24646"/>
                  </a:lnTo>
                  <a:lnTo>
                    <a:pt x="0" y="35283"/>
                  </a:lnTo>
                  <a:lnTo>
                    <a:pt x="1910" y="40957"/>
                  </a:lnTo>
                  <a:lnTo>
                    <a:pt x="6418" y="49128"/>
                  </a:lnTo>
                  <a:lnTo>
                    <a:pt x="13669" y="54932"/>
                  </a:lnTo>
                  <a:lnTo>
                    <a:pt x="23650" y="58377"/>
                  </a:lnTo>
                  <a:lnTo>
                    <a:pt x="36494" y="59521"/>
                  </a:lnTo>
                  <a:lnTo>
                    <a:pt x="42859" y="59521"/>
                  </a:lnTo>
                  <a:lnTo>
                    <a:pt x="60357" y="57702"/>
                  </a:lnTo>
                  <a:lnTo>
                    <a:pt x="70286" y="57702"/>
                  </a:lnTo>
                  <a:lnTo>
                    <a:pt x="75694" y="56738"/>
                  </a:lnTo>
                  <a:lnTo>
                    <a:pt x="36494" y="56738"/>
                  </a:lnTo>
                  <a:lnTo>
                    <a:pt x="24560" y="55710"/>
                  </a:lnTo>
                  <a:lnTo>
                    <a:pt x="15291" y="52608"/>
                  </a:lnTo>
                  <a:lnTo>
                    <a:pt x="8632" y="47402"/>
                  </a:lnTo>
                  <a:lnTo>
                    <a:pt x="4527" y="40065"/>
                  </a:lnTo>
                  <a:lnTo>
                    <a:pt x="2914" y="35283"/>
                  </a:lnTo>
                  <a:lnTo>
                    <a:pt x="3651" y="30706"/>
                  </a:lnTo>
                  <a:lnTo>
                    <a:pt x="35589" y="8756"/>
                  </a:lnTo>
                  <a:lnTo>
                    <a:pt x="63028" y="2769"/>
                  </a:lnTo>
                  <a:lnTo>
                    <a:pt x="84157" y="2769"/>
                  </a:lnTo>
                  <a:lnTo>
                    <a:pt x="77420" y="0"/>
                  </a:lnTo>
                  <a:close/>
                </a:path>
                <a:path w="94614" h="59689">
                  <a:moveTo>
                    <a:pt x="84035" y="2769"/>
                  </a:moveTo>
                  <a:lnTo>
                    <a:pt x="76663" y="2769"/>
                  </a:lnTo>
                  <a:lnTo>
                    <a:pt x="82500" y="5143"/>
                  </a:lnTo>
                  <a:lnTo>
                    <a:pt x="89813" y="12612"/>
                  </a:lnTo>
                  <a:lnTo>
                    <a:pt x="91602" y="16877"/>
                  </a:lnTo>
                  <a:lnTo>
                    <a:pt x="91554" y="21273"/>
                  </a:lnTo>
                  <a:lnTo>
                    <a:pt x="91453" y="36753"/>
                  </a:lnTo>
                  <a:lnTo>
                    <a:pt x="89742" y="43807"/>
                  </a:lnTo>
                  <a:lnTo>
                    <a:pt x="85163" y="49593"/>
                  </a:lnTo>
                  <a:lnTo>
                    <a:pt x="78391" y="53499"/>
                  </a:lnTo>
                  <a:lnTo>
                    <a:pt x="70095" y="54932"/>
                  </a:lnTo>
                  <a:lnTo>
                    <a:pt x="60149" y="54932"/>
                  </a:lnTo>
                  <a:lnTo>
                    <a:pt x="42703" y="56738"/>
                  </a:lnTo>
                  <a:lnTo>
                    <a:pt x="75694" y="56738"/>
                  </a:lnTo>
                  <a:lnTo>
                    <a:pt x="79535" y="56053"/>
                  </a:lnTo>
                  <a:lnTo>
                    <a:pt x="87126" y="51560"/>
                  </a:lnTo>
                  <a:lnTo>
                    <a:pt x="92281" y="44901"/>
                  </a:lnTo>
                  <a:lnTo>
                    <a:pt x="94221" y="36753"/>
                  </a:lnTo>
                  <a:lnTo>
                    <a:pt x="94316" y="21273"/>
                  </a:lnTo>
                  <a:lnTo>
                    <a:pt x="94377" y="16153"/>
                  </a:lnTo>
                  <a:lnTo>
                    <a:pt x="92298" y="11191"/>
                  </a:lnTo>
                  <a:lnTo>
                    <a:pt x="84035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30" name="object 830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5231906" y="4741545"/>
              <a:ext cx="81279" cy="107961"/>
            </a:xfrm>
            <a:prstGeom prst="rect">
              <a:avLst/>
            </a:prstGeom>
          </p:spPr>
        </p:pic>
        <p:sp>
          <p:nvSpPr>
            <p:cNvPr id="831" name="object 831"/>
            <p:cNvSpPr/>
            <p:nvPr/>
          </p:nvSpPr>
          <p:spPr>
            <a:xfrm>
              <a:off x="5230528" y="4740159"/>
              <a:ext cx="84455" cy="111125"/>
            </a:xfrm>
            <a:custGeom>
              <a:avLst/>
              <a:gdLst/>
              <a:ahLst/>
              <a:cxnLst/>
              <a:rect l="l" t="t" r="r" b="b"/>
              <a:pathLst>
                <a:path w="84454" h="111125">
                  <a:moveTo>
                    <a:pt x="47802" y="0"/>
                  </a:moveTo>
                  <a:lnTo>
                    <a:pt x="36568" y="0"/>
                  </a:lnTo>
                  <a:lnTo>
                    <a:pt x="22259" y="3169"/>
                  </a:lnTo>
                  <a:lnTo>
                    <a:pt x="22622" y="3169"/>
                  </a:lnTo>
                  <a:lnTo>
                    <a:pt x="11150" y="11608"/>
                  </a:lnTo>
                  <a:lnTo>
                    <a:pt x="3248" y="24285"/>
                  </a:lnTo>
                  <a:lnTo>
                    <a:pt x="259" y="39814"/>
                  </a:lnTo>
                  <a:lnTo>
                    <a:pt x="0" y="70208"/>
                  </a:lnTo>
                  <a:lnTo>
                    <a:pt x="2582" y="84765"/>
                  </a:lnTo>
                  <a:lnTo>
                    <a:pt x="2670" y="85265"/>
                  </a:lnTo>
                  <a:lnTo>
                    <a:pt x="2769" y="85821"/>
                  </a:lnTo>
                  <a:lnTo>
                    <a:pt x="10539" y="98649"/>
                  </a:lnTo>
                  <a:lnTo>
                    <a:pt x="22128" y="107357"/>
                  </a:lnTo>
                  <a:lnTo>
                    <a:pt x="36777" y="110732"/>
                  </a:lnTo>
                  <a:lnTo>
                    <a:pt x="47190" y="110732"/>
                  </a:lnTo>
                  <a:lnTo>
                    <a:pt x="53454" y="109346"/>
                  </a:lnTo>
                  <a:lnTo>
                    <a:pt x="47190" y="109346"/>
                  </a:lnTo>
                  <a:lnTo>
                    <a:pt x="46937" y="107962"/>
                  </a:lnTo>
                  <a:lnTo>
                    <a:pt x="36798" y="107962"/>
                  </a:lnTo>
                  <a:lnTo>
                    <a:pt x="23225" y="104814"/>
                  </a:lnTo>
                  <a:lnTo>
                    <a:pt x="12510" y="96707"/>
                  </a:lnTo>
                  <a:lnTo>
                    <a:pt x="5327" y="84765"/>
                  </a:lnTo>
                  <a:lnTo>
                    <a:pt x="2879" y="70834"/>
                  </a:lnTo>
                  <a:lnTo>
                    <a:pt x="2769" y="70208"/>
                  </a:lnTo>
                  <a:lnTo>
                    <a:pt x="3016" y="40464"/>
                  </a:lnTo>
                  <a:lnTo>
                    <a:pt x="3022" y="39814"/>
                  </a:lnTo>
                  <a:lnTo>
                    <a:pt x="5790" y="25378"/>
                  </a:lnTo>
                  <a:lnTo>
                    <a:pt x="13126" y="13575"/>
                  </a:lnTo>
                  <a:lnTo>
                    <a:pt x="23838" y="5698"/>
                  </a:lnTo>
                  <a:lnTo>
                    <a:pt x="23558" y="5698"/>
                  </a:lnTo>
                  <a:lnTo>
                    <a:pt x="36830" y="2771"/>
                  </a:lnTo>
                  <a:lnTo>
                    <a:pt x="60651" y="2771"/>
                  </a:lnTo>
                  <a:lnTo>
                    <a:pt x="55001" y="832"/>
                  </a:lnTo>
                  <a:lnTo>
                    <a:pt x="47802" y="0"/>
                  </a:lnTo>
                  <a:close/>
                </a:path>
                <a:path w="84454" h="111125">
                  <a:moveTo>
                    <a:pt x="60651" y="2771"/>
                  </a:moveTo>
                  <a:lnTo>
                    <a:pt x="47778" y="2771"/>
                  </a:lnTo>
                  <a:lnTo>
                    <a:pt x="54400" y="3541"/>
                  </a:lnTo>
                  <a:lnTo>
                    <a:pt x="60677" y="5698"/>
                  </a:lnTo>
                  <a:lnTo>
                    <a:pt x="81328" y="39814"/>
                  </a:lnTo>
                  <a:lnTo>
                    <a:pt x="81378" y="40464"/>
                  </a:lnTo>
                  <a:lnTo>
                    <a:pt x="81155" y="70208"/>
                  </a:lnTo>
                  <a:lnTo>
                    <a:pt x="81149" y="70834"/>
                  </a:lnTo>
                  <a:lnTo>
                    <a:pt x="78491" y="84765"/>
                  </a:lnTo>
                  <a:lnTo>
                    <a:pt x="78396" y="85265"/>
                  </a:lnTo>
                  <a:lnTo>
                    <a:pt x="71083" y="97072"/>
                  </a:lnTo>
                  <a:lnTo>
                    <a:pt x="60313" y="105039"/>
                  </a:lnTo>
                  <a:lnTo>
                    <a:pt x="47190" y="107962"/>
                  </a:lnTo>
                  <a:lnTo>
                    <a:pt x="47190" y="109346"/>
                  </a:lnTo>
                  <a:lnTo>
                    <a:pt x="53454" y="109346"/>
                  </a:lnTo>
                  <a:lnTo>
                    <a:pt x="61381" y="107593"/>
                  </a:lnTo>
                  <a:lnTo>
                    <a:pt x="73027" y="99036"/>
                  </a:lnTo>
                  <a:lnTo>
                    <a:pt x="80934" y="86353"/>
                  </a:lnTo>
                  <a:lnTo>
                    <a:pt x="83913" y="70834"/>
                  </a:lnTo>
                  <a:lnTo>
                    <a:pt x="84153" y="40464"/>
                  </a:lnTo>
                  <a:lnTo>
                    <a:pt x="83552" y="33095"/>
                  </a:lnTo>
                  <a:lnTo>
                    <a:pt x="83512" y="32604"/>
                  </a:lnTo>
                  <a:lnTo>
                    <a:pt x="61813" y="3169"/>
                  </a:lnTo>
                  <a:lnTo>
                    <a:pt x="60651" y="27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32" name="object 832"/>
            <p:cNvPicPr/>
            <p:nvPr/>
          </p:nvPicPr>
          <p:blipFill>
            <a:blip r:embed="rId393" cstate="print"/>
            <a:stretch>
              <a:fillRect/>
            </a:stretch>
          </p:blipFill>
          <p:spPr>
            <a:xfrm>
              <a:off x="5297533" y="4761217"/>
              <a:ext cx="82217" cy="101287"/>
            </a:xfrm>
            <a:prstGeom prst="rect">
              <a:avLst/>
            </a:prstGeom>
          </p:spPr>
        </p:pic>
        <p:sp>
          <p:nvSpPr>
            <p:cNvPr id="833" name="object 833"/>
            <p:cNvSpPr/>
            <p:nvPr/>
          </p:nvSpPr>
          <p:spPr>
            <a:xfrm>
              <a:off x="5296091" y="4759820"/>
              <a:ext cx="85725" cy="104775"/>
            </a:xfrm>
            <a:custGeom>
              <a:avLst/>
              <a:gdLst/>
              <a:ahLst/>
              <a:cxnLst/>
              <a:rect l="l" t="t" r="r" b="b"/>
              <a:pathLst>
                <a:path w="85725" h="104775">
                  <a:moveTo>
                    <a:pt x="44439" y="101239"/>
                  </a:moveTo>
                  <a:lnTo>
                    <a:pt x="20009" y="101239"/>
                  </a:lnTo>
                  <a:lnTo>
                    <a:pt x="26946" y="102913"/>
                  </a:lnTo>
                  <a:lnTo>
                    <a:pt x="29290" y="103588"/>
                  </a:lnTo>
                  <a:lnTo>
                    <a:pt x="33449" y="103997"/>
                  </a:lnTo>
                  <a:lnTo>
                    <a:pt x="36241" y="103997"/>
                  </a:lnTo>
                  <a:lnTo>
                    <a:pt x="45537" y="104190"/>
                  </a:lnTo>
                  <a:lnTo>
                    <a:pt x="46281" y="104322"/>
                  </a:lnTo>
                  <a:lnTo>
                    <a:pt x="53005" y="104479"/>
                  </a:lnTo>
                  <a:lnTo>
                    <a:pt x="59162" y="102913"/>
                  </a:lnTo>
                  <a:lnTo>
                    <a:pt x="59343" y="102913"/>
                  </a:lnTo>
                  <a:lnTo>
                    <a:pt x="59747" y="102684"/>
                  </a:lnTo>
                  <a:lnTo>
                    <a:pt x="46292" y="102684"/>
                  </a:lnTo>
                  <a:lnTo>
                    <a:pt x="45995" y="101768"/>
                  </a:lnTo>
                  <a:lnTo>
                    <a:pt x="45940" y="101600"/>
                  </a:lnTo>
                  <a:lnTo>
                    <a:pt x="46446" y="101600"/>
                  </a:lnTo>
                  <a:lnTo>
                    <a:pt x="44439" y="101239"/>
                  </a:lnTo>
                  <a:close/>
                </a:path>
                <a:path w="85725" h="104775">
                  <a:moveTo>
                    <a:pt x="46606" y="101600"/>
                  </a:moveTo>
                  <a:lnTo>
                    <a:pt x="46485" y="102684"/>
                  </a:lnTo>
                  <a:lnTo>
                    <a:pt x="59747" y="102684"/>
                  </a:lnTo>
                  <a:lnTo>
                    <a:pt x="61366" y="101768"/>
                  </a:lnTo>
                  <a:lnTo>
                    <a:pt x="50124" y="101768"/>
                  </a:lnTo>
                  <a:lnTo>
                    <a:pt x="46606" y="101600"/>
                  </a:lnTo>
                  <a:close/>
                </a:path>
                <a:path w="85725" h="104775">
                  <a:moveTo>
                    <a:pt x="57849" y="2880"/>
                  </a:moveTo>
                  <a:lnTo>
                    <a:pt x="52916" y="2880"/>
                  </a:lnTo>
                  <a:lnTo>
                    <a:pt x="60836" y="6228"/>
                  </a:lnTo>
                  <a:lnTo>
                    <a:pt x="67236" y="12504"/>
                  </a:lnTo>
                  <a:lnTo>
                    <a:pt x="71451" y="17426"/>
                  </a:lnTo>
                  <a:lnTo>
                    <a:pt x="74665" y="22853"/>
                  </a:lnTo>
                  <a:lnTo>
                    <a:pt x="74745" y="22987"/>
                  </a:lnTo>
                  <a:lnTo>
                    <a:pt x="80324" y="57741"/>
                  </a:lnTo>
                  <a:lnTo>
                    <a:pt x="80878" y="62243"/>
                  </a:lnTo>
                  <a:lnTo>
                    <a:pt x="82115" y="69460"/>
                  </a:lnTo>
                  <a:lnTo>
                    <a:pt x="81022" y="76447"/>
                  </a:lnTo>
                  <a:lnTo>
                    <a:pt x="78104" y="82831"/>
                  </a:lnTo>
                  <a:lnTo>
                    <a:pt x="53086" y="101600"/>
                  </a:lnTo>
                  <a:lnTo>
                    <a:pt x="52287" y="101600"/>
                  </a:lnTo>
                  <a:lnTo>
                    <a:pt x="50124" y="101768"/>
                  </a:lnTo>
                  <a:lnTo>
                    <a:pt x="61366" y="101768"/>
                  </a:lnTo>
                  <a:lnTo>
                    <a:pt x="65135" y="99636"/>
                  </a:lnTo>
                  <a:lnTo>
                    <a:pt x="72220" y="94475"/>
                  </a:lnTo>
                  <a:lnTo>
                    <a:pt x="77837" y="87679"/>
                  </a:lnTo>
                  <a:lnTo>
                    <a:pt x="81738" y="79516"/>
                  </a:lnTo>
                  <a:lnTo>
                    <a:pt x="83676" y="70255"/>
                  </a:lnTo>
                  <a:lnTo>
                    <a:pt x="84096" y="69604"/>
                  </a:lnTo>
                  <a:lnTo>
                    <a:pt x="84443" y="57741"/>
                  </a:lnTo>
                  <a:lnTo>
                    <a:pt x="84541" y="54401"/>
                  </a:lnTo>
                  <a:lnTo>
                    <a:pt x="84973" y="52884"/>
                  </a:lnTo>
                  <a:lnTo>
                    <a:pt x="85045" y="48734"/>
                  </a:lnTo>
                  <a:lnTo>
                    <a:pt x="68552" y="8605"/>
                  </a:lnTo>
                  <a:lnTo>
                    <a:pt x="60798" y="3942"/>
                  </a:lnTo>
                  <a:lnTo>
                    <a:pt x="57849" y="2880"/>
                  </a:lnTo>
                  <a:close/>
                </a:path>
                <a:path w="85725" h="104775">
                  <a:moveTo>
                    <a:pt x="44996" y="0"/>
                  </a:moveTo>
                  <a:lnTo>
                    <a:pt x="34486" y="0"/>
                  </a:lnTo>
                  <a:lnTo>
                    <a:pt x="21485" y="2880"/>
                  </a:lnTo>
                  <a:lnTo>
                    <a:pt x="10545" y="10927"/>
                  </a:lnTo>
                  <a:lnTo>
                    <a:pt x="3110" y="22853"/>
                  </a:lnTo>
                  <a:lnTo>
                    <a:pt x="299" y="37465"/>
                  </a:lnTo>
                  <a:lnTo>
                    <a:pt x="209" y="48734"/>
                  </a:lnTo>
                  <a:lnTo>
                    <a:pt x="101" y="62243"/>
                  </a:lnTo>
                  <a:lnTo>
                    <a:pt x="0" y="74905"/>
                  </a:lnTo>
                  <a:lnTo>
                    <a:pt x="2810" y="83229"/>
                  </a:lnTo>
                  <a:lnTo>
                    <a:pt x="12501" y="96372"/>
                  </a:lnTo>
                  <a:lnTo>
                    <a:pt x="19522" y="101239"/>
                  </a:lnTo>
                  <a:lnTo>
                    <a:pt x="33882" y="101239"/>
                  </a:lnTo>
                  <a:lnTo>
                    <a:pt x="29461" y="100780"/>
                  </a:lnTo>
                  <a:lnTo>
                    <a:pt x="29305" y="100780"/>
                  </a:lnTo>
                  <a:lnTo>
                    <a:pt x="27080" y="100082"/>
                  </a:lnTo>
                  <a:lnTo>
                    <a:pt x="20006" y="98239"/>
                  </a:lnTo>
                  <a:lnTo>
                    <a:pt x="13809" y="93746"/>
                  </a:lnTo>
                  <a:lnTo>
                    <a:pt x="5200" y="81506"/>
                  </a:lnTo>
                  <a:lnTo>
                    <a:pt x="2762" y="74025"/>
                  </a:lnTo>
                  <a:lnTo>
                    <a:pt x="2853" y="62243"/>
                  </a:lnTo>
                  <a:lnTo>
                    <a:pt x="5652" y="23946"/>
                  </a:lnTo>
                  <a:lnTo>
                    <a:pt x="34225" y="2880"/>
                  </a:lnTo>
                  <a:lnTo>
                    <a:pt x="57849" y="2880"/>
                  </a:lnTo>
                  <a:lnTo>
                    <a:pt x="52726" y="1035"/>
                  </a:lnTo>
                  <a:lnTo>
                    <a:pt x="4499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34" name="object 834"/>
            <p:cNvPicPr/>
            <p:nvPr/>
          </p:nvPicPr>
          <p:blipFill>
            <a:blip r:embed="rId394" cstate="print"/>
            <a:stretch>
              <a:fillRect/>
            </a:stretch>
          </p:blipFill>
          <p:spPr>
            <a:xfrm>
              <a:off x="5363160" y="4780876"/>
              <a:ext cx="83149" cy="94626"/>
            </a:xfrm>
            <a:prstGeom prst="rect">
              <a:avLst/>
            </a:prstGeom>
          </p:spPr>
        </p:pic>
        <p:sp>
          <p:nvSpPr>
            <p:cNvPr id="835" name="object 835"/>
            <p:cNvSpPr/>
            <p:nvPr/>
          </p:nvSpPr>
          <p:spPr>
            <a:xfrm>
              <a:off x="5361718" y="4779492"/>
              <a:ext cx="86360" cy="98425"/>
            </a:xfrm>
            <a:custGeom>
              <a:avLst/>
              <a:gdLst/>
              <a:ahLst/>
              <a:cxnLst/>
              <a:rect l="l" t="t" r="r" b="b"/>
              <a:pathLst>
                <a:path w="86360" h="98425">
                  <a:moveTo>
                    <a:pt x="57009" y="97348"/>
                  </a:moveTo>
                  <a:lnTo>
                    <a:pt x="36050" y="97348"/>
                  </a:lnTo>
                  <a:lnTo>
                    <a:pt x="43807" y="97636"/>
                  </a:lnTo>
                  <a:lnTo>
                    <a:pt x="45285" y="97890"/>
                  </a:lnTo>
                  <a:lnTo>
                    <a:pt x="51530" y="98239"/>
                  </a:lnTo>
                  <a:lnTo>
                    <a:pt x="57009" y="97348"/>
                  </a:lnTo>
                  <a:close/>
                </a:path>
                <a:path w="86360" h="98425">
                  <a:moveTo>
                    <a:pt x="45050" y="95263"/>
                  </a:moveTo>
                  <a:lnTo>
                    <a:pt x="19899" y="95263"/>
                  </a:lnTo>
                  <a:lnTo>
                    <a:pt x="26624" y="96528"/>
                  </a:lnTo>
                  <a:lnTo>
                    <a:pt x="28364" y="97034"/>
                  </a:lnTo>
                  <a:lnTo>
                    <a:pt x="33529" y="97348"/>
                  </a:lnTo>
                  <a:lnTo>
                    <a:pt x="57469" y="97348"/>
                  </a:lnTo>
                  <a:lnTo>
                    <a:pt x="60590" y="96010"/>
                  </a:lnTo>
                  <a:lnTo>
                    <a:pt x="45323" y="96010"/>
                  </a:lnTo>
                  <a:lnTo>
                    <a:pt x="45160" y="95564"/>
                  </a:lnTo>
                  <a:lnTo>
                    <a:pt x="45050" y="95263"/>
                  </a:lnTo>
                  <a:close/>
                </a:path>
                <a:path w="86360" h="98425">
                  <a:moveTo>
                    <a:pt x="58192" y="94829"/>
                  </a:moveTo>
                  <a:lnTo>
                    <a:pt x="43740" y="94829"/>
                  </a:lnTo>
                  <a:lnTo>
                    <a:pt x="45946" y="95263"/>
                  </a:lnTo>
                  <a:lnTo>
                    <a:pt x="45730" y="96010"/>
                  </a:lnTo>
                  <a:lnTo>
                    <a:pt x="60590" y="96010"/>
                  </a:lnTo>
                  <a:lnTo>
                    <a:pt x="61630" y="95564"/>
                  </a:lnTo>
                  <a:lnTo>
                    <a:pt x="49787" y="95564"/>
                  </a:lnTo>
                  <a:lnTo>
                    <a:pt x="46197" y="95263"/>
                  </a:lnTo>
                  <a:lnTo>
                    <a:pt x="55325" y="95263"/>
                  </a:lnTo>
                  <a:lnTo>
                    <a:pt x="58192" y="94829"/>
                  </a:lnTo>
                  <a:close/>
                </a:path>
                <a:path w="86360" h="98425">
                  <a:moveTo>
                    <a:pt x="62332" y="95263"/>
                  </a:moveTo>
                  <a:lnTo>
                    <a:pt x="55325" y="95263"/>
                  </a:lnTo>
                  <a:lnTo>
                    <a:pt x="53339" y="95564"/>
                  </a:lnTo>
                  <a:lnTo>
                    <a:pt x="61630" y="95564"/>
                  </a:lnTo>
                  <a:lnTo>
                    <a:pt x="62332" y="95263"/>
                  </a:lnTo>
                  <a:close/>
                </a:path>
                <a:path w="86360" h="98425">
                  <a:moveTo>
                    <a:pt x="32233" y="2842"/>
                  </a:moveTo>
                  <a:lnTo>
                    <a:pt x="19930" y="2842"/>
                  </a:lnTo>
                  <a:lnTo>
                    <a:pt x="9870" y="10243"/>
                  </a:lnTo>
                  <a:lnTo>
                    <a:pt x="2910" y="21399"/>
                  </a:lnTo>
                  <a:lnTo>
                    <a:pt x="276" y="35078"/>
                  </a:lnTo>
                  <a:lnTo>
                    <a:pt x="212" y="43199"/>
                  </a:lnTo>
                  <a:lnTo>
                    <a:pt x="112" y="55980"/>
                  </a:lnTo>
                  <a:lnTo>
                    <a:pt x="19357" y="95263"/>
                  </a:lnTo>
                  <a:lnTo>
                    <a:pt x="46004" y="95263"/>
                  </a:lnTo>
                  <a:lnTo>
                    <a:pt x="43604" y="94829"/>
                  </a:lnTo>
                  <a:lnTo>
                    <a:pt x="32952" y="94517"/>
                  </a:lnTo>
                  <a:lnTo>
                    <a:pt x="28328" y="94216"/>
                  </a:lnTo>
                  <a:lnTo>
                    <a:pt x="26719" y="93709"/>
                  </a:lnTo>
                  <a:lnTo>
                    <a:pt x="19886" y="92299"/>
                  </a:lnTo>
                  <a:lnTo>
                    <a:pt x="13798" y="88265"/>
                  </a:lnTo>
                  <a:lnTo>
                    <a:pt x="5187" y="76676"/>
                  </a:lnTo>
                  <a:lnTo>
                    <a:pt x="2830" y="69664"/>
                  </a:lnTo>
                  <a:lnTo>
                    <a:pt x="2907" y="51715"/>
                  </a:lnTo>
                  <a:lnTo>
                    <a:pt x="2980" y="43199"/>
                  </a:lnTo>
                  <a:lnTo>
                    <a:pt x="3050" y="35078"/>
                  </a:lnTo>
                  <a:lnTo>
                    <a:pt x="5265" y="23493"/>
                  </a:lnTo>
                  <a:lnTo>
                    <a:pt x="5360" y="22995"/>
                  </a:lnTo>
                  <a:lnTo>
                    <a:pt x="5456" y="22494"/>
                  </a:lnTo>
                  <a:lnTo>
                    <a:pt x="11848" y="12204"/>
                  </a:lnTo>
                  <a:lnTo>
                    <a:pt x="21287" y="5258"/>
                  </a:lnTo>
                  <a:lnTo>
                    <a:pt x="32233" y="2842"/>
                  </a:lnTo>
                  <a:close/>
                </a:path>
                <a:path w="86360" h="98425">
                  <a:moveTo>
                    <a:pt x="42127" y="0"/>
                  </a:moveTo>
                  <a:lnTo>
                    <a:pt x="32300" y="0"/>
                  </a:lnTo>
                  <a:lnTo>
                    <a:pt x="19462" y="2842"/>
                  </a:lnTo>
                  <a:lnTo>
                    <a:pt x="48803" y="2842"/>
                  </a:lnTo>
                  <a:lnTo>
                    <a:pt x="56333" y="5673"/>
                  </a:lnTo>
                  <a:lnTo>
                    <a:pt x="68809" y="16117"/>
                  </a:lnTo>
                  <a:lnTo>
                    <a:pt x="73145" y="22995"/>
                  </a:lnTo>
                  <a:lnTo>
                    <a:pt x="75246" y="30429"/>
                  </a:lnTo>
                  <a:lnTo>
                    <a:pt x="77312" y="31814"/>
                  </a:lnTo>
                  <a:lnTo>
                    <a:pt x="79101" y="51715"/>
                  </a:lnTo>
                  <a:lnTo>
                    <a:pt x="80554" y="53667"/>
                  </a:lnTo>
                  <a:lnTo>
                    <a:pt x="83052" y="61196"/>
                  </a:lnTo>
                  <a:lnTo>
                    <a:pt x="57670" y="94829"/>
                  </a:lnTo>
                  <a:lnTo>
                    <a:pt x="63346" y="94829"/>
                  </a:lnTo>
                  <a:lnTo>
                    <a:pt x="83364" y="69664"/>
                  </a:lnTo>
                  <a:lnTo>
                    <a:pt x="84217" y="68364"/>
                  </a:lnTo>
                  <a:lnTo>
                    <a:pt x="84974" y="55980"/>
                  </a:lnTo>
                  <a:lnTo>
                    <a:pt x="85839" y="52943"/>
                  </a:lnTo>
                  <a:lnTo>
                    <a:pt x="86114" y="43199"/>
                  </a:lnTo>
                  <a:lnTo>
                    <a:pt x="59731" y="4689"/>
                  </a:lnTo>
                  <a:lnTo>
                    <a:pt x="50393" y="1230"/>
                  </a:lnTo>
                  <a:lnTo>
                    <a:pt x="4212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36" name="object 836"/>
            <p:cNvPicPr/>
            <p:nvPr/>
          </p:nvPicPr>
          <p:blipFill>
            <a:blip r:embed="rId395" cstate="print"/>
            <a:stretch>
              <a:fillRect/>
            </a:stretch>
          </p:blipFill>
          <p:spPr>
            <a:xfrm>
              <a:off x="5428776" y="4800561"/>
              <a:ext cx="84092" cy="87878"/>
            </a:xfrm>
            <a:prstGeom prst="rect">
              <a:avLst/>
            </a:prstGeom>
          </p:spPr>
        </p:pic>
        <p:sp>
          <p:nvSpPr>
            <p:cNvPr id="837" name="object 837"/>
            <p:cNvSpPr/>
            <p:nvPr/>
          </p:nvSpPr>
          <p:spPr>
            <a:xfrm>
              <a:off x="5427346" y="4799176"/>
              <a:ext cx="87630" cy="92075"/>
            </a:xfrm>
            <a:custGeom>
              <a:avLst/>
              <a:gdLst/>
              <a:ahLst/>
              <a:cxnLst/>
              <a:rect l="l" t="t" r="r" b="b"/>
              <a:pathLst>
                <a:path w="87629" h="92075">
                  <a:moveTo>
                    <a:pt x="45669" y="88903"/>
                  </a:moveTo>
                  <a:lnTo>
                    <a:pt x="45254" y="88903"/>
                  </a:lnTo>
                  <a:lnTo>
                    <a:pt x="44949" y="89336"/>
                  </a:lnTo>
                  <a:lnTo>
                    <a:pt x="20280" y="89336"/>
                  </a:lnTo>
                  <a:lnTo>
                    <a:pt x="26276" y="90120"/>
                  </a:lnTo>
                  <a:lnTo>
                    <a:pt x="27452" y="90457"/>
                  </a:lnTo>
                  <a:lnTo>
                    <a:pt x="33683" y="90698"/>
                  </a:lnTo>
                  <a:lnTo>
                    <a:pt x="35847" y="90698"/>
                  </a:lnTo>
                  <a:lnTo>
                    <a:pt x="42103" y="91084"/>
                  </a:lnTo>
                  <a:lnTo>
                    <a:pt x="44312" y="91469"/>
                  </a:lnTo>
                  <a:lnTo>
                    <a:pt x="50064" y="91963"/>
                  </a:lnTo>
                  <a:lnTo>
                    <a:pt x="56009" y="91626"/>
                  </a:lnTo>
                  <a:lnTo>
                    <a:pt x="61222" y="90120"/>
                  </a:lnTo>
                  <a:lnTo>
                    <a:pt x="62664" y="89578"/>
                  </a:lnTo>
                  <a:lnTo>
                    <a:pt x="53475" y="89578"/>
                  </a:lnTo>
                  <a:lnTo>
                    <a:pt x="49465" y="89336"/>
                  </a:lnTo>
                  <a:lnTo>
                    <a:pt x="45669" y="88903"/>
                  </a:lnTo>
                  <a:close/>
                </a:path>
                <a:path w="87629" h="92075">
                  <a:moveTo>
                    <a:pt x="66675" y="87964"/>
                  </a:moveTo>
                  <a:lnTo>
                    <a:pt x="63043" y="87964"/>
                  </a:lnTo>
                  <a:lnTo>
                    <a:pt x="56710" y="89336"/>
                  </a:lnTo>
                  <a:lnTo>
                    <a:pt x="55915" y="89336"/>
                  </a:lnTo>
                  <a:lnTo>
                    <a:pt x="53475" y="89578"/>
                  </a:lnTo>
                  <a:lnTo>
                    <a:pt x="62664" y="89578"/>
                  </a:lnTo>
                  <a:lnTo>
                    <a:pt x="66675" y="87964"/>
                  </a:lnTo>
                  <a:close/>
                </a:path>
                <a:path w="87629" h="92075">
                  <a:moveTo>
                    <a:pt x="39256" y="0"/>
                  </a:moveTo>
                  <a:lnTo>
                    <a:pt x="30045" y="0"/>
                  </a:lnTo>
                  <a:lnTo>
                    <a:pt x="18774" y="2493"/>
                  </a:lnTo>
                  <a:lnTo>
                    <a:pt x="9208" y="9522"/>
                  </a:lnTo>
                  <a:lnTo>
                    <a:pt x="2708" y="19939"/>
                  </a:lnTo>
                  <a:lnTo>
                    <a:pt x="252" y="32706"/>
                  </a:lnTo>
                  <a:lnTo>
                    <a:pt x="207" y="38147"/>
                  </a:lnTo>
                  <a:lnTo>
                    <a:pt x="84" y="52980"/>
                  </a:lnTo>
                  <a:lnTo>
                    <a:pt x="0" y="65653"/>
                  </a:lnTo>
                  <a:lnTo>
                    <a:pt x="2702" y="73351"/>
                  </a:lnTo>
                  <a:lnTo>
                    <a:pt x="12381" y="85313"/>
                  </a:lnTo>
                  <a:lnTo>
                    <a:pt x="19285" y="89336"/>
                  </a:lnTo>
                  <a:lnTo>
                    <a:pt x="44410" y="89336"/>
                  </a:lnTo>
                  <a:lnTo>
                    <a:pt x="43964" y="88614"/>
                  </a:lnTo>
                  <a:lnTo>
                    <a:pt x="43835" y="88614"/>
                  </a:lnTo>
                  <a:lnTo>
                    <a:pt x="41887" y="88264"/>
                  </a:lnTo>
                  <a:lnTo>
                    <a:pt x="36074" y="87964"/>
                  </a:lnTo>
                  <a:lnTo>
                    <a:pt x="35285" y="87964"/>
                  </a:lnTo>
                  <a:lnTo>
                    <a:pt x="19571" y="87313"/>
                  </a:lnTo>
                  <a:lnTo>
                    <a:pt x="26360" y="87313"/>
                  </a:lnTo>
                  <a:lnTo>
                    <a:pt x="19767" y="86373"/>
                  </a:lnTo>
                  <a:lnTo>
                    <a:pt x="13798" y="82783"/>
                  </a:lnTo>
                  <a:lnTo>
                    <a:pt x="5163" y="71833"/>
                  </a:lnTo>
                  <a:lnTo>
                    <a:pt x="2762" y="64870"/>
                  </a:lnTo>
                  <a:lnTo>
                    <a:pt x="2849" y="52980"/>
                  </a:lnTo>
                  <a:lnTo>
                    <a:pt x="11178" y="11495"/>
                  </a:lnTo>
                  <a:lnTo>
                    <a:pt x="19843" y="5119"/>
                  </a:lnTo>
                  <a:lnTo>
                    <a:pt x="19654" y="5119"/>
                  </a:lnTo>
                  <a:lnTo>
                    <a:pt x="30134" y="2806"/>
                  </a:lnTo>
                  <a:lnTo>
                    <a:pt x="51768" y="2806"/>
                  </a:lnTo>
                  <a:lnTo>
                    <a:pt x="48068" y="1410"/>
                  </a:lnTo>
                  <a:lnTo>
                    <a:pt x="39256" y="0"/>
                  </a:lnTo>
                  <a:close/>
                </a:path>
                <a:path w="87629" h="92075">
                  <a:moveTo>
                    <a:pt x="64922" y="87313"/>
                  </a:moveTo>
                  <a:lnTo>
                    <a:pt x="26360" y="87313"/>
                  </a:lnTo>
                  <a:lnTo>
                    <a:pt x="28496" y="87964"/>
                  </a:lnTo>
                  <a:lnTo>
                    <a:pt x="63614" y="87964"/>
                  </a:lnTo>
                  <a:lnTo>
                    <a:pt x="64922" y="87313"/>
                  </a:lnTo>
                  <a:close/>
                </a:path>
                <a:path w="87629" h="92075">
                  <a:moveTo>
                    <a:pt x="51768" y="2806"/>
                  </a:moveTo>
                  <a:lnTo>
                    <a:pt x="44781" y="2806"/>
                  </a:lnTo>
                  <a:lnTo>
                    <a:pt x="51805" y="5119"/>
                  </a:lnTo>
                  <a:lnTo>
                    <a:pt x="64162" y="13672"/>
                  </a:lnTo>
                  <a:lnTo>
                    <a:pt x="68941" y="19250"/>
                  </a:lnTo>
                  <a:lnTo>
                    <a:pt x="72137" y="25393"/>
                  </a:lnTo>
                  <a:lnTo>
                    <a:pt x="75234" y="27490"/>
                  </a:lnTo>
                  <a:lnTo>
                    <a:pt x="78045" y="42150"/>
                  </a:lnTo>
                  <a:lnTo>
                    <a:pt x="80219" y="45078"/>
                  </a:lnTo>
                  <a:lnTo>
                    <a:pt x="84003" y="52980"/>
                  </a:lnTo>
                  <a:lnTo>
                    <a:pt x="64922" y="87313"/>
                  </a:lnTo>
                  <a:lnTo>
                    <a:pt x="68291" y="87313"/>
                  </a:lnTo>
                  <a:lnTo>
                    <a:pt x="68941" y="87052"/>
                  </a:lnTo>
                  <a:lnTo>
                    <a:pt x="75060" y="82485"/>
                  </a:lnTo>
                  <a:lnTo>
                    <a:pt x="79802" y="76451"/>
                  </a:lnTo>
                  <a:lnTo>
                    <a:pt x="83052" y="69075"/>
                  </a:lnTo>
                  <a:lnTo>
                    <a:pt x="84325" y="67099"/>
                  </a:lnTo>
                  <a:lnTo>
                    <a:pt x="85406" y="57522"/>
                  </a:lnTo>
                  <a:lnTo>
                    <a:pt x="86702" y="52980"/>
                  </a:lnTo>
                  <a:lnTo>
                    <a:pt x="87015" y="46282"/>
                  </a:lnTo>
                  <a:lnTo>
                    <a:pt x="69400" y="11853"/>
                  </a:lnTo>
                  <a:lnTo>
                    <a:pt x="58677" y="5413"/>
                  </a:lnTo>
                  <a:lnTo>
                    <a:pt x="51768" y="280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38" name="object 838"/>
            <p:cNvPicPr/>
            <p:nvPr/>
          </p:nvPicPr>
          <p:blipFill>
            <a:blip r:embed="rId396" cstate="print"/>
            <a:stretch>
              <a:fillRect/>
            </a:stretch>
          </p:blipFill>
          <p:spPr>
            <a:xfrm>
              <a:off x="5494403" y="4820232"/>
              <a:ext cx="85022" cy="81653"/>
            </a:xfrm>
            <a:prstGeom prst="rect">
              <a:avLst/>
            </a:prstGeom>
          </p:spPr>
        </p:pic>
        <p:sp>
          <p:nvSpPr>
            <p:cNvPr id="839" name="object 839"/>
            <p:cNvSpPr/>
            <p:nvPr/>
          </p:nvSpPr>
          <p:spPr>
            <a:xfrm>
              <a:off x="5492974" y="4818848"/>
              <a:ext cx="88265" cy="86360"/>
            </a:xfrm>
            <a:custGeom>
              <a:avLst/>
              <a:gdLst/>
              <a:ahLst/>
              <a:cxnLst/>
              <a:rect l="l" t="t" r="r" b="b"/>
              <a:pathLst>
                <a:path w="88264" h="86360">
                  <a:moveTo>
                    <a:pt x="51791" y="83422"/>
                  </a:moveTo>
                  <a:lnTo>
                    <a:pt x="21626" y="83422"/>
                  </a:lnTo>
                  <a:lnTo>
                    <a:pt x="25949" y="83723"/>
                  </a:lnTo>
                  <a:lnTo>
                    <a:pt x="26989" y="84048"/>
                  </a:lnTo>
                  <a:lnTo>
                    <a:pt x="35653" y="84048"/>
                  </a:lnTo>
                  <a:lnTo>
                    <a:pt x="40373" y="84518"/>
                  </a:lnTo>
                  <a:lnTo>
                    <a:pt x="43327" y="85036"/>
                  </a:lnTo>
                  <a:lnTo>
                    <a:pt x="48586" y="85711"/>
                  </a:lnTo>
                  <a:lnTo>
                    <a:pt x="54254" y="86012"/>
                  </a:lnTo>
                  <a:lnTo>
                    <a:pt x="59767" y="85216"/>
                  </a:lnTo>
                  <a:lnTo>
                    <a:pt x="65775" y="83723"/>
                  </a:lnTo>
                  <a:lnTo>
                    <a:pt x="54560" y="83723"/>
                  </a:lnTo>
                  <a:lnTo>
                    <a:pt x="51791" y="83422"/>
                  </a:lnTo>
                  <a:close/>
                </a:path>
                <a:path w="88264" h="86360">
                  <a:moveTo>
                    <a:pt x="48898" y="2806"/>
                  </a:moveTo>
                  <a:lnTo>
                    <a:pt x="40769" y="2806"/>
                  </a:lnTo>
                  <a:lnTo>
                    <a:pt x="47278" y="4613"/>
                  </a:lnTo>
                  <a:lnTo>
                    <a:pt x="59477" y="11250"/>
                  </a:lnTo>
                  <a:lnTo>
                    <a:pt x="64749" y="15504"/>
                  </a:lnTo>
                  <a:lnTo>
                    <a:pt x="69037" y="20382"/>
                  </a:lnTo>
                  <a:lnTo>
                    <a:pt x="73168" y="23177"/>
                  </a:lnTo>
                  <a:lnTo>
                    <a:pt x="76987" y="32597"/>
                  </a:lnTo>
                  <a:lnTo>
                    <a:pt x="79893" y="36501"/>
                  </a:lnTo>
                  <a:lnTo>
                    <a:pt x="82932" y="42712"/>
                  </a:lnTo>
                  <a:lnTo>
                    <a:pt x="84492" y="49080"/>
                  </a:lnTo>
                  <a:lnTo>
                    <a:pt x="84584" y="55579"/>
                  </a:lnTo>
                  <a:lnTo>
                    <a:pt x="83220" y="62184"/>
                  </a:lnTo>
                  <a:lnTo>
                    <a:pt x="50630" y="83723"/>
                  </a:lnTo>
                  <a:lnTo>
                    <a:pt x="65775" y="83723"/>
                  </a:lnTo>
                  <a:lnTo>
                    <a:pt x="66986" y="83422"/>
                  </a:lnTo>
                  <a:lnTo>
                    <a:pt x="67155" y="83422"/>
                  </a:lnTo>
                  <a:lnTo>
                    <a:pt x="73671" y="79895"/>
                  </a:lnTo>
                  <a:lnTo>
                    <a:pt x="78833" y="74924"/>
                  </a:lnTo>
                  <a:lnTo>
                    <a:pt x="82739" y="68484"/>
                  </a:lnTo>
                  <a:lnTo>
                    <a:pt x="84444" y="65869"/>
                  </a:lnTo>
                  <a:lnTo>
                    <a:pt x="85849" y="59100"/>
                  </a:lnTo>
                  <a:lnTo>
                    <a:pt x="87531" y="53197"/>
                  </a:lnTo>
                  <a:lnTo>
                    <a:pt x="87579" y="53028"/>
                  </a:lnTo>
                  <a:lnTo>
                    <a:pt x="87884" y="49080"/>
                  </a:lnTo>
                  <a:lnTo>
                    <a:pt x="87999" y="45909"/>
                  </a:lnTo>
                  <a:lnTo>
                    <a:pt x="88057" y="42712"/>
                  </a:lnTo>
                  <a:lnTo>
                    <a:pt x="88144" y="37898"/>
                  </a:lnTo>
                  <a:lnTo>
                    <a:pt x="85454" y="30321"/>
                  </a:lnTo>
                  <a:lnTo>
                    <a:pt x="80157" y="23417"/>
                  </a:lnTo>
                  <a:lnTo>
                    <a:pt x="69846" y="13470"/>
                  </a:lnTo>
                  <a:lnTo>
                    <a:pt x="57632" y="6143"/>
                  </a:lnTo>
                  <a:lnTo>
                    <a:pt x="48898" y="2806"/>
                  </a:lnTo>
                  <a:close/>
                </a:path>
                <a:path w="88264" h="86360">
                  <a:moveTo>
                    <a:pt x="36385" y="0"/>
                  </a:moveTo>
                  <a:lnTo>
                    <a:pt x="27904" y="0"/>
                  </a:lnTo>
                  <a:lnTo>
                    <a:pt x="17417" y="2318"/>
                  </a:lnTo>
                  <a:lnTo>
                    <a:pt x="109" y="45909"/>
                  </a:lnTo>
                  <a:lnTo>
                    <a:pt x="0" y="61027"/>
                  </a:lnTo>
                  <a:lnTo>
                    <a:pt x="2140" y="66991"/>
                  </a:lnTo>
                  <a:lnTo>
                    <a:pt x="2706" y="68484"/>
                  </a:lnTo>
                  <a:lnTo>
                    <a:pt x="11824" y="79213"/>
                  </a:lnTo>
                  <a:lnTo>
                    <a:pt x="12508" y="79895"/>
                  </a:lnTo>
                  <a:lnTo>
                    <a:pt x="19220" y="83422"/>
                  </a:lnTo>
                  <a:lnTo>
                    <a:pt x="51131" y="83422"/>
                  </a:lnTo>
                  <a:lnTo>
                    <a:pt x="45128" y="82555"/>
                  </a:lnTo>
                  <a:lnTo>
                    <a:pt x="43423" y="82555"/>
                  </a:lnTo>
                  <a:lnTo>
                    <a:pt x="42955" y="82181"/>
                  </a:lnTo>
                  <a:lnTo>
                    <a:pt x="40180" y="81699"/>
                  </a:lnTo>
                  <a:lnTo>
                    <a:pt x="35940" y="81325"/>
                  </a:lnTo>
                  <a:lnTo>
                    <a:pt x="36663" y="81325"/>
                  </a:lnTo>
                  <a:lnTo>
                    <a:pt x="26539" y="81097"/>
                  </a:lnTo>
                  <a:lnTo>
                    <a:pt x="25998" y="80940"/>
                  </a:lnTo>
                  <a:lnTo>
                    <a:pt x="19645" y="80446"/>
                  </a:lnTo>
                  <a:lnTo>
                    <a:pt x="13797" y="77315"/>
                  </a:lnTo>
                  <a:lnTo>
                    <a:pt x="5139" y="66991"/>
                  </a:lnTo>
                  <a:lnTo>
                    <a:pt x="2760" y="60304"/>
                  </a:lnTo>
                  <a:lnTo>
                    <a:pt x="2874" y="45909"/>
                  </a:lnTo>
                  <a:lnTo>
                    <a:pt x="18554" y="4872"/>
                  </a:lnTo>
                  <a:lnTo>
                    <a:pt x="27905" y="2806"/>
                  </a:lnTo>
                  <a:lnTo>
                    <a:pt x="48898" y="2806"/>
                  </a:lnTo>
                  <a:lnTo>
                    <a:pt x="45738" y="1599"/>
                  </a:lnTo>
                  <a:lnTo>
                    <a:pt x="3638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40" name="object 840"/>
            <p:cNvPicPr/>
            <p:nvPr/>
          </p:nvPicPr>
          <p:blipFill>
            <a:blip r:embed="rId397" cstate="print"/>
            <a:stretch>
              <a:fillRect/>
            </a:stretch>
          </p:blipFill>
          <p:spPr>
            <a:xfrm>
              <a:off x="5560030" y="4839905"/>
              <a:ext cx="85955" cy="77532"/>
            </a:xfrm>
            <a:prstGeom prst="rect">
              <a:avLst/>
            </a:prstGeom>
          </p:spPr>
        </p:pic>
        <p:sp>
          <p:nvSpPr>
            <p:cNvPr id="841" name="object 841"/>
            <p:cNvSpPr/>
            <p:nvPr/>
          </p:nvSpPr>
          <p:spPr>
            <a:xfrm>
              <a:off x="5558590" y="4838521"/>
              <a:ext cx="89535" cy="80645"/>
            </a:xfrm>
            <a:custGeom>
              <a:avLst/>
              <a:gdLst/>
              <a:ahLst/>
              <a:cxnLst/>
              <a:rect l="l" t="t" r="r" b="b"/>
              <a:pathLst>
                <a:path w="89535" h="80645">
                  <a:moveTo>
                    <a:pt x="33527" y="0"/>
                  </a:moveTo>
                  <a:lnTo>
                    <a:pt x="25713" y="0"/>
                  </a:lnTo>
                  <a:lnTo>
                    <a:pt x="16071" y="2131"/>
                  </a:lnTo>
                  <a:lnTo>
                    <a:pt x="118" y="40656"/>
                  </a:lnTo>
                  <a:lnTo>
                    <a:pt x="0" y="56401"/>
                  </a:lnTo>
                  <a:lnTo>
                    <a:pt x="2617" y="63484"/>
                  </a:lnTo>
                  <a:lnTo>
                    <a:pt x="12363" y="74380"/>
                  </a:lnTo>
                  <a:lnTo>
                    <a:pt x="12491" y="74380"/>
                  </a:lnTo>
                  <a:lnTo>
                    <a:pt x="18966" y="77398"/>
                  </a:lnTo>
                  <a:lnTo>
                    <a:pt x="35485" y="77398"/>
                  </a:lnTo>
                  <a:lnTo>
                    <a:pt x="52537" y="80410"/>
                  </a:lnTo>
                  <a:lnTo>
                    <a:pt x="57989" y="80410"/>
                  </a:lnTo>
                  <a:lnTo>
                    <a:pt x="68386" y="78909"/>
                  </a:lnTo>
                  <a:lnTo>
                    <a:pt x="70732" y="77640"/>
                  </a:lnTo>
                  <a:lnTo>
                    <a:pt x="52777" y="77640"/>
                  </a:lnTo>
                  <a:lnTo>
                    <a:pt x="35725" y="74627"/>
                  </a:lnTo>
                  <a:lnTo>
                    <a:pt x="19768" y="74627"/>
                  </a:lnTo>
                  <a:lnTo>
                    <a:pt x="13809" y="71845"/>
                  </a:lnTo>
                  <a:lnTo>
                    <a:pt x="5138" y="62160"/>
                  </a:lnTo>
                  <a:lnTo>
                    <a:pt x="3017" y="56401"/>
                  </a:lnTo>
                  <a:lnTo>
                    <a:pt x="3002" y="27959"/>
                  </a:lnTo>
                  <a:lnTo>
                    <a:pt x="4866" y="18137"/>
                  </a:lnTo>
                  <a:lnTo>
                    <a:pt x="9844" y="10106"/>
                  </a:lnTo>
                  <a:lnTo>
                    <a:pt x="17198" y="4686"/>
                  </a:lnTo>
                  <a:lnTo>
                    <a:pt x="25863" y="2769"/>
                  </a:lnTo>
                  <a:lnTo>
                    <a:pt x="46028" y="2769"/>
                  </a:lnTo>
                  <a:lnTo>
                    <a:pt x="43437" y="1772"/>
                  </a:lnTo>
                  <a:lnTo>
                    <a:pt x="33527" y="0"/>
                  </a:lnTo>
                  <a:close/>
                </a:path>
                <a:path w="89535" h="80645">
                  <a:moveTo>
                    <a:pt x="46028" y="2769"/>
                  </a:moveTo>
                  <a:lnTo>
                    <a:pt x="33515" y="2769"/>
                  </a:lnTo>
                  <a:lnTo>
                    <a:pt x="42454" y="4420"/>
                  </a:lnTo>
                  <a:lnTo>
                    <a:pt x="55029" y="9212"/>
                  </a:lnTo>
                  <a:lnTo>
                    <a:pt x="85663" y="41162"/>
                  </a:lnTo>
                  <a:lnTo>
                    <a:pt x="86139" y="48246"/>
                  </a:lnTo>
                  <a:lnTo>
                    <a:pt x="84949" y="55304"/>
                  </a:lnTo>
                  <a:lnTo>
                    <a:pt x="79560" y="67241"/>
                  </a:lnTo>
                  <a:lnTo>
                    <a:pt x="72630" y="73980"/>
                  </a:lnTo>
                  <a:lnTo>
                    <a:pt x="65119" y="76965"/>
                  </a:lnTo>
                  <a:lnTo>
                    <a:pt x="57989" y="77640"/>
                  </a:lnTo>
                  <a:lnTo>
                    <a:pt x="70732" y="77640"/>
                  </a:lnTo>
                  <a:lnTo>
                    <a:pt x="76752" y="74380"/>
                  </a:lnTo>
                  <a:lnTo>
                    <a:pt x="83137" y="66779"/>
                  </a:lnTo>
                  <a:lnTo>
                    <a:pt x="87590" y="56064"/>
                  </a:lnTo>
                  <a:lnTo>
                    <a:pt x="88801" y="48944"/>
                  </a:lnTo>
                  <a:lnTo>
                    <a:pt x="88919" y="48246"/>
                  </a:lnTo>
                  <a:lnTo>
                    <a:pt x="56626" y="6851"/>
                  </a:lnTo>
                  <a:lnTo>
                    <a:pt x="46028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2" name="object 842"/>
            <p:cNvSpPr/>
            <p:nvPr/>
          </p:nvSpPr>
          <p:spPr>
            <a:xfrm>
              <a:off x="4856116" y="4817595"/>
              <a:ext cx="785495" cy="96520"/>
            </a:xfrm>
            <a:custGeom>
              <a:avLst/>
              <a:gdLst/>
              <a:ahLst/>
              <a:cxnLst/>
              <a:rect l="l" t="t" r="r" b="b"/>
              <a:pathLst>
                <a:path w="785495" h="96520">
                  <a:moveTo>
                    <a:pt x="455970" y="0"/>
                  </a:moveTo>
                  <a:lnTo>
                    <a:pt x="433712" y="15227"/>
                  </a:lnTo>
                  <a:lnTo>
                    <a:pt x="411255" y="18148"/>
                  </a:lnTo>
                  <a:lnTo>
                    <a:pt x="391605" y="13390"/>
                  </a:lnTo>
                  <a:lnTo>
                    <a:pt x="377770" y="5577"/>
                  </a:lnTo>
                  <a:lnTo>
                    <a:pt x="361858" y="12043"/>
                  </a:lnTo>
                  <a:lnTo>
                    <a:pt x="344600" y="11794"/>
                  </a:lnTo>
                  <a:lnTo>
                    <a:pt x="328835" y="7777"/>
                  </a:lnTo>
                  <a:lnTo>
                    <a:pt x="317402" y="2940"/>
                  </a:lnTo>
                  <a:lnTo>
                    <a:pt x="295237" y="25521"/>
                  </a:lnTo>
                  <a:lnTo>
                    <a:pt x="271283" y="31261"/>
                  </a:lnTo>
                  <a:lnTo>
                    <a:pt x="250363" y="28146"/>
                  </a:lnTo>
                  <a:lnTo>
                    <a:pt x="237304" y="24165"/>
                  </a:lnTo>
                  <a:lnTo>
                    <a:pt x="221559" y="42472"/>
                  </a:lnTo>
                  <a:lnTo>
                    <a:pt x="200330" y="54182"/>
                  </a:lnTo>
                  <a:lnTo>
                    <a:pt x="177825" y="59402"/>
                  </a:lnTo>
                  <a:lnTo>
                    <a:pt x="158250" y="58233"/>
                  </a:lnTo>
                  <a:lnTo>
                    <a:pt x="145731" y="71504"/>
                  </a:lnTo>
                  <a:lnTo>
                    <a:pt x="128473" y="79294"/>
                  </a:lnTo>
                  <a:lnTo>
                    <a:pt x="109151" y="80998"/>
                  </a:lnTo>
                  <a:lnTo>
                    <a:pt x="90437" y="76014"/>
                  </a:lnTo>
                  <a:lnTo>
                    <a:pt x="74543" y="80973"/>
                  </a:lnTo>
                  <a:lnTo>
                    <a:pt x="48101" y="83649"/>
                  </a:lnTo>
                  <a:lnTo>
                    <a:pt x="20217" y="83166"/>
                  </a:lnTo>
                  <a:lnTo>
                    <a:pt x="0" y="78652"/>
                  </a:lnTo>
                  <a:lnTo>
                    <a:pt x="2378" y="84072"/>
                  </a:lnTo>
                  <a:lnTo>
                    <a:pt x="22214" y="88970"/>
                  </a:lnTo>
                  <a:lnTo>
                    <a:pt x="49258" y="90283"/>
                  </a:lnTo>
                  <a:lnTo>
                    <a:pt x="74859" y="88433"/>
                  </a:lnTo>
                  <a:lnTo>
                    <a:pt x="90365" y="83844"/>
                  </a:lnTo>
                  <a:lnTo>
                    <a:pt x="109475" y="88300"/>
                  </a:lnTo>
                  <a:lnTo>
                    <a:pt x="129539" y="85350"/>
                  </a:lnTo>
                  <a:lnTo>
                    <a:pt x="147236" y="76156"/>
                  </a:lnTo>
                  <a:lnTo>
                    <a:pt x="159247" y="61883"/>
                  </a:lnTo>
                  <a:lnTo>
                    <a:pt x="179204" y="62468"/>
                  </a:lnTo>
                  <a:lnTo>
                    <a:pt x="202336" y="56287"/>
                  </a:lnTo>
                  <a:lnTo>
                    <a:pt x="223633" y="44424"/>
                  </a:lnTo>
                  <a:lnTo>
                    <a:pt x="238084" y="27960"/>
                  </a:lnTo>
                  <a:lnTo>
                    <a:pt x="260360" y="36745"/>
                  </a:lnTo>
                  <a:lnTo>
                    <a:pt x="282809" y="37025"/>
                  </a:lnTo>
                  <a:lnTo>
                    <a:pt x="302707" y="28478"/>
                  </a:lnTo>
                  <a:lnTo>
                    <a:pt x="317329" y="10782"/>
                  </a:lnTo>
                  <a:lnTo>
                    <a:pt x="328770" y="15620"/>
                  </a:lnTo>
                  <a:lnTo>
                    <a:pt x="344529" y="19631"/>
                  </a:lnTo>
                  <a:lnTo>
                    <a:pt x="361783" y="19877"/>
                  </a:lnTo>
                  <a:lnTo>
                    <a:pt x="377709" y="13420"/>
                  </a:lnTo>
                  <a:lnTo>
                    <a:pt x="391627" y="20273"/>
                  </a:lnTo>
                  <a:lnTo>
                    <a:pt x="410792" y="24861"/>
                  </a:lnTo>
                  <a:lnTo>
                    <a:pt x="432963" y="22333"/>
                  </a:lnTo>
                  <a:lnTo>
                    <a:pt x="455898" y="7842"/>
                  </a:lnTo>
                  <a:lnTo>
                    <a:pt x="466220" y="20634"/>
                  </a:lnTo>
                  <a:lnTo>
                    <a:pt x="483839" y="29462"/>
                  </a:lnTo>
                  <a:lnTo>
                    <a:pt x="504166" y="32666"/>
                  </a:lnTo>
                  <a:lnTo>
                    <a:pt x="522607" y="28586"/>
                  </a:lnTo>
                  <a:lnTo>
                    <a:pt x="532377" y="40427"/>
                  </a:lnTo>
                  <a:lnTo>
                    <a:pt x="548310" y="48837"/>
                  </a:lnTo>
                  <a:lnTo>
                    <a:pt x="566123" y="51636"/>
                  </a:lnTo>
                  <a:lnTo>
                    <a:pt x="581533" y="46644"/>
                  </a:lnTo>
                  <a:lnTo>
                    <a:pt x="591524" y="61314"/>
                  </a:lnTo>
                  <a:lnTo>
                    <a:pt x="608667" y="70324"/>
                  </a:lnTo>
                  <a:lnTo>
                    <a:pt x="626629" y="73517"/>
                  </a:lnTo>
                  <a:lnTo>
                    <a:pt x="639079" y="70737"/>
                  </a:lnTo>
                  <a:lnTo>
                    <a:pt x="657549" y="86652"/>
                  </a:lnTo>
                  <a:lnTo>
                    <a:pt x="676462" y="92432"/>
                  </a:lnTo>
                  <a:lnTo>
                    <a:pt x="694104" y="91451"/>
                  </a:lnTo>
                  <a:lnTo>
                    <a:pt x="708765" y="87085"/>
                  </a:lnTo>
                  <a:lnTo>
                    <a:pt x="724438" y="93188"/>
                  </a:lnTo>
                  <a:lnTo>
                    <a:pt x="746075" y="95907"/>
                  </a:lnTo>
                  <a:lnTo>
                    <a:pt x="767484" y="94567"/>
                  </a:lnTo>
                  <a:lnTo>
                    <a:pt x="782474" y="88494"/>
                  </a:lnTo>
                  <a:lnTo>
                    <a:pt x="784961" y="83097"/>
                  </a:lnTo>
                  <a:lnTo>
                    <a:pt x="768921" y="88510"/>
                  </a:lnTo>
                  <a:lnTo>
                    <a:pt x="745387" y="88715"/>
                  </a:lnTo>
                  <a:lnTo>
                    <a:pt x="722000" y="85684"/>
                  </a:lnTo>
                  <a:lnTo>
                    <a:pt x="706400" y="81386"/>
                  </a:lnTo>
                  <a:lnTo>
                    <a:pt x="691861" y="85577"/>
                  </a:lnTo>
                  <a:lnTo>
                    <a:pt x="674741" y="86293"/>
                  </a:lnTo>
                  <a:lnTo>
                    <a:pt x="656933" y="80581"/>
                  </a:lnTo>
                  <a:lnTo>
                    <a:pt x="640327" y="65486"/>
                  </a:lnTo>
                  <a:lnTo>
                    <a:pt x="628209" y="68891"/>
                  </a:lnTo>
                  <a:lnTo>
                    <a:pt x="610677" y="66750"/>
                  </a:lnTo>
                  <a:lnTo>
                    <a:pt x="593214" y="57960"/>
                  </a:lnTo>
                  <a:lnTo>
                    <a:pt x="581305" y="41415"/>
                  </a:lnTo>
                  <a:lnTo>
                    <a:pt x="566800" y="46737"/>
                  </a:lnTo>
                  <a:lnTo>
                    <a:pt x="549538" y="42222"/>
                  </a:lnTo>
                  <a:lnTo>
                    <a:pt x="533502" y="32138"/>
                  </a:lnTo>
                  <a:lnTo>
                    <a:pt x="522678" y="20756"/>
                  </a:lnTo>
                  <a:lnTo>
                    <a:pt x="504195" y="24982"/>
                  </a:lnTo>
                  <a:lnTo>
                    <a:pt x="483808" y="22028"/>
                  </a:lnTo>
                  <a:lnTo>
                    <a:pt x="466179" y="13250"/>
                  </a:lnTo>
                  <a:lnTo>
                    <a:pt x="455970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3" name="object 843"/>
            <p:cNvSpPr/>
            <p:nvPr/>
          </p:nvSpPr>
          <p:spPr>
            <a:xfrm>
              <a:off x="4858474" y="4744542"/>
              <a:ext cx="784860" cy="161290"/>
            </a:xfrm>
            <a:custGeom>
              <a:avLst/>
              <a:gdLst/>
              <a:ahLst/>
              <a:cxnLst/>
              <a:rect l="l" t="t" r="r" b="b"/>
              <a:pathLst>
                <a:path w="784860" h="161289">
                  <a:moveTo>
                    <a:pt x="783412" y="153200"/>
                  </a:moveTo>
                  <a:lnTo>
                    <a:pt x="783209" y="152323"/>
                  </a:lnTo>
                  <a:lnTo>
                    <a:pt x="766724" y="155575"/>
                  </a:lnTo>
                  <a:lnTo>
                    <a:pt x="742175" y="153720"/>
                  </a:lnTo>
                  <a:lnTo>
                    <a:pt x="717753" y="149377"/>
                  </a:lnTo>
                  <a:lnTo>
                    <a:pt x="701675" y="145161"/>
                  </a:lnTo>
                  <a:lnTo>
                    <a:pt x="687082" y="148437"/>
                  </a:lnTo>
                  <a:lnTo>
                    <a:pt x="670013" y="149009"/>
                  </a:lnTo>
                  <a:lnTo>
                    <a:pt x="652792" y="144322"/>
                  </a:lnTo>
                  <a:lnTo>
                    <a:pt x="637755" y="131775"/>
                  </a:lnTo>
                  <a:lnTo>
                    <a:pt x="625411" y="133946"/>
                  </a:lnTo>
                  <a:lnTo>
                    <a:pt x="607542" y="130975"/>
                  </a:lnTo>
                  <a:lnTo>
                    <a:pt x="590080" y="122008"/>
                  </a:lnTo>
                  <a:lnTo>
                    <a:pt x="579005" y="106222"/>
                  </a:lnTo>
                  <a:lnTo>
                    <a:pt x="564045" y="110197"/>
                  </a:lnTo>
                  <a:lnTo>
                    <a:pt x="546023" y="106222"/>
                  </a:lnTo>
                  <a:lnTo>
                    <a:pt x="529818" y="97269"/>
                  </a:lnTo>
                  <a:lnTo>
                    <a:pt x="520369" y="86334"/>
                  </a:lnTo>
                  <a:lnTo>
                    <a:pt x="502005" y="89242"/>
                  </a:lnTo>
                  <a:lnTo>
                    <a:pt x="481812" y="86042"/>
                  </a:lnTo>
                  <a:lnTo>
                    <a:pt x="464210" y="77876"/>
                  </a:lnTo>
                  <a:lnTo>
                    <a:pt x="453656" y="65836"/>
                  </a:lnTo>
                  <a:lnTo>
                    <a:pt x="431380" y="77889"/>
                  </a:lnTo>
                  <a:lnTo>
                    <a:pt x="408800" y="80632"/>
                  </a:lnTo>
                  <a:lnTo>
                    <a:pt x="389001" y="78028"/>
                  </a:lnTo>
                  <a:lnTo>
                    <a:pt x="375043" y="74066"/>
                  </a:lnTo>
                  <a:lnTo>
                    <a:pt x="359194" y="78435"/>
                  </a:lnTo>
                  <a:lnTo>
                    <a:pt x="342087" y="76949"/>
                  </a:lnTo>
                  <a:lnTo>
                    <a:pt x="326478" y="72580"/>
                  </a:lnTo>
                  <a:lnTo>
                    <a:pt x="315099" y="68262"/>
                  </a:lnTo>
                  <a:lnTo>
                    <a:pt x="292531" y="89065"/>
                  </a:lnTo>
                  <a:lnTo>
                    <a:pt x="268414" y="95783"/>
                  </a:lnTo>
                  <a:lnTo>
                    <a:pt x="247484" y="94678"/>
                  </a:lnTo>
                  <a:lnTo>
                    <a:pt x="234454" y="92011"/>
                  </a:lnTo>
                  <a:lnTo>
                    <a:pt x="216865" y="109220"/>
                  </a:lnTo>
                  <a:lnTo>
                    <a:pt x="196037" y="119087"/>
                  </a:lnTo>
                  <a:lnTo>
                    <a:pt x="174802" y="122770"/>
                  </a:lnTo>
                  <a:lnTo>
                    <a:pt x="155956" y="121500"/>
                  </a:lnTo>
                  <a:lnTo>
                    <a:pt x="140728" y="134493"/>
                  </a:lnTo>
                  <a:lnTo>
                    <a:pt x="123774" y="141566"/>
                  </a:lnTo>
                  <a:lnTo>
                    <a:pt x="105968" y="143002"/>
                  </a:lnTo>
                  <a:lnTo>
                    <a:pt x="88163" y="139014"/>
                  </a:lnTo>
                  <a:lnTo>
                    <a:pt x="72631" y="143941"/>
                  </a:lnTo>
                  <a:lnTo>
                    <a:pt x="46977" y="148437"/>
                  </a:lnTo>
                  <a:lnTo>
                    <a:pt x="19875" y="150507"/>
                  </a:lnTo>
                  <a:lnTo>
                    <a:pt x="0" y="148120"/>
                  </a:lnTo>
                  <a:lnTo>
                    <a:pt x="19862" y="151447"/>
                  </a:lnTo>
                  <a:lnTo>
                    <a:pt x="46951" y="151460"/>
                  </a:lnTo>
                  <a:lnTo>
                    <a:pt x="72593" y="149034"/>
                  </a:lnTo>
                  <a:lnTo>
                    <a:pt x="88112" y="145046"/>
                  </a:lnTo>
                  <a:lnTo>
                    <a:pt x="107022" y="148615"/>
                  </a:lnTo>
                  <a:lnTo>
                    <a:pt x="126669" y="146481"/>
                  </a:lnTo>
                  <a:lnTo>
                    <a:pt x="143979" y="139255"/>
                  </a:lnTo>
                  <a:lnTo>
                    <a:pt x="155917" y="127533"/>
                  </a:lnTo>
                  <a:lnTo>
                    <a:pt x="175221" y="128308"/>
                  </a:lnTo>
                  <a:lnTo>
                    <a:pt x="197218" y="123774"/>
                  </a:lnTo>
                  <a:lnTo>
                    <a:pt x="218186" y="113753"/>
                  </a:lnTo>
                  <a:lnTo>
                    <a:pt x="234403" y="98056"/>
                  </a:lnTo>
                  <a:lnTo>
                    <a:pt x="248551" y="99834"/>
                  </a:lnTo>
                  <a:lnTo>
                    <a:pt x="271322" y="99479"/>
                  </a:lnTo>
                  <a:lnTo>
                    <a:pt x="295795" y="92468"/>
                  </a:lnTo>
                  <a:lnTo>
                    <a:pt x="315036" y="74295"/>
                  </a:lnTo>
                  <a:lnTo>
                    <a:pt x="326491" y="78282"/>
                  </a:lnTo>
                  <a:lnTo>
                    <a:pt x="342252" y="81927"/>
                  </a:lnTo>
                  <a:lnTo>
                    <a:pt x="359498" y="82677"/>
                  </a:lnTo>
                  <a:lnTo>
                    <a:pt x="375412" y="77965"/>
                  </a:lnTo>
                  <a:lnTo>
                    <a:pt x="389077" y="82092"/>
                  </a:lnTo>
                  <a:lnTo>
                    <a:pt x="408368" y="85140"/>
                  </a:lnTo>
                  <a:lnTo>
                    <a:pt x="430733" y="83083"/>
                  </a:lnTo>
                  <a:lnTo>
                    <a:pt x="453631" y="71894"/>
                  </a:lnTo>
                  <a:lnTo>
                    <a:pt x="464070" y="82727"/>
                  </a:lnTo>
                  <a:lnTo>
                    <a:pt x="481685" y="91033"/>
                  </a:lnTo>
                  <a:lnTo>
                    <a:pt x="501942" y="94894"/>
                  </a:lnTo>
                  <a:lnTo>
                    <a:pt x="520344" y="92379"/>
                  </a:lnTo>
                  <a:lnTo>
                    <a:pt x="530491" y="102260"/>
                  </a:lnTo>
                  <a:lnTo>
                    <a:pt x="546608" y="111328"/>
                  </a:lnTo>
                  <a:lnTo>
                    <a:pt x="564248" y="115887"/>
                  </a:lnTo>
                  <a:lnTo>
                    <a:pt x="578967" y="112255"/>
                  </a:lnTo>
                  <a:lnTo>
                    <a:pt x="590372" y="127774"/>
                  </a:lnTo>
                  <a:lnTo>
                    <a:pt x="607796" y="136766"/>
                  </a:lnTo>
                  <a:lnTo>
                    <a:pt x="625475" y="139890"/>
                  </a:lnTo>
                  <a:lnTo>
                    <a:pt x="637692" y="137807"/>
                  </a:lnTo>
                  <a:lnTo>
                    <a:pt x="653986" y="149987"/>
                  </a:lnTo>
                  <a:lnTo>
                    <a:pt x="671068" y="154724"/>
                  </a:lnTo>
                  <a:lnTo>
                    <a:pt x="687451" y="154355"/>
                  </a:lnTo>
                  <a:lnTo>
                    <a:pt x="701624" y="151193"/>
                  </a:lnTo>
                  <a:lnTo>
                    <a:pt x="718820" y="157162"/>
                  </a:lnTo>
                  <a:lnTo>
                    <a:pt x="742861" y="160909"/>
                  </a:lnTo>
                  <a:lnTo>
                    <a:pt x="766724" y="160299"/>
                  </a:lnTo>
                  <a:lnTo>
                    <a:pt x="783412" y="153200"/>
                  </a:lnTo>
                  <a:close/>
                </a:path>
                <a:path w="784860" h="161289">
                  <a:moveTo>
                    <a:pt x="784453" y="130835"/>
                  </a:moveTo>
                  <a:lnTo>
                    <a:pt x="784237" y="130441"/>
                  </a:lnTo>
                  <a:lnTo>
                    <a:pt x="772198" y="119964"/>
                  </a:lnTo>
                  <a:lnTo>
                    <a:pt x="753021" y="107797"/>
                  </a:lnTo>
                  <a:lnTo>
                    <a:pt x="729411" y="100799"/>
                  </a:lnTo>
                  <a:lnTo>
                    <a:pt x="704037" y="105841"/>
                  </a:lnTo>
                  <a:lnTo>
                    <a:pt x="696747" y="96850"/>
                  </a:lnTo>
                  <a:lnTo>
                    <a:pt x="687031" y="90779"/>
                  </a:lnTo>
                  <a:lnTo>
                    <a:pt x="672426" y="87960"/>
                  </a:lnTo>
                  <a:lnTo>
                    <a:pt x="650468" y="88696"/>
                  </a:lnTo>
                  <a:lnTo>
                    <a:pt x="643420" y="78079"/>
                  </a:lnTo>
                  <a:lnTo>
                    <a:pt x="632587" y="69049"/>
                  </a:lnTo>
                  <a:lnTo>
                    <a:pt x="616077" y="64122"/>
                  </a:lnTo>
                  <a:lnTo>
                    <a:pt x="591997" y="65824"/>
                  </a:lnTo>
                  <a:lnTo>
                    <a:pt x="583590" y="51041"/>
                  </a:lnTo>
                  <a:lnTo>
                    <a:pt x="571639" y="40043"/>
                  </a:lnTo>
                  <a:lnTo>
                    <a:pt x="553567" y="36068"/>
                  </a:lnTo>
                  <a:lnTo>
                    <a:pt x="526783" y="42341"/>
                  </a:lnTo>
                  <a:lnTo>
                    <a:pt x="514731" y="23431"/>
                  </a:lnTo>
                  <a:lnTo>
                    <a:pt x="494372" y="14960"/>
                  </a:lnTo>
                  <a:lnTo>
                    <a:pt x="471830" y="18681"/>
                  </a:lnTo>
                  <a:lnTo>
                    <a:pt x="453224" y="36385"/>
                  </a:lnTo>
                  <a:lnTo>
                    <a:pt x="453174" y="29044"/>
                  </a:lnTo>
                  <a:lnTo>
                    <a:pt x="440347" y="10845"/>
                  </a:lnTo>
                  <a:lnTo>
                    <a:pt x="415061" y="0"/>
                  </a:lnTo>
                  <a:lnTo>
                    <a:pt x="377659" y="14706"/>
                  </a:lnTo>
                  <a:lnTo>
                    <a:pt x="360260" y="9715"/>
                  </a:lnTo>
                  <a:lnTo>
                    <a:pt x="339890" y="12725"/>
                  </a:lnTo>
                  <a:lnTo>
                    <a:pt x="321779" y="25184"/>
                  </a:lnTo>
                  <a:lnTo>
                    <a:pt x="311200" y="48514"/>
                  </a:lnTo>
                  <a:lnTo>
                    <a:pt x="294195" y="40093"/>
                  </a:lnTo>
                  <a:lnTo>
                    <a:pt x="270256" y="36868"/>
                  </a:lnTo>
                  <a:lnTo>
                    <a:pt x="246557" y="47815"/>
                  </a:lnTo>
                  <a:lnTo>
                    <a:pt x="230327" y="81927"/>
                  </a:lnTo>
                  <a:lnTo>
                    <a:pt x="212356" y="77089"/>
                  </a:lnTo>
                  <a:lnTo>
                    <a:pt x="189369" y="79768"/>
                  </a:lnTo>
                  <a:lnTo>
                    <a:pt x="166979" y="89992"/>
                  </a:lnTo>
                  <a:lnTo>
                    <a:pt x="150799" y="107823"/>
                  </a:lnTo>
                  <a:lnTo>
                    <a:pt x="131572" y="103581"/>
                  </a:lnTo>
                  <a:lnTo>
                    <a:pt x="111620" y="106197"/>
                  </a:lnTo>
                  <a:lnTo>
                    <a:pt x="94919" y="114071"/>
                  </a:lnTo>
                  <a:lnTo>
                    <a:pt x="85509" y="125615"/>
                  </a:lnTo>
                  <a:lnTo>
                    <a:pt x="68580" y="119722"/>
                  </a:lnTo>
                  <a:lnTo>
                    <a:pt x="47040" y="121843"/>
                  </a:lnTo>
                  <a:lnTo>
                    <a:pt x="24726" y="129590"/>
                  </a:lnTo>
                  <a:lnTo>
                    <a:pt x="5549" y="140563"/>
                  </a:lnTo>
                  <a:lnTo>
                    <a:pt x="22072" y="133426"/>
                  </a:lnTo>
                  <a:lnTo>
                    <a:pt x="42976" y="125818"/>
                  </a:lnTo>
                  <a:lnTo>
                    <a:pt x="65519" y="123304"/>
                  </a:lnTo>
                  <a:lnTo>
                    <a:pt x="86944" y="131406"/>
                  </a:lnTo>
                  <a:lnTo>
                    <a:pt x="98069" y="117792"/>
                  </a:lnTo>
                  <a:lnTo>
                    <a:pt x="118122" y="110769"/>
                  </a:lnTo>
                  <a:lnTo>
                    <a:pt x="139052" y="109512"/>
                  </a:lnTo>
                  <a:lnTo>
                    <a:pt x="152806" y="113233"/>
                  </a:lnTo>
                  <a:lnTo>
                    <a:pt x="168833" y="92773"/>
                  </a:lnTo>
                  <a:lnTo>
                    <a:pt x="188658" y="81153"/>
                  </a:lnTo>
                  <a:lnTo>
                    <a:pt x="210350" y="78867"/>
                  </a:lnTo>
                  <a:lnTo>
                    <a:pt x="231978" y="86410"/>
                  </a:lnTo>
                  <a:lnTo>
                    <a:pt x="249364" y="50571"/>
                  </a:lnTo>
                  <a:lnTo>
                    <a:pt x="273786" y="40246"/>
                  </a:lnTo>
                  <a:lnTo>
                    <a:pt x="297510" y="45072"/>
                  </a:lnTo>
                  <a:lnTo>
                    <a:pt x="312788" y="54724"/>
                  </a:lnTo>
                  <a:lnTo>
                    <a:pt x="323989" y="30645"/>
                  </a:lnTo>
                  <a:lnTo>
                    <a:pt x="341096" y="17818"/>
                  </a:lnTo>
                  <a:lnTo>
                    <a:pt x="360032" y="14693"/>
                  </a:lnTo>
                  <a:lnTo>
                    <a:pt x="376707" y="19685"/>
                  </a:lnTo>
                  <a:lnTo>
                    <a:pt x="400659" y="9613"/>
                  </a:lnTo>
                  <a:lnTo>
                    <a:pt x="420395" y="9525"/>
                  </a:lnTo>
                  <a:lnTo>
                    <a:pt x="437769" y="19723"/>
                  </a:lnTo>
                  <a:lnTo>
                    <a:pt x="454685" y="40525"/>
                  </a:lnTo>
                  <a:lnTo>
                    <a:pt x="471093" y="27190"/>
                  </a:lnTo>
                  <a:lnTo>
                    <a:pt x="491070" y="22225"/>
                  </a:lnTo>
                  <a:lnTo>
                    <a:pt x="510971" y="27559"/>
                  </a:lnTo>
                  <a:lnTo>
                    <a:pt x="527151" y="45135"/>
                  </a:lnTo>
                  <a:lnTo>
                    <a:pt x="554316" y="38722"/>
                  </a:lnTo>
                  <a:lnTo>
                    <a:pt x="571449" y="44094"/>
                  </a:lnTo>
                  <a:lnTo>
                    <a:pt x="581901" y="56299"/>
                  </a:lnTo>
                  <a:lnTo>
                    <a:pt x="588987" y="70383"/>
                  </a:lnTo>
                  <a:lnTo>
                    <a:pt x="612902" y="66662"/>
                  </a:lnTo>
                  <a:lnTo>
                    <a:pt x="629043" y="72466"/>
                  </a:lnTo>
                  <a:lnTo>
                    <a:pt x="639406" y="83083"/>
                  </a:lnTo>
                  <a:lnTo>
                    <a:pt x="645985" y="93764"/>
                  </a:lnTo>
                  <a:lnTo>
                    <a:pt x="665734" y="91567"/>
                  </a:lnTo>
                  <a:lnTo>
                    <a:pt x="680339" y="93040"/>
                  </a:lnTo>
                  <a:lnTo>
                    <a:pt x="692150" y="98767"/>
                  </a:lnTo>
                  <a:lnTo>
                    <a:pt x="703554" y="109372"/>
                  </a:lnTo>
                  <a:lnTo>
                    <a:pt x="724814" y="104914"/>
                  </a:lnTo>
                  <a:lnTo>
                    <a:pt x="748461" y="110883"/>
                  </a:lnTo>
                  <a:lnTo>
                    <a:pt x="769874" y="121462"/>
                  </a:lnTo>
                  <a:lnTo>
                    <a:pt x="784453" y="130835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4" name="object 844"/>
            <p:cNvSpPr/>
            <p:nvPr/>
          </p:nvSpPr>
          <p:spPr>
            <a:xfrm>
              <a:off x="4891925" y="4777371"/>
              <a:ext cx="718820" cy="122555"/>
            </a:xfrm>
            <a:custGeom>
              <a:avLst/>
              <a:gdLst/>
              <a:ahLst/>
              <a:cxnLst/>
              <a:rect l="l" t="t" r="r" b="b"/>
              <a:pathLst>
                <a:path w="718820" h="122554">
                  <a:moveTo>
                    <a:pt x="8369" y="107010"/>
                  </a:moveTo>
                  <a:lnTo>
                    <a:pt x="4445" y="104000"/>
                  </a:lnTo>
                  <a:lnTo>
                    <a:pt x="177" y="105473"/>
                  </a:lnTo>
                  <a:lnTo>
                    <a:pt x="0" y="109728"/>
                  </a:lnTo>
                  <a:lnTo>
                    <a:pt x="2082" y="115684"/>
                  </a:lnTo>
                  <a:lnTo>
                    <a:pt x="4597" y="122275"/>
                  </a:lnTo>
                  <a:lnTo>
                    <a:pt x="5867" y="119468"/>
                  </a:lnTo>
                  <a:lnTo>
                    <a:pt x="7988" y="113271"/>
                  </a:lnTo>
                  <a:lnTo>
                    <a:pt x="8369" y="107010"/>
                  </a:lnTo>
                  <a:close/>
                </a:path>
                <a:path w="718820" h="122554">
                  <a:moveTo>
                    <a:pt x="84353" y="98666"/>
                  </a:moveTo>
                  <a:lnTo>
                    <a:pt x="80429" y="95656"/>
                  </a:lnTo>
                  <a:lnTo>
                    <a:pt x="76149" y="97129"/>
                  </a:lnTo>
                  <a:lnTo>
                    <a:pt x="75958" y="101384"/>
                  </a:lnTo>
                  <a:lnTo>
                    <a:pt x="78054" y="107353"/>
                  </a:lnTo>
                  <a:lnTo>
                    <a:pt x="80568" y="113944"/>
                  </a:lnTo>
                  <a:lnTo>
                    <a:pt x="81851" y="111137"/>
                  </a:lnTo>
                  <a:lnTo>
                    <a:pt x="83972" y="104940"/>
                  </a:lnTo>
                  <a:lnTo>
                    <a:pt x="84353" y="98666"/>
                  </a:lnTo>
                  <a:close/>
                </a:path>
                <a:path w="718820" h="122554">
                  <a:moveTo>
                    <a:pt x="162052" y="68148"/>
                  </a:moveTo>
                  <a:lnTo>
                    <a:pt x="158127" y="65138"/>
                  </a:lnTo>
                  <a:lnTo>
                    <a:pt x="153847" y="66611"/>
                  </a:lnTo>
                  <a:lnTo>
                    <a:pt x="153670" y="70866"/>
                  </a:lnTo>
                  <a:lnTo>
                    <a:pt x="155765" y="76822"/>
                  </a:lnTo>
                  <a:lnTo>
                    <a:pt x="158280" y="83400"/>
                  </a:lnTo>
                  <a:lnTo>
                    <a:pt x="159562" y="80606"/>
                  </a:lnTo>
                  <a:lnTo>
                    <a:pt x="161671" y="74409"/>
                  </a:lnTo>
                  <a:lnTo>
                    <a:pt x="162052" y="68148"/>
                  </a:lnTo>
                  <a:close/>
                </a:path>
                <a:path w="718820" h="122554">
                  <a:moveTo>
                    <a:pt x="243433" y="32715"/>
                  </a:moveTo>
                  <a:lnTo>
                    <a:pt x="239509" y="29692"/>
                  </a:lnTo>
                  <a:lnTo>
                    <a:pt x="235229" y="31178"/>
                  </a:lnTo>
                  <a:lnTo>
                    <a:pt x="235051" y="35433"/>
                  </a:lnTo>
                  <a:lnTo>
                    <a:pt x="237134" y="41389"/>
                  </a:lnTo>
                  <a:lnTo>
                    <a:pt x="239649" y="47993"/>
                  </a:lnTo>
                  <a:lnTo>
                    <a:pt x="240931" y="45186"/>
                  </a:lnTo>
                  <a:lnTo>
                    <a:pt x="243052" y="38989"/>
                  </a:lnTo>
                  <a:lnTo>
                    <a:pt x="243433" y="32715"/>
                  </a:lnTo>
                  <a:close/>
                </a:path>
                <a:path w="718820" h="122554">
                  <a:moveTo>
                    <a:pt x="319963" y="6426"/>
                  </a:moveTo>
                  <a:lnTo>
                    <a:pt x="314833" y="2476"/>
                  </a:lnTo>
                  <a:lnTo>
                    <a:pt x="309206" y="4406"/>
                  </a:lnTo>
                  <a:lnTo>
                    <a:pt x="308965" y="9982"/>
                  </a:lnTo>
                  <a:lnTo>
                    <a:pt x="311696" y="17792"/>
                  </a:lnTo>
                  <a:lnTo>
                    <a:pt x="314985" y="26428"/>
                  </a:lnTo>
                  <a:lnTo>
                    <a:pt x="316661" y="22745"/>
                  </a:lnTo>
                  <a:lnTo>
                    <a:pt x="319443" y="14630"/>
                  </a:lnTo>
                  <a:lnTo>
                    <a:pt x="319963" y="6426"/>
                  </a:lnTo>
                  <a:close/>
                </a:path>
                <a:path w="718820" h="122554">
                  <a:moveTo>
                    <a:pt x="384987" y="4648"/>
                  </a:moveTo>
                  <a:lnTo>
                    <a:pt x="378904" y="0"/>
                  </a:lnTo>
                  <a:lnTo>
                    <a:pt x="372287" y="2286"/>
                  </a:lnTo>
                  <a:lnTo>
                    <a:pt x="372008" y="8864"/>
                  </a:lnTo>
                  <a:lnTo>
                    <a:pt x="375246" y="18072"/>
                  </a:lnTo>
                  <a:lnTo>
                    <a:pt x="379133" y="28257"/>
                  </a:lnTo>
                  <a:lnTo>
                    <a:pt x="381114" y="23914"/>
                  </a:lnTo>
                  <a:lnTo>
                    <a:pt x="384390" y="14338"/>
                  </a:lnTo>
                  <a:lnTo>
                    <a:pt x="384987" y="4648"/>
                  </a:lnTo>
                  <a:close/>
                </a:path>
                <a:path w="718820" h="122554">
                  <a:moveTo>
                    <a:pt x="461645" y="14744"/>
                  </a:moveTo>
                  <a:lnTo>
                    <a:pt x="456323" y="10668"/>
                  </a:lnTo>
                  <a:lnTo>
                    <a:pt x="450532" y="12674"/>
                  </a:lnTo>
                  <a:lnTo>
                    <a:pt x="450278" y="18427"/>
                  </a:lnTo>
                  <a:lnTo>
                    <a:pt x="453097" y="26504"/>
                  </a:lnTo>
                  <a:lnTo>
                    <a:pt x="456501" y="35433"/>
                  </a:lnTo>
                  <a:lnTo>
                    <a:pt x="458241" y="31635"/>
                  </a:lnTo>
                  <a:lnTo>
                    <a:pt x="461111" y="23241"/>
                  </a:lnTo>
                  <a:lnTo>
                    <a:pt x="461645" y="14744"/>
                  </a:lnTo>
                  <a:close/>
                </a:path>
                <a:path w="718820" h="122554">
                  <a:moveTo>
                    <a:pt x="526199" y="36220"/>
                  </a:moveTo>
                  <a:lnTo>
                    <a:pt x="521385" y="32537"/>
                  </a:lnTo>
                  <a:lnTo>
                    <a:pt x="516140" y="34353"/>
                  </a:lnTo>
                  <a:lnTo>
                    <a:pt x="515924" y="39547"/>
                  </a:lnTo>
                  <a:lnTo>
                    <a:pt x="518477" y="46837"/>
                  </a:lnTo>
                  <a:lnTo>
                    <a:pt x="521550" y="54914"/>
                  </a:lnTo>
                  <a:lnTo>
                    <a:pt x="523113" y="51485"/>
                  </a:lnTo>
                  <a:lnTo>
                    <a:pt x="525716" y="43891"/>
                  </a:lnTo>
                  <a:lnTo>
                    <a:pt x="526199" y="36220"/>
                  </a:lnTo>
                  <a:close/>
                </a:path>
                <a:path w="718820" h="122554">
                  <a:moveTo>
                    <a:pt x="586384" y="64960"/>
                  </a:moveTo>
                  <a:lnTo>
                    <a:pt x="581952" y="61556"/>
                  </a:lnTo>
                  <a:lnTo>
                    <a:pt x="577100" y="63220"/>
                  </a:lnTo>
                  <a:lnTo>
                    <a:pt x="576897" y="68033"/>
                  </a:lnTo>
                  <a:lnTo>
                    <a:pt x="579259" y="74790"/>
                  </a:lnTo>
                  <a:lnTo>
                    <a:pt x="582104" y="82257"/>
                  </a:lnTo>
                  <a:lnTo>
                    <a:pt x="583552" y="79082"/>
                  </a:lnTo>
                  <a:lnTo>
                    <a:pt x="585952" y="72059"/>
                  </a:lnTo>
                  <a:lnTo>
                    <a:pt x="586384" y="64960"/>
                  </a:lnTo>
                  <a:close/>
                </a:path>
                <a:path w="718820" h="122554">
                  <a:moveTo>
                    <a:pt x="647268" y="87744"/>
                  </a:moveTo>
                  <a:lnTo>
                    <a:pt x="643305" y="84709"/>
                  </a:lnTo>
                  <a:lnTo>
                    <a:pt x="638975" y="86194"/>
                  </a:lnTo>
                  <a:lnTo>
                    <a:pt x="638797" y="90487"/>
                  </a:lnTo>
                  <a:lnTo>
                    <a:pt x="640905" y="96520"/>
                  </a:lnTo>
                  <a:lnTo>
                    <a:pt x="643445" y="103174"/>
                  </a:lnTo>
                  <a:lnTo>
                    <a:pt x="644740" y="100342"/>
                  </a:lnTo>
                  <a:lnTo>
                    <a:pt x="646874" y="94068"/>
                  </a:lnTo>
                  <a:lnTo>
                    <a:pt x="647268" y="87744"/>
                  </a:lnTo>
                  <a:close/>
                </a:path>
                <a:path w="718820" h="122554">
                  <a:moveTo>
                    <a:pt x="718566" y="95643"/>
                  </a:moveTo>
                  <a:lnTo>
                    <a:pt x="701446" y="94983"/>
                  </a:lnTo>
                  <a:lnTo>
                    <a:pt x="707542" y="104140"/>
                  </a:lnTo>
                  <a:lnTo>
                    <a:pt x="710158" y="112204"/>
                  </a:lnTo>
                  <a:lnTo>
                    <a:pt x="718566" y="95643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5" name="object 845"/>
            <p:cNvSpPr/>
            <p:nvPr/>
          </p:nvSpPr>
          <p:spPr>
            <a:xfrm>
              <a:off x="4765571" y="4931918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846" name="object 846"/>
          <p:cNvGrpSpPr/>
          <p:nvPr/>
        </p:nvGrpSpPr>
        <p:grpSpPr>
          <a:xfrm>
            <a:off x="5334000" y="4642479"/>
            <a:ext cx="1531276" cy="183460"/>
            <a:chOff x="4765571" y="5064545"/>
            <a:chExt cx="1012825" cy="153670"/>
          </a:xfrm>
        </p:grpSpPr>
        <p:sp>
          <p:nvSpPr>
            <p:cNvPr id="847" name="object 847"/>
            <p:cNvSpPr/>
            <p:nvPr/>
          </p:nvSpPr>
          <p:spPr>
            <a:xfrm>
              <a:off x="4893704" y="5197870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68" y="4493"/>
                  </a:lnTo>
                  <a:lnTo>
                    <a:pt x="1644" y="14660"/>
                  </a:lnTo>
                  <a:lnTo>
                    <a:pt x="10566" y="14768"/>
                  </a:lnTo>
                  <a:lnTo>
                    <a:pt x="12980" y="2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8" name="object 848"/>
            <p:cNvSpPr/>
            <p:nvPr/>
          </p:nvSpPr>
          <p:spPr>
            <a:xfrm>
              <a:off x="4892239" y="519750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2918" y="0"/>
                  </a:moveTo>
                  <a:lnTo>
                    <a:pt x="0" y="711"/>
                  </a:lnTo>
                  <a:lnTo>
                    <a:pt x="215" y="1602"/>
                  </a:lnTo>
                  <a:lnTo>
                    <a:pt x="2770" y="16576"/>
                  </a:lnTo>
                  <a:lnTo>
                    <a:pt x="12896" y="16576"/>
                  </a:lnTo>
                  <a:lnTo>
                    <a:pt x="13500" y="13564"/>
                  </a:lnTo>
                  <a:lnTo>
                    <a:pt x="5300" y="13564"/>
                  </a:lnTo>
                  <a:lnTo>
                    <a:pt x="3254" y="1602"/>
                  </a:lnTo>
                  <a:lnTo>
                    <a:pt x="3145" y="963"/>
                  </a:lnTo>
                  <a:lnTo>
                    <a:pt x="3086" y="711"/>
                  </a:lnTo>
                  <a:lnTo>
                    <a:pt x="3003" y="361"/>
                  </a:lnTo>
                  <a:lnTo>
                    <a:pt x="2918" y="0"/>
                  </a:lnTo>
                  <a:close/>
                </a:path>
                <a:path w="17145" h="17145">
                  <a:moveTo>
                    <a:pt x="12957" y="361"/>
                  </a:moveTo>
                  <a:lnTo>
                    <a:pt x="11925" y="6601"/>
                  </a:lnTo>
                  <a:lnTo>
                    <a:pt x="9414" y="13564"/>
                  </a:lnTo>
                  <a:lnTo>
                    <a:pt x="13500" y="13564"/>
                  </a:lnTo>
                  <a:lnTo>
                    <a:pt x="15311" y="4542"/>
                  </a:lnTo>
                  <a:lnTo>
                    <a:pt x="15799" y="1602"/>
                  </a:lnTo>
                  <a:lnTo>
                    <a:pt x="15905" y="963"/>
                  </a:lnTo>
                  <a:lnTo>
                    <a:pt x="16571" y="963"/>
                  </a:lnTo>
                  <a:lnTo>
                    <a:pt x="12957" y="36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49" name="object 849"/>
            <p:cNvSpPr/>
            <p:nvPr/>
          </p:nvSpPr>
          <p:spPr>
            <a:xfrm>
              <a:off x="5114279" y="519690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1" y="14744"/>
                  </a:lnTo>
                  <a:lnTo>
                    <a:pt x="9883" y="14841"/>
                  </a:lnTo>
                  <a:lnTo>
                    <a:pt x="12284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0" name="object 850"/>
            <p:cNvSpPr/>
            <p:nvPr/>
          </p:nvSpPr>
          <p:spPr>
            <a:xfrm>
              <a:off x="5112826" y="519655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87"/>
                  </a:lnTo>
                  <a:lnTo>
                    <a:pt x="240" y="1758"/>
                  </a:lnTo>
                  <a:lnTo>
                    <a:pt x="2185" y="16600"/>
                  </a:lnTo>
                  <a:lnTo>
                    <a:pt x="6893" y="16648"/>
                  </a:lnTo>
                  <a:lnTo>
                    <a:pt x="12200" y="16648"/>
                  </a:lnTo>
                  <a:lnTo>
                    <a:pt x="14602" y="4613"/>
                  </a:lnTo>
                  <a:lnTo>
                    <a:pt x="15215" y="927"/>
                  </a:lnTo>
                  <a:lnTo>
                    <a:pt x="12249" y="434"/>
                  </a:lnTo>
                  <a:lnTo>
                    <a:pt x="11216" y="6673"/>
                  </a:lnTo>
                  <a:lnTo>
                    <a:pt x="8705" y="13637"/>
                  </a:lnTo>
                  <a:lnTo>
                    <a:pt x="4815" y="13613"/>
                  </a:lnTo>
                  <a:lnTo>
                    <a:pt x="3182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1" name="object 851"/>
            <p:cNvSpPr/>
            <p:nvPr/>
          </p:nvSpPr>
          <p:spPr>
            <a:xfrm>
              <a:off x="5262816" y="519927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5" y="4493"/>
                  </a:lnTo>
                  <a:lnTo>
                    <a:pt x="935" y="14757"/>
                  </a:lnTo>
                  <a:lnTo>
                    <a:pt x="5391" y="14792"/>
                  </a:lnTo>
                  <a:lnTo>
                    <a:pt x="9846" y="14865"/>
                  </a:lnTo>
                  <a:lnTo>
                    <a:pt x="1224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2" name="object 852"/>
            <p:cNvSpPr/>
            <p:nvPr/>
          </p:nvSpPr>
          <p:spPr>
            <a:xfrm>
              <a:off x="5261349" y="519894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9" y="0"/>
                  </a:moveTo>
                  <a:lnTo>
                    <a:pt x="0" y="674"/>
                  </a:lnTo>
                  <a:lnTo>
                    <a:pt x="252" y="1747"/>
                  </a:lnTo>
                  <a:lnTo>
                    <a:pt x="2174" y="16600"/>
                  </a:lnTo>
                  <a:lnTo>
                    <a:pt x="6882" y="16637"/>
                  </a:lnTo>
                  <a:lnTo>
                    <a:pt x="12189" y="16637"/>
                  </a:lnTo>
                  <a:lnTo>
                    <a:pt x="14579" y="4602"/>
                  </a:lnTo>
                  <a:lnTo>
                    <a:pt x="15204" y="915"/>
                  </a:lnTo>
                  <a:lnTo>
                    <a:pt x="12237" y="421"/>
                  </a:lnTo>
                  <a:lnTo>
                    <a:pt x="11205" y="6662"/>
                  </a:lnTo>
                  <a:lnTo>
                    <a:pt x="8695" y="13624"/>
                  </a:lnTo>
                  <a:lnTo>
                    <a:pt x="4817" y="13613"/>
                  </a:lnTo>
                  <a:lnTo>
                    <a:pt x="3195" y="1132"/>
                  </a:lnTo>
                  <a:lnTo>
                    <a:pt x="29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3" name="object 853"/>
            <p:cNvSpPr/>
            <p:nvPr/>
          </p:nvSpPr>
          <p:spPr>
            <a:xfrm>
              <a:off x="5330605" y="515829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45"/>
                  </a:lnTo>
                  <a:lnTo>
                    <a:pt x="9883" y="14865"/>
                  </a:lnTo>
                  <a:lnTo>
                    <a:pt x="1230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4" name="object 854"/>
            <p:cNvSpPr/>
            <p:nvPr/>
          </p:nvSpPr>
          <p:spPr>
            <a:xfrm>
              <a:off x="5329152" y="515794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87"/>
                  </a:lnTo>
                  <a:lnTo>
                    <a:pt x="240" y="1746"/>
                  </a:lnTo>
                  <a:lnTo>
                    <a:pt x="2190" y="16648"/>
                  </a:lnTo>
                  <a:lnTo>
                    <a:pt x="12212" y="16648"/>
                  </a:lnTo>
                  <a:lnTo>
                    <a:pt x="12816" y="13637"/>
                  </a:lnTo>
                  <a:lnTo>
                    <a:pt x="4817" y="13637"/>
                  </a:lnTo>
                  <a:lnTo>
                    <a:pt x="3260" y="1746"/>
                  </a:lnTo>
                  <a:lnTo>
                    <a:pt x="3181" y="1144"/>
                  </a:lnTo>
                  <a:lnTo>
                    <a:pt x="3075" y="687"/>
                  </a:lnTo>
                  <a:lnTo>
                    <a:pt x="3014" y="421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72" y="421"/>
                  </a:moveTo>
                  <a:lnTo>
                    <a:pt x="11239" y="6673"/>
                  </a:lnTo>
                  <a:lnTo>
                    <a:pt x="8717" y="13637"/>
                  </a:lnTo>
                  <a:lnTo>
                    <a:pt x="12816" y="13637"/>
                  </a:lnTo>
                  <a:lnTo>
                    <a:pt x="14626" y="4613"/>
                  </a:lnTo>
                  <a:lnTo>
                    <a:pt x="15101" y="1746"/>
                  </a:lnTo>
                  <a:lnTo>
                    <a:pt x="15200" y="1144"/>
                  </a:lnTo>
                  <a:lnTo>
                    <a:pt x="15238" y="915"/>
                  </a:lnTo>
                  <a:lnTo>
                    <a:pt x="12272" y="42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5" name="object 855"/>
            <p:cNvSpPr/>
            <p:nvPr/>
          </p:nvSpPr>
          <p:spPr>
            <a:xfrm>
              <a:off x="5403665" y="5145913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93"/>
                  </a:lnTo>
                  <a:lnTo>
                    <a:pt x="948" y="14757"/>
                  </a:lnTo>
                  <a:lnTo>
                    <a:pt x="9859" y="14853"/>
                  </a:lnTo>
                  <a:lnTo>
                    <a:pt x="12284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6" name="object 856"/>
            <p:cNvSpPr/>
            <p:nvPr/>
          </p:nvSpPr>
          <p:spPr>
            <a:xfrm>
              <a:off x="5402200" y="514556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711"/>
                  </a:lnTo>
                  <a:lnTo>
                    <a:pt x="264" y="1758"/>
                  </a:lnTo>
                  <a:lnTo>
                    <a:pt x="433" y="3180"/>
                  </a:lnTo>
                  <a:lnTo>
                    <a:pt x="2209" y="16612"/>
                  </a:lnTo>
                  <a:lnTo>
                    <a:pt x="6904" y="16659"/>
                  </a:lnTo>
                  <a:lnTo>
                    <a:pt x="12200" y="16659"/>
                  </a:lnTo>
                  <a:lnTo>
                    <a:pt x="14615" y="4625"/>
                  </a:lnTo>
                  <a:lnTo>
                    <a:pt x="15227" y="927"/>
                  </a:lnTo>
                  <a:lnTo>
                    <a:pt x="12273" y="434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206" y="1156"/>
                  </a:lnTo>
                  <a:lnTo>
                    <a:pt x="29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7" name="object 857"/>
            <p:cNvSpPr/>
            <p:nvPr/>
          </p:nvSpPr>
          <p:spPr>
            <a:xfrm>
              <a:off x="5479776" y="515285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24" y="14756"/>
                  </a:lnTo>
                  <a:lnTo>
                    <a:pt x="9859" y="14852"/>
                  </a:lnTo>
                  <a:lnTo>
                    <a:pt x="12273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8" name="object 858"/>
            <p:cNvSpPr/>
            <p:nvPr/>
          </p:nvSpPr>
          <p:spPr>
            <a:xfrm>
              <a:off x="5478312" y="515251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8" y="0"/>
                  </a:moveTo>
                  <a:lnTo>
                    <a:pt x="0" y="687"/>
                  </a:lnTo>
                  <a:lnTo>
                    <a:pt x="251" y="1758"/>
                  </a:lnTo>
                  <a:lnTo>
                    <a:pt x="2172" y="16600"/>
                  </a:lnTo>
                  <a:lnTo>
                    <a:pt x="6879" y="16648"/>
                  </a:lnTo>
                  <a:lnTo>
                    <a:pt x="12199" y="16648"/>
                  </a:lnTo>
                  <a:lnTo>
                    <a:pt x="14613" y="4613"/>
                  </a:lnTo>
                  <a:lnTo>
                    <a:pt x="15226" y="915"/>
                  </a:lnTo>
                  <a:lnTo>
                    <a:pt x="12260" y="421"/>
                  </a:lnTo>
                  <a:lnTo>
                    <a:pt x="11228" y="6673"/>
                  </a:lnTo>
                  <a:lnTo>
                    <a:pt x="8705" y="13637"/>
                  </a:lnTo>
                  <a:lnTo>
                    <a:pt x="4803" y="13613"/>
                  </a:lnTo>
                  <a:lnTo>
                    <a:pt x="3205" y="1144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59" name="object 859"/>
            <p:cNvSpPr/>
            <p:nvPr/>
          </p:nvSpPr>
          <p:spPr>
            <a:xfrm>
              <a:off x="5547721" y="517089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84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0" name="object 860"/>
            <p:cNvSpPr/>
            <p:nvPr/>
          </p:nvSpPr>
          <p:spPr>
            <a:xfrm>
              <a:off x="5546269" y="517054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431" y="3204"/>
                  </a:lnTo>
                  <a:lnTo>
                    <a:pt x="2197" y="16611"/>
                  </a:lnTo>
                  <a:lnTo>
                    <a:pt x="6892" y="16659"/>
                  </a:lnTo>
                  <a:lnTo>
                    <a:pt x="12213" y="16659"/>
                  </a:lnTo>
                  <a:lnTo>
                    <a:pt x="14602" y="4625"/>
                  </a:lnTo>
                  <a:lnTo>
                    <a:pt x="15214" y="927"/>
                  </a:lnTo>
                  <a:lnTo>
                    <a:pt x="12260" y="433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194" y="1155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1" name="object 861"/>
            <p:cNvSpPr/>
            <p:nvPr/>
          </p:nvSpPr>
          <p:spPr>
            <a:xfrm>
              <a:off x="5609507" y="519697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5" y="4493"/>
                  </a:lnTo>
                  <a:lnTo>
                    <a:pt x="924" y="14757"/>
                  </a:lnTo>
                  <a:lnTo>
                    <a:pt x="9859" y="14865"/>
                  </a:lnTo>
                  <a:lnTo>
                    <a:pt x="1222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2" name="object 862"/>
            <p:cNvSpPr/>
            <p:nvPr/>
          </p:nvSpPr>
          <p:spPr>
            <a:xfrm>
              <a:off x="5608041" y="519662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87"/>
                  </a:lnTo>
                  <a:lnTo>
                    <a:pt x="252" y="1758"/>
                  </a:lnTo>
                  <a:lnTo>
                    <a:pt x="2161" y="16612"/>
                  </a:lnTo>
                  <a:lnTo>
                    <a:pt x="6856" y="16672"/>
                  </a:lnTo>
                  <a:lnTo>
                    <a:pt x="12188" y="16672"/>
                  </a:lnTo>
                  <a:lnTo>
                    <a:pt x="14578" y="4613"/>
                  </a:lnTo>
                  <a:lnTo>
                    <a:pt x="15166" y="915"/>
                  </a:lnTo>
                  <a:lnTo>
                    <a:pt x="12212" y="421"/>
                  </a:lnTo>
                  <a:lnTo>
                    <a:pt x="11192" y="6686"/>
                  </a:lnTo>
                  <a:lnTo>
                    <a:pt x="8681" y="13660"/>
                  </a:lnTo>
                  <a:lnTo>
                    <a:pt x="4803" y="13637"/>
                  </a:lnTo>
                  <a:lnTo>
                    <a:pt x="3194" y="1144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3" name="object 863"/>
            <p:cNvSpPr/>
            <p:nvPr/>
          </p:nvSpPr>
          <p:spPr>
            <a:xfrm>
              <a:off x="4966933" y="519862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93"/>
                  </a:lnTo>
                  <a:lnTo>
                    <a:pt x="961" y="14744"/>
                  </a:lnTo>
                  <a:lnTo>
                    <a:pt x="9883" y="14865"/>
                  </a:lnTo>
                  <a:lnTo>
                    <a:pt x="12285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4" name="object 864"/>
            <p:cNvSpPr/>
            <p:nvPr/>
          </p:nvSpPr>
          <p:spPr>
            <a:xfrm>
              <a:off x="4965480" y="519828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09"/>
                  </a:lnTo>
                  <a:lnTo>
                    <a:pt x="252" y="1757"/>
                  </a:lnTo>
                  <a:lnTo>
                    <a:pt x="2185" y="16600"/>
                  </a:lnTo>
                  <a:lnTo>
                    <a:pt x="6904" y="16659"/>
                  </a:lnTo>
                  <a:lnTo>
                    <a:pt x="12200" y="16659"/>
                  </a:lnTo>
                  <a:lnTo>
                    <a:pt x="14602" y="4625"/>
                  </a:lnTo>
                  <a:lnTo>
                    <a:pt x="15214" y="927"/>
                  </a:lnTo>
                  <a:lnTo>
                    <a:pt x="12249" y="433"/>
                  </a:lnTo>
                  <a:lnTo>
                    <a:pt x="11228" y="6685"/>
                  </a:lnTo>
                  <a:lnTo>
                    <a:pt x="8718" y="13648"/>
                  </a:lnTo>
                  <a:lnTo>
                    <a:pt x="4827" y="13624"/>
                  </a:lnTo>
                  <a:lnTo>
                    <a:pt x="3194" y="1155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5" name="object 865"/>
            <p:cNvSpPr/>
            <p:nvPr/>
          </p:nvSpPr>
          <p:spPr>
            <a:xfrm>
              <a:off x="5038384" y="519833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7" y="4493"/>
                  </a:lnTo>
                  <a:lnTo>
                    <a:pt x="948" y="14757"/>
                  </a:lnTo>
                  <a:lnTo>
                    <a:pt x="5403" y="14792"/>
                  </a:lnTo>
                  <a:lnTo>
                    <a:pt x="9884" y="14865"/>
                  </a:lnTo>
                  <a:lnTo>
                    <a:pt x="12273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6" name="object 866"/>
            <p:cNvSpPr/>
            <p:nvPr/>
          </p:nvSpPr>
          <p:spPr>
            <a:xfrm>
              <a:off x="5036920" y="519799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1" y="1758"/>
                  </a:lnTo>
                  <a:lnTo>
                    <a:pt x="2190" y="16648"/>
                  </a:lnTo>
                  <a:lnTo>
                    <a:pt x="12225" y="16648"/>
                  </a:lnTo>
                  <a:lnTo>
                    <a:pt x="12820" y="13635"/>
                  </a:lnTo>
                  <a:lnTo>
                    <a:pt x="4828" y="13635"/>
                  </a:lnTo>
                  <a:lnTo>
                    <a:pt x="3274" y="1758"/>
                  </a:lnTo>
                  <a:lnTo>
                    <a:pt x="3194" y="1144"/>
                  </a:lnTo>
                  <a:lnTo>
                    <a:pt x="3086" y="698"/>
                  </a:lnTo>
                  <a:lnTo>
                    <a:pt x="3025" y="445"/>
                  </a:lnTo>
                  <a:lnTo>
                    <a:pt x="2918" y="0"/>
                  </a:lnTo>
                  <a:close/>
                </a:path>
                <a:path w="15239" h="17145">
                  <a:moveTo>
                    <a:pt x="12249" y="445"/>
                  </a:moveTo>
                  <a:lnTo>
                    <a:pt x="11228" y="6685"/>
                  </a:lnTo>
                  <a:lnTo>
                    <a:pt x="8729" y="13635"/>
                  </a:lnTo>
                  <a:lnTo>
                    <a:pt x="12820" y="13635"/>
                  </a:lnTo>
                  <a:lnTo>
                    <a:pt x="14602" y="4625"/>
                  </a:lnTo>
                  <a:lnTo>
                    <a:pt x="15078" y="1758"/>
                  </a:lnTo>
                  <a:lnTo>
                    <a:pt x="15180" y="1144"/>
                  </a:lnTo>
                  <a:lnTo>
                    <a:pt x="15214" y="939"/>
                  </a:lnTo>
                  <a:lnTo>
                    <a:pt x="12249" y="4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7" name="object 867"/>
            <p:cNvSpPr/>
            <p:nvPr/>
          </p:nvSpPr>
          <p:spPr>
            <a:xfrm>
              <a:off x="5188506" y="5196545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0" y="14756"/>
                  </a:lnTo>
                  <a:lnTo>
                    <a:pt x="9883" y="14865"/>
                  </a:lnTo>
                  <a:lnTo>
                    <a:pt x="12272" y="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8" name="object 868"/>
            <p:cNvSpPr/>
            <p:nvPr/>
          </p:nvSpPr>
          <p:spPr>
            <a:xfrm>
              <a:off x="5187053" y="519620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87"/>
                  </a:lnTo>
                  <a:lnTo>
                    <a:pt x="240" y="1746"/>
                  </a:lnTo>
                  <a:lnTo>
                    <a:pt x="2184" y="16600"/>
                  </a:lnTo>
                  <a:lnTo>
                    <a:pt x="6904" y="16648"/>
                  </a:lnTo>
                  <a:lnTo>
                    <a:pt x="12212" y="16648"/>
                  </a:lnTo>
                  <a:lnTo>
                    <a:pt x="14589" y="4613"/>
                  </a:lnTo>
                  <a:lnTo>
                    <a:pt x="15203" y="915"/>
                  </a:lnTo>
                  <a:lnTo>
                    <a:pt x="12236" y="421"/>
                  </a:lnTo>
                  <a:lnTo>
                    <a:pt x="11215" y="6673"/>
                  </a:lnTo>
                  <a:lnTo>
                    <a:pt x="8717" y="13637"/>
                  </a:lnTo>
                  <a:lnTo>
                    <a:pt x="4827" y="13613"/>
                  </a:lnTo>
                  <a:lnTo>
                    <a:pt x="3181" y="1132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69" name="object 869"/>
            <p:cNvSpPr/>
            <p:nvPr/>
          </p:nvSpPr>
          <p:spPr>
            <a:xfrm>
              <a:off x="5643971" y="5134203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083" y="62233"/>
                  </a:lnTo>
                  <a:lnTo>
                    <a:pt x="5187" y="63510"/>
                  </a:lnTo>
                  <a:lnTo>
                    <a:pt x="14146" y="64771"/>
                  </a:lnTo>
                  <a:lnTo>
                    <a:pt x="22492" y="64556"/>
                  </a:lnTo>
                  <a:lnTo>
                    <a:pt x="30019" y="62233"/>
                  </a:lnTo>
                  <a:lnTo>
                    <a:pt x="36518" y="57172"/>
                  </a:lnTo>
                  <a:lnTo>
                    <a:pt x="44444" y="48295"/>
                  </a:lnTo>
                  <a:lnTo>
                    <a:pt x="46690" y="47210"/>
                  </a:lnTo>
                  <a:lnTo>
                    <a:pt x="53404" y="47210"/>
                  </a:lnTo>
                  <a:lnTo>
                    <a:pt x="53439" y="43921"/>
                  </a:lnTo>
                  <a:lnTo>
                    <a:pt x="49019" y="39404"/>
                  </a:lnTo>
                  <a:lnTo>
                    <a:pt x="37250" y="28068"/>
                  </a:lnTo>
                  <a:lnTo>
                    <a:pt x="23357" y="15966"/>
                  </a:lnTo>
                  <a:lnTo>
                    <a:pt x="10040" y="5731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04" y="47210"/>
                  </a:moveTo>
                  <a:lnTo>
                    <a:pt x="46690" y="47210"/>
                  </a:lnTo>
                  <a:lnTo>
                    <a:pt x="51085" y="53968"/>
                  </a:lnTo>
                  <a:lnTo>
                    <a:pt x="53379" y="49523"/>
                  </a:lnTo>
                  <a:lnTo>
                    <a:pt x="53404" y="47210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70" name="object 870"/>
            <p:cNvSpPr/>
            <p:nvPr/>
          </p:nvSpPr>
          <p:spPr>
            <a:xfrm>
              <a:off x="5643528" y="5132890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4"/>
                  </a:lnTo>
                  <a:lnTo>
                    <a:pt x="9763" y="8205"/>
                  </a:lnTo>
                  <a:lnTo>
                    <a:pt x="22851" y="18269"/>
                  </a:lnTo>
                  <a:lnTo>
                    <a:pt x="36634" y="30275"/>
                  </a:lnTo>
                  <a:lnTo>
                    <a:pt x="48478" y="41694"/>
                  </a:lnTo>
                  <a:lnTo>
                    <a:pt x="52189" y="45487"/>
                  </a:lnTo>
                  <a:lnTo>
                    <a:pt x="52033" y="49547"/>
                  </a:lnTo>
                  <a:lnTo>
                    <a:pt x="51227" y="52294"/>
                  </a:lnTo>
                  <a:lnTo>
                    <a:pt x="47626" y="46741"/>
                  </a:lnTo>
                  <a:lnTo>
                    <a:pt x="43807" y="48741"/>
                  </a:lnTo>
                  <a:lnTo>
                    <a:pt x="35929" y="57570"/>
                  </a:lnTo>
                  <a:lnTo>
                    <a:pt x="29477" y="62504"/>
                  </a:lnTo>
                  <a:lnTo>
                    <a:pt x="22092" y="64622"/>
                  </a:lnTo>
                  <a:lnTo>
                    <a:pt x="14117" y="64687"/>
                  </a:lnTo>
                  <a:lnTo>
                    <a:pt x="5895" y="63461"/>
                  </a:lnTo>
                  <a:lnTo>
                    <a:pt x="5379" y="66184"/>
                  </a:lnTo>
                  <a:lnTo>
                    <a:pt x="9450" y="66979"/>
                  </a:lnTo>
                  <a:lnTo>
                    <a:pt x="13700" y="67605"/>
                  </a:lnTo>
                  <a:lnTo>
                    <a:pt x="17891" y="67605"/>
                  </a:lnTo>
                  <a:lnTo>
                    <a:pt x="25241" y="67605"/>
                  </a:lnTo>
                  <a:lnTo>
                    <a:pt x="32398" y="65678"/>
                  </a:lnTo>
                  <a:lnTo>
                    <a:pt x="42845" y="53981"/>
                  </a:lnTo>
                  <a:lnTo>
                    <a:pt x="46761" y="50499"/>
                  </a:lnTo>
                  <a:lnTo>
                    <a:pt x="51661" y="58028"/>
                  </a:lnTo>
                  <a:lnTo>
                    <a:pt x="55671" y="50258"/>
                  </a:lnTo>
                  <a:lnTo>
                    <a:pt x="54818" y="44211"/>
                  </a:lnTo>
                  <a:lnTo>
                    <a:pt x="50448" y="39753"/>
                  </a:lnTo>
                  <a:lnTo>
                    <a:pt x="39225" y="28917"/>
                  </a:lnTo>
                  <a:lnTo>
                    <a:pt x="25307" y="16714"/>
                  </a:lnTo>
                  <a:lnTo>
                    <a:pt x="11570" y="6093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71" name="object 871"/>
            <p:cNvPicPr/>
            <p:nvPr/>
          </p:nvPicPr>
          <p:blipFill>
            <a:blip r:embed="rId398" cstate="print"/>
            <a:stretch>
              <a:fillRect/>
            </a:stretch>
          </p:blipFill>
          <p:spPr>
            <a:xfrm>
              <a:off x="5581466" y="5122627"/>
              <a:ext cx="85980" cy="77627"/>
            </a:xfrm>
            <a:prstGeom prst="rect">
              <a:avLst/>
            </a:prstGeom>
          </p:spPr>
        </p:pic>
        <p:sp>
          <p:nvSpPr>
            <p:cNvPr id="872" name="object 872"/>
            <p:cNvSpPr/>
            <p:nvPr/>
          </p:nvSpPr>
          <p:spPr>
            <a:xfrm>
              <a:off x="5580091" y="5121229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3666" y="0"/>
                  </a:moveTo>
                  <a:lnTo>
                    <a:pt x="25686" y="0"/>
                  </a:lnTo>
                  <a:lnTo>
                    <a:pt x="16132" y="2112"/>
                  </a:lnTo>
                  <a:lnTo>
                    <a:pt x="98" y="40853"/>
                  </a:lnTo>
                  <a:lnTo>
                    <a:pt x="0" y="48849"/>
                  </a:lnTo>
                  <a:lnTo>
                    <a:pt x="1916" y="59803"/>
                  </a:lnTo>
                  <a:lnTo>
                    <a:pt x="7353" y="68831"/>
                  </a:lnTo>
                  <a:lnTo>
                    <a:pt x="15481" y="74972"/>
                  </a:lnTo>
                  <a:lnTo>
                    <a:pt x="25939" y="77411"/>
                  </a:lnTo>
                  <a:lnTo>
                    <a:pt x="35311" y="77411"/>
                  </a:lnTo>
                  <a:lnTo>
                    <a:pt x="52484" y="80507"/>
                  </a:lnTo>
                  <a:lnTo>
                    <a:pt x="57984" y="80507"/>
                  </a:lnTo>
                  <a:lnTo>
                    <a:pt x="68322" y="79014"/>
                  </a:lnTo>
                  <a:lnTo>
                    <a:pt x="70684" y="77736"/>
                  </a:lnTo>
                  <a:lnTo>
                    <a:pt x="52724" y="77736"/>
                  </a:lnTo>
                  <a:lnTo>
                    <a:pt x="35575" y="74653"/>
                  </a:lnTo>
                  <a:lnTo>
                    <a:pt x="26012" y="74653"/>
                  </a:lnTo>
                  <a:lnTo>
                    <a:pt x="16576" y="72428"/>
                  </a:lnTo>
                  <a:lnTo>
                    <a:pt x="9380" y="66938"/>
                  </a:lnTo>
                  <a:lnTo>
                    <a:pt x="4465" y="58752"/>
                  </a:lnTo>
                  <a:lnTo>
                    <a:pt x="2756" y="48849"/>
                  </a:lnTo>
                  <a:lnTo>
                    <a:pt x="2861" y="40853"/>
                  </a:lnTo>
                  <a:lnTo>
                    <a:pt x="2958" y="33505"/>
                  </a:lnTo>
                  <a:lnTo>
                    <a:pt x="3032" y="27852"/>
                  </a:lnTo>
                  <a:lnTo>
                    <a:pt x="4936" y="18065"/>
                  </a:lnTo>
                  <a:lnTo>
                    <a:pt x="9931" y="10064"/>
                  </a:lnTo>
                  <a:lnTo>
                    <a:pt x="17294" y="4666"/>
                  </a:lnTo>
                  <a:lnTo>
                    <a:pt x="25865" y="2782"/>
                  </a:lnTo>
                  <a:lnTo>
                    <a:pt x="46069" y="2782"/>
                  </a:lnTo>
                  <a:lnTo>
                    <a:pt x="43559" y="1805"/>
                  </a:lnTo>
                  <a:lnTo>
                    <a:pt x="33666" y="0"/>
                  </a:lnTo>
                  <a:close/>
                </a:path>
                <a:path w="88900" h="80645">
                  <a:moveTo>
                    <a:pt x="46069" y="2782"/>
                  </a:moveTo>
                  <a:lnTo>
                    <a:pt x="33630" y="2782"/>
                  </a:lnTo>
                  <a:lnTo>
                    <a:pt x="42560" y="4456"/>
                  </a:lnTo>
                  <a:lnTo>
                    <a:pt x="55112" y="9283"/>
                  </a:lnTo>
                  <a:lnTo>
                    <a:pt x="85630" y="41351"/>
                  </a:lnTo>
                  <a:lnTo>
                    <a:pt x="86079" y="48449"/>
                  </a:lnTo>
                  <a:lnTo>
                    <a:pt x="84858" y="55499"/>
                  </a:lnTo>
                  <a:lnTo>
                    <a:pt x="79462" y="67379"/>
                  </a:lnTo>
                  <a:lnTo>
                    <a:pt x="72552" y="74089"/>
                  </a:lnTo>
                  <a:lnTo>
                    <a:pt x="65076" y="77064"/>
                  </a:lnTo>
                  <a:lnTo>
                    <a:pt x="57984" y="77736"/>
                  </a:lnTo>
                  <a:lnTo>
                    <a:pt x="70684" y="77736"/>
                  </a:lnTo>
                  <a:lnTo>
                    <a:pt x="76384" y="74653"/>
                  </a:lnTo>
                  <a:lnTo>
                    <a:pt x="76532" y="74653"/>
                  </a:lnTo>
                  <a:lnTo>
                    <a:pt x="83037" y="66938"/>
                  </a:lnTo>
                  <a:lnTo>
                    <a:pt x="87513" y="56269"/>
                  </a:lnTo>
                  <a:lnTo>
                    <a:pt x="88798" y="48849"/>
                  </a:lnTo>
                  <a:lnTo>
                    <a:pt x="88867" y="48449"/>
                  </a:lnTo>
                  <a:lnTo>
                    <a:pt x="88394" y="41351"/>
                  </a:lnTo>
                  <a:lnTo>
                    <a:pt x="88361" y="40853"/>
                  </a:lnTo>
                  <a:lnTo>
                    <a:pt x="86001" y="33505"/>
                  </a:lnTo>
                  <a:lnTo>
                    <a:pt x="81797" y="26431"/>
                  </a:lnTo>
                  <a:lnTo>
                    <a:pt x="70384" y="15192"/>
                  </a:lnTo>
                  <a:lnTo>
                    <a:pt x="56718" y="6927"/>
                  </a:lnTo>
                  <a:lnTo>
                    <a:pt x="46069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73" name="object 873"/>
            <p:cNvPicPr/>
            <p:nvPr/>
          </p:nvPicPr>
          <p:blipFill>
            <a:blip r:embed="rId399" cstate="print"/>
            <a:stretch>
              <a:fillRect/>
            </a:stretch>
          </p:blipFill>
          <p:spPr>
            <a:xfrm>
              <a:off x="5510939" y="5116628"/>
              <a:ext cx="85006" cy="82127"/>
            </a:xfrm>
            <a:prstGeom prst="rect">
              <a:avLst/>
            </a:prstGeom>
          </p:spPr>
        </p:pic>
        <p:sp>
          <p:nvSpPr>
            <p:cNvPr id="874" name="object 874"/>
            <p:cNvSpPr/>
            <p:nvPr/>
          </p:nvSpPr>
          <p:spPr>
            <a:xfrm>
              <a:off x="5509574" y="5115229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36513" y="0"/>
                  </a:moveTo>
                  <a:lnTo>
                    <a:pt x="27790" y="0"/>
                  </a:lnTo>
                  <a:lnTo>
                    <a:pt x="17411" y="2227"/>
                  </a:lnTo>
                  <a:lnTo>
                    <a:pt x="8562" y="8581"/>
                  </a:lnTo>
                  <a:lnTo>
                    <a:pt x="2555" y="18042"/>
                  </a:lnTo>
                  <a:lnTo>
                    <a:pt x="259" y="29683"/>
                  </a:lnTo>
                  <a:lnTo>
                    <a:pt x="209" y="33599"/>
                  </a:lnTo>
                  <a:lnTo>
                    <a:pt x="99" y="42380"/>
                  </a:lnTo>
                  <a:lnTo>
                    <a:pt x="22024" y="80905"/>
                  </a:lnTo>
                  <a:lnTo>
                    <a:pt x="22492" y="81109"/>
                  </a:lnTo>
                  <a:lnTo>
                    <a:pt x="23069" y="81761"/>
                  </a:lnTo>
                  <a:lnTo>
                    <a:pt x="21746" y="81761"/>
                  </a:lnTo>
                  <a:lnTo>
                    <a:pt x="30646" y="82712"/>
                  </a:lnTo>
                  <a:lnTo>
                    <a:pt x="30145" y="82712"/>
                  </a:lnTo>
                  <a:lnTo>
                    <a:pt x="30966" y="83050"/>
                  </a:lnTo>
                  <a:lnTo>
                    <a:pt x="35325" y="83736"/>
                  </a:lnTo>
                  <a:lnTo>
                    <a:pt x="37834" y="84013"/>
                  </a:lnTo>
                  <a:lnTo>
                    <a:pt x="38831" y="84181"/>
                  </a:lnTo>
                  <a:lnTo>
                    <a:pt x="42062" y="84386"/>
                  </a:lnTo>
                  <a:lnTo>
                    <a:pt x="43833" y="84712"/>
                  </a:lnTo>
                  <a:lnTo>
                    <a:pt x="44120" y="84712"/>
                  </a:lnTo>
                  <a:lnTo>
                    <a:pt x="48534" y="85277"/>
                  </a:lnTo>
                  <a:lnTo>
                    <a:pt x="54298" y="85567"/>
                  </a:lnTo>
                  <a:lnTo>
                    <a:pt x="59870" y="84712"/>
                  </a:lnTo>
                  <a:lnTo>
                    <a:pt x="65758" y="83230"/>
                  </a:lnTo>
                  <a:lnTo>
                    <a:pt x="53374" y="83230"/>
                  </a:lnTo>
                  <a:lnTo>
                    <a:pt x="49027" y="82712"/>
                  </a:lnTo>
                  <a:lnTo>
                    <a:pt x="45003" y="82097"/>
                  </a:lnTo>
                  <a:lnTo>
                    <a:pt x="43392" y="82097"/>
                  </a:lnTo>
                  <a:lnTo>
                    <a:pt x="43119" y="81761"/>
                  </a:lnTo>
                  <a:lnTo>
                    <a:pt x="41605" y="81520"/>
                  </a:lnTo>
                  <a:lnTo>
                    <a:pt x="38267" y="81267"/>
                  </a:lnTo>
                  <a:lnTo>
                    <a:pt x="37114" y="81109"/>
                  </a:lnTo>
                  <a:lnTo>
                    <a:pt x="35120" y="80905"/>
                  </a:lnTo>
                  <a:lnTo>
                    <a:pt x="31494" y="80424"/>
                  </a:lnTo>
                  <a:lnTo>
                    <a:pt x="30462" y="80062"/>
                  </a:lnTo>
                  <a:lnTo>
                    <a:pt x="24388" y="79426"/>
                  </a:lnTo>
                  <a:lnTo>
                    <a:pt x="23732" y="79426"/>
                  </a:lnTo>
                  <a:lnTo>
                    <a:pt x="22872" y="78460"/>
                  </a:lnTo>
                  <a:lnTo>
                    <a:pt x="14893" y="75620"/>
                  </a:lnTo>
                  <a:lnTo>
                    <a:pt x="8474" y="69897"/>
                  </a:lnTo>
                  <a:lnTo>
                    <a:pt x="4219" y="61993"/>
                  </a:lnTo>
                  <a:lnTo>
                    <a:pt x="2755" y="52753"/>
                  </a:lnTo>
                  <a:lnTo>
                    <a:pt x="2869" y="42380"/>
                  </a:lnTo>
                  <a:lnTo>
                    <a:pt x="21647" y="9589"/>
                  </a:lnTo>
                  <a:lnTo>
                    <a:pt x="21695" y="5650"/>
                  </a:lnTo>
                  <a:lnTo>
                    <a:pt x="29132" y="2832"/>
                  </a:lnTo>
                  <a:lnTo>
                    <a:pt x="49037" y="2832"/>
                  </a:lnTo>
                  <a:lnTo>
                    <a:pt x="45860" y="1614"/>
                  </a:lnTo>
                  <a:lnTo>
                    <a:pt x="36513" y="0"/>
                  </a:lnTo>
                  <a:close/>
                </a:path>
                <a:path w="88264" h="85725">
                  <a:moveTo>
                    <a:pt x="49037" y="2832"/>
                  </a:moveTo>
                  <a:lnTo>
                    <a:pt x="40861" y="2832"/>
                  </a:lnTo>
                  <a:lnTo>
                    <a:pt x="47202" y="4530"/>
                  </a:lnTo>
                  <a:lnTo>
                    <a:pt x="59066" y="10770"/>
                  </a:lnTo>
                  <a:lnTo>
                    <a:pt x="64217" y="14829"/>
                  </a:lnTo>
                  <a:lnTo>
                    <a:pt x="68421" y="19564"/>
                  </a:lnTo>
                  <a:lnTo>
                    <a:pt x="72804" y="22454"/>
                  </a:lnTo>
                  <a:lnTo>
                    <a:pt x="76827" y="32044"/>
                  </a:lnTo>
                  <a:lnTo>
                    <a:pt x="79877" y="36153"/>
                  </a:lnTo>
                  <a:lnTo>
                    <a:pt x="82898" y="42380"/>
                  </a:lnTo>
                  <a:lnTo>
                    <a:pt x="84439" y="48758"/>
                  </a:lnTo>
                  <a:lnTo>
                    <a:pt x="84509" y="55260"/>
                  </a:lnTo>
                  <a:lnTo>
                    <a:pt x="83120" y="61860"/>
                  </a:lnTo>
                  <a:lnTo>
                    <a:pt x="78017" y="72495"/>
                  </a:lnTo>
                  <a:lnTo>
                    <a:pt x="71558" y="78836"/>
                  </a:lnTo>
                  <a:lnTo>
                    <a:pt x="64234" y="82097"/>
                  </a:lnTo>
                  <a:lnTo>
                    <a:pt x="63690" y="82097"/>
                  </a:lnTo>
                  <a:lnTo>
                    <a:pt x="57313" y="83050"/>
                  </a:lnTo>
                  <a:lnTo>
                    <a:pt x="56736" y="83050"/>
                  </a:lnTo>
                  <a:lnTo>
                    <a:pt x="53374" y="83230"/>
                  </a:lnTo>
                  <a:lnTo>
                    <a:pt x="65758" y="83230"/>
                  </a:lnTo>
                  <a:lnTo>
                    <a:pt x="67306" y="82840"/>
                  </a:lnTo>
                  <a:lnTo>
                    <a:pt x="73608" y="79426"/>
                  </a:lnTo>
                  <a:lnTo>
                    <a:pt x="78730" y="74517"/>
                  </a:lnTo>
                  <a:lnTo>
                    <a:pt x="82627" y="68159"/>
                  </a:lnTo>
                  <a:lnTo>
                    <a:pt x="84331" y="65545"/>
                  </a:lnTo>
                  <a:lnTo>
                    <a:pt x="85750" y="59076"/>
                  </a:lnTo>
                  <a:lnTo>
                    <a:pt x="87562" y="52753"/>
                  </a:lnTo>
                  <a:lnTo>
                    <a:pt x="87876" y="48758"/>
                  </a:lnTo>
                  <a:lnTo>
                    <a:pt x="69891" y="13454"/>
                  </a:lnTo>
                  <a:lnTo>
                    <a:pt x="57719" y="6159"/>
                  </a:lnTo>
                  <a:lnTo>
                    <a:pt x="49037" y="283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75" name="object 875"/>
            <p:cNvPicPr/>
            <p:nvPr/>
          </p:nvPicPr>
          <p:blipFill>
            <a:blip r:embed="rId400" cstate="print"/>
            <a:stretch>
              <a:fillRect/>
            </a:stretch>
          </p:blipFill>
          <p:spPr>
            <a:xfrm>
              <a:off x="5440400" y="5110628"/>
              <a:ext cx="83950" cy="87225"/>
            </a:xfrm>
            <a:prstGeom prst="rect">
              <a:avLst/>
            </a:prstGeom>
          </p:spPr>
        </p:pic>
        <p:sp>
          <p:nvSpPr>
            <p:cNvPr id="876" name="object 876"/>
            <p:cNvSpPr/>
            <p:nvPr/>
          </p:nvSpPr>
          <p:spPr>
            <a:xfrm>
              <a:off x="5439010" y="5109231"/>
              <a:ext cx="87630" cy="91440"/>
            </a:xfrm>
            <a:custGeom>
              <a:avLst/>
              <a:gdLst/>
              <a:ahLst/>
              <a:cxnLst/>
              <a:rect l="l" t="t" r="r" b="b"/>
              <a:pathLst>
                <a:path w="87629" h="91439">
                  <a:moveTo>
                    <a:pt x="39420" y="0"/>
                  </a:moveTo>
                  <a:lnTo>
                    <a:pt x="29940" y="0"/>
                  </a:lnTo>
                  <a:lnTo>
                    <a:pt x="18737" y="2344"/>
                  </a:lnTo>
                  <a:lnTo>
                    <a:pt x="148" y="44246"/>
                  </a:lnTo>
                  <a:lnTo>
                    <a:pt x="0" y="56342"/>
                  </a:lnTo>
                  <a:lnTo>
                    <a:pt x="1283" y="65225"/>
                  </a:lnTo>
                  <a:lnTo>
                    <a:pt x="1402" y="66052"/>
                  </a:lnTo>
                  <a:lnTo>
                    <a:pt x="5460" y="74458"/>
                  </a:lnTo>
                  <a:lnTo>
                    <a:pt x="11651" y="80910"/>
                  </a:lnTo>
                  <a:lnTo>
                    <a:pt x="19462" y="84783"/>
                  </a:lnTo>
                  <a:lnTo>
                    <a:pt x="20999" y="86530"/>
                  </a:lnTo>
                  <a:lnTo>
                    <a:pt x="27540" y="87951"/>
                  </a:lnTo>
                  <a:lnTo>
                    <a:pt x="27384" y="87951"/>
                  </a:lnTo>
                  <a:lnTo>
                    <a:pt x="29213" y="88698"/>
                  </a:lnTo>
                  <a:lnTo>
                    <a:pt x="31734" y="89336"/>
                  </a:lnTo>
                  <a:lnTo>
                    <a:pt x="34508" y="89819"/>
                  </a:lnTo>
                  <a:lnTo>
                    <a:pt x="37451" y="90048"/>
                  </a:lnTo>
                  <a:lnTo>
                    <a:pt x="38196" y="90180"/>
                  </a:lnTo>
                  <a:lnTo>
                    <a:pt x="43371" y="90360"/>
                  </a:lnTo>
                  <a:lnTo>
                    <a:pt x="44824" y="90614"/>
                  </a:lnTo>
                  <a:lnTo>
                    <a:pt x="45442" y="90614"/>
                  </a:lnTo>
                  <a:lnTo>
                    <a:pt x="50096" y="91023"/>
                  </a:lnTo>
                  <a:lnTo>
                    <a:pt x="56173" y="90614"/>
                  </a:lnTo>
                  <a:lnTo>
                    <a:pt x="61804" y="88891"/>
                  </a:lnTo>
                  <a:lnTo>
                    <a:pt x="62277" y="88698"/>
                  </a:lnTo>
                  <a:lnTo>
                    <a:pt x="53411" y="88698"/>
                  </a:lnTo>
                  <a:lnTo>
                    <a:pt x="49387" y="88397"/>
                  </a:lnTo>
                  <a:lnTo>
                    <a:pt x="44420" y="88397"/>
                  </a:lnTo>
                  <a:lnTo>
                    <a:pt x="44056" y="87711"/>
                  </a:lnTo>
                  <a:lnTo>
                    <a:pt x="42938" y="87518"/>
                  </a:lnTo>
                  <a:lnTo>
                    <a:pt x="37787" y="87301"/>
                  </a:lnTo>
                  <a:lnTo>
                    <a:pt x="38565" y="87301"/>
                  </a:lnTo>
                  <a:lnTo>
                    <a:pt x="34580" y="87011"/>
                  </a:lnTo>
                  <a:lnTo>
                    <a:pt x="32347" y="86686"/>
                  </a:lnTo>
                  <a:lnTo>
                    <a:pt x="30257" y="86240"/>
                  </a:lnTo>
                  <a:lnTo>
                    <a:pt x="28168" y="85506"/>
                  </a:lnTo>
                  <a:lnTo>
                    <a:pt x="21875" y="84169"/>
                  </a:lnTo>
                  <a:lnTo>
                    <a:pt x="20290" y="82386"/>
                  </a:lnTo>
                  <a:lnTo>
                    <a:pt x="13248" y="78814"/>
                  </a:lnTo>
                  <a:lnTo>
                    <a:pt x="7670" y="72905"/>
                  </a:lnTo>
                  <a:lnTo>
                    <a:pt x="4023" y="65225"/>
                  </a:lnTo>
                  <a:lnTo>
                    <a:pt x="2770" y="56342"/>
                  </a:lnTo>
                  <a:lnTo>
                    <a:pt x="2823" y="52101"/>
                  </a:lnTo>
                  <a:lnTo>
                    <a:pt x="2923" y="44246"/>
                  </a:lnTo>
                  <a:lnTo>
                    <a:pt x="17024" y="16490"/>
                  </a:lnTo>
                  <a:lnTo>
                    <a:pt x="17119" y="8613"/>
                  </a:lnTo>
                  <a:lnTo>
                    <a:pt x="26321" y="2842"/>
                  </a:lnTo>
                  <a:lnTo>
                    <a:pt x="52051" y="2842"/>
                  </a:lnTo>
                  <a:lnTo>
                    <a:pt x="48230" y="1415"/>
                  </a:lnTo>
                  <a:lnTo>
                    <a:pt x="39420" y="0"/>
                  </a:lnTo>
                  <a:close/>
                </a:path>
                <a:path w="87629" h="91439">
                  <a:moveTo>
                    <a:pt x="52051" y="2842"/>
                  </a:moveTo>
                  <a:lnTo>
                    <a:pt x="44956" y="2842"/>
                  </a:lnTo>
                  <a:lnTo>
                    <a:pt x="51861" y="4963"/>
                  </a:lnTo>
                  <a:lnTo>
                    <a:pt x="63906" y="12877"/>
                  </a:lnTo>
                  <a:lnTo>
                    <a:pt x="68577" y="18201"/>
                  </a:lnTo>
                  <a:lnTo>
                    <a:pt x="71700" y="24201"/>
                  </a:lnTo>
                  <a:lnTo>
                    <a:pt x="75002" y="26370"/>
                  </a:lnTo>
                  <a:lnTo>
                    <a:pt x="77932" y="41150"/>
                  </a:lnTo>
                  <a:lnTo>
                    <a:pt x="80214" y="44246"/>
                  </a:lnTo>
                  <a:lnTo>
                    <a:pt x="83972" y="52101"/>
                  </a:lnTo>
                  <a:lnTo>
                    <a:pt x="84130" y="56342"/>
                  </a:lnTo>
                  <a:lnTo>
                    <a:pt x="84165" y="57280"/>
                  </a:lnTo>
                  <a:lnTo>
                    <a:pt x="84273" y="60184"/>
                  </a:lnTo>
                  <a:lnTo>
                    <a:pt x="56721" y="88397"/>
                  </a:lnTo>
                  <a:lnTo>
                    <a:pt x="56148" y="88397"/>
                  </a:lnTo>
                  <a:lnTo>
                    <a:pt x="53411" y="88698"/>
                  </a:lnTo>
                  <a:lnTo>
                    <a:pt x="62277" y="88698"/>
                  </a:lnTo>
                  <a:lnTo>
                    <a:pt x="69049" y="85936"/>
                  </a:lnTo>
                  <a:lnTo>
                    <a:pt x="75062" y="81431"/>
                  </a:lnTo>
                  <a:lnTo>
                    <a:pt x="79742" y="75494"/>
                  </a:lnTo>
                  <a:lnTo>
                    <a:pt x="82988" y="68243"/>
                  </a:lnTo>
                  <a:lnTo>
                    <a:pt x="84249" y="66280"/>
                  </a:lnTo>
                  <a:lnTo>
                    <a:pt x="85365" y="57280"/>
                  </a:lnTo>
                  <a:lnTo>
                    <a:pt x="86723" y="52547"/>
                  </a:lnTo>
                  <a:lnTo>
                    <a:pt x="87059" y="45090"/>
                  </a:lnTo>
                  <a:lnTo>
                    <a:pt x="58810" y="5366"/>
                  </a:lnTo>
                  <a:lnTo>
                    <a:pt x="52051" y="2842"/>
                  </a:lnTo>
                  <a:close/>
                </a:path>
                <a:path w="87629" h="91439">
                  <a:moveTo>
                    <a:pt x="45569" y="87951"/>
                  </a:moveTo>
                  <a:lnTo>
                    <a:pt x="45156" y="87951"/>
                  </a:lnTo>
                  <a:lnTo>
                    <a:pt x="44831" y="88397"/>
                  </a:lnTo>
                  <a:lnTo>
                    <a:pt x="49387" y="88397"/>
                  </a:lnTo>
                  <a:lnTo>
                    <a:pt x="45569" y="8795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77" name="object 877"/>
            <p:cNvPicPr/>
            <p:nvPr/>
          </p:nvPicPr>
          <p:blipFill>
            <a:blip r:embed="rId401" cstate="print"/>
            <a:stretch>
              <a:fillRect/>
            </a:stretch>
          </p:blipFill>
          <p:spPr>
            <a:xfrm>
              <a:off x="5369874" y="5104617"/>
              <a:ext cx="83050" cy="93252"/>
            </a:xfrm>
            <a:prstGeom prst="rect">
              <a:avLst/>
            </a:prstGeom>
          </p:spPr>
        </p:pic>
        <p:sp>
          <p:nvSpPr>
            <p:cNvPr id="878" name="object 878"/>
            <p:cNvSpPr/>
            <p:nvPr/>
          </p:nvSpPr>
          <p:spPr>
            <a:xfrm>
              <a:off x="5368484" y="5103219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2277" y="0"/>
                  </a:moveTo>
                  <a:lnTo>
                    <a:pt x="32157" y="0"/>
                  </a:lnTo>
                  <a:lnTo>
                    <a:pt x="20010" y="2485"/>
                  </a:lnTo>
                  <a:lnTo>
                    <a:pt x="9796" y="9582"/>
                  </a:lnTo>
                  <a:lnTo>
                    <a:pt x="2916" y="20228"/>
                  </a:lnTo>
                  <a:lnTo>
                    <a:pt x="307" y="33454"/>
                  </a:lnTo>
                  <a:lnTo>
                    <a:pt x="236" y="39573"/>
                  </a:lnTo>
                  <a:lnTo>
                    <a:pt x="110" y="50283"/>
                  </a:lnTo>
                  <a:lnTo>
                    <a:pt x="16434" y="88543"/>
                  </a:lnTo>
                  <a:lnTo>
                    <a:pt x="18740" y="91145"/>
                  </a:lnTo>
                  <a:lnTo>
                    <a:pt x="23285" y="92735"/>
                  </a:lnTo>
                  <a:lnTo>
                    <a:pt x="24921" y="93337"/>
                  </a:lnTo>
                  <a:lnTo>
                    <a:pt x="27423" y="94360"/>
                  </a:lnTo>
                  <a:lnTo>
                    <a:pt x="30401" y="95324"/>
                  </a:lnTo>
                  <a:lnTo>
                    <a:pt x="33631" y="95939"/>
                  </a:lnTo>
                  <a:lnTo>
                    <a:pt x="38470" y="96180"/>
                  </a:lnTo>
                  <a:lnTo>
                    <a:pt x="37522" y="96180"/>
                  </a:lnTo>
                  <a:lnTo>
                    <a:pt x="49523" y="96445"/>
                  </a:lnTo>
                  <a:lnTo>
                    <a:pt x="45184" y="96445"/>
                  </a:lnTo>
                  <a:lnTo>
                    <a:pt x="51608" y="96782"/>
                  </a:lnTo>
                  <a:lnTo>
                    <a:pt x="58009" y="95686"/>
                  </a:lnTo>
                  <a:lnTo>
                    <a:pt x="60487" y="94566"/>
                  </a:lnTo>
                  <a:lnTo>
                    <a:pt x="45308" y="94566"/>
                  </a:lnTo>
                  <a:lnTo>
                    <a:pt x="44951" y="93807"/>
                  </a:lnTo>
                  <a:lnTo>
                    <a:pt x="44872" y="93638"/>
                  </a:lnTo>
                  <a:lnTo>
                    <a:pt x="48863" y="93638"/>
                  </a:lnTo>
                  <a:lnTo>
                    <a:pt x="37258" y="93337"/>
                  </a:lnTo>
                  <a:lnTo>
                    <a:pt x="35205" y="93337"/>
                  </a:lnTo>
                  <a:lnTo>
                    <a:pt x="31421" y="92735"/>
                  </a:lnTo>
                  <a:lnTo>
                    <a:pt x="28984" y="92061"/>
                  </a:lnTo>
                  <a:lnTo>
                    <a:pt x="20199" y="89051"/>
                  </a:lnTo>
                  <a:lnTo>
                    <a:pt x="19645" y="88543"/>
                  </a:lnTo>
                  <a:lnTo>
                    <a:pt x="17671" y="86314"/>
                  </a:lnTo>
                  <a:lnTo>
                    <a:pt x="11575" y="82013"/>
                  </a:lnTo>
                  <a:lnTo>
                    <a:pt x="6837" y="75924"/>
                  </a:lnTo>
                  <a:lnTo>
                    <a:pt x="3787" y="68479"/>
                  </a:lnTo>
                  <a:lnTo>
                    <a:pt x="2757" y="60112"/>
                  </a:lnTo>
                  <a:lnTo>
                    <a:pt x="2883" y="50283"/>
                  </a:lnTo>
                  <a:lnTo>
                    <a:pt x="2997" y="39573"/>
                  </a:lnTo>
                  <a:lnTo>
                    <a:pt x="7272" y="23418"/>
                  </a:lnTo>
                  <a:lnTo>
                    <a:pt x="12388" y="23418"/>
                  </a:lnTo>
                  <a:lnTo>
                    <a:pt x="14385" y="15190"/>
                  </a:lnTo>
                  <a:lnTo>
                    <a:pt x="19527" y="8622"/>
                  </a:lnTo>
                  <a:lnTo>
                    <a:pt x="26840" y="4272"/>
                  </a:lnTo>
                  <a:lnTo>
                    <a:pt x="34531" y="2867"/>
                  </a:lnTo>
                  <a:lnTo>
                    <a:pt x="55157" y="2867"/>
                  </a:lnTo>
                  <a:lnTo>
                    <a:pt x="50563" y="1212"/>
                  </a:lnTo>
                  <a:lnTo>
                    <a:pt x="42277" y="0"/>
                  </a:lnTo>
                  <a:close/>
                </a:path>
                <a:path w="86360" h="97154">
                  <a:moveTo>
                    <a:pt x="46096" y="93807"/>
                  </a:moveTo>
                  <a:lnTo>
                    <a:pt x="45845" y="93807"/>
                  </a:lnTo>
                  <a:lnTo>
                    <a:pt x="45730" y="94169"/>
                  </a:lnTo>
                  <a:lnTo>
                    <a:pt x="45603" y="94566"/>
                  </a:lnTo>
                  <a:lnTo>
                    <a:pt x="60487" y="94566"/>
                  </a:lnTo>
                  <a:lnTo>
                    <a:pt x="61367" y="94169"/>
                  </a:lnTo>
                  <a:lnTo>
                    <a:pt x="50253" y="94169"/>
                  </a:lnTo>
                  <a:lnTo>
                    <a:pt x="46096" y="93807"/>
                  </a:lnTo>
                  <a:close/>
                </a:path>
                <a:path w="86360" h="97154">
                  <a:moveTo>
                    <a:pt x="55157" y="2867"/>
                  </a:moveTo>
                  <a:lnTo>
                    <a:pt x="49015" y="2867"/>
                  </a:lnTo>
                  <a:lnTo>
                    <a:pt x="56472" y="5457"/>
                  </a:lnTo>
                  <a:lnTo>
                    <a:pt x="68673" y="15011"/>
                  </a:lnTo>
                  <a:lnTo>
                    <a:pt x="72924" y="21576"/>
                  </a:lnTo>
                  <a:lnTo>
                    <a:pt x="74854" y="28466"/>
                  </a:lnTo>
                  <a:lnTo>
                    <a:pt x="74966" y="28864"/>
                  </a:lnTo>
                  <a:lnTo>
                    <a:pt x="77151" y="30309"/>
                  </a:lnTo>
                  <a:lnTo>
                    <a:pt x="79012" y="50283"/>
                  </a:lnTo>
                  <a:lnTo>
                    <a:pt x="80530" y="52355"/>
                  </a:lnTo>
                  <a:lnTo>
                    <a:pt x="82998" y="59871"/>
                  </a:lnTo>
                  <a:lnTo>
                    <a:pt x="56737" y="93638"/>
                  </a:lnTo>
                  <a:lnTo>
                    <a:pt x="56572" y="93638"/>
                  </a:lnTo>
                  <a:lnTo>
                    <a:pt x="53434" y="94169"/>
                  </a:lnTo>
                  <a:lnTo>
                    <a:pt x="61367" y="94169"/>
                  </a:lnTo>
                  <a:lnTo>
                    <a:pt x="63208" y="93337"/>
                  </a:lnTo>
                  <a:lnTo>
                    <a:pt x="83246" y="68479"/>
                  </a:lnTo>
                  <a:lnTo>
                    <a:pt x="84127" y="67052"/>
                  </a:lnTo>
                  <a:lnTo>
                    <a:pt x="84944" y="55511"/>
                  </a:lnTo>
                  <a:lnTo>
                    <a:pt x="85845" y="52355"/>
                  </a:lnTo>
                  <a:lnTo>
                    <a:pt x="86054" y="45126"/>
                  </a:lnTo>
                  <a:lnTo>
                    <a:pt x="69079" y="9917"/>
                  </a:lnTo>
                  <a:lnTo>
                    <a:pt x="59880" y="4569"/>
                  </a:lnTo>
                  <a:lnTo>
                    <a:pt x="55157" y="286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79" name="object 879"/>
            <p:cNvPicPr/>
            <p:nvPr/>
          </p:nvPicPr>
          <p:blipFill>
            <a:blip r:embed="rId402" cstate="print"/>
            <a:stretch>
              <a:fillRect/>
            </a:stretch>
          </p:blipFill>
          <p:spPr>
            <a:xfrm>
              <a:off x="5299333" y="5098606"/>
              <a:ext cx="82081" cy="99432"/>
            </a:xfrm>
            <a:prstGeom prst="rect">
              <a:avLst/>
            </a:prstGeom>
          </p:spPr>
        </p:pic>
        <p:sp>
          <p:nvSpPr>
            <p:cNvPr id="880" name="object 880"/>
            <p:cNvSpPr/>
            <p:nvPr/>
          </p:nvSpPr>
          <p:spPr>
            <a:xfrm>
              <a:off x="5297955" y="5097221"/>
              <a:ext cx="85725" cy="102870"/>
            </a:xfrm>
            <a:custGeom>
              <a:avLst/>
              <a:gdLst/>
              <a:ahLst/>
              <a:cxnLst/>
              <a:rect l="l" t="t" r="r" b="b"/>
              <a:pathLst>
                <a:path w="85725" h="102870">
                  <a:moveTo>
                    <a:pt x="35346" y="2879"/>
                  </a:moveTo>
                  <a:lnTo>
                    <a:pt x="20877" y="2879"/>
                  </a:lnTo>
                  <a:lnTo>
                    <a:pt x="10400" y="10066"/>
                  </a:lnTo>
                  <a:lnTo>
                    <a:pt x="190" y="46851"/>
                  </a:lnTo>
                  <a:lnTo>
                    <a:pt x="0" y="63846"/>
                  </a:lnTo>
                  <a:lnTo>
                    <a:pt x="807" y="71716"/>
                  </a:lnTo>
                  <a:lnTo>
                    <a:pt x="868" y="72310"/>
                  </a:lnTo>
                  <a:lnTo>
                    <a:pt x="3538" y="80100"/>
                  </a:lnTo>
                  <a:lnTo>
                    <a:pt x="7790" y="86865"/>
                  </a:lnTo>
                  <a:lnTo>
                    <a:pt x="13411" y="92276"/>
                  </a:lnTo>
                  <a:lnTo>
                    <a:pt x="16497" y="95757"/>
                  </a:lnTo>
                  <a:lnTo>
                    <a:pt x="21624" y="98371"/>
                  </a:lnTo>
                  <a:lnTo>
                    <a:pt x="25636" y="100009"/>
                  </a:lnTo>
                  <a:lnTo>
                    <a:pt x="29070" y="101287"/>
                  </a:lnTo>
                  <a:lnTo>
                    <a:pt x="33485" y="102179"/>
                  </a:lnTo>
                  <a:lnTo>
                    <a:pt x="36851" y="102179"/>
                  </a:lnTo>
                  <a:lnTo>
                    <a:pt x="49198" y="102359"/>
                  </a:lnTo>
                  <a:lnTo>
                    <a:pt x="46170" y="102359"/>
                  </a:lnTo>
                  <a:lnTo>
                    <a:pt x="53135" y="102539"/>
                  </a:lnTo>
                  <a:lnTo>
                    <a:pt x="59848" y="100732"/>
                  </a:lnTo>
                  <a:lnTo>
                    <a:pt x="46226" y="100732"/>
                  </a:lnTo>
                  <a:lnTo>
                    <a:pt x="45974" y="100009"/>
                  </a:lnTo>
                  <a:lnTo>
                    <a:pt x="45856" y="99673"/>
                  </a:lnTo>
                  <a:lnTo>
                    <a:pt x="46355" y="99673"/>
                  </a:lnTo>
                  <a:lnTo>
                    <a:pt x="44694" y="99372"/>
                  </a:lnTo>
                  <a:lnTo>
                    <a:pt x="34147" y="99372"/>
                  </a:lnTo>
                  <a:lnTo>
                    <a:pt x="30918" y="98830"/>
                  </a:lnTo>
                  <a:lnTo>
                    <a:pt x="30713" y="98830"/>
                  </a:lnTo>
                  <a:lnTo>
                    <a:pt x="27701" y="97866"/>
                  </a:lnTo>
                  <a:lnTo>
                    <a:pt x="23510" y="96408"/>
                  </a:lnTo>
                  <a:lnTo>
                    <a:pt x="18238" y="93806"/>
                  </a:lnTo>
                  <a:lnTo>
                    <a:pt x="15068" y="90239"/>
                  </a:lnTo>
                  <a:lnTo>
                    <a:pt x="9905" y="85209"/>
                  </a:lnTo>
                  <a:lnTo>
                    <a:pt x="6004" y="78936"/>
                  </a:lnTo>
                  <a:lnTo>
                    <a:pt x="3557" y="71716"/>
                  </a:lnTo>
                  <a:lnTo>
                    <a:pt x="2759" y="63846"/>
                  </a:lnTo>
                  <a:lnTo>
                    <a:pt x="2875" y="53714"/>
                  </a:lnTo>
                  <a:lnTo>
                    <a:pt x="2938" y="48101"/>
                  </a:lnTo>
                  <a:lnTo>
                    <a:pt x="5184" y="30321"/>
                  </a:lnTo>
                  <a:lnTo>
                    <a:pt x="7730" y="30321"/>
                  </a:lnTo>
                  <a:lnTo>
                    <a:pt x="10041" y="19588"/>
                  </a:lnTo>
                  <a:lnTo>
                    <a:pt x="10092" y="19348"/>
                  </a:lnTo>
                  <a:lnTo>
                    <a:pt x="16273" y="10583"/>
                  </a:lnTo>
                  <a:lnTo>
                    <a:pt x="25342" y="4775"/>
                  </a:lnTo>
                  <a:lnTo>
                    <a:pt x="35346" y="2879"/>
                  </a:lnTo>
                  <a:close/>
                </a:path>
                <a:path w="85725" h="102870">
                  <a:moveTo>
                    <a:pt x="46626" y="99673"/>
                  </a:moveTo>
                  <a:lnTo>
                    <a:pt x="46492" y="99673"/>
                  </a:lnTo>
                  <a:lnTo>
                    <a:pt x="46386" y="100732"/>
                  </a:lnTo>
                  <a:lnTo>
                    <a:pt x="59848" y="100732"/>
                  </a:lnTo>
                  <a:lnTo>
                    <a:pt x="61400" y="99805"/>
                  </a:lnTo>
                  <a:lnTo>
                    <a:pt x="50013" y="99805"/>
                  </a:lnTo>
                  <a:lnTo>
                    <a:pt x="46626" y="99673"/>
                  </a:lnTo>
                  <a:close/>
                </a:path>
                <a:path w="85725" h="102870">
                  <a:moveTo>
                    <a:pt x="45138" y="0"/>
                  </a:moveTo>
                  <a:lnTo>
                    <a:pt x="34209" y="0"/>
                  </a:lnTo>
                  <a:lnTo>
                    <a:pt x="19863" y="2879"/>
                  </a:lnTo>
                  <a:lnTo>
                    <a:pt x="53075" y="2879"/>
                  </a:lnTo>
                  <a:lnTo>
                    <a:pt x="61037" y="5938"/>
                  </a:lnTo>
                  <a:lnTo>
                    <a:pt x="73430" y="17178"/>
                  </a:lnTo>
                  <a:lnTo>
                    <a:pt x="77260" y="24960"/>
                  </a:lnTo>
                  <a:lnTo>
                    <a:pt x="78123" y="32628"/>
                  </a:lnTo>
                  <a:lnTo>
                    <a:pt x="78221" y="33501"/>
                  </a:lnTo>
                  <a:lnTo>
                    <a:pt x="78983" y="37869"/>
                  </a:lnTo>
                  <a:lnTo>
                    <a:pt x="79652" y="46851"/>
                  </a:lnTo>
                  <a:lnTo>
                    <a:pt x="80259" y="55893"/>
                  </a:lnTo>
                  <a:lnTo>
                    <a:pt x="80839" y="60436"/>
                  </a:lnTo>
                  <a:lnTo>
                    <a:pt x="82028" y="67628"/>
                  </a:lnTo>
                  <a:lnTo>
                    <a:pt x="80923" y="74592"/>
                  </a:lnTo>
                  <a:lnTo>
                    <a:pt x="77993" y="80965"/>
                  </a:lnTo>
                  <a:lnTo>
                    <a:pt x="53130" y="99673"/>
                  </a:lnTo>
                  <a:lnTo>
                    <a:pt x="52224" y="99673"/>
                  </a:lnTo>
                  <a:lnTo>
                    <a:pt x="50013" y="99805"/>
                  </a:lnTo>
                  <a:lnTo>
                    <a:pt x="61400" y="99805"/>
                  </a:lnTo>
                  <a:lnTo>
                    <a:pt x="65612" y="97288"/>
                  </a:lnTo>
                  <a:lnTo>
                    <a:pt x="72457" y="92148"/>
                  </a:lnTo>
                  <a:lnTo>
                    <a:pt x="77888" y="85460"/>
                  </a:lnTo>
                  <a:lnTo>
                    <a:pt x="81675" y="77477"/>
                  </a:lnTo>
                  <a:lnTo>
                    <a:pt x="83588" y="68447"/>
                  </a:lnTo>
                  <a:lnTo>
                    <a:pt x="84010" y="67786"/>
                  </a:lnTo>
                  <a:lnTo>
                    <a:pt x="84425" y="55893"/>
                  </a:lnTo>
                  <a:lnTo>
                    <a:pt x="84502" y="53714"/>
                  </a:lnTo>
                  <a:lnTo>
                    <a:pt x="84970" y="52137"/>
                  </a:lnTo>
                  <a:lnTo>
                    <a:pt x="85058" y="46851"/>
                  </a:lnTo>
                  <a:lnTo>
                    <a:pt x="85175" y="39837"/>
                  </a:lnTo>
                  <a:lnTo>
                    <a:pt x="84652" y="33501"/>
                  </a:lnTo>
                  <a:lnTo>
                    <a:pt x="84580" y="32628"/>
                  </a:lnTo>
                  <a:lnTo>
                    <a:pt x="52907" y="999"/>
                  </a:lnTo>
                  <a:lnTo>
                    <a:pt x="4513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1" name="object 881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5228807" y="5092607"/>
              <a:ext cx="81479" cy="105515"/>
            </a:xfrm>
            <a:prstGeom prst="rect">
              <a:avLst/>
            </a:prstGeom>
          </p:spPr>
        </p:pic>
        <p:sp>
          <p:nvSpPr>
            <p:cNvPr id="882" name="object 882"/>
            <p:cNvSpPr/>
            <p:nvPr/>
          </p:nvSpPr>
          <p:spPr>
            <a:xfrm>
              <a:off x="5227415" y="509108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46" y="3029"/>
                  </a:moveTo>
                  <a:lnTo>
                    <a:pt x="22318" y="3029"/>
                  </a:lnTo>
                  <a:lnTo>
                    <a:pt x="11019" y="10688"/>
                  </a:lnTo>
                  <a:lnTo>
                    <a:pt x="3266" y="22523"/>
                  </a:lnTo>
                  <a:lnTo>
                    <a:pt x="334" y="37355"/>
                  </a:lnTo>
                  <a:lnTo>
                    <a:pt x="0" y="67737"/>
                  </a:lnTo>
                  <a:lnTo>
                    <a:pt x="574" y="75089"/>
                  </a:lnTo>
                  <a:lnTo>
                    <a:pt x="29012" y="107446"/>
                  </a:lnTo>
                  <a:lnTo>
                    <a:pt x="37102" y="108418"/>
                  </a:lnTo>
                  <a:lnTo>
                    <a:pt x="47168" y="108418"/>
                  </a:lnTo>
                  <a:lnTo>
                    <a:pt x="53437" y="107033"/>
                  </a:lnTo>
                  <a:lnTo>
                    <a:pt x="47168" y="107033"/>
                  </a:lnTo>
                  <a:lnTo>
                    <a:pt x="46783" y="105647"/>
                  </a:lnTo>
                  <a:lnTo>
                    <a:pt x="37230" y="105647"/>
                  </a:lnTo>
                  <a:lnTo>
                    <a:pt x="29612" y="104730"/>
                  </a:lnTo>
                  <a:lnTo>
                    <a:pt x="3460" y="75569"/>
                  </a:lnTo>
                  <a:lnTo>
                    <a:pt x="2760" y="67737"/>
                  </a:lnTo>
                  <a:lnTo>
                    <a:pt x="3086" y="38295"/>
                  </a:lnTo>
                  <a:lnTo>
                    <a:pt x="3096" y="37355"/>
                  </a:lnTo>
                  <a:lnTo>
                    <a:pt x="5818" y="23639"/>
                  </a:lnTo>
                  <a:lnTo>
                    <a:pt x="13033" y="12678"/>
                  </a:lnTo>
                  <a:lnTo>
                    <a:pt x="23861" y="5413"/>
                  </a:lnTo>
                  <a:lnTo>
                    <a:pt x="36146" y="3029"/>
                  </a:lnTo>
                  <a:close/>
                </a:path>
                <a:path w="84454" h="108585">
                  <a:moveTo>
                    <a:pt x="36997" y="0"/>
                  </a:moveTo>
                  <a:lnTo>
                    <a:pt x="21643" y="3029"/>
                  </a:lnTo>
                  <a:lnTo>
                    <a:pt x="49053" y="3029"/>
                  </a:lnTo>
                  <a:lnTo>
                    <a:pt x="54696" y="3627"/>
                  </a:lnTo>
                  <a:lnTo>
                    <a:pt x="81416" y="37355"/>
                  </a:lnTo>
                  <a:lnTo>
                    <a:pt x="81488" y="38295"/>
                  </a:lnTo>
                  <a:lnTo>
                    <a:pt x="81163" y="67737"/>
                  </a:lnTo>
                  <a:lnTo>
                    <a:pt x="60260" y="102735"/>
                  </a:lnTo>
                  <a:lnTo>
                    <a:pt x="47168" y="105647"/>
                  </a:lnTo>
                  <a:lnTo>
                    <a:pt x="47168" y="107033"/>
                  </a:lnTo>
                  <a:lnTo>
                    <a:pt x="53437" y="107033"/>
                  </a:lnTo>
                  <a:lnTo>
                    <a:pt x="61321" y="105290"/>
                  </a:lnTo>
                  <a:lnTo>
                    <a:pt x="72958" y="96765"/>
                  </a:lnTo>
                  <a:lnTo>
                    <a:pt x="80886" y="84131"/>
                  </a:lnTo>
                  <a:lnTo>
                    <a:pt x="83914" y="68676"/>
                  </a:lnTo>
                  <a:lnTo>
                    <a:pt x="84251" y="38295"/>
                  </a:lnTo>
                  <a:lnTo>
                    <a:pt x="83674" y="31096"/>
                  </a:lnTo>
                  <a:lnTo>
                    <a:pt x="83633" y="30578"/>
                  </a:lnTo>
                  <a:lnTo>
                    <a:pt x="81722" y="23639"/>
                  </a:lnTo>
                  <a:lnTo>
                    <a:pt x="81642" y="23348"/>
                  </a:lnTo>
                  <a:lnTo>
                    <a:pt x="78340" y="16774"/>
                  </a:lnTo>
                  <a:lnTo>
                    <a:pt x="48009" y="132"/>
                  </a:lnTo>
                  <a:lnTo>
                    <a:pt x="369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3" name="object 883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5228807" y="5092607"/>
              <a:ext cx="81479" cy="105515"/>
            </a:xfrm>
            <a:prstGeom prst="rect">
              <a:avLst/>
            </a:prstGeom>
          </p:spPr>
        </p:pic>
        <p:sp>
          <p:nvSpPr>
            <p:cNvPr id="884" name="object 884"/>
            <p:cNvSpPr/>
            <p:nvPr/>
          </p:nvSpPr>
          <p:spPr>
            <a:xfrm>
              <a:off x="5227415" y="509108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46" y="3029"/>
                  </a:moveTo>
                  <a:lnTo>
                    <a:pt x="22318" y="3029"/>
                  </a:lnTo>
                  <a:lnTo>
                    <a:pt x="11019" y="10688"/>
                  </a:lnTo>
                  <a:lnTo>
                    <a:pt x="3266" y="22523"/>
                  </a:lnTo>
                  <a:lnTo>
                    <a:pt x="334" y="37355"/>
                  </a:lnTo>
                  <a:lnTo>
                    <a:pt x="0" y="67737"/>
                  </a:lnTo>
                  <a:lnTo>
                    <a:pt x="574" y="75089"/>
                  </a:lnTo>
                  <a:lnTo>
                    <a:pt x="29012" y="107446"/>
                  </a:lnTo>
                  <a:lnTo>
                    <a:pt x="37102" y="108418"/>
                  </a:lnTo>
                  <a:lnTo>
                    <a:pt x="47168" y="108418"/>
                  </a:lnTo>
                  <a:lnTo>
                    <a:pt x="53437" y="107033"/>
                  </a:lnTo>
                  <a:lnTo>
                    <a:pt x="47168" y="107033"/>
                  </a:lnTo>
                  <a:lnTo>
                    <a:pt x="46783" y="105647"/>
                  </a:lnTo>
                  <a:lnTo>
                    <a:pt x="37230" y="105647"/>
                  </a:lnTo>
                  <a:lnTo>
                    <a:pt x="29612" y="104730"/>
                  </a:lnTo>
                  <a:lnTo>
                    <a:pt x="3460" y="75569"/>
                  </a:lnTo>
                  <a:lnTo>
                    <a:pt x="2760" y="67737"/>
                  </a:lnTo>
                  <a:lnTo>
                    <a:pt x="3086" y="38295"/>
                  </a:lnTo>
                  <a:lnTo>
                    <a:pt x="3096" y="37355"/>
                  </a:lnTo>
                  <a:lnTo>
                    <a:pt x="5818" y="23639"/>
                  </a:lnTo>
                  <a:lnTo>
                    <a:pt x="13033" y="12678"/>
                  </a:lnTo>
                  <a:lnTo>
                    <a:pt x="23861" y="5413"/>
                  </a:lnTo>
                  <a:lnTo>
                    <a:pt x="36146" y="3029"/>
                  </a:lnTo>
                  <a:close/>
                </a:path>
                <a:path w="84454" h="108585">
                  <a:moveTo>
                    <a:pt x="36997" y="0"/>
                  </a:moveTo>
                  <a:lnTo>
                    <a:pt x="21643" y="3029"/>
                  </a:lnTo>
                  <a:lnTo>
                    <a:pt x="49053" y="3029"/>
                  </a:lnTo>
                  <a:lnTo>
                    <a:pt x="54696" y="3627"/>
                  </a:lnTo>
                  <a:lnTo>
                    <a:pt x="81416" y="37355"/>
                  </a:lnTo>
                  <a:lnTo>
                    <a:pt x="81488" y="38295"/>
                  </a:lnTo>
                  <a:lnTo>
                    <a:pt x="81163" y="67737"/>
                  </a:lnTo>
                  <a:lnTo>
                    <a:pt x="60260" y="102735"/>
                  </a:lnTo>
                  <a:lnTo>
                    <a:pt x="47168" y="105647"/>
                  </a:lnTo>
                  <a:lnTo>
                    <a:pt x="47168" y="107033"/>
                  </a:lnTo>
                  <a:lnTo>
                    <a:pt x="53437" y="107033"/>
                  </a:lnTo>
                  <a:lnTo>
                    <a:pt x="61321" y="105290"/>
                  </a:lnTo>
                  <a:lnTo>
                    <a:pt x="72958" y="96765"/>
                  </a:lnTo>
                  <a:lnTo>
                    <a:pt x="80886" y="84131"/>
                  </a:lnTo>
                  <a:lnTo>
                    <a:pt x="83914" y="68676"/>
                  </a:lnTo>
                  <a:lnTo>
                    <a:pt x="84251" y="38295"/>
                  </a:lnTo>
                  <a:lnTo>
                    <a:pt x="83674" y="31096"/>
                  </a:lnTo>
                  <a:lnTo>
                    <a:pt x="83633" y="30578"/>
                  </a:lnTo>
                  <a:lnTo>
                    <a:pt x="81722" y="23639"/>
                  </a:lnTo>
                  <a:lnTo>
                    <a:pt x="81642" y="23348"/>
                  </a:lnTo>
                  <a:lnTo>
                    <a:pt x="78340" y="16774"/>
                  </a:lnTo>
                  <a:lnTo>
                    <a:pt x="48009" y="132"/>
                  </a:lnTo>
                  <a:lnTo>
                    <a:pt x="3699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5" name="object 885"/>
            <p:cNvPicPr/>
            <p:nvPr/>
          </p:nvPicPr>
          <p:blipFill>
            <a:blip r:embed="rId404" cstate="print"/>
            <a:stretch>
              <a:fillRect/>
            </a:stretch>
          </p:blipFill>
          <p:spPr>
            <a:xfrm>
              <a:off x="5153889" y="5102303"/>
              <a:ext cx="83131" cy="95650"/>
            </a:xfrm>
            <a:prstGeom prst="rect">
              <a:avLst/>
            </a:prstGeom>
          </p:spPr>
        </p:pic>
        <p:sp>
          <p:nvSpPr>
            <p:cNvPr id="886" name="object 886"/>
            <p:cNvSpPr/>
            <p:nvPr/>
          </p:nvSpPr>
          <p:spPr>
            <a:xfrm>
              <a:off x="5153068" y="5101087"/>
              <a:ext cx="85725" cy="98425"/>
            </a:xfrm>
            <a:custGeom>
              <a:avLst/>
              <a:gdLst/>
              <a:ahLst/>
              <a:cxnLst/>
              <a:rect l="l" t="t" r="r" b="b"/>
              <a:pathLst>
                <a:path w="85725" h="98425">
                  <a:moveTo>
                    <a:pt x="54566" y="0"/>
                  </a:moveTo>
                  <a:lnTo>
                    <a:pt x="39453" y="0"/>
                  </a:lnTo>
                  <a:lnTo>
                    <a:pt x="27648" y="2266"/>
                  </a:lnTo>
                  <a:lnTo>
                    <a:pt x="3614" y="31923"/>
                  </a:lnTo>
                  <a:lnTo>
                    <a:pt x="671" y="54263"/>
                  </a:lnTo>
                  <a:lnTo>
                    <a:pt x="0" y="58788"/>
                  </a:lnTo>
                  <a:lnTo>
                    <a:pt x="18925" y="94262"/>
                  </a:lnTo>
                  <a:lnTo>
                    <a:pt x="43327" y="98348"/>
                  </a:lnTo>
                  <a:lnTo>
                    <a:pt x="49451" y="98348"/>
                  </a:lnTo>
                  <a:lnTo>
                    <a:pt x="54519" y="97264"/>
                  </a:lnTo>
                  <a:lnTo>
                    <a:pt x="56069" y="96686"/>
                  </a:lnTo>
                  <a:lnTo>
                    <a:pt x="44060" y="96686"/>
                  </a:lnTo>
                  <a:lnTo>
                    <a:pt x="43531" y="95566"/>
                  </a:lnTo>
                  <a:lnTo>
                    <a:pt x="33635" y="95397"/>
                  </a:lnTo>
                  <a:lnTo>
                    <a:pt x="26703" y="94262"/>
                  </a:lnTo>
                  <a:lnTo>
                    <a:pt x="26453" y="94262"/>
                  </a:lnTo>
                  <a:lnTo>
                    <a:pt x="2716" y="58788"/>
                  </a:lnTo>
                  <a:lnTo>
                    <a:pt x="3323" y="54634"/>
                  </a:lnTo>
                  <a:lnTo>
                    <a:pt x="4197" y="45627"/>
                  </a:lnTo>
                  <a:lnTo>
                    <a:pt x="28671" y="4886"/>
                  </a:lnTo>
                  <a:lnTo>
                    <a:pt x="39881" y="2759"/>
                  </a:lnTo>
                  <a:lnTo>
                    <a:pt x="66984" y="2759"/>
                  </a:lnTo>
                  <a:lnTo>
                    <a:pt x="62624" y="748"/>
                  </a:lnTo>
                  <a:lnTo>
                    <a:pt x="54566" y="0"/>
                  </a:lnTo>
                  <a:close/>
                </a:path>
                <a:path w="85725" h="98425">
                  <a:moveTo>
                    <a:pt x="66984" y="2759"/>
                  </a:moveTo>
                  <a:lnTo>
                    <a:pt x="54315" y="2759"/>
                  </a:lnTo>
                  <a:lnTo>
                    <a:pt x="61724" y="3458"/>
                  </a:lnTo>
                  <a:lnTo>
                    <a:pt x="68521" y="6590"/>
                  </a:lnTo>
                  <a:lnTo>
                    <a:pt x="79509" y="17660"/>
                  </a:lnTo>
                  <a:lnTo>
                    <a:pt x="82679" y="25744"/>
                  </a:lnTo>
                  <a:lnTo>
                    <a:pt x="82599" y="34429"/>
                  </a:lnTo>
                  <a:lnTo>
                    <a:pt x="78975" y="75620"/>
                  </a:lnTo>
                  <a:lnTo>
                    <a:pt x="70478" y="85916"/>
                  </a:lnTo>
                  <a:lnTo>
                    <a:pt x="69241" y="87313"/>
                  </a:lnTo>
                  <a:lnTo>
                    <a:pt x="66659" y="88422"/>
                  </a:lnTo>
                  <a:lnTo>
                    <a:pt x="65411" y="89434"/>
                  </a:lnTo>
                  <a:lnTo>
                    <a:pt x="63238" y="90820"/>
                  </a:lnTo>
                  <a:lnTo>
                    <a:pt x="60275" y="92241"/>
                  </a:lnTo>
                  <a:lnTo>
                    <a:pt x="60136" y="92241"/>
                  </a:lnTo>
                  <a:lnTo>
                    <a:pt x="54701" y="94262"/>
                  </a:lnTo>
                  <a:lnTo>
                    <a:pt x="53601" y="94626"/>
                  </a:lnTo>
                  <a:lnTo>
                    <a:pt x="49181" y="95566"/>
                  </a:lnTo>
                  <a:lnTo>
                    <a:pt x="44324" y="95566"/>
                  </a:lnTo>
                  <a:lnTo>
                    <a:pt x="44251" y="96686"/>
                  </a:lnTo>
                  <a:lnTo>
                    <a:pt x="56069" y="96686"/>
                  </a:lnTo>
                  <a:lnTo>
                    <a:pt x="61592" y="94626"/>
                  </a:lnTo>
                  <a:lnTo>
                    <a:pt x="63982" y="93554"/>
                  </a:lnTo>
                  <a:lnTo>
                    <a:pt x="66179" y="92241"/>
                  </a:lnTo>
                  <a:lnTo>
                    <a:pt x="67669" y="91084"/>
                  </a:lnTo>
                  <a:lnTo>
                    <a:pt x="70346" y="89940"/>
                  </a:lnTo>
                  <a:lnTo>
                    <a:pt x="71512" y="88687"/>
                  </a:lnTo>
                  <a:lnTo>
                    <a:pt x="76953" y="83644"/>
                  </a:lnTo>
                  <a:lnTo>
                    <a:pt x="81207" y="77347"/>
                  </a:lnTo>
                  <a:lnTo>
                    <a:pt x="83999" y="70058"/>
                  </a:lnTo>
                  <a:lnTo>
                    <a:pt x="85058" y="62040"/>
                  </a:lnTo>
                  <a:lnTo>
                    <a:pt x="85142" y="54263"/>
                  </a:lnTo>
                  <a:lnTo>
                    <a:pt x="85240" y="45243"/>
                  </a:lnTo>
                  <a:lnTo>
                    <a:pt x="85357" y="34429"/>
                  </a:lnTo>
                  <a:lnTo>
                    <a:pt x="70011" y="4156"/>
                  </a:lnTo>
                  <a:lnTo>
                    <a:pt x="66984" y="275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7" name="object 887"/>
            <p:cNvPicPr/>
            <p:nvPr/>
          </p:nvPicPr>
          <p:blipFill>
            <a:blip r:embed="rId405" cstate="print"/>
            <a:stretch>
              <a:fillRect/>
            </a:stretch>
          </p:blipFill>
          <p:spPr>
            <a:xfrm>
              <a:off x="5078867" y="5112001"/>
              <a:ext cx="84899" cy="85699"/>
            </a:xfrm>
            <a:prstGeom prst="rect">
              <a:avLst/>
            </a:prstGeom>
          </p:spPr>
        </p:pic>
        <p:sp>
          <p:nvSpPr>
            <p:cNvPr id="888" name="object 888"/>
            <p:cNvSpPr/>
            <p:nvPr/>
          </p:nvSpPr>
          <p:spPr>
            <a:xfrm>
              <a:off x="5077185" y="5110725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58986" y="0"/>
                  </a:moveTo>
                  <a:lnTo>
                    <a:pt x="45282" y="0"/>
                  </a:lnTo>
                  <a:lnTo>
                    <a:pt x="34230" y="2047"/>
                  </a:lnTo>
                  <a:lnTo>
                    <a:pt x="23332" y="7691"/>
                  </a:lnTo>
                  <a:lnTo>
                    <a:pt x="14364" y="16214"/>
                  </a:lnTo>
                  <a:lnTo>
                    <a:pt x="8417" y="26875"/>
                  </a:lnTo>
                  <a:lnTo>
                    <a:pt x="5619" y="28272"/>
                  </a:lnTo>
                  <a:lnTo>
                    <a:pt x="2989" y="48210"/>
                  </a:lnTo>
                  <a:lnTo>
                    <a:pt x="1548" y="50233"/>
                  </a:lnTo>
                  <a:lnTo>
                    <a:pt x="0" y="58666"/>
                  </a:lnTo>
                  <a:lnTo>
                    <a:pt x="31522" y="88205"/>
                  </a:lnTo>
                  <a:lnTo>
                    <a:pt x="41021" y="88626"/>
                  </a:lnTo>
                  <a:lnTo>
                    <a:pt x="48225" y="88626"/>
                  </a:lnTo>
                  <a:lnTo>
                    <a:pt x="53571" y="87650"/>
                  </a:lnTo>
                  <a:lnTo>
                    <a:pt x="56618" y="86751"/>
                  </a:lnTo>
                  <a:lnTo>
                    <a:pt x="42513" y="86751"/>
                  </a:lnTo>
                  <a:lnTo>
                    <a:pt x="42048" y="85855"/>
                  </a:lnTo>
                  <a:lnTo>
                    <a:pt x="4683" y="65990"/>
                  </a:lnTo>
                  <a:lnTo>
                    <a:pt x="2763" y="58666"/>
                  </a:lnTo>
                  <a:lnTo>
                    <a:pt x="4094" y="50896"/>
                  </a:lnTo>
                  <a:lnTo>
                    <a:pt x="5500" y="48945"/>
                  </a:lnTo>
                  <a:lnTo>
                    <a:pt x="8153" y="29043"/>
                  </a:lnTo>
                  <a:lnTo>
                    <a:pt x="10963" y="27670"/>
                  </a:lnTo>
                  <a:lnTo>
                    <a:pt x="16517" y="17801"/>
                  </a:lnTo>
                  <a:lnTo>
                    <a:pt x="24836" y="9956"/>
                  </a:lnTo>
                  <a:lnTo>
                    <a:pt x="35024" y="4713"/>
                  </a:lnTo>
                  <a:lnTo>
                    <a:pt x="45470" y="2782"/>
                  </a:lnTo>
                  <a:lnTo>
                    <a:pt x="71548" y="2782"/>
                  </a:lnTo>
                  <a:lnTo>
                    <a:pt x="66611" y="590"/>
                  </a:lnTo>
                  <a:lnTo>
                    <a:pt x="58986" y="0"/>
                  </a:lnTo>
                  <a:close/>
                </a:path>
                <a:path w="88264" h="88900">
                  <a:moveTo>
                    <a:pt x="71548" y="2782"/>
                  </a:moveTo>
                  <a:lnTo>
                    <a:pt x="58781" y="2782"/>
                  </a:lnTo>
                  <a:lnTo>
                    <a:pt x="65759" y="3312"/>
                  </a:lnTo>
                  <a:lnTo>
                    <a:pt x="72184" y="6168"/>
                  </a:lnTo>
                  <a:lnTo>
                    <a:pt x="82367" y="16214"/>
                  </a:lnTo>
                  <a:lnTo>
                    <a:pt x="85274" y="23381"/>
                  </a:lnTo>
                  <a:lnTo>
                    <a:pt x="85226" y="32550"/>
                  </a:lnTo>
                  <a:lnTo>
                    <a:pt x="76441" y="74348"/>
                  </a:lnTo>
                  <a:lnTo>
                    <a:pt x="70815" y="78134"/>
                  </a:lnTo>
                  <a:lnTo>
                    <a:pt x="70634" y="78314"/>
                  </a:lnTo>
                  <a:lnTo>
                    <a:pt x="69829" y="79242"/>
                  </a:lnTo>
                  <a:lnTo>
                    <a:pt x="66118" y="80049"/>
                  </a:lnTo>
                  <a:lnTo>
                    <a:pt x="65182" y="80808"/>
                  </a:lnTo>
                  <a:lnTo>
                    <a:pt x="62815" y="81904"/>
                  </a:lnTo>
                  <a:lnTo>
                    <a:pt x="60331" y="82796"/>
                  </a:lnTo>
                  <a:lnTo>
                    <a:pt x="53113" y="84928"/>
                  </a:lnTo>
                  <a:lnTo>
                    <a:pt x="48018" y="85855"/>
                  </a:lnTo>
                  <a:lnTo>
                    <a:pt x="43014" y="85855"/>
                  </a:lnTo>
                  <a:lnTo>
                    <a:pt x="42848" y="86751"/>
                  </a:lnTo>
                  <a:lnTo>
                    <a:pt x="56618" y="86751"/>
                  </a:lnTo>
                  <a:lnTo>
                    <a:pt x="61003" y="85458"/>
                  </a:lnTo>
                  <a:lnTo>
                    <a:pt x="63469" y="84928"/>
                  </a:lnTo>
                  <a:lnTo>
                    <a:pt x="63612" y="84928"/>
                  </a:lnTo>
                  <a:lnTo>
                    <a:pt x="65770" y="83651"/>
                  </a:lnTo>
                  <a:lnTo>
                    <a:pt x="66885" y="82796"/>
                  </a:lnTo>
                  <a:lnTo>
                    <a:pt x="66731" y="82796"/>
                  </a:lnTo>
                  <a:lnTo>
                    <a:pt x="70731" y="81904"/>
                  </a:lnTo>
                  <a:lnTo>
                    <a:pt x="71607" y="80965"/>
                  </a:lnTo>
                  <a:lnTo>
                    <a:pt x="77989" y="76779"/>
                  </a:lnTo>
                  <a:lnTo>
                    <a:pt x="83071" y="70939"/>
                  </a:lnTo>
                  <a:lnTo>
                    <a:pt x="86452" y="63810"/>
                  </a:lnTo>
                  <a:lnTo>
                    <a:pt x="87734" y="55763"/>
                  </a:lnTo>
                  <a:lnTo>
                    <a:pt x="87986" y="32550"/>
                  </a:lnTo>
                  <a:lnTo>
                    <a:pt x="87975" y="22503"/>
                  </a:lnTo>
                  <a:lnTo>
                    <a:pt x="84781" y="14709"/>
                  </a:lnTo>
                  <a:lnTo>
                    <a:pt x="73637" y="3709"/>
                  </a:lnTo>
                  <a:lnTo>
                    <a:pt x="71548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89" name="object 889"/>
            <p:cNvPicPr/>
            <p:nvPr/>
          </p:nvPicPr>
          <p:blipFill>
            <a:blip r:embed="rId406" cstate="print"/>
            <a:stretch>
              <a:fillRect/>
            </a:stretch>
          </p:blipFill>
          <p:spPr>
            <a:xfrm>
              <a:off x="5003793" y="5121688"/>
              <a:ext cx="86709" cy="75320"/>
            </a:xfrm>
            <a:prstGeom prst="rect">
              <a:avLst/>
            </a:prstGeom>
          </p:spPr>
        </p:pic>
        <p:sp>
          <p:nvSpPr>
            <p:cNvPr id="890" name="object 890"/>
            <p:cNvSpPr/>
            <p:nvPr/>
          </p:nvSpPr>
          <p:spPr>
            <a:xfrm>
              <a:off x="5002131" y="5120386"/>
              <a:ext cx="90170" cy="79375"/>
            </a:xfrm>
            <a:custGeom>
              <a:avLst/>
              <a:gdLst/>
              <a:ahLst/>
              <a:cxnLst/>
              <a:rect l="l" t="t" r="r" b="b"/>
              <a:pathLst>
                <a:path w="90170" h="79375">
                  <a:moveTo>
                    <a:pt x="75311" y="2771"/>
                  </a:moveTo>
                  <a:lnTo>
                    <a:pt x="62433" y="2771"/>
                  </a:lnTo>
                  <a:lnTo>
                    <a:pt x="70854" y="3252"/>
                  </a:lnTo>
                  <a:lnTo>
                    <a:pt x="69221" y="3252"/>
                  </a:lnTo>
                  <a:lnTo>
                    <a:pt x="75030" y="5709"/>
                  </a:lnTo>
                  <a:lnTo>
                    <a:pt x="84409" y="14744"/>
                  </a:lnTo>
                  <a:lnTo>
                    <a:pt x="87050" y="20996"/>
                  </a:lnTo>
                  <a:lnTo>
                    <a:pt x="86938" y="38633"/>
                  </a:lnTo>
                  <a:lnTo>
                    <a:pt x="70250" y="70412"/>
                  </a:lnTo>
                  <a:lnTo>
                    <a:pt x="69602" y="71147"/>
                  </a:lnTo>
                  <a:lnTo>
                    <a:pt x="64775" y="71653"/>
                  </a:lnTo>
                  <a:lnTo>
                    <a:pt x="64138" y="72158"/>
                  </a:lnTo>
                  <a:lnTo>
                    <a:pt x="61904" y="72845"/>
                  </a:lnTo>
                  <a:lnTo>
                    <a:pt x="59082" y="73592"/>
                  </a:lnTo>
                  <a:lnTo>
                    <a:pt x="51516" y="75267"/>
                  </a:lnTo>
                  <a:lnTo>
                    <a:pt x="46213" y="76111"/>
                  </a:lnTo>
                  <a:lnTo>
                    <a:pt x="40877" y="76111"/>
                  </a:lnTo>
                  <a:lnTo>
                    <a:pt x="40648" y="76664"/>
                  </a:lnTo>
                  <a:lnTo>
                    <a:pt x="21621" y="76664"/>
                  </a:lnTo>
                  <a:lnTo>
                    <a:pt x="29121" y="78315"/>
                  </a:lnTo>
                  <a:lnTo>
                    <a:pt x="31210" y="78665"/>
                  </a:lnTo>
                  <a:lnTo>
                    <a:pt x="37899" y="78893"/>
                  </a:lnTo>
                  <a:lnTo>
                    <a:pt x="46160" y="78893"/>
                  </a:lnTo>
                  <a:lnTo>
                    <a:pt x="51793" y="78013"/>
                  </a:lnTo>
                  <a:lnTo>
                    <a:pt x="59587" y="76278"/>
                  </a:lnTo>
                  <a:lnTo>
                    <a:pt x="62396" y="75893"/>
                  </a:lnTo>
                  <a:lnTo>
                    <a:pt x="64726" y="74894"/>
                  </a:lnTo>
                  <a:lnTo>
                    <a:pt x="65398" y="74376"/>
                  </a:lnTo>
                  <a:lnTo>
                    <a:pt x="70286" y="73858"/>
                  </a:lnTo>
                  <a:lnTo>
                    <a:pt x="70863" y="73219"/>
                  </a:lnTo>
                  <a:lnTo>
                    <a:pt x="78191" y="69880"/>
                  </a:lnTo>
                  <a:lnTo>
                    <a:pt x="84101" y="64496"/>
                  </a:lnTo>
                  <a:lnTo>
                    <a:pt x="88073" y="57537"/>
                  </a:lnTo>
                  <a:lnTo>
                    <a:pt x="89584" y="49475"/>
                  </a:lnTo>
                  <a:lnTo>
                    <a:pt x="89704" y="38633"/>
                  </a:lnTo>
                  <a:lnTo>
                    <a:pt x="89716" y="20021"/>
                  </a:lnTo>
                  <a:lnTo>
                    <a:pt x="86774" y="13178"/>
                  </a:lnTo>
                  <a:lnTo>
                    <a:pt x="76434" y="3252"/>
                  </a:lnTo>
                  <a:lnTo>
                    <a:pt x="75311" y="2771"/>
                  </a:lnTo>
                  <a:close/>
                </a:path>
                <a:path w="90170" h="79375">
                  <a:moveTo>
                    <a:pt x="62565" y="0"/>
                  </a:moveTo>
                  <a:lnTo>
                    <a:pt x="50135" y="0"/>
                  </a:lnTo>
                  <a:lnTo>
                    <a:pt x="39993" y="1794"/>
                  </a:lnTo>
                  <a:lnTo>
                    <a:pt x="29432" y="6338"/>
                  </a:lnTo>
                  <a:lnTo>
                    <a:pt x="19859" y="13178"/>
                  </a:lnTo>
                  <a:lnTo>
                    <a:pt x="12392" y="21793"/>
                  </a:lnTo>
                  <a:lnTo>
                    <a:pt x="8201" y="23901"/>
                  </a:lnTo>
                  <a:lnTo>
                    <a:pt x="4419" y="38633"/>
                  </a:lnTo>
                  <a:lnTo>
                    <a:pt x="2245" y="41645"/>
                  </a:lnTo>
                  <a:lnTo>
                    <a:pt x="0" y="48994"/>
                  </a:lnTo>
                  <a:lnTo>
                    <a:pt x="21412" y="76664"/>
                  </a:lnTo>
                  <a:lnTo>
                    <a:pt x="40085" y="76664"/>
                  </a:lnTo>
                  <a:lnTo>
                    <a:pt x="39604" y="76111"/>
                  </a:lnTo>
                  <a:lnTo>
                    <a:pt x="38247" y="76111"/>
                  </a:lnTo>
                  <a:lnTo>
                    <a:pt x="32573" y="75893"/>
                  </a:lnTo>
                  <a:lnTo>
                    <a:pt x="31045" y="75893"/>
                  </a:lnTo>
                  <a:lnTo>
                    <a:pt x="28808" y="75448"/>
                  </a:lnTo>
                  <a:lnTo>
                    <a:pt x="2797" y="49475"/>
                  </a:lnTo>
                  <a:lnTo>
                    <a:pt x="2843" y="48994"/>
                  </a:lnTo>
                  <a:lnTo>
                    <a:pt x="4706" y="42632"/>
                  </a:lnTo>
                  <a:lnTo>
                    <a:pt x="6808" y="39706"/>
                  </a:lnTo>
                  <a:lnTo>
                    <a:pt x="10615" y="25045"/>
                  </a:lnTo>
                  <a:lnTo>
                    <a:pt x="14842" y="22997"/>
                  </a:lnTo>
                  <a:lnTo>
                    <a:pt x="21813" y="15045"/>
                  </a:lnTo>
                  <a:lnTo>
                    <a:pt x="30684" y="8761"/>
                  </a:lnTo>
                  <a:lnTo>
                    <a:pt x="40551" y="4531"/>
                  </a:lnTo>
                  <a:lnTo>
                    <a:pt x="50369" y="2771"/>
                  </a:lnTo>
                  <a:lnTo>
                    <a:pt x="75311" y="2771"/>
                  </a:lnTo>
                  <a:lnTo>
                    <a:pt x="69769" y="397"/>
                  </a:lnTo>
                  <a:lnTo>
                    <a:pt x="6256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91" name="object 891"/>
            <p:cNvPicPr/>
            <p:nvPr/>
          </p:nvPicPr>
          <p:blipFill>
            <a:blip r:embed="rId407" cstate="print"/>
            <a:stretch>
              <a:fillRect/>
            </a:stretch>
          </p:blipFill>
          <p:spPr>
            <a:xfrm>
              <a:off x="4928748" y="5131397"/>
              <a:ext cx="88502" cy="65590"/>
            </a:xfrm>
            <a:prstGeom prst="rect">
              <a:avLst/>
            </a:prstGeom>
          </p:spPr>
        </p:pic>
        <p:sp>
          <p:nvSpPr>
            <p:cNvPr id="892" name="object 892"/>
            <p:cNvSpPr/>
            <p:nvPr/>
          </p:nvSpPr>
          <p:spPr>
            <a:xfrm>
              <a:off x="4927076" y="5130059"/>
              <a:ext cx="91440" cy="69215"/>
            </a:xfrm>
            <a:custGeom>
              <a:avLst/>
              <a:gdLst/>
              <a:ahLst/>
              <a:cxnLst/>
              <a:rect l="l" t="t" r="r" b="b"/>
              <a:pathLst>
                <a:path w="91439" h="69214">
                  <a:moveTo>
                    <a:pt x="66870" y="0"/>
                  </a:moveTo>
                  <a:lnTo>
                    <a:pt x="55011" y="0"/>
                  </a:lnTo>
                  <a:lnTo>
                    <a:pt x="45746" y="1540"/>
                  </a:lnTo>
                  <a:lnTo>
                    <a:pt x="35522" y="4984"/>
                  </a:lnTo>
                  <a:lnTo>
                    <a:pt x="25382" y="10114"/>
                  </a:lnTo>
                  <a:lnTo>
                    <a:pt x="16367" y="16709"/>
                  </a:lnTo>
                  <a:lnTo>
                    <a:pt x="10783" y="19516"/>
                  </a:lnTo>
                  <a:lnTo>
                    <a:pt x="5848" y="29032"/>
                  </a:lnTo>
                  <a:lnTo>
                    <a:pt x="2954" y="33055"/>
                  </a:lnTo>
                  <a:lnTo>
                    <a:pt x="0" y="39283"/>
                  </a:lnTo>
                  <a:lnTo>
                    <a:pt x="26730" y="68412"/>
                  </a:lnTo>
                  <a:lnTo>
                    <a:pt x="34764" y="69136"/>
                  </a:lnTo>
                  <a:lnTo>
                    <a:pt x="44108" y="69136"/>
                  </a:lnTo>
                  <a:lnTo>
                    <a:pt x="49912" y="68412"/>
                  </a:lnTo>
                  <a:lnTo>
                    <a:pt x="60813" y="66641"/>
                  </a:lnTo>
                  <a:lnTo>
                    <a:pt x="37683" y="66641"/>
                  </a:lnTo>
                  <a:lnTo>
                    <a:pt x="37222" y="66395"/>
                  </a:lnTo>
                  <a:lnTo>
                    <a:pt x="35395" y="66395"/>
                  </a:lnTo>
                  <a:lnTo>
                    <a:pt x="28797" y="66003"/>
                  </a:lnTo>
                  <a:lnTo>
                    <a:pt x="26909" y="65629"/>
                  </a:lnTo>
                  <a:lnTo>
                    <a:pt x="26754" y="65629"/>
                  </a:lnTo>
                  <a:lnTo>
                    <a:pt x="2749" y="39886"/>
                  </a:lnTo>
                  <a:lnTo>
                    <a:pt x="5307" y="34357"/>
                  </a:lnTo>
                  <a:lnTo>
                    <a:pt x="8105" y="30454"/>
                  </a:lnTo>
                  <a:lnTo>
                    <a:pt x="13077" y="21045"/>
                  </a:lnTo>
                  <a:lnTo>
                    <a:pt x="18709" y="18299"/>
                  </a:lnTo>
                  <a:lnTo>
                    <a:pt x="27102" y="12268"/>
                  </a:lnTo>
                  <a:lnTo>
                    <a:pt x="36526" y="7541"/>
                  </a:lnTo>
                  <a:lnTo>
                    <a:pt x="46072" y="4323"/>
                  </a:lnTo>
                  <a:lnTo>
                    <a:pt x="54916" y="2806"/>
                  </a:lnTo>
                  <a:lnTo>
                    <a:pt x="79405" y="2806"/>
                  </a:lnTo>
                  <a:lnTo>
                    <a:pt x="72928" y="204"/>
                  </a:lnTo>
                  <a:lnTo>
                    <a:pt x="66870" y="0"/>
                  </a:lnTo>
                  <a:close/>
                </a:path>
                <a:path w="91439" h="69214">
                  <a:moveTo>
                    <a:pt x="62528" y="66395"/>
                  </a:moveTo>
                  <a:lnTo>
                    <a:pt x="38719" y="66395"/>
                  </a:lnTo>
                  <a:lnTo>
                    <a:pt x="38440" y="66641"/>
                  </a:lnTo>
                  <a:lnTo>
                    <a:pt x="60779" y="66641"/>
                  </a:lnTo>
                  <a:lnTo>
                    <a:pt x="62528" y="66395"/>
                  </a:lnTo>
                  <a:close/>
                </a:path>
                <a:path w="91439" h="69214">
                  <a:moveTo>
                    <a:pt x="79320" y="2806"/>
                  </a:moveTo>
                  <a:lnTo>
                    <a:pt x="67758" y="2806"/>
                  </a:lnTo>
                  <a:lnTo>
                    <a:pt x="72171" y="2962"/>
                  </a:lnTo>
                  <a:lnTo>
                    <a:pt x="77863" y="5240"/>
                  </a:lnTo>
                  <a:lnTo>
                    <a:pt x="86438" y="13251"/>
                  </a:lnTo>
                  <a:lnTo>
                    <a:pt x="88694" y="18299"/>
                  </a:lnTo>
                  <a:lnTo>
                    <a:pt x="88664" y="43163"/>
                  </a:lnTo>
                  <a:lnTo>
                    <a:pt x="69626" y="62739"/>
                  </a:lnTo>
                  <a:lnTo>
                    <a:pt x="69349" y="63040"/>
                  </a:lnTo>
                  <a:lnTo>
                    <a:pt x="63406" y="63244"/>
                  </a:lnTo>
                  <a:lnTo>
                    <a:pt x="63093" y="63497"/>
                  </a:lnTo>
                  <a:lnTo>
                    <a:pt x="60824" y="63846"/>
                  </a:lnTo>
                  <a:lnTo>
                    <a:pt x="57833" y="64377"/>
                  </a:lnTo>
                  <a:lnTo>
                    <a:pt x="49919" y="65629"/>
                  </a:lnTo>
                  <a:lnTo>
                    <a:pt x="43901" y="66395"/>
                  </a:lnTo>
                  <a:lnTo>
                    <a:pt x="63336" y="66395"/>
                  </a:lnTo>
                  <a:lnTo>
                    <a:pt x="63835" y="66003"/>
                  </a:lnTo>
                  <a:lnTo>
                    <a:pt x="63517" y="66003"/>
                  </a:lnTo>
                  <a:lnTo>
                    <a:pt x="69842" y="65786"/>
                  </a:lnTo>
                  <a:lnTo>
                    <a:pt x="69980" y="65629"/>
                  </a:lnTo>
                  <a:lnTo>
                    <a:pt x="69569" y="65629"/>
                  </a:lnTo>
                  <a:lnTo>
                    <a:pt x="78176" y="63040"/>
                  </a:lnTo>
                  <a:lnTo>
                    <a:pt x="78304" y="63040"/>
                  </a:lnTo>
                  <a:lnTo>
                    <a:pt x="85132" y="58048"/>
                  </a:lnTo>
                  <a:lnTo>
                    <a:pt x="89695" y="51253"/>
                  </a:lnTo>
                  <a:lnTo>
                    <a:pt x="91433" y="43163"/>
                  </a:lnTo>
                  <a:lnTo>
                    <a:pt x="91446" y="17539"/>
                  </a:lnTo>
                  <a:lnTo>
                    <a:pt x="88780" y="11637"/>
                  </a:lnTo>
                  <a:lnTo>
                    <a:pt x="79320" y="280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893" name="object 893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4853943" y="5141070"/>
              <a:ext cx="90136" cy="56568"/>
            </a:xfrm>
            <a:prstGeom prst="rect">
              <a:avLst/>
            </a:prstGeom>
          </p:spPr>
        </p:pic>
        <p:sp>
          <p:nvSpPr>
            <p:cNvPr id="894" name="object 894"/>
            <p:cNvSpPr/>
            <p:nvPr/>
          </p:nvSpPr>
          <p:spPr>
            <a:xfrm>
              <a:off x="4851121" y="5139757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6987" y="0"/>
                  </a:moveTo>
                  <a:lnTo>
                    <a:pt x="62567" y="0"/>
                  </a:lnTo>
                  <a:lnTo>
                    <a:pt x="51571" y="1428"/>
                  </a:lnTo>
                  <a:lnTo>
                    <a:pt x="4563" y="24442"/>
                  </a:lnTo>
                  <a:lnTo>
                    <a:pt x="0" y="35018"/>
                  </a:lnTo>
                  <a:lnTo>
                    <a:pt x="1897" y="40669"/>
                  </a:lnTo>
                  <a:lnTo>
                    <a:pt x="6401" y="48896"/>
                  </a:lnTo>
                  <a:lnTo>
                    <a:pt x="13889" y="54908"/>
                  </a:lnTo>
                  <a:lnTo>
                    <a:pt x="14182" y="54908"/>
                  </a:lnTo>
                  <a:lnTo>
                    <a:pt x="23764" y="58207"/>
                  </a:lnTo>
                  <a:lnTo>
                    <a:pt x="36746" y="59353"/>
                  </a:lnTo>
                  <a:lnTo>
                    <a:pt x="42955" y="59353"/>
                  </a:lnTo>
                  <a:lnTo>
                    <a:pt x="59718" y="57691"/>
                  </a:lnTo>
                  <a:lnTo>
                    <a:pt x="70286" y="57691"/>
                  </a:lnTo>
                  <a:lnTo>
                    <a:pt x="76429" y="56595"/>
                  </a:lnTo>
                  <a:lnTo>
                    <a:pt x="36746" y="56595"/>
                  </a:lnTo>
                  <a:lnTo>
                    <a:pt x="24681" y="55559"/>
                  </a:lnTo>
                  <a:lnTo>
                    <a:pt x="15324" y="52432"/>
                  </a:lnTo>
                  <a:lnTo>
                    <a:pt x="8617" y="47182"/>
                  </a:lnTo>
                  <a:lnTo>
                    <a:pt x="4503" y="39777"/>
                  </a:lnTo>
                  <a:lnTo>
                    <a:pt x="2908" y="35018"/>
                  </a:lnTo>
                  <a:lnTo>
                    <a:pt x="3649" y="30477"/>
                  </a:lnTo>
                  <a:lnTo>
                    <a:pt x="35591" y="8673"/>
                  </a:lnTo>
                  <a:lnTo>
                    <a:pt x="62857" y="2758"/>
                  </a:lnTo>
                  <a:lnTo>
                    <a:pt x="83506" y="2758"/>
                  </a:lnTo>
                  <a:lnTo>
                    <a:pt x="82943" y="2252"/>
                  </a:lnTo>
                  <a:lnTo>
                    <a:pt x="76987" y="0"/>
                  </a:lnTo>
                  <a:close/>
                </a:path>
                <a:path w="94614" h="59689">
                  <a:moveTo>
                    <a:pt x="83506" y="2758"/>
                  </a:moveTo>
                  <a:lnTo>
                    <a:pt x="76278" y="2758"/>
                  </a:lnTo>
                  <a:lnTo>
                    <a:pt x="81598" y="4758"/>
                  </a:lnTo>
                  <a:lnTo>
                    <a:pt x="89512" y="11854"/>
                  </a:lnTo>
                  <a:lnTo>
                    <a:pt x="91433" y="16023"/>
                  </a:lnTo>
                  <a:lnTo>
                    <a:pt x="91413" y="36826"/>
                  </a:lnTo>
                  <a:lnTo>
                    <a:pt x="89679" y="43834"/>
                  </a:lnTo>
                  <a:lnTo>
                    <a:pt x="85090" y="49594"/>
                  </a:lnTo>
                  <a:lnTo>
                    <a:pt x="78317" y="53481"/>
                  </a:lnTo>
                  <a:lnTo>
                    <a:pt x="70010" y="54908"/>
                  </a:lnTo>
                  <a:lnTo>
                    <a:pt x="59678" y="54908"/>
                  </a:lnTo>
                  <a:lnTo>
                    <a:pt x="42810" y="56595"/>
                  </a:lnTo>
                  <a:lnTo>
                    <a:pt x="76429" y="56595"/>
                  </a:lnTo>
                  <a:lnTo>
                    <a:pt x="79490" y="56048"/>
                  </a:lnTo>
                  <a:lnTo>
                    <a:pt x="94411" y="15684"/>
                  </a:lnTo>
                  <a:lnTo>
                    <a:pt x="91950" y="10335"/>
                  </a:lnTo>
                  <a:lnTo>
                    <a:pt x="83506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95" name="object 895"/>
            <p:cNvSpPr/>
            <p:nvPr/>
          </p:nvSpPr>
          <p:spPr>
            <a:xfrm>
              <a:off x="4854423" y="5119940"/>
              <a:ext cx="812165" cy="74295"/>
            </a:xfrm>
            <a:custGeom>
              <a:avLst/>
              <a:gdLst/>
              <a:ahLst/>
              <a:cxnLst/>
              <a:rect l="l" t="t" r="r" b="b"/>
              <a:pathLst>
                <a:path w="812164" h="74295">
                  <a:moveTo>
                    <a:pt x="597409" y="0"/>
                  </a:moveTo>
                  <a:lnTo>
                    <a:pt x="576632" y="10404"/>
                  </a:lnTo>
                  <a:lnTo>
                    <a:pt x="555394" y="11114"/>
                  </a:lnTo>
                  <a:lnTo>
                    <a:pt x="537136" y="6958"/>
                  </a:lnTo>
                  <a:lnTo>
                    <a:pt x="525296" y="2759"/>
                  </a:lnTo>
                  <a:lnTo>
                    <a:pt x="504928" y="20019"/>
                  </a:lnTo>
                  <a:lnTo>
                    <a:pt x="484296" y="27088"/>
                  </a:lnTo>
                  <a:lnTo>
                    <a:pt x="466965" y="27618"/>
                  </a:lnTo>
                  <a:lnTo>
                    <a:pt x="456498" y="25261"/>
                  </a:lnTo>
                  <a:lnTo>
                    <a:pt x="436414" y="44627"/>
                  </a:lnTo>
                  <a:lnTo>
                    <a:pt x="415442" y="50305"/>
                  </a:lnTo>
                  <a:lnTo>
                    <a:pt x="396625" y="47886"/>
                  </a:lnTo>
                  <a:lnTo>
                    <a:pt x="383005" y="42959"/>
                  </a:lnTo>
                  <a:lnTo>
                    <a:pt x="364976" y="50372"/>
                  </a:lnTo>
                  <a:lnTo>
                    <a:pt x="343133" y="52285"/>
                  </a:lnTo>
                  <a:lnTo>
                    <a:pt x="322799" y="50436"/>
                  </a:lnTo>
                  <a:lnTo>
                    <a:pt x="309295" y="46560"/>
                  </a:lnTo>
                  <a:lnTo>
                    <a:pt x="293190" y="51649"/>
                  </a:lnTo>
                  <a:lnTo>
                    <a:pt x="271268" y="52989"/>
                  </a:lnTo>
                  <a:lnTo>
                    <a:pt x="250209" y="52027"/>
                  </a:lnTo>
                  <a:lnTo>
                    <a:pt x="236691" y="50210"/>
                  </a:lnTo>
                  <a:lnTo>
                    <a:pt x="222643" y="53423"/>
                  </a:lnTo>
                  <a:lnTo>
                    <a:pt x="203156" y="55836"/>
                  </a:lnTo>
                  <a:lnTo>
                    <a:pt x="182009" y="56343"/>
                  </a:lnTo>
                  <a:lnTo>
                    <a:pt x="162982" y="53836"/>
                  </a:lnTo>
                  <a:lnTo>
                    <a:pt x="150671" y="57325"/>
                  </a:lnTo>
                  <a:lnTo>
                    <a:pt x="131672" y="59898"/>
                  </a:lnTo>
                  <a:lnTo>
                    <a:pt x="110193" y="59504"/>
                  </a:lnTo>
                  <a:lnTo>
                    <a:pt x="90437" y="54089"/>
                  </a:lnTo>
                  <a:lnTo>
                    <a:pt x="74528" y="58997"/>
                  </a:lnTo>
                  <a:lnTo>
                    <a:pt x="48078" y="61580"/>
                  </a:lnTo>
                  <a:lnTo>
                    <a:pt x="20198" y="60999"/>
                  </a:lnTo>
                  <a:lnTo>
                    <a:pt x="0" y="56414"/>
                  </a:lnTo>
                  <a:lnTo>
                    <a:pt x="2366" y="61859"/>
                  </a:lnTo>
                  <a:lnTo>
                    <a:pt x="22176" y="66818"/>
                  </a:lnTo>
                  <a:lnTo>
                    <a:pt x="49214" y="68225"/>
                  </a:lnTo>
                  <a:lnTo>
                    <a:pt x="74825" y="66470"/>
                  </a:lnTo>
                  <a:lnTo>
                    <a:pt x="90352" y="61944"/>
                  </a:lnTo>
                  <a:lnTo>
                    <a:pt x="110103" y="67350"/>
                  </a:lnTo>
                  <a:lnTo>
                    <a:pt x="131583" y="67737"/>
                  </a:lnTo>
                  <a:lnTo>
                    <a:pt x="150584" y="65157"/>
                  </a:lnTo>
                  <a:lnTo>
                    <a:pt x="162897" y="61667"/>
                  </a:lnTo>
                  <a:lnTo>
                    <a:pt x="181924" y="64178"/>
                  </a:lnTo>
                  <a:lnTo>
                    <a:pt x="203071" y="63671"/>
                  </a:lnTo>
                  <a:lnTo>
                    <a:pt x="222559" y="61255"/>
                  </a:lnTo>
                  <a:lnTo>
                    <a:pt x="236607" y="58041"/>
                  </a:lnTo>
                  <a:lnTo>
                    <a:pt x="250125" y="59863"/>
                  </a:lnTo>
                  <a:lnTo>
                    <a:pt x="271183" y="60826"/>
                  </a:lnTo>
                  <a:lnTo>
                    <a:pt x="293102" y="59490"/>
                  </a:lnTo>
                  <a:lnTo>
                    <a:pt x="309200" y="54414"/>
                  </a:lnTo>
                  <a:lnTo>
                    <a:pt x="322713" y="58276"/>
                  </a:lnTo>
                  <a:lnTo>
                    <a:pt x="343045" y="60118"/>
                  </a:lnTo>
                  <a:lnTo>
                    <a:pt x="364879" y="58202"/>
                  </a:lnTo>
                  <a:lnTo>
                    <a:pt x="382897" y="50788"/>
                  </a:lnTo>
                  <a:lnTo>
                    <a:pt x="396926" y="56553"/>
                  </a:lnTo>
                  <a:lnTo>
                    <a:pt x="416428" y="60369"/>
                  </a:lnTo>
                  <a:lnTo>
                    <a:pt x="437547" y="54973"/>
                  </a:lnTo>
                  <a:lnTo>
                    <a:pt x="456426" y="33105"/>
                  </a:lnTo>
                  <a:lnTo>
                    <a:pt x="467121" y="35617"/>
                  </a:lnTo>
                  <a:lnTo>
                    <a:pt x="484859" y="35354"/>
                  </a:lnTo>
                  <a:lnTo>
                    <a:pt x="505570" y="28337"/>
                  </a:lnTo>
                  <a:lnTo>
                    <a:pt x="525188" y="10589"/>
                  </a:lnTo>
                  <a:lnTo>
                    <a:pt x="536291" y="14688"/>
                  </a:lnTo>
                  <a:lnTo>
                    <a:pt x="553296" y="18680"/>
                  </a:lnTo>
                  <a:lnTo>
                    <a:pt x="574274" y="17939"/>
                  </a:lnTo>
                  <a:lnTo>
                    <a:pt x="597301" y="7842"/>
                  </a:lnTo>
                  <a:lnTo>
                    <a:pt x="610896" y="24388"/>
                  </a:lnTo>
                  <a:lnTo>
                    <a:pt x="632610" y="30389"/>
                  </a:lnTo>
                  <a:lnTo>
                    <a:pt x="654502" y="29209"/>
                  </a:lnTo>
                  <a:lnTo>
                    <a:pt x="668632" y="24213"/>
                  </a:lnTo>
                  <a:lnTo>
                    <a:pt x="675319" y="36908"/>
                  </a:lnTo>
                  <a:lnTo>
                    <a:pt x="693181" y="45194"/>
                  </a:lnTo>
                  <a:lnTo>
                    <a:pt x="714326" y="50050"/>
                  </a:lnTo>
                  <a:lnTo>
                    <a:pt x="730862" y="52450"/>
                  </a:lnTo>
                  <a:lnTo>
                    <a:pt x="745178" y="68424"/>
                  </a:lnTo>
                  <a:lnTo>
                    <a:pt x="768707" y="74064"/>
                  </a:lnTo>
                  <a:lnTo>
                    <a:pt x="792955" y="72036"/>
                  </a:lnTo>
                  <a:lnTo>
                    <a:pt x="809434" y="65003"/>
                  </a:lnTo>
                  <a:lnTo>
                    <a:pt x="811919" y="59618"/>
                  </a:lnTo>
                  <a:lnTo>
                    <a:pt x="795620" y="66887"/>
                  </a:lnTo>
                  <a:lnTo>
                    <a:pt x="771835" y="69221"/>
                  </a:lnTo>
                  <a:lnTo>
                    <a:pt x="748886" y="63327"/>
                  </a:lnTo>
                  <a:lnTo>
                    <a:pt x="735100" y="45910"/>
                  </a:lnTo>
                  <a:lnTo>
                    <a:pt x="718207" y="47428"/>
                  </a:lnTo>
                  <a:lnTo>
                    <a:pt x="697337" y="42633"/>
                  </a:lnTo>
                  <a:lnTo>
                    <a:pt x="679320" y="32164"/>
                  </a:lnTo>
                  <a:lnTo>
                    <a:pt x="670986" y="16661"/>
                  </a:lnTo>
                  <a:lnTo>
                    <a:pt x="657517" y="21808"/>
                  </a:lnTo>
                  <a:lnTo>
                    <a:pt x="636521" y="23206"/>
                  </a:lnTo>
                  <a:lnTo>
                    <a:pt x="614363" y="17167"/>
                  </a:lnTo>
                  <a:lnTo>
                    <a:pt x="597409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96" name="object 896"/>
            <p:cNvSpPr/>
            <p:nvPr/>
          </p:nvSpPr>
          <p:spPr>
            <a:xfrm>
              <a:off x="4856797" y="5064556"/>
              <a:ext cx="810260" cy="121285"/>
            </a:xfrm>
            <a:custGeom>
              <a:avLst/>
              <a:gdLst/>
              <a:ahLst/>
              <a:cxnLst/>
              <a:rect l="l" t="t" r="r" b="b"/>
              <a:pathLst>
                <a:path w="810260" h="121285">
                  <a:moveTo>
                    <a:pt x="807478" y="92405"/>
                  </a:moveTo>
                  <a:lnTo>
                    <a:pt x="807313" y="91998"/>
                  </a:lnTo>
                  <a:lnTo>
                    <a:pt x="795388" y="81089"/>
                  </a:lnTo>
                  <a:lnTo>
                    <a:pt x="777875" y="67945"/>
                  </a:lnTo>
                  <a:lnTo>
                    <a:pt x="759510" y="59880"/>
                  </a:lnTo>
                  <a:lnTo>
                    <a:pt x="744994" y="64211"/>
                  </a:lnTo>
                  <a:lnTo>
                    <a:pt x="728687" y="51676"/>
                  </a:lnTo>
                  <a:lnTo>
                    <a:pt x="709625" y="39522"/>
                  </a:lnTo>
                  <a:lnTo>
                    <a:pt x="690283" y="33705"/>
                  </a:lnTo>
                  <a:lnTo>
                    <a:pt x="673125" y="40182"/>
                  </a:lnTo>
                  <a:lnTo>
                    <a:pt x="656361" y="21170"/>
                  </a:lnTo>
                  <a:lnTo>
                    <a:pt x="633755" y="10591"/>
                  </a:lnTo>
                  <a:lnTo>
                    <a:pt x="611733" y="10553"/>
                  </a:lnTo>
                  <a:lnTo>
                    <a:pt x="596696" y="23215"/>
                  </a:lnTo>
                  <a:lnTo>
                    <a:pt x="581456" y="11722"/>
                  </a:lnTo>
                  <a:lnTo>
                    <a:pt x="561187" y="1193"/>
                  </a:lnTo>
                  <a:lnTo>
                    <a:pt x="539216" y="0"/>
                  </a:lnTo>
                  <a:lnTo>
                    <a:pt x="518833" y="16510"/>
                  </a:lnTo>
                  <a:lnTo>
                    <a:pt x="499414" y="7073"/>
                  </a:lnTo>
                  <a:lnTo>
                    <a:pt x="477304" y="6680"/>
                  </a:lnTo>
                  <a:lnTo>
                    <a:pt x="457898" y="17246"/>
                  </a:lnTo>
                  <a:lnTo>
                    <a:pt x="446582" y="40665"/>
                  </a:lnTo>
                  <a:lnTo>
                    <a:pt x="443471" y="39408"/>
                  </a:lnTo>
                  <a:lnTo>
                    <a:pt x="426008" y="34417"/>
                  </a:lnTo>
                  <a:lnTo>
                    <a:pt x="401218" y="36360"/>
                  </a:lnTo>
                  <a:lnTo>
                    <a:pt x="376135" y="55918"/>
                  </a:lnTo>
                  <a:lnTo>
                    <a:pt x="360426" y="47815"/>
                  </a:lnTo>
                  <a:lnTo>
                    <a:pt x="342353" y="43484"/>
                  </a:lnTo>
                  <a:lnTo>
                    <a:pt x="323138" y="47256"/>
                  </a:lnTo>
                  <a:lnTo>
                    <a:pt x="303999" y="63423"/>
                  </a:lnTo>
                  <a:lnTo>
                    <a:pt x="289674" y="56654"/>
                  </a:lnTo>
                  <a:lnTo>
                    <a:pt x="270764" y="54165"/>
                  </a:lnTo>
                  <a:lnTo>
                    <a:pt x="250190" y="58432"/>
                  </a:lnTo>
                  <a:lnTo>
                    <a:pt x="230835" y="71932"/>
                  </a:lnTo>
                  <a:lnTo>
                    <a:pt x="216865" y="65481"/>
                  </a:lnTo>
                  <a:lnTo>
                    <a:pt x="199732" y="63563"/>
                  </a:lnTo>
                  <a:lnTo>
                    <a:pt x="180047" y="68046"/>
                  </a:lnTo>
                  <a:lnTo>
                    <a:pt x="158445" y="80784"/>
                  </a:lnTo>
                  <a:lnTo>
                    <a:pt x="141135" y="74739"/>
                  </a:lnTo>
                  <a:lnTo>
                    <a:pt x="123761" y="73723"/>
                  </a:lnTo>
                  <a:lnTo>
                    <a:pt x="105778" y="78587"/>
                  </a:lnTo>
                  <a:lnTo>
                    <a:pt x="86588" y="90208"/>
                  </a:lnTo>
                  <a:lnTo>
                    <a:pt x="69532" y="83604"/>
                  </a:lnTo>
                  <a:lnTo>
                    <a:pt x="47625" y="84201"/>
                  </a:lnTo>
                  <a:lnTo>
                    <a:pt x="24942" y="90436"/>
                  </a:lnTo>
                  <a:lnTo>
                    <a:pt x="5575" y="100698"/>
                  </a:lnTo>
                  <a:lnTo>
                    <a:pt x="22288" y="94272"/>
                  </a:lnTo>
                  <a:lnTo>
                    <a:pt x="43561" y="88176"/>
                  </a:lnTo>
                  <a:lnTo>
                    <a:pt x="66459" y="87172"/>
                  </a:lnTo>
                  <a:lnTo>
                    <a:pt x="88023" y="95999"/>
                  </a:lnTo>
                  <a:lnTo>
                    <a:pt x="109194" y="82550"/>
                  </a:lnTo>
                  <a:lnTo>
                    <a:pt x="130492" y="78524"/>
                  </a:lnTo>
                  <a:lnTo>
                    <a:pt x="148666" y="80784"/>
                  </a:lnTo>
                  <a:lnTo>
                    <a:pt x="160426" y="86220"/>
                  </a:lnTo>
                  <a:lnTo>
                    <a:pt x="173177" y="75222"/>
                  </a:lnTo>
                  <a:lnTo>
                    <a:pt x="190804" y="68681"/>
                  </a:lnTo>
                  <a:lnTo>
                    <a:pt x="211251" y="68453"/>
                  </a:lnTo>
                  <a:lnTo>
                    <a:pt x="232448" y="76428"/>
                  </a:lnTo>
                  <a:lnTo>
                    <a:pt x="253022" y="62064"/>
                  </a:lnTo>
                  <a:lnTo>
                    <a:pt x="274320" y="58331"/>
                  </a:lnTo>
                  <a:lnTo>
                    <a:pt x="292976" y="61950"/>
                  </a:lnTo>
                  <a:lnTo>
                    <a:pt x="305574" y="69634"/>
                  </a:lnTo>
                  <a:lnTo>
                    <a:pt x="324739" y="53428"/>
                  </a:lnTo>
                  <a:lnTo>
                    <a:pt x="344043" y="48907"/>
                  </a:lnTo>
                  <a:lnTo>
                    <a:pt x="362204" y="52362"/>
                  </a:lnTo>
                  <a:lnTo>
                    <a:pt x="377964" y="60045"/>
                  </a:lnTo>
                  <a:lnTo>
                    <a:pt x="389674" y="46266"/>
                  </a:lnTo>
                  <a:lnTo>
                    <a:pt x="404914" y="39052"/>
                  </a:lnTo>
                  <a:lnTo>
                    <a:pt x="424180" y="38519"/>
                  </a:lnTo>
                  <a:lnTo>
                    <a:pt x="447992" y="44792"/>
                  </a:lnTo>
                  <a:lnTo>
                    <a:pt x="460705" y="22009"/>
                  </a:lnTo>
                  <a:lnTo>
                    <a:pt x="479425" y="11404"/>
                  </a:lnTo>
                  <a:lnTo>
                    <a:pt x="500227" y="11125"/>
                  </a:lnTo>
                  <a:lnTo>
                    <a:pt x="519188" y="19316"/>
                  </a:lnTo>
                  <a:lnTo>
                    <a:pt x="544271" y="5448"/>
                  </a:lnTo>
                  <a:lnTo>
                    <a:pt x="565962" y="7493"/>
                  </a:lnTo>
                  <a:lnTo>
                    <a:pt x="583907" y="17919"/>
                  </a:lnTo>
                  <a:lnTo>
                    <a:pt x="597725" y="29197"/>
                  </a:lnTo>
                  <a:lnTo>
                    <a:pt x="613829" y="17995"/>
                  </a:lnTo>
                  <a:lnTo>
                    <a:pt x="634377" y="17335"/>
                  </a:lnTo>
                  <a:lnTo>
                    <a:pt x="655904" y="26720"/>
                  </a:lnTo>
                  <a:lnTo>
                    <a:pt x="674992" y="45631"/>
                  </a:lnTo>
                  <a:lnTo>
                    <a:pt x="690054" y="39255"/>
                  </a:lnTo>
                  <a:lnTo>
                    <a:pt x="706691" y="42900"/>
                  </a:lnTo>
                  <a:lnTo>
                    <a:pt x="725144" y="53517"/>
                  </a:lnTo>
                  <a:lnTo>
                    <a:pt x="745629" y="67983"/>
                  </a:lnTo>
                  <a:lnTo>
                    <a:pt x="766089" y="68135"/>
                  </a:lnTo>
                  <a:lnTo>
                    <a:pt x="782967" y="74650"/>
                  </a:lnTo>
                  <a:lnTo>
                    <a:pt x="796632" y="83947"/>
                  </a:lnTo>
                  <a:lnTo>
                    <a:pt x="807478" y="92405"/>
                  </a:lnTo>
                  <a:close/>
                </a:path>
                <a:path w="810260" h="121285">
                  <a:moveTo>
                    <a:pt x="810171" y="111188"/>
                  </a:moveTo>
                  <a:lnTo>
                    <a:pt x="795007" y="116484"/>
                  </a:lnTo>
                  <a:lnTo>
                    <a:pt x="773569" y="117322"/>
                  </a:lnTo>
                  <a:lnTo>
                    <a:pt x="752729" y="110972"/>
                  </a:lnTo>
                  <a:lnTo>
                    <a:pt x="739355" y="94729"/>
                  </a:lnTo>
                  <a:lnTo>
                    <a:pt x="722325" y="95935"/>
                  </a:lnTo>
                  <a:lnTo>
                    <a:pt x="700874" y="91694"/>
                  </a:lnTo>
                  <a:lnTo>
                    <a:pt x="681609" y="81457"/>
                  </a:lnTo>
                  <a:lnTo>
                    <a:pt x="671195" y="64668"/>
                  </a:lnTo>
                  <a:lnTo>
                    <a:pt x="658012" y="68656"/>
                  </a:lnTo>
                  <a:lnTo>
                    <a:pt x="637286" y="69405"/>
                  </a:lnTo>
                  <a:lnTo>
                    <a:pt x="614489" y="63398"/>
                  </a:lnTo>
                  <a:lnTo>
                    <a:pt x="595122" y="47142"/>
                  </a:lnTo>
                  <a:lnTo>
                    <a:pt x="578612" y="53086"/>
                  </a:lnTo>
                  <a:lnTo>
                    <a:pt x="556907" y="54381"/>
                  </a:lnTo>
                  <a:lnTo>
                    <a:pt x="536282" y="52920"/>
                  </a:lnTo>
                  <a:lnTo>
                    <a:pt x="522998" y="50660"/>
                  </a:lnTo>
                  <a:lnTo>
                    <a:pt x="502932" y="64211"/>
                  </a:lnTo>
                  <a:lnTo>
                    <a:pt x="482269" y="71602"/>
                  </a:lnTo>
                  <a:lnTo>
                    <a:pt x="464781" y="74218"/>
                  </a:lnTo>
                  <a:lnTo>
                    <a:pt x="454228" y="73431"/>
                  </a:lnTo>
                  <a:lnTo>
                    <a:pt x="434441" y="86423"/>
                  </a:lnTo>
                  <a:lnTo>
                    <a:pt x="413435" y="92671"/>
                  </a:lnTo>
                  <a:lnTo>
                    <a:pt x="394436" y="93865"/>
                  </a:lnTo>
                  <a:lnTo>
                    <a:pt x="380695" y="91655"/>
                  </a:lnTo>
                  <a:lnTo>
                    <a:pt x="362686" y="97307"/>
                  </a:lnTo>
                  <a:lnTo>
                    <a:pt x="340855" y="98717"/>
                  </a:lnTo>
                  <a:lnTo>
                    <a:pt x="320522" y="97243"/>
                  </a:lnTo>
                  <a:lnTo>
                    <a:pt x="306997" y="94234"/>
                  </a:lnTo>
                  <a:lnTo>
                    <a:pt x="290918" y="98107"/>
                  </a:lnTo>
                  <a:lnTo>
                    <a:pt x="268998" y="99072"/>
                  </a:lnTo>
                  <a:lnTo>
                    <a:pt x="247942" y="98272"/>
                  </a:lnTo>
                  <a:lnTo>
                    <a:pt x="234416" y="96824"/>
                  </a:lnTo>
                  <a:lnTo>
                    <a:pt x="220370" y="99263"/>
                  </a:lnTo>
                  <a:lnTo>
                    <a:pt x="200888" y="101066"/>
                  </a:lnTo>
                  <a:lnTo>
                    <a:pt x="179743" y="101409"/>
                  </a:lnTo>
                  <a:lnTo>
                    <a:pt x="160718" y="99428"/>
                  </a:lnTo>
                  <a:lnTo>
                    <a:pt x="148412" y="102082"/>
                  </a:lnTo>
                  <a:lnTo>
                    <a:pt x="129413" y="104025"/>
                  </a:lnTo>
                  <a:lnTo>
                    <a:pt x="107937" y="103657"/>
                  </a:lnTo>
                  <a:lnTo>
                    <a:pt x="88176" y="99428"/>
                  </a:lnTo>
                  <a:lnTo>
                    <a:pt x="72631" y="104305"/>
                  </a:lnTo>
                  <a:lnTo>
                    <a:pt x="46951" y="108712"/>
                  </a:lnTo>
                  <a:lnTo>
                    <a:pt x="19850" y="110667"/>
                  </a:lnTo>
                  <a:lnTo>
                    <a:pt x="0" y="108216"/>
                  </a:lnTo>
                  <a:lnTo>
                    <a:pt x="19837" y="111607"/>
                  </a:lnTo>
                  <a:lnTo>
                    <a:pt x="46913" y="111721"/>
                  </a:lnTo>
                  <a:lnTo>
                    <a:pt x="72567" y="109385"/>
                  </a:lnTo>
                  <a:lnTo>
                    <a:pt x="88112" y="105460"/>
                  </a:lnTo>
                  <a:lnTo>
                    <a:pt x="107873" y="109689"/>
                  </a:lnTo>
                  <a:lnTo>
                    <a:pt x="129349" y="110045"/>
                  </a:lnTo>
                  <a:lnTo>
                    <a:pt x="148348" y="108115"/>
                  </a:lnTo>
                  <a:lnTo>
                    <a:pt x="160667" y="105460"/>
                  </a:lnTo>
                  <a:lnTo>
                    <a:pt x="179679" y="107442"/>
                  </a:lnTo>
                  <a:lnTo>
                    <a:pt x="200825" y="107111"/>
                  </a:lnTo>
                  <a:lnTo>
                    <a:pt x="220306" y="105308"/>
                  </a:lnTo>
                  <a:lnTo>
                    <a:pt x="234353" y="102870"/>
                  </a:lnTo>
                  <a:lnTo>
                    <a:pt x="247878" y="104305"/>
                  </a:lnTo>
                  <a:lnTo>
                    <a:pt x="268935" y="105105"/>
                  </a:lnTo>
                  <a:lnTo>
                    <a:pt x="290855" y="104127"/>
                  </a:lnTo>
                  <a:lnTo>
                    <a:pt x="306946" y="100266"/>
                  </a:lnTo>
                  <a:lnTo>
                    <a:pt x="320446" y="103276"/>
                  </a:lnTo>
                  <a:lnTo>
                    <a:pt x="340779" y="104749"/>
                  </a:lnTo>
                  <a:lnTo>
                    <a:pt x="362610" y="103327"/>
                  </a:lnTo>
                  <a:lnTo>
                    <a:pt x="380631" y="97675"/>
                  </a:lnTo>
                  <a:lnTo>
                    <a:pt x="394436" y="100291"/>
                  </a:lnTo>
                  <a:lnTo>
                    <a:pt x="413575" y="99796"/>
                  </a:lnTo>
                  <a:lnTo>
                    <a:pt x="434606" y="93687"/>
                  </a:lnTo>
                  <a:lnTo>
                    <a:pt x="454126" y="79463"/>
                  </a:lnTo>
                  <a:lnTo>
                    <a:pt x="464858" y="80403"/>
                  </a:lnTo>
                  <a:lnTo>
                    <a:pt x="482625" y="78066"/>
                  </a:lnTo>
                  <a:lnTo>
                    <a:pt x="503351" y="70739"/>
                  </a:lnTo>
                  <a:lnTo>
                    <a:pt x="522935" y="56692"/>
                  </a:lnTo>
                  <a:lnTo>
                    <a:pt x="534962" y="59499"/>
                  </a:lnTo>
                  <a:lnTo>
                    <a:pt x="553516" y="61849"/>
                  </a:lnTo>
                  <a:lnTo>
                    <a:pt x="574814" y="60744"/>
                  </a:lnTo>
                  <a:lnTo>
                    <a:pt x="595058" y="53174"/>
                  </a:lnTo>
                  <a:lnTo>
                    <a:pt x="611416" y="68122"/>
                  </a:lnTo>
                  <a:lnTo>
                    <a:pt x="634530" y="74269"/>
                  </a:lnTo>
                  <a:lnTo>
                    <a:pt x="656920" y="74244"/>
                  </a:lnTo>
                  <a:lnTo>
                    <a:pt x="671118" y="70700"/>
                  </a:lnTo>
                  <a:lnTo>
                    <a:pt x="680542" y="85686"/>
                  </a:lnTo>
                  <a:lnTo>
                    <a:pt x="699897" y="96126"/>
                  </a:lnTo>
                  <a:lnTo>
                    <a:pt x="721918" y="101371"/>
                  </a:lnTo>
                  <a:lnTo>
                    <a:pt x="739279" y="100787"/>
                  </a:lnTo>
                  <a:lnTo>
                    <a:pt x="749528" y="114896"/>
                  </a:lnTo>
                  <a:lnTo>
                    <a:pt x="769861" y="120789"/>
                  </a:lnTo>
                  <a:lnTo>
                    <a:pt x="791997" y="120319"/>
                  </a:lnTo>
                  <a:lnTo>
                    <a:pt x="807707" y="115328"/>
                  </a:lnTo>
                  <a:lnTo>
                    <a:pt x="810171" y="111188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97" name="object 897"/>
            <p:cNvSpPr/>
            <p:nvPr/>
          </p:nvSpPr>
          <p:spPr>
            <a:xfrm>
              <a:off x="4897628" y="5082984"/>
              <a:ext cx="735330" cy="93345"/>
            </a:xfrm>
            <a:custGeom>
              <a:avLst/>
              <a:gdLst/>
              <a:ahLst/>
              <a:cxnLst/>
              <a:rect l="l" t="t" r="r" b="b"/>
              <a:pathLst>
                <a:path w="735329" h="93345">
                  <a:moveTo>
                    <a:pt x="8394" y="77533"/>
                  </a:moveTo>
                  <a:lnTo>
                    <a:pt x="4483" y="74510"/>
                  </a:lnTo>
                  <a:lnTo>
                    <a:pt x="190" y="75971"/>
                  </a:lnTo>
                  <a:lnTo>
                    <a:pt x="0" y="80225"/>
                  </a:lnTo>
                  <a:lnTo>
                    <a:pt x="2057" y="86194"/>
                  </a:lnTo>
                  <a:lnTo>
                    <a:pt x="4546" y="92798"/>
                  </a:lnTo>
                  <a:lnTo>
                    <a:pt x="5842" y="89992"/>
                  </a:lnTo>
                  <a:lnTo>
                    <a:pt x="7988" y="83807"/>
                  </a:lnTo>
                  <a:lnTo>
                    <a:pt x="8394" y="77533"/>
                  </a:lnTo>
                  <a:close/>
                </a:path>
                <a:path w="735329" h="93345">
                  <a:moveTo>
                    <a:pt x="84378" y="69469"/>
                  </a:moveTo>
                  <a:lnTo>
                    <a:pt x="80467" y="66433"/>
                  </a:lnTo>
                  <a:lnTo>
                    <a:pt x="76187" y="67906"/>
                  </a:lnTo>
                  <a:lnTo>
                    <a:pt x="75996" y="72161"/>
                  </a:lnTo>
                  <a:lnTo>
                    <a:pt x="78054" y="78130"/>
                  </a:lnTo>
                  <a:lnTo>
                    <a:pt x="80543" y="84721"/>
                  </a:lnTo>
                  <a:lnTo>
                    <a:pt x="81826" y="81927"/>
                  </a:lnTo>
                  <a:lnTo>
                    <a:pt x="83972" y="75730"/>
                  </a:lnTo>
                  <a:lnTo>
                    <a:pt x="84378" y="69469"/>
                  </a:lnTo>
                  <a:close/>
                </a:path>
                <a:path w="735329" h="93345">
                  <a:moveTo>
                    <a:pt x="155867" y="65824"/>
                  </a:moveTo>
                  <a:lnTo>
                    <a:pt x="151942" y="62801"/>
                  </a:lnTo>
                  <a:lnTo>
                    <a:pt x="147662" y="64262"/>
                  </a:lnTo>
                  <a:lnTo>
                    <a:pt x="147459" y="68516"/>
                  </a:lnTo>
                  <a:lnTo>
                    <a:pt x="149529" y="74485"/>
                  </a:lnTo>
                  <a:lnTo>
                    <a:pt x="152031" y="81076"/>
                  </a:lnTo>
                  <a:lnTo>
                    <a:pt x="153314" y="78282"/>
                  </a:lnTo>
                  <a:lnTo>
                    <a:pt x="155460" y="72085"/>
                  </a:lnTo>
                  <a:lnTo>
                    <a:pt x="155867" y="65824"/>
                  </a:lnTo>
                  <a:close/>
                </a:path>
                <a:path w="735329" h="93345">
                  <a:moveTo>
                    <a:pt x="231419" y="56870"/>
                  </a:moveTo>
                  <a:lnTo>
                    <a:pt x="227507" y="53848"/>
                  </a:lnTo>
                  <a:lnTo>
                    <a:pt x="223227" y="55308"/>
                  </a:lnTo>
                  <a:lnTo>
                    <a:pt x="223037" y="59563"/>
                  </a:lnTo>
                  <a:lnTo>
                    <a:pt x="225094" y="65532"/>
                  </a:lnTo>
                  <a:lnTo>
                    <a:pt x="227584" y="72136"/>
                  </a:lnTo>
                  <a:lnTo>
                    <a:pt x="228879" y="69342"/>
                  </a:lnTo>
                  <a:lnTo>
                    <a:pt x="231013" y="63144"/>
                  </a:lnTo>
                  <a:lnTo>
                    <a:pt x="231419" y="56870"/>
                  </a:lnTo>
                  <a:close/>
                </a:path>
                <a:path w="735329" h="93345">
                  <a:moveTo>
                    <a:pt x="304622" y="47790"/>
                  </a:moveTo>
                  <a:lnTo>
                    <a:pt x="299478" y="43827"/>
                  </a:lnTo>
                  <a:lnTo>
                    <a:pt x="293865" y="45745"/>
                  </a:lnTo>
                  <a:lnTo>
                    <a:pt x="293611" y="51320"/>
                  </a:lnTo>
                  <a:lnTo>
                    <a:pt x="296316" y="59143"/>
                  </a:lnTo>
                  <a:lnTo>
                    <a:pt x="299580" y="67805"/>
                  </a:lnTo>
                  <a:lnTo>
                    <a:pt x="301269" y="64122"/>
                  </a:lnTo>
                  <a:lnTo>
                    <a:pt x="304088" y="56007"/>
                  </a:lnTo>
                  <a:lnTo>
                    <a:pt x="304622" y="47790"/>
                  </a:lnTo>
                  <a:close/>
                </a:path>
                <a:path w="735329" h="93345">
                  <a:moveTo>
                    <a:pt x="378599" y="39497"/>
                  </a:moveTo>
                  <a:lnTo>
                    <a:pt x="372554" y="34823"/>
                  </a:lnTo>
                  <a:lnTo>
                    <a:pt x="365925" y="37071"/>
                  </a:lnTo>
                  <a:lnTo>
                    <a:pt x="365620" y="43662"/>
                  </a:lnTo>
                  <a:lnTo>
                    <a:pt x="368808" y="52895"/>
                  </a:lnTo>
                  <a:lnTo>
                    <a:pt x="372668" y="63106"/>
                  </a:lnTo>
                  <a:lnTo>
                    <a:pt x="374662" y="58775"/>
                  </a:lnTo>
                  <a:lnTo>
                    <a:pt x="377977" y="49187"/>
                  </a:lnTo>
                  <a:lnTo>
                    <a:pt x="378599" y="39497"/>
                  </a:lnTo>
                  <a:close/>
                </a:path>
                <a:path w="735329" h="93345">
                  <a:moveTo>
                    <a:pt x="449719" y="8724"/>
                  </a:moveTo>
                  <a:lnTo>
                    <a:pt x="444423" y="4622"/>
                  </a:lnTo>
                  <a:lnTo>
                    <a:pt x="438619" y="6616"/>
                  </a:lnTo>
                  <a:lnTo>
                    <a:pt x="438365" y="12382"/>
                  </a:lnTo>
                  <a:lnTo>
                    <a:pt x="441159" y="20472"/>
                  </a:lnTo>
                  <a:lnTo>
                    <a:pt x="444538" y="29400"/>
                  </a:lnTo>
                  <a:lnTo>
                    <a:pt x="446278" y="25603"/>
                  </a:lnTo>
                  <a:lnTo>
                    <a:pt x="449173" y="17221"/>
                  </a:lnTo>
                  <a:lnTo>
                    <a:pt x="449719" y="8724"/>
                  </a:lnTo>
                  <a:close/>
                </a:path>
                <a:path w="735329" h="93345">
                  <a:moveTo>
                    <a:pt x="520496" y="3708"/>
                  </a:moveTo>
                  <a:lnTo>
                    <a:pt x="515683" y="0"/>
                  </a:lnTo>
                  <a:lnTo>
                    <a:pt x="510438" y="1790"/>
                  </a:lnTo>
                  <a:lnTo>
                    <a:pt x="510209" y="6997"/>
                  </a:lnTo>
                  <a:lnTo>
                    <a:pt x="512737" y="14300"/>
                  </a:lnTo>
                  <a:lnTo>
                    <a:pt x="515797" y="22377"/>
                  </a:lnTo>
                  <a:lnTo>
                    <a:pt x="517372" y="18948"/>
                  </a:lnTo>
                  <a:lnTo>
                    <a:pt x="520001" y="11366"/>
                  </a:lnTo>
                  <a:lnTo>
                    <a:pt x="520496" y="3708"/>
                  </a:lnTo>
                  <a:close/>
                </a:path>
                <a:path w="735329" h="93345">
                  <a:moveTo>
                    <a:pt x="592772" y="18999"/>
                  </a:moveTo>
                  <a:lnTo>
                    <a:pt x="588340" y="15582"/>
                  </a:lnTo>
                  <a:lnTo>
                    <a:pt x="583488" y="17233"/>
                  </a:lnTo>
                  <a:lnTo>
                    <a:pt x="583272" y="22047"/>
                  </a:lnTo>
                  <a:lnTo>
                    <a:pt x="585609" y="28803"/>
                  </a:lnTo>
                  <a:lnTo>
                    <a:pt x="588441" y="36283"/>
                  </a:lnTo>
                  <a:lnTo>
                    <a:pt x="589889" y="33108"/>
                  </a:lnTo>
                  <a:lnTo>
                    <a:pt x="592315" y="26098"/>
                  </a:lnTo>
                  <a:lnTo>
                    <a:pt x="592772" y="18999"/>
                  </a:lnTo>
                  <a:close/>
                </a:path>
                <a:path w="735329" h="93345">
                  <a:moveTo>
                    <a:pt x="670166" y="41363"/>
                  </a:moveTo>
                  <a:lnTo>
                    <a:pt x="666978" y="37515"/>
                  </a:lnTo>
                  <a:lnTo>
                    <a:pt x="662432" y="37998"/>
                  </a:lnTo>
                  <a:lnTo>
                    <a:pt x="661301" y="42138"/>
                  </a:lnTo>
                  <a:lnTo>
                    <a:pt x="662012" y="48488"/>
                  </a:lnTo>
                  <a:lnTo>
                    <a:pt x="663003" y="55549"/>
                  </a:lnTo>
                  <a:lnTo>
                    <a:pt x="664895" y="53073"/>
                  </a:lnTo>
                  <a:lnTo>
                    <a:pt x="668388" y="47447"/>
                  </a:lnTo>
                  <a:lnTo>
                    <a:pt x="670166" y="41363"/>
                  </a:lnTo>
                  <a:close/>
                </a:path>
                <a:path w="735329" h="93345">
                  <a:moveTo>
                    <a:pt x="734758" y="71069"/>
                  </a:moveTo>
                  <a:lnTo>
                    <a:pt x="731697" y="67678"/>
                  </a:lnTo>
                  <a:lnTo>
                    <a:pt x="723328" y="65786"/>
                  </a:lnTo>
                  <a:lnTo>
                    <a:pt x="727646" y="75882"/>
                  </a:lnTo>
                  <a:lnTo>
                    <a:pt x="728764" y="84315"/>
                  </a:lnTo>
                  <a:lnTo>
                    <a:pt x="730402" y="81978"/>
                  </a:lnTo>
                  <a:lnTo>
                    <a:pt x="733361" y="76708"/>
                  </a:lnTo>
                  <a:lnTo>
                    <a:pt x="734758" y="71069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898" name="object 898"/>
            <p:cNvSpPr/>
            <p:nvPr/>
          </p:nvSpPr>
          <p:spPr>
            <a:xfrm>
              <a:off x="4765571" y="5215253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899" name="object 899"/>
          <p:cNvGrpSpPr/>
          <p:nvPr/>
        </p:nvGrpSpPr>
        <p:grpSpPr>
          <a:xfrm>
            <a:off x="5334000" y="4915242"/>
            <a:ext cx="1531276" cy="153137"/>
            <a:chOff x="4765571" y="5373465"/>
            <a:chExt cx="1012825" cy="128270"/>
          </a:xfrm>
        </p:grpSpPr>
        <p:sp>
          <p:nvSpPr>
            <p:cNvPr id="900" name="object 900"/>
            <p:cNvSpPr/>
            <p:nvPr/>
          </p:nvSpPr>
          <p:spPr>
            <a:xfrm>
              <a:off x="4896562" y="5480109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80" y="4493"/>
                  </a:lnTo>
                  <a:lnTo>
                    <a:pt x="1668" y="14660"/>
                  </a:lnTo>
                  <a:lnTo>
                    <a:pt x="10604" y="14757"/>
                  </a:lnTo>
                  <a:lnTo>
                    <a:pt x="12980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1" name="object 901"/>
            <p:cNvSpPr/>
            <p:nvPr/>
          </p:nvSpPr>
          <p:spPr>
            <a:xfrm>
              <a:off x="4895109" y="5479760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5">
                  <a:moveTo>
                    <a:pt x="2917" y="0"/>
                  </a:moveTo>
                  <a:lnTo>
                    <a:pt x="0" y="709"/>
                  </a:lnTo>
                  <a:lnTo>
                    <a:pt x="215" y="1614"/>
                  </a:lnTo>
                  <a:lnTo>
                    <a:pt x="2786" y="16515"/>
                  </a:lnTo>
                  <a:lnTo>
                    <a:pt x="7637" y="16563"/>
                  </a:lnTo>
                  <a:lnTo>
                    <a:pt x="12920" y="16563"/>
                  </a:lnTo>
                  <a:lnTo>
                    <a:pt x="15311" y="4517"/>
                  </a:lnTo>
                  <a:lnTo>
                    <a:pt x="15910" y="830"/>
                  </a:lnTo>
                  <a:lnTo>
                    <a:pt x="12945" y="325"/>
                  </a:lnTo>
                  <a:lnTo>
                    <a:pt x="11924" y="6577"/>
                  </a:lnTo>
                  <a:lnTo>
                    <a:pt x="9438" y="13552"/>
                  </a:lnTo>
                  <a:lnTo>
                    <a:pt x="5320" y="13528"/>
                  </a:lnTo>
                  <a:lnTo>
                    <a:pt x="3145" y="951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2" name="object 902"/>
            <p:cNvSpPr/>
            <p:nvPr/>
          </p:nvSpPr>
          <p:spPr>
            <a:xfrm>
              <a:off x="5114712" y="547989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71" y="14744"/>
                  </a:lnTo>
                  <a:lnTo>
                    <a:pt x="9907" y="14817"/>
                  </a:lnTo>
                  <a:lnTo>
                    <a:pt x="12284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3" name="object 903"/>
            <p:cNvSpPr/>
            <p:nvPr/>
          </p:nvSpPr>
          <p:spPr>
            <a:xfrm>
              <a:off x="5113258" y="547954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2" y="1770"/>
                  </a:lnTo>
                  <a:lnTo>
                    <a:pt x="2222" y="16600"/>
                  </a:lnTo>
                  <a:lnTo>
                    <a:pt x="6917" y="16637"/>
                  </a:lnTo>
                  <a:lnTo>
                    <a:pt x="12237" y="16637"/>
                  </a:lnTo>
                  <a:lnTo>
                    <a:pt x="14615" y="4589"/>
                  </a:lnTo>
                  <a:lnTo>
                    <a:pt x="15215" y="902"/>
                  </a:lnTo>
                  <a:lnTo>
                    <a:pt x="12249" y="410"/>
                  </a:lnTo>
                  <a:lnTo>
                    <a:pt x="11240" y="6649"/>
                  </a:lnTo>
                  <a:lnTo>
                    <a:pt x="8742" y="13624"/>
                  </a:lnTo>
                  <a:lnTo>
                    <a:pt x="4852" y="13600"/>
                  </a:lnTo>
                  <a:lnTo>
                    <a:pt x="3195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4" name="object 904"/>
            <p:cNvSpPr/>
            <p:nvPr/>
          </p:nvSpPr>
          <p:spPr>
            <a:xfrm>
              <a:off x="5257195" y="54806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96" y="14768"/>
                  </a:lnTo>
                  <a:lnTo>
                    <a:pt x="9907" y="14841"/>
                  </a:lnTo>
                  <a:lnTo>
                    <a:pt x="12273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5" name="object 905"/>
            <p:cNvSpPr/>
            <p:nvPr/>
          </p:nvSpPr>
          <p:spPr>
            <a:xfrm>
              <a:off x="5255731" y="548033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11"/>
                  </a:lnTo>
                  <a:lnTo>
                    <a:pt x="264" y="1771"/>
                  </a:lnTo>
                  <a:lnTo>
                    <a:pt x="2248" y="16648"/>
                  </a:lnTo>
                  <a:lnTo>
                    <a:pt x="12236" y="16648"/>
                  </a:lnTo>
                  <a:lnTo>
                    <a:pt x="12832" y="13637"/>
                  </a:lnTo>
                  <a:lnTo>
                    <a:pt x="4877" y="13637"/>
                  </a:lnTo>
                  <a:lnTo>
                    <a:pt x="3276" y="1771"/>
                  </a:lnTo>
                  <a:lnTo>
                    <a:pt x="3194" y="1156"/>
                  </a:lnTo>
                  <a:lnTo>
                    <a:pt x="3087" y="711"/>
                  </a:lnTo>
                  <a:lnTo>
                    <a:pt x="3012" y="397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60" y="397"/>
                  </a:moveTo>
                  <a:lnTo>
                    <a:pt x="11239" y="6662"/>
                  </a:lnTo>
                  <a:lnTo>
                    <a:pt x="8741" y="13637"/>
                  </a:lnTo>
                  <a:lnTo>
                    <a:pt x="12832" y="13637"/>
                  </a:lnTo>
                  <a:lnTo>
                    <a:pt x="14625" y="4589"/>
                  </a:lnTo>
                  <a:lnTo>
                    <a:pt x="15083" y="1771"/>
                  </a:lnTo>
                  <a:lnTo>
                    <a:pt x="15182" y="1156"/>
                  </a:lnTo>
                  <a:lnTo>
                    <a:pt x="15226" y="891"/>
                  </a:lnTo>
                  <a:lnTo>
                    <a:pt x="12260" y="3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6" name="object 906"/>
            <p:cNvSpPr/>
            <p:nvPr/>
          </p:nvSpPr>
          <p:spPr>
            <a:xfrm>
              <a:off x="5337845" y="548091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81"/>
                  </a:lnTo>
                  <a:lnTo>
                    <a:pt x="961" y="14745"/>
                  </a:lnTo>
                  <a:lnTo>
                    <a:pt x="9895" y="14829"/>
                  </a:lnTo>
                  <a:lnTo>
                    <a:pt x="12261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7" name="object 907"/>
            <p:cNvSpPr/>
            <p:nvPr/>
          </p:nvSpPr>
          <p:spPr>
            <a:xfrm>
              <a:off x="5336381" y="548057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201" y="16624"/>
                  </a:lnTo>
                  <a:lnTo>
                    <a:pt x="12225" y="16624"/>
                  </a:lnTo>
                  <a:lnTo>
                    <a:pt x="12819" y="13611"/>
                  </a:lnTo>
                  <a:lnTo>
                    <a:pt x="4828" y="13611"/>
                  </a:lnTo>
                  <a:lnTo>
                    <a:pt x="3274" y="1734"/>
                  </a:lnTo>
                  <a:lnTo>
                    <a:pt x="3194" y="1120"/>
                  </a:lnTo>
                  <a:lnTo>
                    <a:pt x="3083" y="674"/>
                  </a:lnTo>
                  <a:lnTo>
                    <a:pt x="3015" y="397"/>
                  </a:lnTo>
                  <a:lnTo>
                    <a:pt x="2917" y="0"/>
                  </a:lnTo>
                  <a:close/>
                </a:path>
                <a:path w="15239" h="17145">
                  <a:moveTo>
                    <a:pt x="12247" y="397"/>
                  </a:moveTo>
                  <a:lnTo>
                    <a:pt x="11228" y="6637"/>
                  </a:lnTo>
                  <a:lnTo>
                    <a:pt x="8729" y="13611"/>
                  </a:lnTo>
                  <a:lnTo>
                    <a:pt x="12819" y="13611"/>
                  </a:lnTo>
                  <a:lnTo>
                    <a:pt x="14602" y="4577"/>
                  </a:lnTo>
                  <a:lnTo>
                    <a:pt x="15065" y="1734"/>
                  </a:lnTo>
                  <a:lnTo>
                    <a:pt x="15165" y="1120"/>
                  </a:lnTo>
                  <a:lnTo>
                    <a:pt x="15203" y="891"/>
                  </a:lnTo>
                  <a:lnTo>
                    <a:pt x="12247" y="3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8" name="object 908"/>
            <p:cNvSpPr/>
            <p:nvPr/>
          </p:nvSpPr>
          <p:spPr>
            <a:xfrm>
              <a:off x="5416923" y="546602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69"/>
                  </a:lnTo>
                  <a:lnTo>
                    <a:pt x="996" y="14733"/>
                  </a:lnTo>
                  <a:lnTo>
                    <a:pt x="9931" y="14817"/>
                  </a:lnTo>
                  <a:lnTo>
                    <a:pt x="12273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09" name="object 909"/>
            <p:cNvSpPr/>
            <p:nvPr/>
          </p:nvSpPr>
          <p:spPr>
            <a:xfrm>
              <a:off x="5415470" y="546566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09"/>
                  </a:lnTo>
                  <a:lnTo>
                    <a:pt x="251" y="1783"/>
                  </a:lnTo>
                  <a:lnTo>
                    <a:pt x="2238" y="16635"/>
                  </a:lnTo>
                  <a:lnTo>
                    <a:pt x="12249" y="16635"/>
                  </a:lnTo>
                  <a:lnTo>
                    <a:pt x="12837" y="13624"/>
                  </a:lnTo>
                  <a:lnTo>
                    <a:pt x="4864" y="13624"/>
                  </a:lnTo>
                  <a:lnTo>
                    <a:pt x="3267" y="1783"/>
                  </a:lnTo>
                  <a:lnTo>
                    <a:pt x="3182" y="1155"/>
                  </a:lnTo>
                  <a:lnTo>
                    <a:pt x="3075" y="709"/>
                  </a:lnTo>
                  <a:lnTo>
                    <a:pt x="3003" y="408"/>
                  </a:lnTo>
                  <a:lnTo>
                    <a:pt x="2905" y="0"/>
                  </a:lnTo>
                  <a:close/>
                </a:path>
                <a:path w="15239" h="17145">
                  <a:moveTo>
                    <a:pt x="12249" y="408"/>
                  </a:moveTo>
                  <a:lnTo>
                    <a:pt x="11228" y="6649"/>
                  </a:lnTo>
                  <a:lnTo>
                    <a:pt x="8729" y="13624"/>
                  </a:lnTo>
                  <a:lnTo>
                    <a:pt x="12837" y="13624"/>
                  </a:lnTo>
                  <a:lnTo>
                    <a:pt x="14602" y="4589"/>
                  </a:lnTo>
                  <a:lnTo>
                    <a:pt x="15055" y="1783"/>
                  </a:lnTo>
                  <a:lnTo>
                    <a:pt x="15157" y="1155"/>
                  </a:lnTo>
                  <a:lnTo>
                    <a:pt x="15201" y="878"/>
                  </a:lnTo>
                  <a:lnTo>
                    <a:pt x="12249" y="40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0" name="object 910"/>
            <p:cNvSpPr/>
            <p:nvPr/>
          </p:nvSpPr>
          <p:spPr>
            <a:xfrm>
              <a:off x="5489635" y="544851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81"/>
                  </a:lnTo>
                  <a:lnTo>
                    <a:pt x="984" y="14757"/>
                  </a:lnTo>
                  <a:lnTo>
                    <a:pt x="9907" y="14853"/>
                  </a:lnTo>
                  <a:lnTo>
                    <a:pt x="12273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1" name="object 911"/>
            <p:cNvSpPr/>
            <p:nvPr/>
          </p:nvSpPr>
          <p:spPr>
            <a:xfrm>
              <a:off x="5488183" y="54481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11"/>
                  </a:lnTo>
                  <a:lnTo>
                    <a:pt x="251" y="1783"/>
                  </a:lnTo>
                  <a:lnTo>
                    <a:pt x="2233" y="16612"/>
                  </a:lnTo>
                  <a:lnTo>
                    <a:pt x="6929" y="16661"/>
                  </a:lnTo>
                  <a:lnTo>
                    <a:pt x="12225" y="16661"/>
                  </a:lnTo>
                  <a:lnTo>
                    <a:pt x="14602" y="4626"/>
                  </a:lnTo>
                  <a:lnTo>
                    <a:pt x="15203" y="928"/>
                  </a:lnTo>
                  <a:lnTo>
                    <a:pt x="12249" y="434"/>
                  </a:lnTo>
                  <a:lnTo>
                    <a:pt x="11228" y="6686"/>
                  </a:lnTo>
                  <a:lnTo>
                    <a:pt x="8742" y="13648"/>
                  </a:lnTo>
                  <a:lnTo>
                    <a:pt x="4851" y="13624"/>
                  </a:lnTo>
                  <a:lnTo>
                    <a:pt x="3194" y="115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2" name="object 912"/>
            <p:cNvSpPr/>
            <p:nvPr/>
          </p:nvSpPr>
          <p:spPr>
            <a:xfrm>
              <a:off x="5553017" y="5448198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68"/>
                  </a:lnTo>
                  <a:lnTo>
                    <a:pt x="9847" y="14829"/>
                  </a:lnTo>
                  <a:lnTo>
                    <a:pt x="12249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3" name="object 913"/>
            <p:cNvSpPr/>
            <p:nvPr/>
          </p:nvSpPr>
          <p:spPr>
            <a:xfrm>
              <a:off x="5551553" y="544786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8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84" y="16612"/>
                  </a:lnTo>
                  <a:lnTo>
                    <a:pt x="6903" y="16637"/>
                  </a:lnTo>
                  <a:lnTo>
                    <a:pt x="12175" y="16637"/>
                  </a:lnTo>
                  <a:lnTo>
                    <a:pt x="14577" y="4589"/>
                  </a:lnTo>
                  <a:lnTo>
                    <a:pt x="15190" y="891"/>
                  </a:lnTo>
                  <a:lnTo>
                    <a:pt x="12236" y="397"/>
                  </a:lnTo>
                  <a:lnTo>
                    <a:pt x="11203" y="6638"/>
                  </a:lnTo>
                  <a:lnTo>
                    <a:pt x="8705" y="13624"/>
                  </a:lnTo>
                  <a:lnTo>
                    <a:pt x="4827" y="13613"/>
                  </a:lnTo>
                  <a:lnTo>
                    <a:pt x="3181" y="1132"/>
                  </a:lnTo>
                  <a:lnTo>
                    <a:pt x="292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4" name="object 914"/>
            <p:cNvSpPr/>
            <p:nvPr/>
          </p:nvSpPr>
          <p:spPr>
            <a:xfrm>
              <a:off x="5611103" y="548018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5" y="4480"/>
                  </a:lnTo>
                  <a:lnTo>
                    <a:pt x="972" y="14756"/>
                  </a:lnTo>
                  <a:lnTo>
                    <a:pt x="9907" y="14841"/>
                  </a:lnTo>
                  <a:lnTo>
                    <a:pt x="12249" y="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5" name="object 915"/>
            <p:cNvSpPr/>
            <p:nvPr/>
          </p:nvSpPr>
          <p:spPr>
            <a:xfrm>
              <a:off x="5609626" y="547984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42" y="0"/>
                  </a:moveTo>
                  <a:lnTo>
                    <a:pt x="0" y="687"/>
                  </a:lnTo>
                  <a:lnTo>
                    <a:pt x="264" y="1747"/>
                  </a:lnTo>
                  <a:lnTo>
                    <a:pt x="2209" y="16600"/>
                  </a:lnTo>
                  <a:lnTo>
                    <a:pt x="6904" y="16648"/>
                  </a:lnTo>
                  <a:lnTo>
                    <a:pt x="12249" y="16648"/>
                  </a:lnTo>
                  <a:lnTo>
                    <a:pt x="14602" y="4589"/>
                  </a:lnTo>
                  <a:lnTo>
                    <a:pt x="15203" y="880"/>
                  </a:lnTo>
                  <a:lnTo>
                    <a:pt x="12249" y="410"/>
                  </a:lnTo>
                  <a:lnTo>
                    <a:pt x="11228" y="6662"/>
                  </a:lnTo>
                  <a:lnTo>
                    <a:pt x="8742" y="13637"/>
                  </a:lnTo>
                  <a:lnTo>
                    <a:pt x="4851" y="13613"/>
                  </a:lnTo>
                  <a:lnTo>
                    <a:pt x="3194" y="1132"/>
                  </a:lnTo>
                  <a:lnTo>
                    <a:pt x="294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6" name="object 916"/>
            <p:cNvSpPr/>
            <p:nvPr/>
          </p:nvSpPr>
          <p:spPr>
            <a:xfrm>
              <a:off x="4969803" y="548072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9" y="4493"/>
                  </a:lnTo>
                  <a:lnTo>
                    <a:pt x="972" y="14756"/>
                  </a:lnTo>
                  <a:lnTo>
                    <a:pt x="9907" y="14828"/>
                  </a:lnTo>
                  <a:lnTo>
                    <a:pt x="12284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7" name="object 917"/>
            <p:cNvSpPr/>
            <p:nvPr/>
          </p:nvSpPr>
          <p:spPr>
            <a:xfrm>
              <a:off x="4968350" y="548037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11"/>
                  </a:lnTo>
                  <a:lnTo>
                    <a:pt x="251" y="1747"/>
                  </a:lnTo>
                  <a:lnTo>
                    <a:pt x="2209" y="16612"/>
                  </a:lnTo>
                  <a:lnTo>
                    <a:pt x="6904" y="16661"/>
                  </a:lnTo>
                  <a:lnTo>
                    <a:pt x="12225" y="16661"/>
                  </a:lnTo>
                  <a:lnTo>
                    <a:pt x="14613" y="4615"/>
                  </a:lnTo>
                  <a:lnTo>
                    <a:pt x="15214" y="915"/>
                  </a:lnTo>
                  <a:lnTo>
                    <a:pt x="12249" y="421"/>
                  </a:lnTo>
                  <a:lnTo>
                    <a:pt x="11228" y="6673"/>
                  </a:lnTo>
                  <a:lnTo>
                    <a:pt x="8729" y="13649"/>
                  </a:lnTo>
                  <a:lnTo>
                    <a:pt x="4839" y="13625"/>
                  </a:lnTo>
                  <a:lnTo>
                    <a:pt x="3182" y="1145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8" name="object 918"/>
            <p:cNvSpPr/>
            <p:nvPr/>
          </p:nvSpPr>
          <p:spPr>
            <a:xfrm>
              <a:off x="5041254" y="548030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61" y="14756"/>
                  </a:lnTo>
                  <a:lnTo>
                    <a:pt x="9907" y="14828"/>
                  </a:lnTo>
                  <a:lnTo>
                    <a:pt x="12249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19" name="object 919"/>
            <p:cNvSpPr/>
            <p:nvPr/>
          </p:nvSpPr>
          <p:spPr>
            <a:xfrm>
              <a:off x="5039790" y="547996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97" y="16600"/>
                  </a:lnTo>
                  <a:lnTo>
                    <a:pt x="6904" y="16637"/>
                  </a:lnTo>
                  <a:lnTo>
                    <a:pt x="12236" y="16637"/>
                  </a:lnTo>
                  <a:lnTo>
                    <a:pt x="14602" y="4589"/>
                  </a:lnTo>
                  <a:lnTo>
                    <a:pt x="15203" y="891"/>
                  </a:lnTo>
                  <a:lnTo>
                    <a:pt x="12236" y="397"/>
                  </a:lnTo>
                  <a:lnTo>
                    <a:pt x="11228" y="6649"/>
                  </a:lnTo>
                  <a:lnTo>
                    <a:pt x="8729" y="13624"/>
                  </a:lnTo>
                  <a:lnTo>
                    <a:pt x="4838" y="13613"/>
                  </a:lnTo>
                  <a:lnTo>
                    <a:pt x="3194" y="1120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20" name="object 920"/>
            <p:cNvSpPr/>
            <p:nvPr/>
          </p:nvSpPr>
          <p:spPr>
            <a:xfrm>
              <a:off x="5184098" y="548056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69"/>
                  </a:lnTo>
                  <a:lnTo>
                    <a:pt x="961" y="14733"/>
                  </a:lnTo>
                  <a:lnTo>
                    <a:pt x="9919" y="14817"/>
                  </a:lnTo>
                  <a:lnTo>
                    <a:pt x="12261" y="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21" name="object 921"/>
            <p:cNvSpPr/>
            <p:nvPr/>
          </p:nvSpPr>
          <p:spPr>
            <a:xfrm>
              <a:off x="5182633" y="548020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709"/>
                  </a:lnTo>
                  <a:lnTo>
                    <a:pt x="264" y="1783"/>
                  </a:lnTo>
                  <a:lnTo>
                    <a:pt x="2221" y="16600"/>
                  </a:lnTo>
                  <a:lnTo>
                    <a:pt x="6940" y="16635"/>
                  </a:lnTo>
                  <a:lnTo>
                    <a:pt x="12249" y="16635"/>
                  </a:lnTo>
                  <a:lnTo>
                    <a:pt x="14613" y="4589"/>
                  </a:lnTo>
                  <a:lnTo>
                    <a:pt x="15214" y="878"/>
                  </a:lnTo>
                  <a:lnTo>
                    <a:pt x="12249" y="408"/>
                  </a:lnTo>
                  <a:lnTo>
                    <a:pt x="11240" y="6649"/>
                  </a:lnTo>
                  <a:lnTo>
                    <a:pt x="8754" y="13624"/>
                  </a:lnTo>
                  <a:lnTo>
                    <a:pt x="4851" y="13611"/>
                  </a:lnTo>
                  <a:lnTo>
                    <a:pt x="3194" y="1155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22" name="object 922"/>
            <p:cNvSpPr/>
            <p:nvPr/>
          </p:nvSpPr>
          <p:spPr>
            <a:xfrm>
              <a:off x="5643059" y="5416094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232" y="62167"/>
                  </a:lnTo>
                  <a:lnTo>
                    <a:pt x="5344" y="63497"/>
                  </a:lnTo>
                  <a:lnTo>
                    <a:pt x="14298" y="64740"/>
                  </a:lnTo>
                  <a:lnTo>
                    <a:pt x="22633" y="64507"/>
                  </a:lnTo>
                  <a:lnTo>
                    <a:pt x="30143" y="62167"/>
                  </a:lnTo>
                  <a:lnTo>
                    <a:pt x="36625" y="57089"/>
                  </a:lnTo>
                  <a:lnTo>
                    <a:pt x="44564" y="48210"/>
                  </a:lnTo>
                  <a:lnTo>
                    <a:pt x="46772" y="47114"/>
                  </a:lnTo>
                  <a:lnTo>
                    <a:pt x="53494" y="47114"/>
                  </a:lnTo>
                  <a:lnTo>
                    <a:pt x="53522" y="43813"/>
                  </a:lnTo>
                  <a:lnTo>
                    <a:pt x="49114" y="39307"/>
                  </a:lnTo>
                  <a:lnTo>
                    <a:pt x="37321" y="27995"/>
                  </a:lnTo>
                  <a:lnTo>
                    <a:pt x="23400" y="15922"/>
                  </a:lnTo>
                  <a:lnTo>
                    <a:pt x="10056" y="5714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94" y="47114"/>
                  </a:moveTo>
                  <a:lnTo>
                    <a:pt x="46772" y="47114"/>
                  </a:lnTo>
                  <a:lnTo>
                    <a:pt x="51192" y="53860"/>
                  </a:lnTo>
                  <a:lnTo>
                    <a:pt x="53474" y="49414"/>
                  </a:lnTo>
                  <a:lnTo>
                    <a:pt x="53494" y="47114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23" name="object 923"/>
            <p:cNvSpPr/>
            <p:nvPr/>
          </p:nvSpPr>
          <p:spPr>
            <a:xfrm>
              <a:off x="5642614" y="5414792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02"/>
                  </a:lnTo>
                  <a:lnTo>
                    <a:pt x="9783" y="8183"/>
                  </a:lnTo>
                  <a:lnTo>
                    <a:pt x="22894" y="18220"/>
                  </a:lnTo>
                  <a:lnTo>
                    <a:pt x="36698" y="30191"/>
                  </a:lnTo>
                  <a:lnTo>
                    <a:pt x="48562" y="41573"/>
                  </a:lnTo>
                  <a:lnTo>
                    <a:pt x="52273" y="45368"/>
                  </a:lnTo>
                  <a:lnTo>
                    <a:pt x="52116" y="49428"/>
                  </a:lnTo>
                  <a:lnTo>
                    <a:pt x="51337" y="52186"/>
                  </a:lnTo>
                  <a:lnTo>
                    <a:pt x="47698" y="46633"/>
                  </a:lnTo>
                  <a:lnTo>
                    <a:pt x="43759" y="48825"/>
                  </a:lnTo>
                  <a:lnTo>
                    <a:pt x="36050" y="57475"/>
                  </a:lnTo>
                  <a:lnTo>
                    <a:pt x="29609" y="62426"/>
                  </a:lnTo>
                  <a:lnTo>
                    <a:pt x="22238" y="64562"/>
                  </a:lnTo>
                  <a:lnTo>
                    <a:pt x="14270" y="64645"/>
                  </a:lnTo>
                  <a:lnTo>
                    <a:pt x="6040" y="63437"/>
                  </a:lnTo>
                  <a:lnTo>
                    <a:pt x="5535" y="66172"/>
                  </a:lnTo>
                  <a:lnTo>
                    <a:pt x="9559" y="66931"/>
                  </a:lnTo>
                  <a:lnTo>
                    <a:pt x="13773" y="67546"/>
                  </a:lnTo>
                  <a:lnTo>
                    <a:pt x="17941" y="67546"/>
                  </a:lnTo>
                  <a:lnTo>
                    <a:pt x="25313" y="67546"/>
                  </a:lnTo>
                  <a:lnTo>
                    <a:pt x="32506" y="65631"/>
                  </a:lnTo>
                  <a:lnTo>
                    <a:pt x="42955" y="53884"/>
                  </a:lnTo>
                  <a:lnTo>
                    <a:pt x="46857" y="50391"/>
                  </a:lnTo>
                  <a:lnTo>
                    <a:pt x="51793" y="57896"/>
                  </a:lnTo>
                  <a:lnTo>
                    <a:pt x="55768" y="50126"/>
                  </a:lnTo>
                  <a:lnTo>
                    <a:pt x="54903" y="44090"/>
                  </a:lnTo>
                  <a:lnTo>
                    <a:pt x="50544" y="39645"/>
                  </a:lnTo>
                  <a:lnTo>
                    <a:pt x="39295" y="28832"/>
                  </a:lnTo>
                  <a:lnTo>
                    <a:pt x="25351" y="16660"/>
                  </a:lnTo>
                  <a:lnTo>
                    <a:pt x="11590" y="6069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24" name="object 924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5581814" y="5404589"/>
              <a:ext cx="85964" cy="77580"/>
            </a:xfrm>
            <a:prstGeom prst="rect">
              <a:avLst/>
            </a:prstGeom>
          </p:spPr>
        </p:pic>
        <p:sp>
          <p:nvSpPr>
            <p:cNvPr id="925" name="object 925"/>
            <p:cNvSpPr/>
            <p:nvPr/>
          </p:nvSpPr>
          <p:spPr>
            <a:xfrm>
              <a:off x="5580437" y="5403252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8436" y="0"/>
                  </a:moveTo>
                  <a:lnTo>
                    <a:pt x="25503" y="0"/>
                  </a:lnTo>
                  <a:lnTo>
                    <a:pt x="16084" y="2080"/>
                  </a:lnTo>
                  <a:lnTo>
                    <a:pt x="70" y="40710"/>
                  </a:lnTo>
                  <a:lnTo>
                    <a:pt x="0" y="48873"/>
                  </a:lnTo>
                  <a:lnTo>
                    <a:pt x="1921" y="59822"/>
                  </a:lnTo>
                  <a:lnTo>
                    <a:pt x="7363" y="68834"/>
                  </a:lnTo>
                  <a:lnTo>
                    <a:pt x="15498" y="74964"/>
                  </a:lnTo>
                  <a:lnTo>
                    <a:pt x="25813" y="77363"/>
                  </a:lnTo>
                  <a:lnTo>
                    <a:pt x="35374" y="77363"/>
                  </a:lnTo>
                  <a:lnTo>
                    <a:pt x="52486" y="80399"/>
                  </a:lnTo>
                  <a:lnTo>
                    <a:pt x="57949" y="80399"/>
                  </a:lnTo>
                  <a:lnTo>
                    <a:pt x="68321" y="78904"/>
                  </a:lnTo>
                  <a:lnTo>
                    <a:pt x="70657" y="77640"/>
                  </a:lnTo>
                  <a:lnTo>
                    <a:pt x="52714" y="77640"/>
                  </a:lnTo>
                  <a:lnTo>
                    <a:pt x="35638" y="74604"/>
                  </a:lnTo>
                  <a:lnTo>
                    <a:pt x="25938" y="74604"/>
                  </a:lnTo>
                  <a:lnTo>
                    <a:pt x="16595" y="72415"/>
                  </a:lnTo>
                  <a:lnTo>
                    <a:pt x="9332" y="66890"/>
                  </a:lnTo>
                  <a:lnTo>
                    <a:pt x="4474" y="58765"/>
                  </a:lnTo>
                  <a:lnTo>
                    <a:pt x="2758" y="48873"/>
                  </a:lnTo>
                  <a:lnTo>
                    <a:pt x="2837" y="40710"/>
                  </a:lnTo>
                  <a:lnTo>
                    <a:pt x="2961" y="27948"/>
                  </a:lnTo>
                  <a:lnTo>
                    <a:pt x="25895" y="2722"/>
                  </a:lnTo>
                  <a:lnTo>
                    <a:pt x="48084" y="2722"/>
                  </a:lnTo>
                  <a:lnTo>
                    <a:pt x="47357" y="2373"/>
                  </a:lnTo>
                  <a:lnTo>
                    <a:pt x="38436" y="0"/>
                  </a:lnTo>
                  <a:close/>
                </a:path>
                <a:path w="88900" h="80645">
                  <a:moveTo>
                    <a:pt x="48084" y="2722"/>
                  </a:moveTo>
                  <a:lnTo>
                    <a:pt x="33525" y="2722"/>
                  </a:lnTo>
                  <a:lnTo>
                    <a:pt x="42452" y="4384"/>
                  </a:lnTo>
                  <a:lnTo>
                    <a:pt x="55014" y="9192"/>
                  </a:lnTo>
                  <a:lnTo>
                    <a:pt x="85609" y="41207"/>
                  </a:lnTo>
                  <a:lnTo>
                    <a:pt x="86091" y="48177"/>
                  </a:lnTo>
                  <a:lnTo>
                    <a:pt x="84860" y="55342"/>
                  </a:lnTo>
                  <a:lnTo>
                    <a:pt x="79471" y="67257"/>
                  </a:lnTo>
                  <a:lnTo>
                    <a:pt x="72549" y="73985"/>
                  </a:lnTo>
                  <a:lnTo>
                    <a:pt x="65056" y="76966"/>
                  </a:lnTo>
                  <a:lnTo>
                    <a:pt x="57938" y="77640"/>
                  </a:lnTo>
                  <a:lnTo>
                    <a:pt x="70657" y="77640"/>
                  </a:lnTo>
                  <a:lnTo>
                    <a:pt x="76268" y="74604"/>
                  </a:lnTo>
                  <a:lnTo>
                    <a:pt x="76486" y="74604"/>
                  </a:lnTo>
                  <a:lnTo>
                    <a:pt x="82979" y="66890"/>
                  </a:lnTo>
                  <a:lnTo>
                    <a:pt x="87515" y="56125"/>
                  </a:lnTo>
                  <a:lnTo>
                    <a:pt x="88758" y="48873"/>
                  </a:lnTo>
                  <a:lnTo>
                    <a:pt x="88846" y="48177"/>
                  </a:lnTo>
                  <a:lnTo>
                    <a:pt x="88372" y="41207"/>
                  </a:lnTo>
                  <a:lnTo>
                    <a:pt x="88338" y="40710"/>
                  </a:lnTo>
                  <a:lnTo>
                    <a:pt x="63573" y="10572"/>
                  </a:lnTo>
                  <a:lnTo>
                    <a:pt x="56628" y="6831"/>
                  </a:lnTo>
                  <a:lnTo>
                    <a:pt x="48084" y="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26" name="object 926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5511288" y="5398734"/>
              <a:ext cx="84990" cy="82101"/>
            </a:xfrm>
            <a:prstGeom prst="rect">
              <a:avLst/>
            </a:prstGeom>
          </p:spPr>
        </p:pic>
        <p:sp>
          <p:nvSpPr>
            <p:cNvPr id="927" name="object 927"/>
            <p:cNvSpPr/>
            <p:nvPr/>
          </p:nvSpPr>
          <p:spPr>
            <a:xfrm>
              <a:off x="5509910" y="5397397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42086" y="0"/>
                  </a:moveTo>
                  <a:lnTo>
                    <a:pt x="27601" y="0"/>
                  </a:lnTo>
                  <a:lnTo>
                    <a:pt x="17357" y="2197"/>
                  </a:lnTo>
                  <a:lnTo>
                    <a:pt x="88" y="42242"/>
                  </a:lnTo>
                  <a:lnTo>
                    <a:pt x="0" y="52619"/>
                  </a:lnTo>
                  <a:lnTo>
                    <a:pt x="1922" y="64048"/>
                  </a:lnTo>
                  <a:lnTo>
                    <a:pt x="7402" y="73560"/>
                  </a:lnTo>
                  <a:lnTo>
                    <a:pt x="15633" y="80239"/>
                  </a:lnTo>
                  <a:lnTo>
                    <a:pt x="26403" y="83351"/>
                  </a:lnTo>
                  <a:lnTo>
                    <a:pt x="33949" y="83519"/>
                  </a:lnTo>
                  <a:lnTo>
                    <a:pt x="35553" y="83519"/>
                  </a:lnTo>
                  <a:lnTo>
                    <a:pt x="40285" y="83988"/>
                  </a:lnTo>
                  <a:lnTo>
                    <a:pt x="43250" y="84519"/>
                  </a:lnTo>
                  <a:lnTo>
                    <a:pt x="48174" y="85194"/>
                  </a:lnTo>
                  <a:lnTo>
                    <a:pt x="53555" y="85699"/>
                  </a:lnTo>
                  <a:lnTo>
                    <a:pt x="58814" y="85194"/>
                  </a:lnTo>
                  <a:lnTo>
                    <a:pt x="65108" y="83687"/>
                  </a:lnTo>
                  <a:lnTo>
                    <a:pt x="53459" y="83687"/>
                  </a:lnTo>
                  <a:lnTo>
                    <a:pt x="49063" y="82627"/>
                  </a:lnTo>
                  <a:lnTo>
                    <a:pt x="45077" y="82038"/>
                  </a:lnTo>
                  <a:lnTo>
                    <a:pt x="43343" y="82038"/>
                  </a:lnTo>
                  <a:lnTo>
                    <a:pt x="42915" y="81676"/>
                  </a:lnTo>
                  <a:lnTo>
                    <a:pt x="40309" y="81194"/>
                  </a:lnTo>
                  <a:lnTo>
                    <a:pt x="36165" y="80845"/>
                  </a:lnTo>
                  <a:lnTo>
                    <a:pt x="39240" y="80845"/>
                  </a:lnTo>
                  <a:lnTo>
                    <a:pt x="26367" y="80556"/>
                  </a:lnTo>
                  <a:lnTo>
                    <a:pt x="25815" y="80375"/>
                  </a:lnTo>
                  <a:lnTo>
                    <a:pt x="16715" y="77661"/>
                  </a:lnTo>
                  <a:lnTo>
                    <a:pt x="9364" y="71593"/>
                  </a:lnTo>
                  <a:lnTo>
                    <a:pt x="4474" y="62977"/>
                  </a:lnTo>
                  <a:lnTo>
                    <a:pt x="2758" y="52619"/>
                  </a:lnTo>
                  <a:lnTo>
                    <a:pt x="2856" y="42242"/>
                  </a:lnTo>
                  <a:lnTo>
                    <a:pt x="21588" y="9565"/>
                  </a:lnTo>
                  <a:lnTo>
                    <a:pt x="21624" y="5626"/>
                  </a:lnTo>
                  <a:lnTo>
                    <a:pt x="29371" y="2722"/>
                  </a:lnTo>
                  <a:lnTo>
                    <a:pt x="51333" y="2722"/>
                  </a:lnTo>
                  <a:lnTo>
                    <a:pt x="50816" y="2446"/>
                  </a:lnTo>
                  <a:lnTo>
                    <a:pt x="42086" y="0"/>
                  </a:lnTo>
                  <a:close/>
                </a:path>
                <a:path w="88264" h="85725">
                  <a:moveTo>
                    <a:pt x="51333" y="2722"/>
                  </a:moveTo>
                  <a:lnTo>
                    <a:pt x="36382" y="2722"/>
                  </a:lnTo>
                  <a:lnTo>
                    <a:pt x="43554" y="3921"/>
                  </a:lnTo>
                  <a:lnTo>
                    <a:pt x="51893" y="7249"/>
                  </a:lnTo>
                  <a:lnTo>
                    <a:pt x="60469" y="12497"/>
                  </a:lnTo>
                  <a:lnTo>
                    <a:pt x="68349" y="19455"/>
                  </a:lnTo>
                  <a:lnTo>
                    <a:pt x="72745" y="22334"/>
                  </a:lnTo>
                  <a:lnTo>
                    <a:pt x="76780" y="31911"/>
                  </a:lnTo>
                  <a:lnTo>
                    <a:pt x="79842" y="36032"/>
                  </a:lnTo>
                  <a:lnTo>
                    <a:pt x="82879" y="42242"/>
                  </a:lnTo>
                  <a:lnTo>
                    <a:pt x="84435" y="48604"/>
                  </a:lnTo>
                  <a:lnTo>
                    <a:pt x="84523" y="55095"/>
                  </a:lnTo>
                  <a:lnTo>
                    <a:pt x="83156" y="61691"/>
                  </a:lnTo>
                  <a:lnTo>
                    <a:pt x="78066" y="72337"/>
                  </a:lnTo>
                  <a:lnTo>
                    <a:pt x="71612" y="78675"/>
                  </a:lnTo>
                  <a:lnTo>
                    <a:pt x="64565" y="81821"/>
                  </a:lnTo>
                  <a:lnTo>
                    <a:pt x="57626" y="82917"/>
                  </a:lnTo>
                  <a:lnTo>
                    <a:pt x="53459" y="83687"/>
                  </a:lnTo>
                  <a:lnTo>
                    <a:pt x="65108" y="83687"/>
                  </a:lnTo>
                  <a:lnTo>
                    <a:pt x="68922" y="82763"/>
                  </a:lnTo>
                  <a:lnTo>
                    <a:pt x="76917" y="77483"/>
                  </a:lnTo>
                  <a:lnTo>
                    <a:pt x="82885" y="69403"/>
                  </a:lnTo>
                  <a:lnTo>
                    <a:pt x="86782" y="58582"/>
                  </a:lnTo>
                  <a:lnTo>
                    <a:pt x="87856" y="51568"/>
                  </a:lnTo>
                  <a:lnTo>
                    <a:pt x="87541" y="43585"/>
                  </a:lnTo>
                  <a:lnTo>
                    <a:pt x="85885" y="36032"/>
                  </a:lnTo>
                  <a:lnTo>
                    <a:pt x="85832" y="35791"/>
                  </a:lnTo>
                  <a:lnTo>
                    <a:pt x="59439" y="7059"/>
                  </a:lnTo>
                  <a:lnTo>
                    <a:pt x="51333" y="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28" name="object 928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5440748" y="5392868"/>
              <a:ext cx="83932" cy="87212"/>
            </a:xfrm>
            <a:prstGeom prst="rect">
              <a:avLst/>
            </a:prstGeom>
          </p:spPr>
        </p:pic>
        <p:sp>
          <p:nvSpPr>
            <p:cNvPr id="929" name="object 929"/>
            <p:cNvSpPr/>
            <p:nvPr/>
          </p:nvSpPr>
          <p:spPr>
            <a:xfrm>
              <a:off x="5439371" y="5391542"/>
              <a:ext cx="86995" cy="92075"/>
            </a:xfrm>
            <a:custGeom>
              <a:avLst/>
              <a:gdLst/>
              <a:ahLst/>
              <a:cxnLst/>
              <a:rect l="l" t="t" r="r" b="b"/>
              <a:pathLst>
                <a:path w="86995" h="92075">
                  <a:moveTo>
                    <a:pt x="45724" y="0"/>
                  </a:moveTo>
                  <a:lnTo>
                    <a:pt x="29716" y="0"/>
                  </a:lnTo>
                  <a:lnTo>
                    <a:pt x="18649" y="2314"/>
                  </a:lnTo>
                  <a:lnTo>
                    <a:pt x="108" y="44114"/>
                  </a:lnTo>
                  <a:lnTo>
                    <a:pt x="0" y="56379"/>
                  </a:lnTo>
                  <a:lnTo>
                    <a:pt x="1893" y="68040"/>
                  </a:lnTo>
                  <a:lnTo>
                    <a:pt x="1931" y="68273"/>
                  </a:lnTo>
                  <a:lnTo>
                    <a:pt x="33856" y="89674"/>
                  </a:lnTo>
                  <a:lnTo>
                    <a:pt x="35733" y="89674"/>
                  </a:lnTo>
                  <a:lnTo>
                    <a:pt x="42025" y="90049"/>
                  </a:lnTo>
                  <a:lnTo>
                    <a:pt x="44247" y="90446"/>
                  </a:lnTo>
                  <a:lnTo>
                    <a:pt x="49291" y="90952"/>
                  </a:lnTo>
                  <a:lnTo>
                    <a:pt x="54802" y="91723"/>
                  </a:lnTo>
                  <a:lnTo>
                    <a:pt x="59762" y="90049"/>
                  </a:lnTo>
                  <a:lnTo>
                    <a:pt x="63406" y="88760"/>
                  </a:lnTo>
                  <a:lnTo>
                    <a:pt x="53435" y="88760"/>
                  </a:lnTo>
                  <a:lnTo>
                    <a:pt x="49410" y="88314"/>
                  </a:lnTo>
                  <a:lnTo>
                    <a:pt x="44351" y="88314"/>
                  </a:lnTo>
                  <a:lnTo>
                    <a:pt x="43911" y="87603"/>
                  </a:lnTo>
                  <a:lnTo>
                    <a:pt x="41954" y="87254"/>
                  </a:lnTo>
                  <a:lnTo>
                    <a:pt x="34857" y="86904"/>
                  </a:lnTo>
                  <a:lnTo>
                    <a:pt x="34118" y="86904"/>
                  </a:lnTo>
                  <a:lnTo>
                    <a:pt x="29285" y="86684"/>
                  </a:lnTo>
                  <a:lnTo>
                    <a:pt x="27523" y="86684"/>
                  </a:lnTo>
                  <a:lnTo>
                    <a:pt x="26139" y="86241"/>
                  </a:lnTo>
                  <a:lnTo>
                    <a:pt x="16862" y="82909"/>
                  </a:lnTo>
                  <a:lnTo>
                    <a:pt x="9413" y="76302"/>
                  </a:lnTo>
                  <a:lnTo>
                    <a:pt x="4482" y="67199"/>
                  </a:lnTo>
                  <a:lnTo>
                    <a:pt x="2758" y="56379"/>
                  </a:lnTo>
                  <a:lnTo>
                    <a:pt x="2879" y="44114"/>
                  </a:lnTo>
                  <a:lnTo>
                    <a:pt x="16951" y="16492"/>
                  </a:lnTo>
                  <a:lnTo>
                    <a:pt x="17023" y="8667"/>
                  </a:lnTo>
                  <a:lnTo>
                    <a:pt x="19119" y="7288"/>
                  </a:lnTo>
                  <a:lnTo>
                    <a:pt x="26487" y="2711"/>
                  </a:lnTo>
                  <a:lnTo>
                    <a:pt x="54558" y="2711"/>
                  </a:lnTo>
                  <a:lnTo>
                    <a:pt x="54274" y="2542"/>
                  </a:lnTo>
                  <a:lnTo>
                    <a:pt x="45724" y="0"/>
                  </a:lnTo>
                  <a:close/>
                </a:path>
                <a:path w="86995" h="92075">
                  <a:moveTo>
                    <a:pt x="54558" y="2711"/>
                  </a:moveTo>
                  <a:lnTo>
                    <a:pt x="39240" y="2711"/>
                  </a:lnTo>
                  <a:lnTo>
                    <a:pt x="47982" y="4307"/>
                  </a:lnTo>
                  <a:lnTo>
                    <a:pt x="56910" y="8667"/>
                  </a:lnTo>
                  <a:lnTo>
                    <a:pt x="65101" y="15395"/>
                  </a:lnTo>
                  <a:lnTo>
                    <a:pt x="71627" y="24093"/>
                  </a:lnTo>
                  <a:lnTo>
                    <a:pt x="74918" y="26262"/>
                  </a:lnTo>
                  <a:lnTo>
                    <a:pt x="77872" y="41019"/>
                  </a:lnTo>
                  <a:lnTo>
                    <a:pt x="80177" y="44114"/>
                  </a:lnTo>
                  <a:lnTo>
                    <a:pt x="83936" y="51945"/>
                  </a:lnTo>
                  <a:lnTo>
                    <a:pt x="64085" y="86684"/>
                  </a:lnTo>
                  <a:lnTo>
                    <a:pt x="56690" y="88314"/>
                  </a:lnTo>
                  <a:lnTo>
                    <a:pt x="56487" y="88314"/>
                  </a:lnTo>
                  <a:lnTo>
                    <a:pt x="53435" y="88760"/>
                  </a:lnTo>
                  <a:lnTo>
                    <a:pt x="63406" y="88760"/>
                  </a:lnTo>
                  <a:lnTo>
                    <a:pt x="69356" y="86684"/>
                  </a:lnTo>
                  <a:lnTo>
                    <a:pt x="86875" y="54587"/>
                  </a:lnTo>
                  <a:lnTo>
                    <a:pt x="86669" y="45991"/>
                  </a:lnTo>
                  <a:lnTo>
                    <a:pt x="68651" y="11768"/>
                  </a:lnTo>
                  <a:lnTo>
                    <a:pt x="62248" y="7288"/>
                  </a:lnTo>
                  <a:lnTo>
                    <a:pt x="54558" y="2711"/>
                  </a:lnTo>
                  <a:close/>
                </a:path>
                <a:path w="86995" h="92075">
                  <a:moveTo>
                    <a:pt x="45604" y="87892"/>
                  </a:moveTo>
                  <a:lnTo>
                    <a:pt x="45192" y="87892"/>
                  </a:lnTo>
                  <a:lnTo>
                    <a:pt x="44884" y="88314"/>
                  </a:lnTo>
                  <a:lnTo>
                    <a:pt x="49410" y="88314"/>
                  </a:lnTo>
                  <a:lnTo>
                    <a:pt x="45604" y="878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30" name="object 930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5370221" y="5387001"/>
              <a:ext cx="83017" cy="93240"/>
            </a:xfrm>
            <a:prstGeom prst="rect">
              <a:avLst/>
            </a:prstGeom>
          </p:spPr>
        </p:pic>
        <p:sp>
          <p:nvSpPr>
            <p:cNvPr id="931" name="object 931"/>
            <p:cNvSpPr/>
            <p:nvPr/>
          </p:nvSpPr>
          <p:spPr>
            <a:xfrm>
              <a:off x="5368843" y="5385700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9376" y="0"/>
                  </a:moveTo>
                  <a:lnTo>
                    <a:pt x="31762" y="0"/>
                  </a:lnTo>
                  <a:lnTo>
                    <a:pt x="19933" y="2419"/>
                  </a:lnTo>
                  <a:lnTo>
                    <a:pt x="9702" y="9536"/>
                  </a:lnTo>
                  <a:lnTo>
                    <a:pt x="2826" y="20205"/>
                  </a:lnTo>
                  <a:lnTo>
                    <a:pt x="397" y="32633"/>
                  </a:lnTo>
                  <a:lnTo>
                    <a:pt x="331" y="32971"/>
                  </a:lnTo>
                  <a:lnTo>
                    <a:pt x="263" y="33320"/>
                  </a:lnTo>
                  <a:lnTo>
                    <a:pt x="184" y="39270"/>
                  </a:lnTo>
                  <a:lnTo>
                    <a:pt x="102" y="48386"/>
                  </a:lnTo>
                  <a:lnTo>
                    <a:pt x="0" y="60112"/>
                  </a:lnTo>
                  <a:lnTo>
                    <a:pt x="1933" y="72486"/>
                  </a:lnTo>
                  <a:lnTo>
                    <a:pt x="33351" y="95818"/>
                  </a:lnTo>
                  <a:lnTo>
                    <a:pt x="35902" y="95818"/>
                  </a:lnTo>
                  <a:lnTo>
                    <a:pt x="43732" y="96095"/>
                  </a:lnTo>
                  <a:lnTo>
                    <a:pt x="45222" y="96359"/>
                  </a:lnTo>
                  <a:lnTo>
                    <a:pt x="51151" y="96746"/>
                  </a:lnTo>
                  <a:lnTo>
                    <a:pt x="55836" y="96746"/>
                  </a:lnTo>
                  <a:lnTo>
                    <a:pt x="60448" y="94962"/>
                  </a:lnTo>
                  <a:lnTo>
                    <a:pt x="61501" y="94468"/>
                  </a:lnTo>
                  <a:lnTo>
                    <a:pt x="45275" y="94468"/>
                  </a:lnTo>
                  <a:lnTo>
                    <a:pt x="44961" y="93722"/>
                  </a:lnTo>
                  <a:lnTo>
                    <a:pt x="44885" y="93541"/>
                  </a:lnTo>
                  <a:lnTo>
                    <a:pt x="43600" y="93313"/>
                  </a:lnTo>
                  <a:lnTo>
                    <a:pt x="36226" y="93096"/>
                  </a:lnTo>
                  <a:lnTo>
                    <a:pt x="34630" y="93096"/>
                  </a:lnTo>
                  <a:lnTo>
                    <a:pt x="28084" y="92637"/>
                  </a:lnTo>
                  <a:lnTo>
                    <a:pt x="2758" y="60112"/>
                  </a:lnTo>
                  <a:lnTo>
                    <a:pt x="2868" y="48386"/>
                  </a:lnTo>
                  <a:lnTo>
                    <a:pt x="2951" y="39573"/>
                  </a:lnTo>
                  <a:lnTo>
                    <a:pt x="7202" y="23394"/>
                  </a:lnTo>
                  <a:lnTo>
                    <a:pt x="12317" y="23394"/>
                  </a:lnTo>
                  <a:lnTo>
                    <a:pt x="14307" y="15153"/>
                  </a:lnTo>
                  <a:lnTo>
                    <a:pt x="19467" y="8569"/>
                  </a:lnTo>
                  <a:lnTo>
                    <a:pt x="26805" y="4206"/>
                  </a:lnTo>
                  <a:lnTo>
                    <a:pt x="35004" y="2686"/>
                  </a:lnTo>
                  <a:lnTo>
                    <a:pt x="57774" y="2686"/>
                  </a:lnTo>
                  <a:lnTo>
                    <a:pt x="49376" y="0"/>
                  </a:lnTo>
                  <a:close/>
                </a:path>
                <a:path w="86360" h="97154">
                  <a:moveTo>
                    <a:pt x="46134" y="93722"/>
                  </a:moveTo>
                  <a:lnTo>
                    <a:pt x="45882" y="93722"/>
                  </a:lnTo>
                  <a:lnTo>
                    <a:pt x="45642" y="94468"/>
                  </a:lnTo>
                  <a:lnTo>
                    <a:pt x="55251" y="94468"/>
                  </a:lnTo>
                  <a:lnTo>
                    <a:pt x="46134" y="93722"/>
                  </a:lnTo>
                  <a:close/>
                </a:path>
                <a:path w="86360" h="97154">
                  <a:moveTo>
                    <a:pt x="57735" y="2686"/>
                  </a:moveTo>
                  <a:lnTo>
                    <a:pt x="42110" y="2686"/>
                  </a:lnTo>
                  <a:lnTo>
                    <a:pt x="52409" y="4692"/>
                  </a:lnTo>
                  <a:lnTo>
                    <a:pt x="61921" y="10087"/>
                  </a:lnTo>
                  <a:lnTo>
                    <a:pt x="69723" y="18290"/>
                  </a:lnTo>
                  <a:lnTo>
                    <a:pt x="74895" y="28718"/>
                  </a:lnTo>
                  <a:lnTo>
                    <a:pt x="77092" y="30152"/>
                  </a:lnTo>
                  <a:lnTo>
                    <a:pt x="78953" y="50138"/>
                  </a:lnTo>
                  <a:lnTo>
                    <a:pt x="80478" y="52198"/>
                  </a:lnTo>
                  <a:lnTo>
                    <a:pt x="82976" y="59691"/>
                  </a:lnTo>
                  <a:lnTo>
                    <a:pt x="57495" y="93313"/>
                  </a:lnTo>
                  <a:lnTo>
                    <a:pt x="52896" y="94468"/>
                  </a:lnTo>
                  <a:lnTo>
                    <a:pt x="61501" y="94468"/>
                  </a:lnTo>
                  <a:lnTo>
                    <a:pt x="85331" y="63473"/>
                  </a:lnTo>
                  <a:lnTo>
                    <a:pt x="85892" y="57595"/>
                  </a:lnTo>
                  <a:lnTo>
                    <a:pt x="85789" y="48386"/>
                  </a:lnTo>
                  <a:lnTo>
                    <a:pt x="85015" y="39573"/>
                  </a:lnTo>
                  <a:lnTo>
                    <a:pt x="84989" y="39270"/>
                  </a:lnTo>
                  <a:lnTo>
                    <a:pt x="83456" y="33670"/>
                  </a:lnTo>
                  <a:lnTo>
                    <a:pt x="83385" y="33320"/>
                  </a:lnTo>
                  <a:lnTo>
                    <a:pt x="65072" y="7528"/>
                  </a:lnTo>
                  <a:lnTo>
                    <a:pt x="57735" y="268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32" name="object 932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5299683" y="5381146"/>
              <a:ext cx="82050" cy="99420"/>
            </a:xfrm>
            <a:prstGeom prst="rect">
              <a:avLst/>
            </a:prstGeom>
          </p:spPr>
        </p:pic>
        <p:sp>
          <p:nvSpPr>
            <p:cNvPr id="933" name="object 933"/>
            <p:cNvSpPr/>
            <p:nvPr/>
          </p:nvSpPr>
          <p:spPr>
            <a:xfrm>
              <a:off x="5298305" y="5379834"/>
              <a:ext cx="85090" cy="102870"/>
            </a:xfrm>
            <a:custGeom>
              <a:avLst/>
              <a:gdLst/>
              <a:ahLst/>
              <a:cxnLst/>
              <a:rect l="l" t="t" r="r" b="b"/>
              <a:pathLst>
                <a:path w="85089" h="102870">
                  <a:moveTo>
                    <a:pt x="35309" y="2818"/>
                  </a:moveTo>
                  <a:lnTo>
                    <a:pt x="20843" y="2818"/>
                  </a:lnTo>
                  <a:lnTo>
                    <a:pt x="10311" y="10039"/>
                  </a:lnTo>
                  <a:lnTo>
                    <a:pt x="116" y="50896"/>
                  </a:lnTo>
                  <a:lnTo>
                    <a:pt x="0" y="63870"/>
                  </a:lnTo>
                  <a:lnTo>
                    <a:pt x="1940" y="76720"/>
                  </a:lnTo>
                  <a:lnTo>
                    <a:pt x="33430" y="101986"/>
                  </a:lnTo>
                  <a:lnTo>
                    <a:pt x="36094" y="101986"/>
                  </a:lnTo>
                  <a:lnTo>
                    <a:pt x="51748" y="102287"/>
                  </a:lnTo>
                  <a:lnTo>
                    <a:pt x="46205" y="102287"/>
                  </a:lnTo>
                  <a:lnTo>
                    <a:pt x="51538" y="102455"/>
                  </a:lnTo>
                  <a:lnTo>
                    <a:pt x="56858" y="101817"/>
                  </a:lnTo>
                  <a:lnTo>
                    <a:pt x="59447" y="100660"/>
                  </a:lnTo>
                  <a:lnTo>
                    <a:pt x="46231" y="100660"/>
                  </a:lnTo>
                  <a:lnTo>
                    <a:pt x="45708" y="99239"/>
                  </a:lnTo>
                  <a:lnTo>
                    <a:pt x="33801" y="99239"/>
                  </a:lnTo>
                  <a:lnTo>
                    <a:pt x="29370" y="98745"/>
                  </a:lnTo>
                  <a:lnTo>
                    <a:pt x="29084" y="98745"/>
                  </a:lnTo>
                  <a:lnTo>
                    <a:pt x="2770" y="63870"/>
                  </a:lnTo>
                  <a:lnTo>
                    <a:pt x="2877" y="50896"/>
                  </a:lnTo>
                  <a:lnTo>
                    <a:pt x="2913" y="48113"/>
                  </a:lnTo>
                  <a:lnTo>
                    <a:pt x="5123" y="30332"/>
                  </a:lnTo>
                  <a:lnTo>
                    <a:pt x="7682" y="30332"/>
                  </a:lnTo>
                  <a:lnTo>
                    <a:pt x="10016" y="19359"/>
                  </a:lnTo>
                  <a:lnTo>
                    <a:pt x="16202" y="10547"/>
                  </a:lnTo>
                  <a:lnTo>
                    <a:pt x="25281" y="4730"/>
                  </a:lnTo>
                  <a:lnTo>
                    <a:pt x="35309" y="2818"/>
                  </a:lnTo>
                  <a:close/>
                </a:path>
                <a:path w="85089" h="102870">
                  <a:moveTo>
                    <a:pt x="53026" y="0"/>
                  </a:moveTo>
                  <a:lnTo>
                    <a:pt x="33986" y="0"/>
                  </a:lnTo>
                  <a:lnTo>
                    <a:pt x="19921" y="2818"/>
                  </a:lnTo>
                  <a:lnTo>
                    <a:pt x="45565" y="2818"/>
                  </a:lnTo>
                  <a:lnTo>
                    <a:pt x="56837" y="5101"/>
                  </a:lnTo>
                  <a:lnTo>
                    <a:pt x="78928" y="37735"/>
                  </a:lnTo>
                  <a:lnTo>
                    <a:pt x="80224" y="55745"/>
                  </a:lnTo>
                  <a:lnTo>
                    <a:pt x="80802" y="60280"/>
                  </a:lnTo>
                  <a:lnTo>
                    <a:pt x="82028" y="67448"/>
                  </a:lnTo>
                  <a:lnTo>
                    <a:pt x="80934" y="74387"/>
                  </a:lnTo>
                  <a:lnTo>
                    <a:pt x="78053" y="80735"/>
                  </a:lnTo>
                  <a:lnTo>
                    <a:pt x="52496" y="99745"/>
                  </a:lnTo>
                  <a:lnTo>
                    <a:pt x="46531" y="99745"/>
                  </a:lnTo>
                  <a:lnTo>
                    <a:pt x="46421" y="100660"/>
                  </a:lnTo>
                  <a:lnTo>
                    <a:pt x="59447" y="100660"/>
                  </a:lnTo>
                  <a:lnTo>
                    <a:pt x="61493" y="99745"/>
                  </a:lnTo>
                  <a:lnTo>
                    <a:pt x="84621" y="65942"/>
                  </a:lnTo>
                  <a:lnTo>
                    <a:pt x="84921" y="60630"/>
                  </a:lnTo>
                  <a:lnTo>
                    <a:pt x="84827" y="48113"/>
                  </a:lnTo>
                  <a:lnTo>
                    <a:pt x="84576" y="41031"/>
                  </a:lnTo>
                  <a:lnTo>
                    <a:pt x="83829" y="35862"/>
                  </a:lnTo>
                  <a:lnTo>
                    <a:pt x="83708" y="34753"/>
                  </a:lnTo>
                  <a:lnTo>
                    <a:pt x="61132" y="2818"/>
                  </a:lnTo>
                  <a:lnTo>
                    <a:pt x="530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34" name="object 934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5229155" y="5375280"/>
              <a:ext cx="81431" cy="105528"/>
            </a:xfrm>
            <a:prstGeom prst="rect">
              <a:avLst/>
            </a:prstGeom>
          </p:spPr>
        </p:pic>
        <p:sp>
          <p:nvSpPr>
            <p:cNvPr id="935" name="object 935"/>
            <p:cNvSpPr/>
            <p:nvPr/>
          </p:nvSpPr>
          <p:spPr>
            <a:xfrm>
              <a:off x="5227778" y="5373894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849" y="0"/>
                  </a:moveTo>
                  <a:lnTo>
                    <a:pt x="36456" y="0"/>
                  </a:lnTo>
                  <a:lnTo>
                    <a:pt x="22455" y="2782"/>
                  </a:lnTo>
                  <a:lnTo>
                    <a:pt x="10913" y="10610"/>
                  </a:lnTo>
                  <a:lnTo>
                    <a:pt x="3170" y="22468"/>
                  </a:lnTo>
                  <a:lnTo>
                    <a:pt x="271" y="37332"/>
                  </a:lnTo>
                  <a:lnTo>
                    <a:pt x="0" y="67702"/>
                  </a:lnTo>
                  <a:lnTo>
                    <a:pt x="2545" y="82273"/>
                  </a:lnTo>
                  <a:lnTo>
                    <a:pt x="2650" y="82876"/>
                  </a:lnTo>
                  <a:lnTo>
                    <a:pt x="2728" y="83324"/>
                  </a:lnTo>
                  <a:lnTo>
                    <a:pt x="10468" y="96172"/>
                  </a:lnTo>
                  <a:lnTo>
                    <a:pt x="22038" y="104908"/>
                  </a:lnTo>
                  <a:lnTo>
                    <a:pt x="36622" y="108299"/>
                  </a:lnTo>
                  <a:lnTo>
                    <a:pt x="47188" y="108299"/>
                  </a:lnTo>
                  <a:lnTo>
                    <a:pt x="53446" y="106913"/>
                  </a:lnTo>
                  <a:lnTo>
                    <a:pt x="47188" y="106913"/>
                  </a:lnTo>
                  <a:lnTo>
                    <a:pt x="46865" y="105528"/>
                  </a:lnTo>
                  <a:lnTo>
                    <a:pt x="36644" y="105528"/>
                  </a:lnTo>
                  <a:lnTo>
                    <a:pt x="23130" y="102365"/>
                  </a:lnTo>
                  <a:lnTo>
                    <a:pt x="12433" y="94234"/>
                  </a:lnTo>
                  <a:lnTo>
                    <a:pt x="5281" y="82273"/>
                  </a:lnTo>
                  <a:lnTo>
                    <a:pt x="2758" y="67702"/>
                  </a:lnTo>
                  <a:lnTo>
                    <a:pt x="3037" y="38115"/>
                  </a:lnTo>
                  <a:lnTo>
                    <a:pt x="23739" y="5321"/>
                  </a:lnTo>
                  <a:lnTo>
                    <a:pt x="36797" y="2782"/>
                  </a:lnTo>
                  <a:lnTo>
                    <a:pt x="61204" y="2782"/>
                  </a:lnTo>
                  <a:lnTo>
                    <a:pt x="47849" y="0"/>
                  </a:lnTo>
                  <a:close/>
                </a:path>
                <a:path w="84454" h="108585">
                  <a:moveTo>
                    <a:pt x="61204" y="2782"/>
                  </a:moveTo>
                  <a:lnTo>
                    <a:pt x="47826" y="2782"/>
                  </a:lnTo>
                  <a:lnTo>
                    <a:pt x="61257" y="5577"/>
                  </a:lnTo>
                  <a:lnTo>
                    <a:pt x="71943" y="13033"/>
                  </a:lnTo>
                  <a:lnTo>
                    <a:pt x="78971" y="24190"/>
                  </a:lnTo>
                  <a:lnTo>
                    <a:pt x="81426" y="38115"/>
                  </a:lnTo>
                  <a:lnTo>
                    <a:pt x="81133" y="67702"/>
                  </a:lnTo>
                  <a:lnTo>
                    <a:pt x="81121" y="68484"/>
                  </a:lnTo>
                  <a:lnTo>
                    <a:pt x="78456" y="82273"/>
                  </a:lnTo>
                  <a:lnTo>
                    <a:pt x="78339" y="82876"/>
                  </a:lnTo>
                  <a:lnTo>
                    <a:pt x="71020" y="94660"/>
                  </a:lnTo>
                  <a:lnTo>
                    <a:pt x="60270" y="102611"/>
                  </a:lnTo>
                  <a:lnTo>
                    <a:pt x="47188" y="105528"/>
                  </a:lnTo>
                  <a:lnTo>
                    <a:pt x="47188" y="106913"/>
                  </a:lnTo>
                  <a:lnTo>
                    <a:pt x="53446" y="106913"/>
                  </a:lnTo>
                  <a:lnTo>
                    <a:pt x="61336" y="105166"/>
                  </a:lnTo>
                  <a:lnTo>
                    <a:pt x="72958" y="96627"/>
                  </a:lnTo>
                  <a:lnTo>
                    <a:pt x="80867" y="83970"/>
                  </a:lnTo>
                  <a:lnTo>
                    <a:pt x="83875" y="68484"/>
                  </a:lnTo>
                  <a:lnTo>
                    <a:pt x="84187" y="38115"/>
                  </a:lnTo>
                  <a:lnTo>
                    <a:pt x="81722" y="24190"/>
                  </a:lnTo>
                  <a:lnTo>
                    <a:pt x="81614" y="23584"/>
                  </a:lnTo>
                  <a:lnTo>
                    <a:pt x="81531" y="23115"/>
                  </a:lnTo>
                  <a:lnTo>
                    <a:pt x="73931" y="11075"/>
                  </a:lnTo>
                  <a:lnTo>
                    <a:pt x="62374" y="3026"/>
                  </a:lnTo>
                  <a:lnTo>
                    <a:pt x="61204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36" name="object 936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5229155" y="5375280"/>
              <a:ext cx="81431" cy="105528"/>
            </a:xfrm>
            <a:prstGeom prst="rect">
              <a:avLst/>
            </a:prstGeom>
          </p:spPr>
        </p:pic>
        <p:sp>
          <p:nvSpPr>
            <p:cNvPr id="937" name="object 937"/>
            <p:cNvSpPr/>
            <p:nvPr/>
          </p:nvSpPr>
          <p:spPr>
            <a:xfrm>
              <a:off x="5227778" y="5373894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849" y="0"/>
                  </a:moveTo>
                  <a:lnTo>
                    <a:pt x="36456" y="0"/>
                  </a:lnTo>
                  <a:lnTo>
                    <a:pt x="22455" y="2782"/>
                  </a:lnTo>
                  <a:lnTo>
                    <a:pt x="10913" y="10610"/>
                  </a:lnTo>
                  <a:lnTo>
                    <a:pt x="3170" y="22468"/>
                  </a:lnTo>
                  <a:lnTo>
                    <a:pt x="271" y="37332"/>
                  </a:lnTo>
                  <a:lnTo>
                    <a:pt x="0" y="67702"/>
                  </a:lnTo>
                  <a:lnTo>
                    <a:pt x="2545" y="82273"/>
                  </a:lnTo>
                  <a:lnTo>
                    <a:pt x="2650" y="82876"/>
                  </a:lnTo>
                  <a:lnTo>
                    <a:pt x="2728" y="83324"/>
                  </a:lnTo>
                  <a:lnTo>
                    <a:pt x="10468" y="96172"/>
                  </a:lnTo>
                  <a:lnTo>
                    <a:pt x="22038" y="104908"/>
                  </a:lnTo>
                  <a:lnTo>
                    <a:pt x="36622" y="108299"/>
                  </a:lnTo>
                  <a:lnTo>
                    <a:pt x="47188" y="108299"/>
                  </a:lnTo>
                  <a:lnTo>
                    <a:pt x="53446" y="106913"/>
                  </a:lnTo>
                  <a:lnTo>
                    <a:pt x="47188" y="106913"/>
                  </a:lnTo>
                  <a:lnTo>
                    <a:pt x="46865" y="105528"/>
                  </a:lnTo>
                  <a:lnTo>
                    <a:pt x="36644" y="105528"/>
                  </a:lnTo>
                  <a:lnTo>
                    <a:pt x="23130" y="102365"/>
                  </a:lnTo>
                  <a:lnTo>
                    <a:pt x="12433" y="94234"/>
                  </a:lnTo>
                  <a:lnTo>
                    <a:pt x="5281" y="82273"/>
                  </a:lnTo>
                  <a:lnTo>
                    <a:pt x="2758" y="67702"/>
                  </a:lnTo>
                  <a:lnTo>
                    <a:pt x="3037" y="38115"/>
                  </a:lnTo>
                  <a:lnTo>
                    <a:pt x="23739" y="5321"/>
                  </a:lnTo>
                  <a:lnTo>
                    <a:pt x="36797" y="2782"/>
                  </a:lnTo>
                  <a:lnTo>
                    <a:pt x="61204" y="2782"/>
                  </a:lnTo>
                  <a:lnTo>
                    <a:pt x="47849" y="0"/>
                  </a:lnTo>
                  <a:close/>
                </a:path>
                <a:path w="84454" h="108585">
                  <a:moveTo>
                    <a:pt x="61204" y="2782"/>
                  </a:moveTo>
                  <a:lnTo>
                    <a:pt x="47826" y="2782"/>
                  </a:lnTo>
                  <a:lnTo>
                    <a:pt x="61257" y="5577"/>
                  </a:lnTo>
                  <a:lnTo>
                    <a:pt x="71943" y="13033"/>
                  </a:lnTo>
                  <a:lnTo>
                    <a:pt x="78971" y="24190"/>
                  </a:lnTo>
                  <a:lnTo>
                    <a:pt x="81426" y="38115"/>
                  </a:lnTo>
                  <a:lnTo>
                    <a:pt x="81133" y="67702"/>
                  </a:lnTo>
                  <a:lnTo>
                    <a:pt x="81121" y="68484"/>
                  </a:lnTo>
                  <a:lnTo>
                    <a:pt x="78456" y="82273"/>
                  </a:lnTo>
                  <a:lnTo>
                    <a:pt x="78339" y="82876"/>
                  </a:lnTo>
                  <a:lnTo>
                    <a:pt x="71020" y="94660"/>
                  </a:lnTo>
                  <a:lnTo>
                    <a:pt x="60270" y="102611"/>
                  </a:lnTo>
                  <a:lnTo>
                    <a:pt x="47188" y="105528"/>
                  </a:lnTo>
                  <a:lnTo>
                    <a:pt x="47188" y="106913"/>
                  </a:lnTo>
                  <a:lnTo>
                    <a:pt x="53446" y="106913"/>
                  </a:lnTo>
                  <a:lnTo>
                    <a:pt x="61336" y="105166"/>
                  </a:lnTo>
                  <a:lnTo>
                    <a:pt x="72958" y="96627"/>
                  </a:lnTo>
                  <a:lnTo>
                    <a:pt x="80867" y="83970"/>
                  </a:lnTo>
                  <a:lnTo>
                    <a:pt x="83875" y="68484"/>
                  </a:lnTo>
                  <a:lnTo>
                    <a:pt x="84187" y="38115"/>
                  </a:lnTo>
                  <a:lnTo>
                    <a:pt x="81722" y="24190"/>
                  </a:lnTo>
                  <a:lnTo>
                    <a:pt x="81614" y="23584"/>
                  </a:lnTo>
                  <a:lnTo>
                    <a:pt x="81531" y="23115"/>
                  </a:lnTo>
                  <a:lnTo>
                    <a:pt x="73931" y="11075"/>
                  </a:lnTo>
                  <a:lnTo>
                    <a:pt x="62374" y="3026"/>
                  </a:lnTo>
                  <a:lnTo>
                    <a:pt x="61204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38" name="object 938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5154239" y="5385123"/>
              <a:ext cx="83105" cy="95698"/>
            </a:xfrm>
            <a:prstGeom prst="rect">
              <a:avLst/>
            </a:prstGeom>
          </p:spPr>
        </p:pic>
        <p:sp>
          <p:nvSpPr>
            <p:cNvPr id="939" name="object 939"/>
            <p:cNvSpPr/>
            <p:nvPr/>
          </p:nvSpPr>
          <p:spPr>
            <a:xfrm>
              <a:off x="5153428" y="5385171"/>
              <a:ext cx="85725" cy="97155"/>
            </a:xfrm>
            <a:custGeom>
              <a:avLst/>
              <a:gdLst/>
              <a:ahLst/>
              <a:cxnLst/>
              <a:rect l="l" t="t" r="r" b="b"/>
              <a:pathLst>
                <a:path w="85725" h="97154">
                  <a:moveTo>
                    <a:pt x="28878" y="93311"/>
                  </a:moveTo>
                  <a:lnTo>
                    <a:pt x="28484" y="93311"/>
                  </a:lnTo>
                  <a:lnTo>
                    <a:pt x="29374" y="95926"/>
                  </a:lnTo>
                  <a:lnTo>
                    <a:pt x="30277" y="95926"/>
                  </a:lnTo>
                  <a:lnTo>
                    <a:pt x="40336" y="97095"/>
                  </a:lnTo>
                  <a:lnTo>
                    <a:pt x="49631" y="97095"/>
                  </a:lnTo>
                  <a:lnTo>
                    <a:pt x="54855" y="95926"/>
                  </a:lnTo>
                  <a:lnTo>
                    <a:pt x="56123" y="95432"/>
                  </a:lnTo>
                  <a:lnTo>
                    <a:pt x="44084" y="95432"/>
                  </a:lnTo>
                  <a:lnTo>
                    <a:pt x="43663" y="94324"/>
                  </a:lnTo>
                  <a:lnTo>
                    <a:pt x="34624" y="94324"/>
                  </a:lnTo>
                  <a:lnTo>
                    <a:pt x="28878" y="93311"/>
                  </a:lnTo>
                  <a:close/>
                </a:path>
                <a:path w="85725" h="97154">
                  <a:moveTo>
                    <a:pt x="52536" y="0"/>
                  </a:moveTo>
                  <a:lnTo>
                    <a:pt x="34813" y="0"/>
                  </a:lnTo>
                  <a:lnTo>
                    <a:pt x="21994" y="2737"/>
                  </a:lnTo>
                  <a:lnTo>
                    <a:pt x="52336" y="2737"/>
                  </a:lnTo>
                  <a:lnTo>
                    <a:pt x="59499" y="4310"/>
                  </a:lnTo>
                  <a:lnTo>
                    <a:pt x="65730" y="7137"/>
                  </a:lnTo>
                  <a:lnTo>
                    <a:pt x="70791" y="11094"/>
                  </a:lnTo>
                  <a:lnTo>
                    <a:pt x="71907" y="12480"/>
                  </a:lnTo>
                  <a:lnTo>
                    <a:pt x="74237" y="13997"/>
                  </a:lnTo>
                  <a:lnTo>
                    <a:pt x="75090" y="15599"/>
                  </a:lnTo>
                  <a:lnTo>
                    <a:pt x="78248" y="19490"/>
                  </a:lnTo>
                  <a:lnTo>
                    <a:pt x="80410" y="24394"/>
                  </a:lnTo>
                  <a:lnTo>
                    <a:pt x="81456" y="30633"/>
                  </a:lnTo>
                  <a:lnTo>
                    <a:pt x="81490" y="30839"/>
                  </a:lnTo>
                  <a:lnTo>
                    <a:pt x="82175" y="31525"/>
                  </a:lnTo>
                  <a:lnTo>
                    <a:pt x="79124" y="73905"/>
                  </a:lnTo>
                  <a:lnTo>
                    <a:pt x="71031" y="84000"/>
                  </a:lnTo>
                  <a:lnTo>
                    <a:pt x="69902" y="85373"/>
                  </a:lnTo>
                  <a:lnTo>
                    <a:pt x="67416" y="86481"/>
                  </a:lnTo>
                  <a:lnTo>
                    <a:pt x="66239" y="87505"/>
                  </a:lnTo>
                  <a:lnTo>
                    <a:pt x="64029" y="89023"/>
                  </a:lnTo>
                  <a:lnTo>
                    <a:pt x="61471" y="90360"/>
                  </a:lnTo>
                  <a:lnTo>
                    <a:pt x="54121" y="93311"/>
                  </a:lnTo>
                  <a:lnTo>
                    <a:pt x="53933" y="93311"/>
                  </a:lnTo>
                  <a:lnTo>
                    <a:pt x="49436" y="94324"/>
                  </a:lnTo>
                  <a:lnTo>
                    <a:pt x="44324" y="94324"/>
                  </a:lnTo>
                  <a:lnTo>
                    <a:pt x="44240" y="95432"/>
                  </a:lnTo>
                  <a:lnTo>
                    <a:pt x="56123" y="95432"/>
                  </a:lnTo>
                  <a:lnTo>
                    <a:pt x="68064" y="89481"/>
                  </a:lnTo>
                  <a:lnTo>
                    <a:pt x="70223" y="88615"/>
                  </a:lnTo>
                  <a:lnTo>
                    <a:pt x="70415" y="88615"/>
                  </a:lnTo>
                  <a:lnTo>
                    <a:pt x="71433" y="87505"/>
                  </a:lnTo>
                  <a:lnTo>
                    <a:pt x="76962" y="82369"/>
                  </a:lnTo>
                  <a:lnTo>
                    <a:pt x="85191" y="43969"/>
                  </a:lnTo>
                  <a:lnTo>
                    <a:pt x="85043" y="36288"/>
                  </a:lnTo>
                  <a:lnTo>
                    <a:pt x="84949" y="31393"/>
                  </a:lnTo>
                  <a:lnTo>
                    <a:pt x="84240" y="30633"/>
                  </a:lnTo>
                  <a:lnTo>
                    <a:pt x="84156" y="29766"/>
                  </a:lnTo>
                  <a:lnTo>
                    <a:pt x="84037" y="28911"/>
                  </a:lnTo>
                  <a:lnTo>
                    <a:pt x="82715" y="22081"/>
                  </a:lnTo>
                  <a:lnTo>
                    <a:pt x="80037" y="16888"/>
                  </a:lnTo>
                  <a:lnTo>
                    <a:pt x="76399" y="12805"/>
                  </a:lnTo>
                  <a:lnTo>
                    <a:pt x="75586" y="11404"/>
                  </a:lnTo>
                  <a:lnTo>
                    <a:pt x="75497" y="11250"/>
                  </a:lnTo>
                  <a:lnTo>
                    <a:pt x="73084" y="9792"/>
                  </a:lnTo>
                  <a:lnTo>
                    <a:pt x="71920" y="8456"/>
                  </a:lnTo>
                  <a:lnTo>
                    <a:pt x="66531" y="4438"/>
                  </a:lnTo>
                  <a:lnTo>
                    <a:pt x="59965" y="1573"/>
                  </a:lnTo>
                  <a:lnTo>
                    <a:pt x="52536" y="0"/>
                  </a:lnTo>
                  <a:close/>
                </a:path>
                <a:path w="85725" h="97154">
                  <a:moveTo>
                    <a:pt x="22342" y="91458"/>
                  </a:moveTo>
                  <a:lnTo>
                    <a:pt x="24534" y="92546"/>
                  </a:lnTo>
                  <a:lnTo>
                    <a:pt x="28878" y="93311"/>
                  </a:lnTo>
                  <a:lnTo>
                    <a:pt x="28484" y="93311"/>
                  </a:lnTo>
                  <a:lnTo>
                    <a:pt x="22342" y="91458"/>
                  </a:lnTo>
                  <a:close/>
                </a:path>
                <a:path w="85725" h="97154">
                  <a:moveTo>
                    <a:pt x="35146" y="2737"/>
                  </a:moveTo>
                  <a:lnTo>
                    <a:pt x="22181" y="2737"/>
                  </a:lnTo>
                  <a:lnTo>
                    <a:pt x="12046" y="9412"/>
                  </a:lnTo>
                  <a:lnTo>
                    <a:pt x="6734" y="16888"/>
                  </a:lnTo>
                  <a:lnTo>
                    <a:pt x="4932" y="19490"/>
                  </a:lnTo>
                  <a:lnTo>
                    <a:pt x="1925" y="31393"/>
                  </a:lnTo>
                  <a:lnTo>
                    <a:pt x="1892" y="31525"/>
                  </a:lnTo>
                  <a:lnTo>
                    <a:pt x="1782" y="32139"/>
                  </a:lnTo>
                  <a:lnTo>
                    <a:pt x="1321" y="35941"/>
                  </a:lnTo>
                  <a:lnTo>
                    <a:pt x="858" y="43969"/>
                  </a:lnTo>
                  <a:lnTo>
                    <a:pt x="361" y="53417"/>
                  </a:lnTo>
                  <a:lnTo>
                    <a:pt x="0" y="57630"/>
                  </a:lnTo>
                  <a:lnTo>
                    <a:pt x="1742" y="70925"/>
                  </a:lnTo>
                  <a:lnTo>
                    <a:pt x="7694" y="82008"/>
                  </a:lnTo>
                  <a:lnTo>
                    <a:pt x="16920" y="89822"/>
                  </a:lnTo>
                  <a:lnTo>
                    <a:pt x="22342" y="91458"/>
                  </a:lnTo>
                  <a:lnTo>
                    <a:pt x="16616" y="88615"/>
                  </a:lnTo>
                  <a:lnTo>
                    <a:pt x="10126" y="82662"/>
                  </a:lnTo>
                  <a:lnTo>
                    <a:pt x="5342" y="75001"/>
                  </a:lnTo>
                  <a:lnTo>
                    <a:pt x="2965" y="69785"/>
                  </a:lnTo>
                  <a:lnTo>
                    <a:pt x="1981" y="64015"/>
                  </a:lnTo>
                  <a:lnTo>
                    <a:pt x="2665" y="57967"/>
                  </a:lnTo>
                  <a:lnTo>
                    <a:pt x="3030" y="53757"/>
                  </a:lnTo>
                  <a:lnTo>
                    <a:pt x="14069" y="11404"/>
                  </a:lnTo>
                  <a:lnTo>
                    <a:pt x="23619" y="5167"/>
                  </a:lnTo>
                  <a:lnTo>
                    <a:pt x="35146" y="273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40" name="object 940"/>
            <p:cNvPicPr/>
            <p:nvPr/>
          </p:nvPicPr>
          <p:blipFill>
            <a:blip r:embed="rId416" cstate="print"/>
            <a:stretch>
              <a:fillRect/>
            </a:stretch>
          </p:blipFill>
          <p:spPr>
            <a:xfrm>
              <a:off x="5079217" y="5394952"/>
              <a:ext cx="84874" cy="85675"/>
            </a:xfrm>
            <a:prstGeom prst="rect">
              <a:avLst/>
            </a:prstGeom>
          </p:spPr>
        </p:pic>
        <p:sp>
          <p:nvSpPr>
            <p:cNvPr id="941" name="object 941"/>
            <p:cNvSpPr/>
            <p:nvPr/>
          </p:nvSpPr>
          <p:spPr>
            <a:xfrm>
              <a:off x="5079094" y="5395495"/>
              <a:ext cx="86360" cy="86995"/>
            </a:xfrm>
            <a:custGeom>
              <a:avLst/>
              <a:gdLst/>
              <a:ahLst/>
              <a:cxnLst/>
              <a:rect l="l" t="t" r="r" b="b"/>
              <a:pathLst>
                <a:path w="86360" h="86995">
                  <a:moveTo>
                    <a:pt x="21544" y="81872"/>
                  </a:moveTo>
                  <a:lnTo>
                    <a:pt x="22079" y="83457"/>
                  </a:lnTo>
                  <a:lnTo>
                    <a:pt x="22193" y="83795"/>
                  </a:lnTo>
                  <a:lnTo>
                    <a:pt x="22291" y="84084"/>
                  </a:lnTo>
                  <a:lnTo>
                    <a:pt x="22385" y="84361"/>
                  </a:lnTo>
                  <a:lnTo>
                    <a:pt x="33479" y="86854"/>
                  </a:lnTo>
                  <a:lnTo>
                    <a:pt x="46798" y="86854"/>
                  </a:lnTo>
                  <a:lnTo>
                    <a:pt x="52274" y="85794"/>
                  </a:lnTo>
                  <a:lnTo>
                    <a:pt x="55133" y="84915"/>
                  </a:lnTo>
                  <a:lnTo>
                    <a:pt x="40962" y="84915"/>
                  </a:lnTo>
                  <a:lnTo>
                    <a:pt x="40729" y="84361"/>
                  </a:lnTo>
                  <a:lnTo>
                    <a:pt x="40613" y="84084"/>
                  </a:lnTo>
                  <a:lnTo>
                    <a:pt x="32868" y="84084"/>
                  </a:lnTo>
                  <a:lnTo>
                    <a:pt x="30897" y="83795"/>
                  </a:lnTo>
                  <a:lnTo>
                    <a:pt x="22017" y="82108"/>
                  </a:lnTo>
                  <a:lnTo>
                    <a:pt x="21544" y="81872"/>
                  </a:lnTo>
                  <a:close/>
                </a:path>
                <a:path w="86360" h="86995">
                  <a:moveTo>
                    <a:pt x="63734" y="2742"/>
                  </a:moveTo>
                  <a:lnTo>
                    <a:pt x="49152" y="2742"/>
                  </a:lnTo>
                  <a:lnTo>
                    <a:pt x="54465" y="3252"/>
                  </a:lnTo>
                  <a:lnTo>
                    <a:pt x="55836" y="3252"/>
                  </a:lnTo>
                  <a:lnTo>
                    <a:pt x="62877" y="5282"/>
                  </a:lnTo>
                  <a:lnTo>
                    <a:pt x="67898" y="8154"/>
                  </a:lnTo>
                  <a:lnTo>
                    <a:pt x="68737" y="9190"/>
                  </a:lnTo>
                  <a:lnTo>
                    <a:pt x="72184" y="10334"/>
                  </a:lnTo>
                  <a:lnTo>
                    <a:pt x="72809" y="11540"/>
                  </a:lnTo>
                  <a:lnTo>
                    <a:pt x="76603" y="14467"/>
                  </a:lnTo>
                  <a:lnTo>
                    <a:pt x="79485" y="18671"/>
                  </a:lnTo>
                  <a:lnTo>
                    <a:pt x="81539" y="24538"/>
                  </a:lnTo>
                  <a:lnTo>
                    <a:pt x="82932" y="25899"/>
                  </a:lnTo>
                  <a:lnTo>
                    <a:pt x="83592" y="36320"/>
                  </a:lnTo>
                  <a:lnTo>
                    <a:pt x="83483" y="47415"/>
                  </a:lnTo>
                  <a:lnTo>
                    <a:pt x="83421" y="53895"/>
                  </a:lnTo>
                  <a:lnTo>
                    <a:pt x="82556" y="59478"/>
                  </a:lnTo>
                  <a:lnTo>
                    <a:pt x="82432" y="60280"/>
                  </a:lnTo>
                  <a:lnTo>
                    <a:pt x="82349" y="60816"/>
                  </a:lnTo>
                  <a:lnTo>
                    <a:pt x="79484" y="66993"/>
                  </a:lnTo>
                  <a:lnTo>
                    <a:pt x="75158" y="72099"/>
                  </a:lnTo>
                  <a:lnTo>
                    <a:pt x="69637" y="75892"/>
                  </a:lnTo>
                  <a:lnTo>
                    <a:pt x="68785" y="76928"/>
                  </a:lnTo>
                  <a:lnTo>
                    <a:pt x="65141" y="77772"/>
                  </a:lnTo>
                  <a:lnTo>
                    <a:pt x="64306" y="78507"/>
                  </a:lnTo>
                  <a:lnTo>
                    <a:pt x="62061" y="79638"/>
                  </a:lnTo>
                  <a:lnTo>
                    <a:pt x="59347" y="80699"/>
                  </a:lnTo>
                  <a:lnTo>
                    <a:pt x="51925" y="83060"/>
                  </a:lnTo>
                  <a:lnTo>
                    <a:pt x="46657" y="84084"/>
                  </a:lnTo>
                  <a:lnTo>
                    <a:pt x="41442" y="84084"/>
                  </a:lnTo>
                  <a:lnTo>
                    <a:pt x="41390" y="84361"/>
                  </a:lnTo>
                  <a:lnTo>
                    <a:pt x="41286" y="84915"/>
                  </a:lnTo>
                  <a:lnTo>
                    <a:pt x="55133" y="84915"/>
                  </a:lnTo>
                  <a:lnTo>
                    <a:pt x="59875" y="83457"/>
                  </a:lnTo>
                  <a:lnTo>
                    <a:pt x="62457" y="82517"/>
                  </a:lnTo>
                  <a:lnTo>
                    <a:pt x="64702" y="81531"/>
                  </a:lnTo>
                  <a:lnTo>
                    <a:pt x="64871" y="81373"/>
                  </a:lnTo>
                  <a:lnTo>
                    <a:pt x="65709" y="80699"/>
                  </a:lnTo>
                  <a:lnTo>
                    <a:pt x="69314" y="79963"/>
                  </a:lnTo>
                  <a:lnTo>
                    <a:pt x="70059" y="79144"/>
                  </a:lnTo>
                  <a:lnTo>
                    <a:pt x="76454" y="74948"/>
                  </a:lnTo>
                  <a:lnTo>
                    <a:pt x="86337" y="36320"/>
                  </a:lnTo>
                  <a:lnTo>
                    <a:pt x="85886" y="28814"/>
                  </a:lnTo>
                  <a:lnTo>
                    <a:pt x="85792" y="27235"/>
                  </a:lnTo>
                  <a:lnTo>
                    <a:pt x="85694" y="25610"/>
                  </a:lnTo>
                  <a:lnTo>
                    <a:pt x="84288" y="24092"/>
                  </a:lnTo>
                  <a:lnTo>
                    <a:pt x="83869" y="22526"/>
                  </a:lnTo>
                  <a:lnTo>
                    <a:pt x="81647" y="16274"/>
                  </a:lnTo>
                  <a:lnTo>
                    <a:pt x="78116" y="11816"/>
                  </a:lnTo>
                  <a:lnTo>
                    <a:pt x="73804" y="8757"/>
                  </a:lnTo>
                  <a:lnTo>
                    <a:pt x="73132" y="7589"/>
                  </a:lnTo>
                  <a:lnTo>
                    <a:pt x="69578" y="6467"/>
                  </a:lnTo>
                  <a:lnTo>
                    <a:pt x="68714" y="5468"/>
                  </a:lnTo>
                  <a:lnTo>
                    <a:pt x="63734" y="2742"/>
                  </a:lnTo>
                  <a:close/>
                </a:path>
                <a:path w="86360" h="86995">
                  <a:moveTo>
                    <a:pt x="11487" y="75560"/>
                  </a:moveTo>
                  <a:lnTo>
                    <a:pt x="14438" y="78324"/>
                  </a:lnTo>
                  <a:lnTo>
                    <a:pt x="21544" y="81872"/>
                  </a:lnTo>
                  <a:lnTo>
                    <a:pt x="20899" y="79963"/>
                  </a:lnTo>
                  <a:lnTo>
                    <a:pt x="20789" y="79638"/>
                  </a:lnTo>
                  <a:lnTo>
                    <a:pt x="20692" y="79350"/>
                  </a:lnTo>
                  <a:lnTo>
                    <a:pt x="11487" y="75560"/>
                  </a:lnTo>
                  <a:close/>
                </a:path>
                <a:path w="86360" h="86995">
                  <a:moveTo>
                    <a:pt x="7740" y="71643"/>
                  </a:moveTo>
                  <a:lnTo>
                    <a:pt x="8362" y="72677"/>
                  </a:lnTo>
                  <a:lnTo>
                    <a:pt x="10806" y="74948"/>
                  </a:lnTo>
                  <a:lnTo>
                    <a:pt x="8729" y="72677"/>
                  </a:lnTo>
                  <a:lnTo>
                    <a:pt x="7740" y="71643"/>
                  </a:lnTo>
                  <a:close/>
                </a:path>
                <a:path w="86360" h="86995">
                  <a:moveTo>
                    <a:pt x="33479" y="3660"/>
                  </a:moveTo>
                  <a:lnTo>
                    <a:pt x="21824" y="3660"/>
                  </a:lnTo>
                  <a:lnTo>
                    <a:pt x="13783" y="8757"/>
                  </a:lnTo>
                  <a:lnTo>
                    <a:pt x="13134" y="9190"/>
                  </a:lnTo>
                  <a:lnTo>
                    <a:pt x="6731" y="17250"/>
                  </a:lnTo>
                  <a:lnTo>
                    <a:pt x="3350" y="27235"/>
                  </a:lnTo>
                  <a:lnTo>
                    <a:pt x="2065" y="28164"/>
                  </a:lnTo>
                  <a:lnTo>
                    <a:pt x="792" y="47415"/>
                  </a:lnTo>
                  <a:lnTo>
                    <a:pt x="0" y="48522"/>
                  </a:lnTo>
                  <a:lnTo>
                    <a:pt x="740" y="59478"/>
                  </a:lnTo>
                  <a:lnTo>
                    <a:pt x="4905" y="68797"/>
                  </a:lnTo>
                  <a:lnTo>
                    <a:pt x="7740" y="71643"/>
                  </a:lnTo>
                  <a:lnTo>
                    <a:pt x="3986" y="65400"/>
                  </a:lnTo>
                  <a:lnTo>
                    <a:pt x="1800" y="60280"/>
                  </a:lnTo>
                  <a:lnTo>
                    <a:pt x="1248" y="54822"/>
                  </a:lnTo>
                  <a:lnTo>
                    <a:pt x="2557" y="49185"/>
                  </a:lnTo>
                  <a:lnTo>
                    <a:pt x="3350" y="48052"/>
                  </a:lnTo>
                  <a:lnTo>
                    <a:pt x="4659" y="28814"/>
                  </a:lnTo>
                  <a:lnTo>
                    <a:pt x="6015" y="27874"/>
                  </a:lnTo>
                  <a:lnTo>
                    <a:pt x="9188" y="18671"/>
                  </a:lnTo>
                  <a:lnTo>
                    <a:pt x="15209" y="11169"/>
                  </a:lnTo>
                  <a:lnTo>
                    <a:pt x="23494" y="5981"/>
                  </a:lnTo>
                  <a:lnTo>
                    <a:pt x="33479" y="3660"/>
                  </a:lnTo>
                  <a:close/>
                </a:path>
                <a:path w="86360" h="86995">
                  <a:moveTo>
                    <a:pt x="57185" y="830"/>
                  </a:moveTo>
                  <a:lnTo>
                    <a:pt x="33144" y="830"/>
                  </a:lnTo>
                  <a:lnTo>
                    <a:pt x="32651" y="1023"/>
                  </a:lnTo>
                  <a:lnTo>
                    <a:pt x="21490" y="3660"/>
                  </a:lnTo>
                  <a:lnTo>
                    <a:pt x="23335" y="3660"/>
                  </a:lnTo>
                  <a:lnTo>
                    <a:pt x="48944" y="3252"/>
                  </a:lnTo>
                  <a:lnTo>
                    <a:pt x="41106" y="3252"/>
                  </a:lnTo>
                  <a:lnTo>
                    <a:pt x="49152" y="2742"/>
                  </a:lnTo>
                  <a:lnTo>
                    <a:pt x="63734" y="2742"/>
                  </a:lnTo>
                  <a:lnTo>
                    <a:pt x="63390" y="2553"/>
                  </a:lnTo>
                  <a:lnTo>
                    <a:pt x="57185" y="830"/>
                  </a:lnTo>
                  <a:close/>
                </a:path>
                <a:path w="86360" h="86995">
                  <a:moveTo>
                    <a:pt x="49036" y="0"/>
                  </a:moveTo>
                  <a:lnTo>
                    <a:pt x="40673" y="541"/>
                  </a:lnTo>
                  <a:lnTo>
                    <a:pt x="39887" y="830"/>
                  </a:lnTo>
                  <a:lnTo>
                    <a:pt x="58136" y="830"/>
                  </a:lnTo>
                  <a:lnTo>
                    <a:pt x="4903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42" name="object 942"/>
            <p:cNvPicPr/>
            <p:nvPr/>
          </p:nvPicPr>
          <p:blipFill>
            <a:blip r:embed="rId417" cstate="print"/>
            <a:stretch>
              <a:fillRect/>
            </a:stretch>
          </p:blipFill>
          <p:spPr>
            <a:xfrm>
              <a:off x="5004149" y="5404782"/>
              <a:ext cx="86701" cy="75391"/>
            </a:xfrm>
            <a:prstGeom prst="rect">
              <a:avLst/>
            </a:prstGeom>
          </p:spPr>
        </p:pic>
        <p:sp>
          <p:nvSpPr>
            <p:cNvPr id="943" name="object 943"/>
            <p:cNvSpPr/>
            <p:nvPr/>
          </p:nvSpPr>
          <p:spPr>
            <a:xfrm>
              <a:off x="5004501" y="5405660"/>
              <a:ext cx="88265" cy="76835"/>
            </a:xfrm>
            <a:custGeom>
              <a:avLst/>
              <a:gdLst/>
              <a:ahLst/>
              <a:cxnLst/>
              <a:rect l="l" t="t" r="r" b="b"/>
              <a:pathLst>
                <a:path w="88264" h="76835">
                  <a:moveTo>
                    <a:pt x="16283" y="70096"/>
                  </a:moveTo>
                  <a:lnTo>
                    <a:pt x="16548" y="70480"/>
                  </a:lnTo>
                  <a:lnTo>
                    <a:pt x="22401" y="73979"/>
                  </a:lnTo>
                  <a:lnTo>
                    <a:pt x="29932" y="76068"/>
                  </a:lnTo>
                  <a:lnTo>
                    <a:pt x="38362" y="76762"/>
                  </a:lnTo>
                  <a:lnTo>
                    <a:pt x="44223" y="76762"/>
                  </a:lnTo>
                  <a:lnTo>
                    <a:pt x="49962" y="75835"/>
                  </a:lnTo>
                  <a:lnTo>
                    <a:pt x="55523" y="74533"/>
                  </a:lnTo>
                  <a:lnTo>
                    <a:pt x="38111" y="74533"/>
                  </a:lnTo>
                  <a:lnTo>
                    <a:pt x="37726" y="73979"/>
                  </a:lnTo>
                  <a:lnTo>
                    <a:pt x="36740" y="73979"/>
                  </a:lnTo>
                  <a:lnTo>
                    <a:pt x="29945" y="73810"/>
                  </a:lnTo>
                  <a:lnTo>
                    <a:pt x="28456" y="73606"/>
                  </a:lnTo>
                  <a:lnTo>
                    <a:pt x="19754" y="71834"/>
                  </a:lnTo>
                  <a:lnTo>
                    <a:pt x="16283" y="70096"/>
                  </a:lnTo>
                  <a:close/>
                </a:path>
                <a:path w="88264" h="76835">
                  <a:moveTo>
                    <a:pt x="65822" y="2728"/>
                  </a:moveTo>
                  <a:lnTo>
                    <a:pt x="53798" y="2728"/>
                  </a:lnTo>
                  <a:lnTo>
                    <a:pt x="60282" y="3565"/>
                  </a:lnTo>
                  <a:lnTo>
                    <a:pt x="65262" y="5350"/>
                  </a:lnTo>
                  <a:lnTo>
                    <a:pt x="65827" y="6048"/>
                  </a:lnTo>
                  <a:lnTo>
                    <a:pt x="70968" y="6936"/>
                  </a:lnTo>
                  <a:lnTo>
                    <a:pt x="70420" y="6936"/>
                  </a:lnTo>
                  <a:lnTo>
                    <a:pt x="70787" y="7638"/>
                  </a:lnTo>
                  <a:lnTo>
                    <a:pt x="75218" y="9614"/>
                  </a:lnTo>
                  <a:lnTo>
                    <a:pt x="78869" y="13119"/>
                  </a:lnTo>
                  <a:lnTo>
                    <a:pt x="81834" y="18396"/>
                  </a:lnTo>
                  <a:lnTo>
                    <a:pt x="83923" y="20443"/>
                  </a:lnTo>
                  <a:lnTo>
                    <a:pt x="84992" y="28889"/>
                  </a:lnTo>
                  <a:lnTo>
                    <a:pt x="68540" y="67896"/>
                  </a:lnTo>
                  <a:lnTo>
                    <a:pt x="67940" y="68643"/>
                  </a:lnTo>
                  <a:lnTo>
                    <a:pt x="63208" y="69161"/>
                  </a:lnTo>
                  <a:lnTo>
                    <a:pt x="62632" y="69666"/>
                  </a:lnTo>
                  <a:lnTo>
                    <a:pt x="60165" y="70480"/>
                  </a:lnTo>
                  <a:lnTo>
                    <a:pt x="57481" y="71221"/>
                  </a:lnTo>
                  <a:lnTo>
                    <a:pt x="49746" y="73063"/>
                  </a:lnTo>
                  <a:lnTo>
                    <a:pt x="44242" y="73979"/>
                  </a:lnTo>
                  <a:lnTo>
                    <a:pt x="38818" y="73979"/>
                  </a:lnTo>
                  <a:lnTo>
                    <a:pt x="38591" y="74533"/>
                  </a:lnTo>
                  <a:lnTo>
                    <a:pt x="55523" y="74533"/>
                  </a:lnTo>
                  <a:lnTo>
                    <a:pt x="57888" y="73979"/>
                  </a:lnTo>
                  <a:lnTo>
                    <a:pt x="60651" y="73268"/>
                  </a:lnTo>
                  <a:lnTo>
                    <a:pt x="63076" y="72497"/>
                  </a:lnTo>
                  <a:lnTo>
                    <a:pt x="63642" y="72040"/>
                  </a:lnTo>
                  <a:lnTo>
                    <a:pt x="68372" y="71581"/>
                  </a:lnTo>
                  <a:lnTo>
                    <a:pt x="68865" y="71040"/>
                  </a:lnTo>
                  <a:lnTo>
                    <a:pt x="76208" y="67697"/>
                  </a:lnTo>
                  <a:lnTo>
                    <a:pt x="82126" y="62299"/>
                  </a:lnTo>
                  <a:lnTo>
                    <a:pt x="86093" y="55317"/>
                  </a:lnTo>
                  <a:lnTo>
                    <a:pt x="87586" y="47224"/>
                  </a:lnTo>
                  <a:lnTo>
                    <a:pt x="87672" y="37900"/>
                  </a:lnTo>
                  <a:lnTo>
                    <a:pt x="87755" y="28889"/>
                  </a:lnTo>
                  <a:lnTo>
                    <a:pt x="86750" y="20443"/>
                  </a:lnTo>
                  <a:lnTo>
                    <a:pt x="86697" y="19999"/>
                  </a:lnTo>
                  <a:lnTo>
                    <a:pt x="84584" y="17709"/>
                  </a:lnTo>
                  <a:lnTo>
                    <a:pt x="83972" y="16312"/>
                  </a:lnTo>
                  <a:lnTo>
                    <a:pt x="80826" y="10614"/>
                  </a:lnTo>
                  <a:lnTo>
                    <a:pt x="76463" y="6936"/>
                  </a:lnTo>
                  <a:lnTo>
                    <a:pt x="71458" y="4856"/>
                  </a:lnTo>
                  <a:lnTo>
                    <a:pt x="71017" y="4109"/>
                  </a:lnTo>
                  <a:lnTo>
                    <a:pt x="71149" y="4109"/>
                  </a:lnTo>
                  <a:lnTo>
                    <a:pt x="66331" y="3314"/>
                  </a:lnTo>
                  <a:lnTo>
                    <a:pt x="65822" y="2728"/>
                  </a:lnTo>
                  <a:close/>
                </a:path>
                <a:path w="88264" h="76835">
                  <a:moveTo>
                    <a:pt x="3913" y="57748"/>
                  </a:moveTo>
                  <a:lnTo>
                    <a:pt x="6841" y="62865"/>
                  </a:lnTo>
                  <a:lnTo>
                    <a:pt x="12506" y="68205"/>
                  </a:lnTo>
                  <a:lnTo>
                    <a:pt x="16283" y="70096"/>
                  </a:lnTo>
                  <a:lnTo>
                    <a:pt x="13157" y="65559"/>
                  </a:lnTo>
                  <a:lnTo>
                    <a:pt x="6926" y="61708"/>
                  </a:lnTo>
                  <a:lnTo>
                    <a:pt x="3913" y="57748"/>
                  </a:lnTo>
                  <a:close/>
                </a:path>
                <a:path w="88264" h="76835">
                  <a:moveTo>
                    <a:pt x="909" y="50986"/>
                  </a:moveTo>
                  <a:lnTo>
                    <a:pt x="2383" y="55737"/>
                  </a:lnTo>
                  <a:lnTo>
                    <a:pt x="3913" y="57748"/>
                  </a:lnTo>
                  <a:lnTo>
                    <a:pt x="2889" y="55958"/>
                  </a:lnTo>
                  <a:lnTo>
                    <a:pt x="909" y="50986"/>
                  </a:lnTo>
                  <a:close/>
                </a:path>
                <a:path w="88264" h="76835">
                  <a:moveTo>
                    <a:pt x="53726" y="0"/>
                  </a:moveTo>
                  <a:lnTo>
                    <a:pt x="45863" y="186"/>
                  </a:lnTo>
                  <a:lnTo>
                    <a:pt x="37330" y="1458"/>
                  </a:lnTo>
                  <a:lnTo>
                    <a:pt x="36597" y="1700"/>
                  </a:lnTo>
                  <a:lnTo>
                    <a:pt x="31494" y="1940"/>
                  </a:lnTo>
                  <a:lnTo>
                    <a:pt x="30761" y="2218"/>
                  </a:lnTo>
                  <a:lnTo>
                    <a:pt x="22034" y="4564"/>
                  </a:lnTo>
                  <a:lnTo>
                    <a:pt x="14548" y="9052"/>
                  </a:lnTo>
                  <a:lnTo>
                    <a:pt x="8763" y="15273"/>
                  </a:lnTo>
                  <a:lnTo>
                    <a:pt x="5135" y="22817"/>
                  </a:lnTo>
                  <a:lnTo>
                    <a:pt x="3201" y="24227"/>
                  </a:lnTo>
                  <a:lnTo>
                    <a:pt x="1448" y="37900"/>
                  </a:lnTo>
                  <a:lnTo>
                    <a:pt x="247" y="39573"/>
                  </a:lnTo>
                  <a:lnTo>
                    <a:pt x="68" y="45802"/>
                  </a:lnTo>
                  <a:lnTo>
                    <a:pt x="0" y="48180"/>
                  </a:lnTo>
                  <a:lnTo>
                    <a:pt x="792" y="50694"/>
                  </a:lnTo>
                  <a:lnTo>
                    <a:pt x="775" y="45802"/>
                  </a:lnTo>
                  <a:lnTo>
                    <a:pt x="2697" y="40550"/>
                  </a:lnTo>
                  <a:lnTo>
                    <a:pt x="3910" y="38875"/>
                  </a:lnTo>
                  <a:lnTo>
                    <a:pt x="5723" y="25191"/>
                  </a:lnTo>
                  <a:lnTo>
                    <a:pt x="7764" y="23792"/>
                  </a:lnTo>
                  <a:lnTo>
                    <a:pt x="11184" y="16824"/>
                  </a:lnTo>
                  <a:lnTo>
                    <a:pt x="16609" y="11079"/>
                  </a:lnTo>
                  <a:lnTo>
                    <a:pt x="23629" y="6936"/>
                  </a:lnTo>
                  <a:lnTo>
                    <a:pt x="31513" y="4856"/>
                  </a:lnTo>
                  <a:lnTo>
                    <a:pt x="32389" y="4564"/>
                  </a:lnTo>
                  <a:lnTo>
                    <a:pt x="31637" y="4564"/>
                  </a:lnTo>
                  <a:lnTo>
                    <a:pt x="37342" y="4337"/>
                  </a:lnTo>
                  <a:lnTo>
                    <a:pt x="38003" y="4109"/>
                  </a:lnTo>
                  <a:lnTo>
                    <a:pt x="46232" y="2891"/>
                  </a:lnTo>
                  <a:lnTo>
                    <a:pt x="53798" y="2728"/>
                  </a:lnTo>
                  <a:lnTo>
                    <a:pt x="65979" y="2728"/>
                  </a:lnTo>
                  <a:lnTo>
                    <a:pt x="60498" y="840"/>
                  </a:lnTo>
                  <a:lnTo>
                    <a:pt x="537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44" name="object 944"/>
            <p:cNvPicPr/>
            <p:nvPr/>
          </p:nvPicPr>
          <p:blipFill>
            <a:blip r:embed="rId418" cstate="print"/>
            <a:stretch>
              <a:fillRect/>
            </a:stretch>
          </p:blipFill>
          <p:spPr>
            <a:xfrm>
              <a:off x="4929115" y="5414649"/>
              <a:ext cx="88494" cy="65633"/>
            </a:xfrm>
            <a:prstGeom prst="rect">
              <a:avLst/>
            </a:prstGeom>
          </p:spPr>
        </p:pic>
        <p:sp>
          <p:nvSpPr>
            <p:cNvPr id="945" name="object 945"/>
            <p:cNvSpPr/>
            <p:nvPr/>
          </p:nvSpPr>
          <p:spPr>
            <a:xfrm>
              <a:off x="4927424" y="5414939"/>
              <a:ext cx="92075" cy="67945"/>
            </a:xfrm>
            <a:custGeom>
              <a:avLst/>
              <a:gdLst/>
              <a:ahLst/>
              <a:cxnLst/>
              <a:rect l="l" t="t" r="r" b="b"/>
              <a:pathLst>
                <a:path w="92075" h="67945">
                  <a:moveTo>
                    <a:pt x="10383" y="56380"/>
                  </a:moveTo>
                  <a:lnTo>
                    <a:pt x="12058" y="59202"/>
                  </a:lnTo>
                  <a:lnTo>
                    <a:pt x="18941" y="64098"/>
                  </a:lnTo>
                  <a:lnTo>
                    <a:pt x="19353" y="64098"/>
                  </a:lnTo>
                  <a:lnTo>
                    <a:pt x="27801" y="66771"/>
                  </a:lnTo>
                  <a:lnTo>
                    <a:pt x="28863" y="66771"/>
                  </a:lnTo>
                  <a:lnTo>
                    <a:pt x="38066" y="67568"/>
                  </a:lnTo>
                  <a:lnTo>
                    <a:pt x="44143" y="67568"/>
                  </a:lnTo>
                  <a:lnTo>
                    <a:pt x="50124" y="66771"/>
                  </a:lnTo>
                  <a:lnTo>
                    <a:pt x="58385" y="65411"/>
                  </a:lnTo>
                  <a:lnTo>
                    <a:pt x="60352" y="65062"/>
                  </a:lnTo>
                  <a:lnTo>
                    <a:pt x="37731" y="65062"/>
                  </a:lnTo>
                  <a:lnTo>
                    <a:pt x="37491" y="64893"/>
                  </a:lnTo>
                  <a:lnTo>
                    <a:pt x="43233" y="64893"/>
                  </a:lnTo>
                  <a:lnTo>
                    <a:pt x="26294" y="64579"/>
                  </a:lnTo>
                  <a:lnTo>
                    <a:pt x="30478" y="64579"/>
                  </a:lnTo>
                  <a:lnTo>
                    <a:pt x="28484" y="64302"/>
                  </a:lnTo>
                  <a:lnTo>
                    <a:pt x="19981" y="62443"/>
                  </a:lnTo>
                  <a:lnTo>
                    <a:pt x="13078" y="58964"/>
                  </a:lnTo>
                  <a:lnTo>
                    <a:pt x="10383" y="56380"/>
                  </a:lnTo>
                  <a:close/>
                </a:path>
                <a:path w="92075" h="67945">
                  <a:moveTo>
                    <a:pt x="63371" y="64579"/>
                  </a:moveTo>
                  <a:lnTo>
                    <a:pt x="58879" y="64579"/>
                  </a:lnTo>
                  <a:lnTo>
                    <a:pt x="27890" y="64893"/>
                  </a:lnTo>
                  <a:lnTo>
                    <a:pt x="38562" y="64893"/>
                  </a:lnTo>
                  <a:lnTo>
                    <a:pt x="38379" y="65062"/>
                  </a:lnTo>
                  <a:lnTo>
                    <a:pt x="60352" y="65062"/>
                  </a:lnTo>
                  <a:lnTo>
                    <a:pt x="61304" y="64893"/>
                  </a:lnTo>
                  <a:lnTo>
                    <a:pt x="63371" y="64579"/>
                  </a:lnTo>
                  <a:close/>
                </a:path>
                <a:path w="92075" h="67945">
                  <a:moveTo>
                    <a:pt x="69903" y="64098"/>
                  </a:moveTo>
                  <a:lnTo>
                    <a:pt x="49249" y="64098"/>
                  </a:lnTo>
                  <a:lnTo>
                    <a:pt x="45657" y="64579"/>
                  </a:lnTo>
                  <a:lnTo>
                    <a:pt x="63693" y="64579"/>
                  </a:lnTo>
                  <a:lnTo>
                    <a:pt x="64026" y="64302"/>
                  </a:lnTo>
                  <a:lnTo>
                    <a:pt x="63654" y="64302"/>
                  </a:lnTo>
                  <a:lnTo>
                    <a:pt x="69903" y="64098"/>
                  </a:lnTo>
                  <a:close/>
                </a:path>
                <a:path w="92075" h="67945">
                  <a:moveTo>
                    <a:pt x="76427" y="2745"/>
                  </a:moveTo>
                  <a:lnTo>
                    <a:pt x="60171" y="2745"/>
                  </a:lnTo>
                  <a:lnTo>
                    <a:pt x="65111" y="3443"/>
                  </a:lnTo>
                  <a:lnTo>
                    <a:pt x="65507" y="3939"/>
                  </a:lnTo>
                  <a:lnTo>
                    <a:pt x="67203" y="3939"/>
                  </a:lnTo>
                  <a:lnTo>
                    <a:pt x="72012" y="4299"/>
                  </a:lnTo>
                  <a:lnTo>
                    <a:pt x="71083" y="4299"/>
                  </a:lnTo>
                  <a:lnTo>
                    <a:pt x="71259" y="4624"/>
                  </a:lnTo>
                  <a:lnTo>
                    <a:pt x="76302" y="5636"/>
                  </a:lnTo>
                  <a:lnTo>
                    <a:pt x="80770" y="8419"/>
                  </a:lnTo>
                  <a:lnTo>
                    <a:pt x="84048" y="12429"/>
                  </a:lnTo>
                  <a:lnTo>
                    <a:pt x="84253" y="12658"/>
                  </a:lnTo>
                  <a:lnTo>
                    <a:pt x="84625" y="13140"/>
                  </a:lnTo>
                  <a:lnTo>
                    <a:pt x="87411" y="15875"/>
                  </a:lnTo>
                  <a:lnTo>
                    <a:pt x="88852" y="22067"/>
                  </a:lnTo>
                  <a:lnTo>
                    <a:pt x="88840" y="25862"/>
                  </a:lnTo>
                  <a:lnTo>
                    <a:pt x="88714" y="41450"/>
                  </a:lnTo>
                  <a:lnTo>
                    <a:pt x="87287" y="48076"/>
                  </a:lnTo>
                  <a:lnTo>
                    <a:pt x="87206" y="48452"/>
                  </a:lnTo>
                  <a:lnTo>
                    <a:pt x="83194" y="54364"/>
                  </a:lnTo>
                  <a:lnTo>
                    <a:pt x="77235" y="58668"/>
                  </a:lnTo>
                  <a:lnTo>
                    <a:pt x="69818" y="60929"/>
                  </a:lnTo>
                  <a:lnTo>
                    <a:pt x="69489" y="61323"/>
                  </a:lnTo>
                  <a:lnTo>
                    <a:pt x="67198" y="61323"/>
                  </a:lnTo>
                  <a:lnTo>
                    <a:pt x="63729" y="61459"/>
                  </a:lnTo>
                  <a:lnTo>
                    <a:pt x="63430" y="61700"/>
                  </a:lnTo>
                  <a:lnTo>
                    <a:pt x="49414" y="64098"/>
                  </a:lnTo>
                  <a:lnTo>
                    <a:pt x="69235" y="64098"/>
                  </a:lnTo>
                  <a:lnTo>
                    <a:pt x="78445" y="61323"/>
                  </a:lnTo>
                  <a:lnTo>
                    <a:pt x="85196" y="56380"/>
                  </a:lnTo>
                  <a:lnTo>
                    <a:pt x="89757" y="49565"/>
                  </a:lnTo>
                  <a:lnTo>
                    <a:pt x="91481" y="41450"/>
                  </a:lnTo>
                  <a:lnTo>
                    <a:pt x="91604" y="25862"/>
                  </a:lnTo>
                  <a:lnTo>
                    <a:pt x="91650" y="22067"/>
                  </a:lnTo>
                  <a:lnTo>
                    <a:pt x="90173" y="15260"/>
                  </a:lnTo>
                  <a:lnTo>
                    <a:pt x="87363" y="12213"/>
                  </a:lnTo>
                  <a:lnTo>
                    <a:pt x="86967" y="11586"/>
                  </a:lnTo>
                  <a:lnTo>
                    <a:pt x="86535" y="10973"/>
                  </a:lnTo>
                  <a:lnTo>
                    <a:pt x="82439" y="5865"/>
                  </a:lnTo>
                  <a:lnTo>
                    <a:pt x="77272" y="2905"/>
                  </a:lnTo>
                  <a:lnTo>
                    <a:pt x="76427" y="2745"/>
                  </a:lnTo>
                  <a:close/>
                </a:path>
                <a:path w="92075" h="67945">
                  <a:moveTo>
                    <a:pt x="6336" y="51191"/>
                  </a:moveTo>
                  <a:lnTo>
                    <a:pt x="7826" y="53930"/>
                  </a:lnTo>
                  <a:lnTo>
                    <a:pt x="10383" y="56380"/>
                  </a:lnTo>
                  <a:lnTo>
                    <a:pt x="8106" y="52641"/>
                  </a:lnTo>
                  <a:lnTo>
                    <a:pt x="6336" y="51191"/>
                  </a:lnTo>
                  <a:close/>
                </a:path>
                <a:path w="92075" h="67945">
                  <a:moveTo>
                    <a:pt x="60094" y="0"/>
                  </a:moveTo>
                  <a:lnTo>
                    <a:pt x="53222" y="168"/>
                  </a:lnTo>
                  <a:lnTo>
                    <a:pt x="45180" y="1242"/>
                  </a:lnTo>
                  <a:lnTo>
                    <a:pt x="36483" y="3251"/>
                  </a:lnTo>
                  <a:lnTo>
                    <a:pt x="35497" y="3588"/>
                  </a:lnTo>
                  <a:lnTo>
                    <a:pt x="32066" y="3939"/>
                  </a:lnTo>
                  <a:lnTo>
                    <a:pt x="32259" y="3939"/>
                  </a:lnTo>
                  <a:lnTo>
                    <a:pt x="31342" y="4299"/>
                  </a:lnTo>
                  <a:lnTo>
                    <a:pt x="24529" y="6476"/>
                  </a:lnTo>
                  <a:lnTo>
                    <a:pt x="18415" y="9838"/>
                  </a:lnTo>
                  <a:lnTo>
                    <a:pt x="13283" y="14183"/>
                  </a:lnTo>
                  <a:lnTo>
                    <a:pt x="9414" y="19309"/>
                  </a:lnTo>
                  <a:lnTo>
                    <a:pt x="6832" y="21176"/>
                  </a:lnTo>
                  <a:lnTo>
                    <a:pt x="4587" y="29295"/>
                  </a:lnTo>
                  <a:lnTo>
                    <a:pt x="2989" y="31511"/>
                  </a:lnTo>
                  <a:lnTo>
                    <a:pt x="0" y="40053"/>
                  </a:lnTo>
                  <a:lnTo>
                    <a:pt x="2533" y="48076"/>
                  </a:lnTo>
                  <a:lnTo>
                    <a:pt x="6336" y="51191"/>
                  </a:lnTo>
                  <a:lnTo>
                    <a:pt x="4274" y="47401"/>
                  </a:lnTo>
                  <a:lnTo>
                    <a:pt x="2449" y="42474"/>
                  </a:lnTo>
                  <a:lnTo>
                    <a:pt x="2786" y="37643"/>
                  </a:lnTo>
                  <a:lnTo>
                    <a:pt x="5331" y="32813"/>
                  </a:lnTo>
                  <a:lnTo>
                    <a:pt x="6940" y="30571"/>
                  </a:lnTo>
                  <a:lnTo>
                    <a:pt x="9271" y="22452"/>
                  </a:lnTo>
                  <a:lnTo>
                    <a:pt x="11984" y="20585"/>
                  </a:lnTo>
                  <a:lnTo>
                    <a:pt x="15971" y="13935"/>
                  </a:lnTo>
                  <a:lnTo>
                    <a:pt x="23765" y="8647"/>
                  </a:lnTo>
                  <a:lnTo>
                    <a:pt x="32663" y="6792"/>
                  </a:lnTo>
                  <a:lnTo>
                    <a:pt x="33475" y="6476"/>
                  </a:lnTo>
                  <a:lnTo>
                    <a:pt x="33315" y="6476"/>
                  </a:lnTo>
                  <a:lnTo>
                    <a:pt x="36506" y="6166"/>
                  </a:lnTo>
                  <a:lnTo>
                    <a:pt x="37371" y="5865"/>
                  </a:lnTo>
                  <a:lnTo>
                    <a:pt x="45790" y="3939"/>
                  </a:lnTo>
                  <a:lnTo>
                    <a:pt x="53560" y="2905"/>
                  </a:lnTo>
                  <a:lnTo>
                    <a:pt x="60171" y="2745"/>
                  </a:lnTo>
                  <a:lnTo>
                    <a:pt x="76427" y="2745"/>
                  </a:lnTo>
                  <a:lnTo>
                    <a:pt x="71607" y="1853"/>
                  </a:lnTo>
                  <a:lnTo>
                    <a:pt x="71379" y="1455"/>
                  </a:lnTo>
                  <a:lnTo>
                    <a:pt x="65567" y="1034"/>
                  </a:lnTo>
                  <a:lnTo>
                    <a:pt x="65279" y="708"/>
                  </a:lnTo>
                  <a:lnTo>
                    <a:pt x="600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46" name="object 946"/>
            <p:cNvPicPr/>
            <p:nvPr/>
          </p:nvPicPr>
          <p:blipFill>
            <a:blip r:embed="rId419" cstate="print"/>
            <a:stretch>
              <a:fillRect/>
            </a:stretch>
          </p:blipFill>
          <p:spPr>
            <a:xfrm>
              <a:off x="4854317" y="5424442"/>
              <a:ext cx="90135" cy="56649"/>
            </a:xfrm>
            <a:prstGeom prst="rect">
              <a:avLst/>
            </a:prstGeom>
          </p:spPr>
        </p:pic>
        <p:sp>
          <p:nvSpPr>
            <p:cNvPr id="947" name="object 947"/>
            <p:cNvSpPr/>
            <p:nvPr/>
          </p:nvSpPr>
          <p:spPr>
            <a:xfrm>
              <a:off x="4851493" y="5423117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6939" y="0"/>
                  </a:moveTo>
                  <a:lnTo>
                    <a:pt x="61963" y="0"/>
                  </a:lnTo>
                  <a:lnTo>
                    <a:pt x="58551" y="264"/>
                  </a:lnTo>
                  <a:lnTo>
                    <a:pt x="17208" y="13867"/>
                  </a:lnTo>
                  <a:lnTo>
                    <a:pt x="0" y="35176"/>
                  </a:lnTo>
                  <a:lnTo>
                    <a:pt x="1908" y="40838"/>
                  </a:lnTo>
                  <a:lnTo>
                    <a:pt x="6420" y="49033"/>
                  </a:lnTo>
                  <a:lnTo>
                    <a:pt x="13777" y="54932"/>
                  </a:lnTo>
                  <a:lnTo>
                    <a:pt x="13917" y="54932"/>
                  </a:lnTo>
                  <a:lnTo>
                    <a:pt x="23724" y="58313"/>
                  </a:lnTo>
                  <a:lnTo>
                    <a:pt x="36638" y="59461"/>
                  </a:lnTo>
                  <a:lnTo>
                    <a:pt x="42906" y="59461"/>
                  </a:lnTo>
                  <a:lnTo>
                    <a:pt x="60115" y="57703"/>
                  </a:lnTo>
                  <a:lnTo>
                    <a:pt x="70298" y="57703"/>
                  </a:lnTo>
                  <a:lnTo>
                    <a:pt x="76047" y="56678"/>
                  </a:lnTo>
                  <a:lnTo>
                    <a:pt x="36626" y="56678"/>
                  </a:lnTo>
                  <a:lnTo>
                    <a:pt x="24637" y="55648"/>
                  </a:lnTo>
                  <a:lnTo>
                    <a:pt x="15326" y="52534"/>
                  </a:lnTo>
                  <a:lnTo>
                    <a:pt x="8641" y="47307"/>
                  </a:lnTo>
                  <a:lnTo>
                    <a:pt x="4527" y="39933"/>
                  </a:lnTo>
                  <a:lnTo>
                    <a:pt x="2914" y="35176"/>
                  </a:lnTo>
                  <a:lnTo>
                    <a:pt x="3649" y="30610"/>
                  </a:lnTo>
                  <a:lnTo>
                    <a:pt x="35605" y="8721"/>
                  </a:lnTo>
                  <a:lnTo>
                    <a:pt x="62460" y="2758"/>
                  </a:lnTo>
                  <a:lnTo>
                    <a:pt x="83475" y="2758"/>
                  </a:lnTo>
                  <a:lnTo>
                    <a:pt x="82908" y="2252"/>
                  </a:lnTo>
                  <a:lnTo>
                    <a:pt x="76939" y="0"/>
                  </a:lnTo>
                  <a:close/>
                </a:path>
                <a:path w="94614" h="59689">
                  <a:moveTo>
                    <a:pt x="83475" y="2758"/>
                  </a:moveTo>
                  <a:lnTo>
                    <a:pt x="76254" y="2758"/>
                  </a:lnTo>
                  <a:lnTo>
                    <a:pt x="81574" y="4758"/>
                  </a:lnTo>
                  <a:lnTo>
                    <a:pt x="89488" y="11817"/>
                  </a:lnTo>
                  <a:lnTo>
                    <a:pt x="91484" y="16089"/>
                  </a:lnTo>
                  <a:lnTo>
                    <a:pt x="91451" y="36777"/>
                  </a:lnTo>
                  <a:lnTo>
                    <a:pt x="89734" y="43822"/>
                  </a:lnTo>
                  <a:lnTo>
                    <a:pt x="85150" y="49601"/>
                  </a:lnTo>
                  <a:lnTo>
                    <a:pt x="78374" y="53501"/>
                  </a:lnTo>
                  <a:lnTo>
                    <a:pt x="70058" y="54932"/>
                  </a:lnTo>
                  <a:lnTo>
                    <a:pt x="60046" y="54932"/>
                  </a:lnTo>
                  <a:lnTo>
                    <a:pt x="42762" y="56678"/>
                  </a:lnTo>
                  <a:lnTo>
                    <a:pt x="76047" y="56678"/>
                  </a:lnTo>
                  <a:lnTo>
                    <a:pt x="79536" y="56056"/>
                  </a:lnTo>
                  <a:lnTo>
                    <a:pt x="87118" y="51568"/>
                  </a:lnTo>
                  <a:lnTo>
                    <a:pt x="92270" y="44916"/>
                  </a:lnTo>
                  <a:lnTo>
                    <a:pt x="94220" y="36777"/>
                  </a:lnTo>
                  <a:lnTo>
                    <a:pt x="94345" y="20802"/>
                  </a:lnTo>
                  <a:lnTo>
                    <a:pt x="94400" y="15636"/>
                  </a:lnTo>
                  <a:lnTo>
                    <a:pt x="91926" y="10288"/>
                  </a:lnTo>
                  <a:lnTo>
                    <a:pt x="83475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48" name="object 948"/>
            <p:cNvSpPr/>
            <p:nvPr/>
          </p:nvSpPr>
          <p:spPr>
            <a:xfrm>
              <a:off x="4854040" y="5430212"/>
              <a:ext cx="812165" cy="41275"/>
            </a:xfrm>
            <a:custGeom>
              <a:avLst/>
              <a:gdLst/>
              <a:ahLst/>
              <a:cxnLst/>
              <a:rect l="l" t="t" r="r" b="b"/>
              <a:pathLst>
                <a:path w="812164" h="41275">
                  <a:moveTo>
                    <a:pt x="610737" y="0"/>
                  </a:moveTo>
                  <a:lnTo>
                    <a:pt x="597069" y="10845"/>
                  </a:lnTo>
                  <a:lnTo>
                    <a:pt x="579600" y="18785"/>
                  </a:lnTo>
                  <a:lnTo>
                    <a:pt x="558162" y="21861"/>
                  </a:lnTo>
                  <a:lnTo>
                    <a:pt x="532584" y="18117"/>
                  </a:lnTo>
                  <a:lnTo>
                    <a:pt x="510048" y="29559"/>
                  </a:lnTo>
                  <a:lnTo>
                    <a:pt x="487379" y="30367"/>
                  </a:lnTo>
                  <a:lnTo>
                    <a:pt x="468037" y="24750"/>
                  </a:lnTo>
                  <a:lnTo>
                    <a:pt x="455477" y="16913"/>
                  </a:lnTo>
                  <a:lnTo>
                    <a:pt x="438701" y="21816"/>
                  </a:lnTo>
                  <a:lnTo>
                    <a:pt x="421486" y="24022"/>
                  </a:lnTo>
                  <a:lnTo>
                    <a:pt x="403137" y="21939"/>
                  </a:lnTo>
                  <a:lnTo>
                    <a:pt x="382957" y="13973"/>
                  </a:lnTo>
                  <a:lnTo>
                    <a:pt x="364936" y="21429"/>
                  </a:lnTo>
                  <a:lnTo>
                    <a:pt x="343101" y="23391"/>
                  </a:lnTo>
                  <a:lnTo>
                    <a:pt x="322772" y="21590"/>
                  </a:lnTo>
                  <a:lnTo>
                    <a:pt x="309271" y="17757"/>
                  </a:lnTo>
                  <a:lnTo>
                    <a:pt x="293176" y="22868"/>
                  </a:lnTo>
                  <a:lnTo>
                    <a:pt x="271254" y="24249"/>
                  </a:lnTo>
                  <a:lnTo>
                    <a:pt x="250192" y="23326"/>
                  </a:lnTo>
                  <a:lnTo>
                    <a:pt x="236678" y="21526"/>
                  </a:lnTo>
                  <a:lnTo>
                    <a:pt x="222623" y="24769"/>
                  </a:lnTo>
                  <a:lnTo>
                    <a:pt x="203135" y="27226"/>
                  </a:lnTo>
                  <a:lnTo>
                    <a:pt x="181994" y="27779"/>
                  </a:lnTo>
                  <a:lnTo>
                    <a:pt x="162981" y="25309"/>
                  </a:lnTo>
                  <a:lnTo>
                    <a:pt x="150670" y="28831"/>
                  </a:lnTo>
                  <a:lnTo>
                    <a:pt x="131671" y="31447"/>
                  </a:lnTo>
                  <a:lnTo>
                    <a:pt x="110191" y="31100"/>
                  </a:lnTo>
                  <a:lnTo>
                    <a:pt x="90436" y="25731"/>
                  </a:lnTo>
                  <a:lnTo>
                    <a:pt x="74532" y="30669"/>
                  </a:lnTo>
                  <a:lnTo>
                    <a:pt x="48082" y="33298"/>
                  </a:lnTo>
                  <a:lnTo>
                    <a:pt x="20200" y="32766"/>
                  </a:lnTo>
                  <a:lnTo>
                    <a:pt x="0" y="28224"/>
                  </a:lnTo>
                  <a:lnTo>
                    <a:pt x="2353" y="33657"/>
                  </a:lnTo>
                  <a:lnTo>
                    <a:pt x="22182" y="38584"/>
                  </a:lnTo>
                  <a:lnTo>
                    <a:pt x="49225" y="39940"/>
                  </a:lnTo>
                  <a:lnTo>
                    <a:pt x="74833" y="38133"/>
                  </a:lnTo>
                  <a:lnTo>
                    <a:pt x="90352" y="33573"/>
                  </a:lnTo>
                  <a:lnTo>
                    <a:pt x="110109" y="38935"/>
                  </a:lnTo>
                  <a:lnTo>
                    <a:pt x="131592" y="39280"/>
                  </a:lnTo>
                  <a:lnTo>
                    <a:pt x="150591" y="36666"/>
                  </a:lnTo>
                  <a:lnTo>
                    <a:pt x="162897" y="33152"/>
                  </a:lnTo>
                  <a:lnTo>
                    <a:pt x="181918" y="35613"/>
                  </a:lnTo>
                  <a:lnTo>
                    <a:pt x="203064" y="35062"/>
                  </a:lnTo>
                  <a:lnTo>
                    <a:pt x="222551" y="32608"/>
                  </a:lnTo>
                  <a:lnTo>
                    <a:pt x="236594" y="29357"/>
                  </a:lnTo>
                  <a:lnTo>
                    <a:pt x="250112" y="31162"/>
                  </a:lnTo>
                  <a:lnTo>
                    <a:pt x="271170" y="32085"/>
                  </a:lnTo>
                  <a:lnTo>
                    <a:pt x="293089" y="30705"/>
                  </a:lnTo>
                  <a:lnTo>
                    <a:pt x="309186" y="25598"/>
                  </a:lnTo>
                  <a:lnTo>
                    <a:pt x="322691" y="29432"/>
                  </a:lnTo>
                  <a:lnTo>
                    <a:pt x="343026" y="31231"/>
                  </a:lnTo>
                  <a:lnTo>
                    <a:pt x="364862" y="29266"/>
                  </a:lnTo>
                  <a:lnTo>
                    <a:pt x="382871" y="21804"/>
                  </a:lnTo>
                  <a:lnTo>
                    <a:pt x="401394" y="31833"/>
                  </a:lnTo>
                  <a:lnTo>
                    <a:pt x="419925" y="33688"/>
                  </a:lnTo>
                  <a:lnTo>
                    <a:pt x="438060" y="30338"/>
                  </a:lnTo>
                  <a:lnTo>
                    <a:pt x="455392" y="24756"/>
                  </a:lnTo>
                  <a:lnTo>
                    <a:pt x="479022" y="37576"/>
                  </a:lnTo>
                  <a:lnTo>
                    <a:pt x="499088" y="40973"/>
                  </a:lnTo>
                  <a:lnTo>
                    <a:pt x="516580" y="36560"/>
                  </a:lnTo>
                  <a:lnTo>
                    <a:pt x="532489" y="25948"/>
                  </a:lnTo>
                  <a:lnTo>
                    <a:pt x="561113" y="29697"/>
                  </a:lnTo>
                  <a:lnTo>
                    <a:pt x="582218" y="26621"/>
                  </a:lnTo>
                  <a:lnTo>
                    <a:pt x="598002" y="18682"/>
                  </a:lnTo>
                  <a:lnTo>
                    <a:pt x="610665" y="7842"/>
                  </a:lnTo>
                  <a:lnTo>
                    <a:pt x="627616" y="14176"/>
                  </a:lnTo>
                  <a:lnTo>
                    <a:pt x="648562" y="15456"/>
                  </a:lnTo>
                  <a:lnTo>
                    <a:pt x="668116" y="12962"/>
                  </a:lnTo>
                  <a:lnTo>
                    <a:pt x="680892" y="7974"/>
                  </a:lnTo>
                  <a:lnTo>
                    <a:pt x="692208" y="12108"/>
                  </a:lnTo>
                  <a:lnTo>
                    <a:pt x="706634" y="16619"/>
                  </a:lnTo>
                  <a:lnTo>
                    <a:pt x="722396" y="19993"/>
                  </a:lnTo>
                  <a:lnTo>
                    <a:pt x="737717" y="20720"/>
                  </a:lnTo>
                  <a:lnTo>
                    <a:pt x="747740" y="30222"/>
                  </a:lnTo>
                  <a:lnTo>
                    <a:pt x="769270" y="37270"/>
                  </a:lnTo>
                  <a:lnTo>
                    <a:pt x="792952" y="39654"/>
                  </a:lnTo>
                  <a:lnTo>
                    <a:pt x="809433" y="35163"/>
                  </a:lnTo>
                  <a:lnTo>
                    <a:pt x="811883" y="29791"/>
                  </a:lnTo>
                  <a:lnTo>
                    <a:pt x="796737" y="34429"/>
                  </a:lnTo>
                  <a:lnTo>
                    <a:pt x="775399" y="32363"/>
                  </a:lnTo>
                  <a:lnTo>
                    <a:pt x="754806" y="25563"/>
                  </a:lnTo>
                  <a:lnTo>
                    <a:pt x="741897" y="15998"/>
                  </a:lnTo>
                  <a:lnTo>
                    <a:pt x="727354" y="16979"/>
                  </a:lnTo>
                  <a:lnTo>
                    <a:pt x="710854" y="12392"/>
                  </a:lnTo>
                  <a:lnTo>
                    <a:pt x="683234" y="421"/>
                  </a:lnTo>
                  <a:lnTo>
                    <a:pt x="671136" y="6196"/>
                  </a:lnTo>
                  <a:lnTo>
                    <a:pt x="652515" y="9977"/>
                  </a:lnTo>
                  <a:lnTo>
                    <a:pt x="631130" y="8874"/>
                  </a:lnTo>
                  <a:lnTo>
                    <a:pt x="610737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49" name="object 949"/>
            <p:cNvSpPr/>
            <p:nvPr/>
          </p:nvSpPr>
          <p:spPr>
            <a:xfrm>
              <a:off x="4856378" y="5373471"/>
              <a:ext cx="810895" cy="88900"/>
            </a:xfrm>
            <a:custGeom>
              <a:avLst/>
              <a:gdLst/>
              <a:ahLst/>
              <a:cxnLst/>
              <a:rect l="l" t="t" r="r" b="b"/>
              <a:pathLst>
                <a:path w="810895" h="88900">
                  <a:moveTo>
                    <a:pt x="810196" y="82689"/>
                  </a:moveTo>
                  <a:lnTo>
                    <a:pt x="796188" y="84315"/>
                  </a:lnTo>
                  <a:lnTo>
                    <a:pt x="777113" y="78905"/>
                  </a:lnTo>
                  <a:lnTo>
                    <a:pt x="744626" y="65138"/>
                  </a:lnTo>
                  <a:lnTo>
                    <a:pt x="729297" y="65176"/>
                  </a:lnTo>
                  <a:lnTo>
                    <a:pt x="711073" y="60096"/>
                  </a:lnTo>
                  <a:lnTo>
                    <a:pt x="680986" y="48653"/>
                  </a:lnTo>
                  <a:lnTo>
                    <a:pt x="669251" y="53441"/>
                  </a:lnTo>
                  <a:lnTo>
                    <a:pt x="651243" y="56946"/>
                  </a:lnTo>
                  <a:lnTo>
                    <a:pt x="629983" y="56261"/>
                  </a:lnTo>
                  <a:lnTo>
                    <a:pt x="608495" y="48501"/>
                  </a:lnTo>
                  <a:lnTo>
                    <a:pt x="594817" y="57531"/>
                  </a:lnTo>
                  <a:lnTo>
                    <a:pt x="577354" y="65176"/>
                  </a:lnTo>
                  <a:lnTo>
                    <a:pt x="555904" y="69215"/>
                  </a:lnTo>
                  <a:lnTo>
                    <a:pt x="530301" y="67386"/>
                  </a:lnTo>
                  <a:lnTo>
                    <a:pt x="514121" y="73025"/>
                  </a:lnTo>
                  <a:lnTo>
                    <a:pt x="496671" y="76022"/>
                  </a:lnTo>
                  <a:lnTo>
                    <a:pt x="476745" y="74460"/>
                  </a:lnTo>
                  <a:lnTo>
                    <a:pt x="453186" y="66446"/>
                  </a:lnTo>
                  <a:lnTo>
                    <a:pt x="434289" y="69151"/>
                  </a:lnTo>
                  <a:lnTo>
                    <a:pt x="413537" y="69075"/>
                  </a:lnTo>
                  <a:lnTo>
                    <a:pt x="394487" y="67094"/>
                  </a:lnTo>
                  <a:lnTo>
                    <a:pt x="380669" y="64008"/>
                  </a:lnTo>
                  <a:lnTo>
                    <a:pt x="362673" y="69710"/>
                  </a:lnTo>
                  <a:lnTo>
                    <a:pt x="340855" y="71183"/>
                  </a:lnTo>
                  <a:lnTo>
                    <a:pt x="320509" y="69748"/>
                  </a:lnTo>
                  <a:lnTo>
                    <a:pt x="306984" y="66763"/>
                  </a:lnTo>
                  <a:lnTo>
                    <a:pt x="290906" y="70662"/>
                  </a:lnTo>
                  <a:lnTo>
                    <a:pt x="268998" y="71678"/>
                  </a:lnTo>
                  <a:lnTo>
                    <a:pt x="247942" y="70929"/>
                  </a:lnTo>
                  <a:lnTo>
                    <a:pt x="234416" y="69519"/>
                  </a:lnTo>
                  <a:lnTo>
                    <a:pt x="220370" y="71983"/>
                  </a:lnTo>
                  <a:lnTo>
                    <a:pt x="200888" y="73825"/>
                  </a:lnTo>
                  <a:lnTo>
                    <a:pt x="179743" y="74206"/>
                  </a:lnTo>
                  <a:lnTo>
                    <a:pt x="160718" y="72263"/>
                  </a:lnTo>
                  <a:lnTo>
                    <a:pt x="148412" y="74942"/>
                  </a:lnTo>
                  <a:lnTo>
                    <a:pt x="129425" y="76911"/>
                  </a:lnTo>
                  <a:lnTo>
                    <a:pt x="107937" y="76593"/>
                  </a:lnTo>
                  <a:lnTo>
                    <a:pt x="88176" y="72415"/>
                  </a:lnTo>
                  <a:lnTo>
                    <a:pt x="72644" y="77317"/>
                  </a:lnTo>
                  <a:lnTo>
                    <a:pt x="46977" y="81775"/>
                  </a:lnTo>
                  <a:lnTo>
                    <a:pt x="19862" y="83794"/>
                  </a:lnTo>
                  <a:lnTo>
                    <a:pt x="0" y="81381"/>
                  </a:lnTo>
                  <a:lnTo>
                    <a:pt x="19850" y="84734"/>
                  </a:lnTo>
                  <a:lnTo>
                    <a:pt x="46939" y="84785"/>
                  </a:lnTo>
                  <a:lnTo>
                    <a:pt x="72593" y="82410"/>
                  </a:lnTo>
                  <a:lnTo>
                    <a:pt x="88125" y="78460"/>
                  </a:lnTo>
                  <a:lnTo>
                    <a:pt x="107886" y="82638"/>
                  </a:lnTo>
                  <a:lnTo>
                    <a:pt x="129362" y="82943"/>
                  </a:lnTo>
                  <a:lnTo>
                    <a:pt x="148361" y="80975"/>
                  </a:lnTo>
                  <a:lnTo>
                    <a:pt x="160667" y="78282"/>
                  </a:lnTo>
                  <a:lnTo>
                    <a:pt x="179692" y="80238"/>
                  </a:lnTo>
                  <a:lnTo>
                    <a:pt x="200825" y="79857"/>
                  </a:lnTo>
                  <a:lnTo>
                    <a:pt x="220306" y="78003"/>
                  </a:lnTo>
                  <a:lnTo>
                    <a:pt x="234353" y="75539"/>
                  </a:lnTo>
                  <a:lnTo>
                    <a:pt x="247878" y="76949"/>
                  </a:lnTo>
                  <a:lnTo>
                    <a:pt x="268935" y="77711"/>
                  </a:lnTo>
                  <a:lnTo>
                    <a:pt x="290842" y="76695"/>
                  </a:lnTo>
                  <a:lnTo>
                    <a:pt x="306933" y="72796"/>
                  </a:lnTo>
                  <a:lnTo>
                    <a:pt x="320459" y="75780"/>
                  </a:lnTo>
                  <a:lnTo>
                    <a:pt x="340791" y="77216"/>
                  </a:lnTo>
                  <a:lnTo>
                    <a:pt x="362610" y="75755"/>
                  </a:lnTo>
                  <a:lnTo>
                    <a:pt x="380619" y="70053"/>
                  </a:lnTo>
                  <a:lnTo>
                    <a:pt x="394423" y="73126"/>
                  </a:lnTo>
                  <a:lnTo>
                    <a:pt x="413486" y="75120"/>
                  </a:lnTo>
                  <a:lnTo>
                    <a:pt x="434238" y="75184"/>
                  </a:lnTo>
                  <a:lnTo>
                    <a:pt x="453136" y="72478"/>
                  </a:lnTo>
                  <a:lnTo>
                    <a:pt x="475526" y="81216"/>
                  </a:lnTo>
                  <a:lnTo>
                    <a:pt x="495579" y="82689"/>
                  </a:lnTo>
                  <a:lnTo>
                    <a:pt x="513676" y="79298"/>
                  </a:lnTo>
                  <a:lnTo>
                    <a:pt x="530263" y="73431"/>
                  </a:lnTo>
                  <a:lnTo>
                    <a:pt x="555866" y="75285"/>
                  </a:lnTo>
                  <a:lnTo>
                    <a:pt x="577303" y="71234"/>
                  </a:lnTo>
                  <a:lnTo>
                    <a:pt x="594766" y="63563"/>
                  </a:lnTo>
                  <a:lnTo>
                    <a:pt x="608418" y="54533"/>
                  </a:lnTo>
                  <a:lnTo>
                    <a:pt x="628269" y="63246"/>
                  </a:lnTo>
                  <a:lnTo>
                    <a:pt x="649719" y="63817"/>
                  </a:lnTo>
                  <a:lnTo>
                    <a:pt x="668642" y="59791"/>
                  </a:lnTo>
                  <a:lnTo>
                    <a:pt x="680910" y="54686"/>
                  </a:lnTo>
                  <a:lnTo>
                    <a:pt x="711022" y="66141"/>
                  </a:lnTo>
                  <a:lnTo>
                    <a:pt x="729234" y="71208"/>
                  </a:lnTo>
                  <a:lnTo>
                    <a:pt x="744550" y="71170"/>
                  </a:lnTo>
                  <a:lnTo>
                    <a:pt x="757745" y="76733"/>
                  </a:lnTo>
                  <a:lnTo>
                    <a:pt x="775868" y="83985"/>
                  </a:lnTo>
                  <a:lnTo>
                    <a:pt x="794118" y="88747"/>
                  </a:lnTo>
                  <a:lnTo>
                    <a:pt x="807758" y="86842"/>
                  </a:lnTo>
                  <a:lnTo>
                    <a:pt x="810196" y="82689"/>
                  </a:lnTo>
                  <a:close/>
                </a:path>
                <a:path w="810895" h="88900">
                  <a:moveTo>
                    <a:pt x="810869" y="66954"/>
                  </a:moveTo>
                  <a:lnTo>
                    <a:pt x="803427" y="57556"/>
                  </a:lnTo>
                  <a:lnTo>
                    <a:pt x="793953" y="47015"/>
                  </a:lnTo>
                  <a:lnTo>
                    <a:pt x="777989" y="37541"/>
                  </a:lnTo>
                  <a:lnTo>
                    <a:pt x="751192" y="31711"/>
                  </a:lnTo>
                  <a:lnTo>
                    <a:pt x="733920" y="15328"/>
                  </a:lnTo>
                  <a:lnTo>
                    <a:pt x="713765" y="4978"/>
                  </a:lnTo>
                  <a:lnTo>
                    <a:pt x="693521" y="2959"/>
                  </a:lnTo>
                  <a:lnTo>
                    <a:pt x="676021" y="11544"/>
                  </a:lnTo>
                  <a:lnTo>
                    <a:pt x="658279" y="2628"/>
                  </a:lnTo>
                  <a:lnTo>
                    <a:pt x="636689" y="0"/>
                  </a:lnTo>
                  <a:lnTo>
                    <a:pt x="616292" y="5194"/>
                  </a:lnTo>
                  <a:lnTo>
                    <a:pt x="602107" y="19735"/>
                  </a:lnTo>
                  <a:lnTo>
                    <a:pt x="586041" y="12204"/>
                  </a:lnTo>
                  <a:lnTo>
                    <a:pt x="564616" y="9613"/>
                  </a:lnTo>
                  <a:lnTo>
                    <a:pt x="543052" y="14439"/>
                  </a:lnTo>
                  <a:lnTo>
                    <a:pt x="526529" y="29222"/>
                  </a:lnTo>
                  <a:lnTo>
                    <a:pt x="509079" y="18376"/>
                  </a:lnTo>
                  <a:lnTo>
                    <a:pt x="490054" y="13157"/>
                  </a:lnTo>
                  <a:lnTo>
                    <a:pt x="470369" y="14566"/>
                  </a:lnTo>
                  <a:lnTo>
                    <a:pt x="450989" y="23647"/>
                  </a:lnTo>
                  <a:lnTo>
                    <a:pt x="447192" y="20713"/>
                  </a:lnTo>
                  <a:lnTo>
                    <a:pt x="428155" y="12065"/>
                  </a:lnTo>
                  <a:lnTo>
                    <a:pt x="401802" y="10375"/>
                  </a:lnTo>
                  <a:lnTo>
                    <a:pt x="376034" y="28321"/>
                  </a:lnTo>
                  <a:lnTo>
                    <a:pt x="360311" y="20243"/>
                  </a:lnTo>
                  <a:lnTo>
                    <a:pt x="342239" y="15951"/>
                  </a:lnTo>
                  <a:lnTo>
                    <a:pt x="323037" y="19761"/>
                  </a:lnTo>
                  <a:lnTo>
                    <a:pt x="303923" y="35966"/>
                  </a:lnTo>
                  <a:lnTo>
                    <a:pt x="289572" y="29235"/>
                  </a:lnTo>
                  <a:lnTo>
                    <a:pt x="270662" y="26784"/>
                  </a:lnTo>
                  <a:lnTo>
                    <a:pt x="250101" y="31089"/>
                  </a:lnTo>
                  <a:lnTo>
                    <a:pt x="230784" y="44640"/>
                  </a:lnTo>
                  <a:lnTo>
                    <a:pt x="216801" y="38201"/>
                  </a:lnTo>
                  <a:lnTo>
                    <a:pt x="199656" y="36322"/>
                  </a:lnTo>
                  <a:lnTo>
                    <a:pt x="179984" y="40855"/>
                  </a:lnTo>
                  <a:lnTo>
                    <a:pt x="158407" y="53644"/>
                  </a:lnTo>
                  <a:lnTo>
                    <a:pt x="141071" y="47625"/>
                  </a:lnTo>
                  <a:lnTo>
                    <a:pt x="123710" y="46634"/>
                  </a:lnTo>
                  <a:lnTo>
                    <a:pt x="105740" y="51536"/>
                  </a:lnTo>
                  <a:lnTo>
                    <a:pt x="86575" y="63195"/>
                  </a:lnTo>
                  <a:lnTo>
                    <a:pt x="69507" y="56629"/>
                  </a:lnTo>
                  <a:lnTo>
                    <a:pt x="47599" y="57277"/>
                  </a:lnTo>
                  <a:lnTo>
                    <a:pt x="24930" y="63550"/>
                  </a:lnTo>
                  <a:lnTo>
                    <a:pt x="5575" y="73825"/>
                  </a:lnTo>
                  <a:lnTo>
                    <a:pt x="22275" y="67373"/>
                  </a:lnTo>
                  <a:lnTo>
                    <a:pt x="43535" y="61239"/>
                  </a:lnTo>
                  <a:lnTo>
                    <a:pt x="66433" y="60185"/>
                  </a:lnTo>
                  <a:lnTo>
                    <a:pt x="88011" y="68973"/>
                  </a:lnTo>
                  <a:lnTo>
                    <a:pt x="109156" y="55499"/>
                  </a:lnTo>
                  <a:lnTo>
                    <a:pt x="130454" y="51422"/>
                  </a:lnTo>
                  <a:lnTo>
                    <a:pt x="148628" y="53657"/>
                  </a:lnTo>
                  <a:lnTo>
                    <a:pt x="160401" y="59055"/>
                  </a:lnTo>
                  <a:lnTo>
                    <a:pt x="173126" y="48031"/>
                  </a:lnTo>
                  <a:lnTo>
                    <a:pt x="190728" y="41452"/>
                  </a:lnTo>
                  <a:lnTo>
                    <a:pt x="211175" y="41198"/>
                  </a:lnTo>
                  <a:lnTo>
                    <a:pt x="232384" y="49123"/>
                  </a:lnTo>
                  <a:lnTo>
                    <a:pt x="252920" y="34721"/>
                  </a:lnTo>
                  <a:lnTo>
                    <a:pt x="274218" y="30937"/>
                  </a:lnTo>
                  <a:lnTo>
                    <a:pt x="292874" y="34518"/>
                  </a:lnTo>
                  <a:lnTo>
                    <a:pt x="305485" y="42176"/>
                  </a:lnTo>
                  <a:lnTo>
                    <a:pt x="324624" y="25933"/>
                  </a:lnTo>
                  <a:lnTo>
                    <a:pt x="343928" y="21374"/>
                  </a:lnTo>
                  <a:lnTo>
                    <a:pt x="362102" y="24777"/>
                  </a:lnTo>
                  <a:lnTo>
                    <a:pt x="377888" y="32423"/>
                  </a:lnTo>
                  <a:lnTo>
                    <a:pt x="390702" y="18681"/>
                  </a:lnTo>
                  <a:lnTo>
                    <a:pt x="408165" y="12407"/>
                  </a:lnTo>
                  <a:lnTo>
                    <a:pt x="429133" y="14973"/>
                  </a:lnTo>
                  <a:lnTo>
                    <a:pt x="452424" y="27762"/>
                  </a:lnTo>
                  <a:lnTo>
                    <a:pt x="471805" y="18300"/>
                  </a:lnTo>
                  <a:lnTo>
                    <a:pt x="490943" y="16954"/>
                  </a:lnTo>
                  <a:lnTo>
                    <a:pt x="509435" y="22085"/>
                  </a:lnTo>
                  <a:lnTo>
                    <a:pt x="526846" y="32016"/>
                  </a:lnTo>
                  <a:lnTo>
                    <a:pt x="550468" y="20637"/>
                  </a:lnTo>
                  <a:lnTo>
                    <a:pt x="571512" y="16573"/>
                  </a:lnTo>
                  <a:lnTo>
                    <a:pt x="589305" y="18643"/>
                  </a:lnTo>
                  <a:lnTo>
                    <a:pt x="603148" y="25717"/>
                  </a:lnTo>
                  <a:lnTo>
                    <a:pt x="620585" y="13703"/>
                  </a:lnTo>
                  <a:lnTo>
                    <a:pt x="643140" y="9626"/>
                  </a:lnTo>
                  <a:lnTo>
                    <a:pt x="664387" y="11417"/>
                  </a:lnTo>
                  <a:lnTo>
                    <a:pt x="677875" y="17005"/>
                  </a:lnTo>
                  <a:lnTo>
                    <a:pt x="693445" y="10007"/>
                  </a:lnTo>
                  <a:lnTo>
                    <a:pt x="711200" y="12344"/>
                  </a:lnTo>
                  <a:lnTo>
                    <a:pt x="730783" y="21628"/>
                  </a:lnTo>
                  <a:lnTo>
                    <a:pt x="751814" y="35471"/>
                  </a:lnTo>
                  <a:lnTo>
                    <a:pt x="773912" y="40894"/>
                  </a:lnTo>
                  <a:lnTo>
                    <a:pt x="789584" y="49377"/>
                  </a:lnTo>
                  <a:lnTo>
                    <a:pt x="810869" y="66954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0" name="object 950"/>
            <p:cNvSpPr/>
            <p:nvPr/>
          </p:nvSpPr>
          <p:spPr>
            <a:xfrm>
              <a:off x="4899202" y="5395709"/>
              <a:ext cx="742315" cy="64769"/>
            </a:xfrm>
            <a:custGeom>
              <a:avLst/>
              <a:gdLst/>
              <a:ahLst/>
              <a:cxnLst/>
              <a:rect l="l" t="t" r="r" b="b"/>
              <a:pathLst>
                <a:path w="742314" h="64770">
                  <a:moveTo>
                    <a:pt x="8369" y="49237"/>
                  </a:moveTo>
                  <a:lnTo>
                    <a:pt x="4457" y="46228"/>
                  </a:lnTo>
                  <a:lnTo>
                    <a:pt x="177" y="47701"/>
                  </a:lnTo>
                  <a:lnTo>
                    <a:pt x="0" y="51943"/>
                  </a:lnTo>
                  <a:lnTo>
                    <a:pt x="2070" y="57912"/>
                  </a:lnTo>
                  <a:lnTo>
                    <a:pt x="4572" y="64503"/>
                  </a:lnTo>
                  <a:lnTo>
                    <a:pt x="5854" y="61696"/>
                  </a:lnTo>
                  <a:lnTo>
                    <a:pt x="7975" y="55511"/>
                  </a:lnTo>
                  <a:lnTo>
                    <a:pt x="8369" y="49237"/>
                  </a:lnTo>
                  <a:close/>
                </a:path>
                <a:path w="742314" h="64770">
                  <a:moveTo>
                    <a:pt x="84353" y="41008"/>
                  </a:moveTo>
                  <a:lnTo>
                    <a:pt x="80416" y="37985"/>
                  </a:lnTo>
                  <a:lnTo>
                    <a:pt x="76149" y="39471"/>
                  </a:lnTo>
                  <a:lnTo>
                    <a:pt x="75971" y="43726"/>
                  </a:lnTo>
                  <a:lnTo>
                    <a:pt x="78041" y="49682"/>
                  </a:lnTo>
                  <a:lnTo>
                    <a:pt x="80556" y="56273"/>
                  </a:lnTo>
                  <a:lnTo>
                    <a:pt x="81838" y="53467"/>
                  </a:lnTo>
                  <a:lnTo>
                    <a:pt x="83959" y="47269"/>
                  </a:lnTo>
                  <a:lnTo>
                    <a:pt x="84353" y="41008"/>
                  </a:lnTo>
                  <a:close/>
                </a:path>
                <a:path w="742314" h="64770">
                  <a:moveTo>
                    <a:pt x="155829" y="37223"/>
                  </a:moveTo>
                  <a:lnTo>
                    <a:pt x="151892" y="34201"/>
                  </a:lnTo>
                  <a:lnTo>
                    <a:pt x="147612" y="35661"/>
                  </a:lnTo>
                  <a:lnTo>
                    <a:pt x="147434" y="39916"/>
                  </a:lnTo>
                  <a:lnTo>
                    <a:pt x="149517" y="45885"/>
                  </a:lnTo>
                  <a:lnTo>
                    <a:pt x="152031" y="52476"/>
                  </a:lnTo>
                  <a:lnTo>
                    <a:pt x="153314" y="49682"/>
                  </a:lnTo>
                  <a:lnTo>
                    <a:pt x="155435" y="43484"/>
                  </a:lnTo>
                  <a:lnTo>
                    <a:pt x="155829" y="37223"/>
                  </a:lnTo>
                  <a:close/>
                </a:path>
                <a:path w="742314" h="64770">
                  <a:moveTo>
                    <a:pt x="227266" y="34531"/>
                  </a:moveTo>
                  <a:lnTo>
                    <a:pt x="223354" y="31521"/>
                  </a:lnTo>
                  <a:lnTo>
                    <a:pt x="219075" y="33007"/>
                  </a:lnTo>
                  <a:lnTo>
                    <a:pt x="218884" y="37261"/>
                  </a:lnTo>
                  <a:lnTo>
                    <a:pt x="220967" y="43218"/>
                  </a:lnTo>
                  <a:lnTo>
                    <a:pt x="223469" y="49796"/>
                  </a:lnTo>
                  <a:lnTo>
                    <a:pt x="224751" y="46990"/>
                  </a:lnTo>
                  <a:lnTo>
                    <a:pt x="226872" y="40805"/>
                  </a:lnTo>
                  <a:lnTo>
                    <a:pt x="227266" y="34531"/>
                  </a:lnTo>
                  <a:close/>
                </a:path>
                <a:path w="742314" h="64770">
                  <a:moveTo>
                    <a:pt x="301231" y="27749"/>
                  </a:moveTo>
                  <a:lnTo>
                    <a:pt x="296100" y="23799"/>
                  </a:lnTo>
                  <a:lnTo>
                    <a:pt x="290487" y="25717"/>
                  </a:lnTo>
                  <a:lnTo>
                    <a:pt x="290245" y="31292"/>
                  </a:lnTo>
                  <a:lnTo>
                    <a:pt x="292963" y="39103"/>
                  </a:lnTo>
                  <a:lnTo>
                    <a:pt x="296252" y="47752"/>
                  </a:lnTo>
                  <a:lnTo>
                    <a:pt x="297929" y="44081"/>
                  </a:lnTo>
                  <a:lnTo>
                    <a:pt x="300710" y="35953"/>
                  </a:lnTo>
                  <a:lnTo>
                    <a:pt x="301231" y="27749"/>
                  </a:lnTo>
                  <a:close/>
                </a:path>
                <a:path w="742314" h="64770">
                  <a:moveTo>
                    <a:pt x="375970" y="22542"/>
                  </a:moveTo>
                  <a:lnTo>
                    <a:pt x="369900" y="17881"/>
                  </a:lnTo>
                  <a:lnTo>
                    <a:pt x="363283" y="20154"/>
                  </a:lnTo>
                  <a:lnTo>
                    <a:pt x="363004" y="26733"/>
                  </a:lnTo>
                  <a:lnTo>
                    <a:pt x="366217" y="35953"/>
                  </a:lnTo>
                  <a:lnTo>
                    <a:pt x="370103" y="46151"/>
                  </a:lnTo>
                  <a:lnTo>
                    <a:pt x="372084" y="41808"/>
                  </a:lnTo>
                  <a:lnTo>
                    <a:pt x="375373" y="32232"/>
                  </a:lnTo>
                  <a:lnTo>
                    <a:pt x="375970" y="22542"/>
                  </a:lnTo>
                  <a:close/>
                </a:path>
                <a:path w="742314" h="64770">
                  <a:moveTo>
                    <a:pt x="451472" y="24257"/>
                  </a:moveTo>
                  <a:lnTo>
                    <a:pt x="446163" y="20167"/>
                  </a:lnTo>
                  <a:lnTo>
                    <a:pt x="440372" y="22161"/>
                  </a:lnTo>
                  <a:lnTo>
                    <a:pt x="440118" y="27927"/>
                  </a:lnTo>
                  <a:lnTo>
                    <a:pt x="442925" y="36004"/>
                  </a:lnTo>
                  <a:lnTo>
                    <a:pt x="446328" y="44945"/>
                  </a:lnTo>
                  <a:lnTo>
                    <a:pt x="448056" y="41148"/>
                  </a:lnTo>
                  <a:lnTo>
                    <a:pt x="450938" y="32753"/>
                  </a:lnTo>
                  <a:lnTo>
                    <a:pt x="451472" y="24257"/>
                  </a:lnTo>
                  <a:close/>
                </a:path>
                <a:path w="742314" h="64770">
                  <a:moveTo>
                    <a:pt x="527164" y="14427"/>
                  </a:moveTo>
                  <a:lnTo>
                    <a:pt x="522363" y="10718"/>
                  </a:lnTo>
                  <a:lnTo>
                    <a:pt x="517131" y="12522"/>
                  </a:lnTo>
                  <a:lnTo>
                    <a:pt x="516915" y="17741"/>
                  </a:lnTo>
                  <a:lnTo>
                    <a:pt x="519455" y="25044"/>
                  </a:lnTo>
                  <a:lnTo>
                    <a:pt x="522516" y="33121"/>
                  </a:lnTo>
                  <a:lnTo>
                    <a:pt x="524090" y="29692"/>
                  </a:lnTo>
                  <a:lnTo>
                    <a:pt x="526694" y="22098"/>
                  </a:lnTo>
                  <a:lnTo>
                    <a:pt x="527164" y="14427"/>
                  </a:lnTo>
                  <a:close/>
                </a:path>
                <a:path w="742314" h="64770">
                  <a:moveTo>
                    <a:pt x="603427" y="3416"/>
                  </a:moveTo>
                  <a:lnTo>
                    <a:pt x="598970" y="0"/>
                  </a:lnTo>
                  <a:lnTo>
                    <a:pt x="594131" y="1663"/>
                  </a:lnTo>
                  <a:lnTo>
                    <a:pt x="593928" y="6477"/>
                  </a:lnTo>
                  <a:lnTo>
                    <a:pt x="596290" y="13233"/>
                  </a:lnTo>
                  <a:lnTo>
                    <a:pt x="599122" y="20688"/>
                  </a:lnTo>
                  <a:lnTo>
                    <a:pt x="600570" y="17526"/>
                  </a:lnTo>
                  <a:lnTo>
                    <a:pt x="602983" y="10515"/>
                  </a:lnTo>
                  <a:lnTo>
                    <a:pt x="603427" y="3416"/>
                  </a:lnTo>
                  <a:close/>
                </a:path>
                <a:path w="742314" h="64770">
                  <a:moveTo>
                    <a:pt x="672909" y="4559"/>
                  </a:moveTo>
                  <a:lnTo>
                    <a:pt x="668947" y="1524"/>
                  </a:lnTo>
                  <a:lnTo>
                    <a:pt x="664641" y="2997"/>
                  </a:lnTo>
                  <a:lnTo>
                    <a:pt x="664451" y="7289"/>
                  </a:lnTo>
                  <a:lnTo>
                    <a:pt x="666546" y="13309"/>
                  </a:lnTo>
                  <a:lnTo>
                    <a:pt x="669074" y="19977"/>
                  </a:lnTo>
                  <a:lnTo>
                    <a:pt x="670369" y="17145"/>
                  </a:lnTo>
                  <a:lnTo>
                    <a:pt x="672515" y="10883"/>
                  </a:lnTo>
                  <a:lnTo>
                    <a:pt x="672909" y="4559"/>
                  </a:lnTo>
                  <a:close/>
                </a:path>
                <a:path w="742314" h="64770">
                  <a:moveTo>
                    <a:pt x="742302" y="40487"/>
                  </a:moveTo>
                  <a:lnTo>
                    <a:pt x="725195" y="39776"/>
                  </a:lnTo>
                  <a:lnTo>
                    <a:pt x="731278" y="48958"/>
                  </a:lnTo>
                  <a:lnTo>
                    <a:pt x="733882" y="57023"/>
                  </a:lnTo>
                  <a:lnTo>
                    <a:pt x="742302" y="40487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1" name="object 951"/>
            <p:cNvSpPr/>
            <p:nvPr/>
          </p:nvSpPr>
          <p:spPr>
            <a:xfrm>
              <a:off x="4765571" y="5498589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952" name="object 952"/>
          <p:cNvGrpSpPr/>
          <p:nvPr/>
        </p:nvGrpSpPr>
        <p:grpSpPr>
          <a:xfrm>
            <a:off x="5334000" y="4190059"/>
            <a:ext cx="1531276" cy="151620"/>
            <a:chOff x="4765571" y="4524899"/>
            <a:chExt cx="1012825" cy="127000"/>
          </a:xfrm>
        </p:grpSpPr>
        <p:sp>
          <p:nvSpPr>
            <p:cNvPr id="953" name="object 953"/>
            <p:cNvSpPr/>
            <p:nvPr/>
          </p:nvSpPr>
          <p:spPr>
            <a:xfrm>
              <a:off x="4899949" y="4630741"/>
              <a:ext cx="13335" cy="15240"/>
            </a:xfrm>
            <a:custGeom>
              <a:avLst/>
              <a:gdLst/>
              <a:ahLst/>
              <a:cxnLst/>
              <a:rect l="l" t="t" r="r" b="b"/>
              <a:pathLst>
                <a:path w="13335" h="15239">
                  <a:moveTo>
                    <a:pt x="0" y="0"/>
                  </a:moveTo>
                  <a:lnTo>
                    <a:pt x="1056" y="4493"/>
                  </a:lnTo>
                  <a:lnTo>
                    <a:pt x="1656" y="14660"/>
                  </a:lnTo>
                  <a:lnTo>
                    <a:pt x="6135" y="14696"/>
                  </a:lnTo>
                  <a:lnTo>
                    <a:pt x="10579" y="14768"/>
                  </a:lnTo>
                  <a:lnTo>
                    <a:pt x="12969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4" name="object 954"/>
            <p:cNvSpPr/>
            <p:nvPr/>
          </p:nvSpPr>
          <p:spPr>
            <a:xfrm>
              <a:off x="4898483" y="4630379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2918" y="0"/>
                  </a:moveTo>
                  <a:lnTo>
                    <a:pt x="0" y="711"/>
                  </a:lnTo>
                  <a:lnTo>
                    <a:pt x="215" y="1590"/>
                  </a:lnTo>
                  <a:lnTo>
                    <a:pt x="2768" y="16564"/>
                  </a:lnTo>
                  <a:lnTo>
                    <a:pt x="12920" y="16564"/>
                  </a:lnTo>
                  <a:lnTo>
                    <a:pt x="13519" y="13552"/>
                  </a:lnTo>
                  <a:lnTo>
                    <a:pt x="5300" y="13552"/>
                  </a:lnTo>
                  <a:lnTo>
                    <a:pt x="3254" y="1590"/>
                  </a:lnTo>
                  <a:lnTo>
                    <a:pt x="3145" y="951"/>
                  </a:lnTo>
                  <a:lnTo>
                    <a:pt x="3088" y="711"/>
                  </a:lnTo>
                  <a:lnTo>
                    <a:pt x="3001" y="349"/>
                  </a:lnTo>
                  <a:lnTo>
                    <a:pt x="2918" y="0"/>
                  </a:lnTo>
                  <a:close/>
                </a:path>
                <a:path w="17145" h="17145">
                  <a:moveTo>
                    <a:pt x="12945" y="349"/>
                  </a:moveTo>
                  <a:lnTo>
                    <a:pt x="11924" y="6590"/>
                  </a:lnTo>
                  <a:lnTo>
                    <a:pt x="9438" y="13552"/>
                  </a:lnTo>
                  <a:lnTo>
                    <a:pt x="13519" y="13552"/>
                  </a:lnTo>
                  <a:lnTo>
                    <a:pt x="15311" y="4530"/>
                  </a:lnTo>
                  <a:lnTo>
                    <a:pt x="15790" y="1590"/>
                  </a:lnTo>
                  <a:lnTo>
                    <a:pt x="15894" y="951"/>
                  </a:lnTo>
                  <a:lnTo>
                    <a:pt x="16560" y="951"/>
                  </a:lnTo>
                  <a:lnTo>
                    <a:pt x="12945" y="34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5" name="object 955"/>
            <p:cNvSpPr/>
            <p:nvPr/>
          </p:nvSpPr>
          <p:spPr>
            <a:xfrm>
              <a:off x="5113271" y="463069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68" y="4493"/>
                  </a:lnTo>
                  <a:lnTo>
                    <a:pt x="948" y="14744"/>
                  </a:lnTo>
                  <a:lnTo>
                    <a:pt x="5415" y="14817"/>
                  </a:lnTo>
                  <a:lnTo>
                    <a:pt x="9883" y="14841"/>
                  </a:lnTo>
                  <a:lnTo>
                    <a:pt x="12249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6" name="object 956"/>
            <p:cNvSpPr/>
            <p:nvPr/>
          </p:nvSpPr>
          <p:spPr>
            <a:xfrm>
              <a:off x="5111805" y="463033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711"/>
                  </a:lnTo>
                  <a:lnTo>
                    <a:pt x="252" y="1770"/>
                  </a:lnTo>
                  <a:lnTo>
                    <a:pt x="2207" y="16685"/>
                  </a:lnTo>
                  <a:lnTo>
                    <a:pt x="12213" y="16685"/>
                  </a:lnTo>
                  <a:lnTo>
                    <a:pt x="12807" y="13672"/>
                  </a:lnTo>
                  <a:lnTo>
                    <a:pt x="4844" y="13672"/>
                  </a:lnTo>
                  <a:lnTo>
                    <a:pt x="3287" y="1770"/>
                  </a:lnTo>
                  <a:lnTo>
                    <a:pt x="3206" y="1156"/>
                  </a:lnTo>
                  <a:lnTo>
                    <a:pt x="3100" y="711"/>
                  </a:lnTo>
                  <a:lnTo>
                    <a:pt x="3037" y="445"/>
                  </a:lnTo>
                  <a:lnTo>
                    <a:pt x="2931" y="0"/>
                  </a:lnTo>
                  <a:close/>
                </a:path>
                <a:path w="15239" h="17145">
                  <a:moveTo>
                    <a:pt x="12237" y="445"/>
                  </a:moveTo>
                  <a:lnTo>
                    <a:pt x="11216" y="6697"/>
                  </a:lnTo>
                  <a:lnTo>
                    <a:pt x="8707" y="13672"/>
                  </a:lnTo>
                  <a:lnTo>
                    <a:pt x="12807" y="13672"/>
                  </a:lnTo>
                  <a:lnTo>
                    <a:pt x="14591" y="4625"/>
                  </a:lnTo>
                  <a:lnTo>
                    <a:pt x="15065" y="1770"/>
                  </a:lnTo>
                  <a:lnTo>
                    <a:pt x="15167" y="1156"/>
                  </a:lnTo>
                  <a:lnTo>
                    <a:pt x="15203" y="939"/>
                  </a:lnTo>
                  <a:lnTo>
                    <a:pt x="12237" y="4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7" name="object 957"/>
            <p:cNvSpPr/>
            <p:nvPr/>
          </p:nvSpPr>
          <p:spPr>
            <a:xfrm>
              <a:off x="5260582" y="4631703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96" y="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8" name="object 958"/>
            <p:cNvSpPr/>
            <p:nvPr/>
          </p:nvSpPr>
          <p:spPr>
            <a:xfrm>
              <a:off x="5259116" y="4631343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2929" y="0"/>
                  </a:moveTo>
                  <a:lnTo>
                    <a:pt x="0" y="711"/>
                  </a:lnTo>
                  <a:lnTo>
                    <a:pt x="264" y="1783"/>
                  </a:lnTo>
                  <a:lnTo>
                    <a:pt x="2209" y="16624"/>
                  </a:lnTo>
                  <a:lnTo>
                    <a:pt x="6904" y="16672"/>
                  </a:lnTo>
                  <a:lnTo>
                    <a:pt x="12225" y="16672"/>
                  </a:lnTo>
                  <a:lnTo>
                    <a:pt x="14639" y="4625"/>
                  </a:lnTo>
                  <a:lnTo>
                    <a:pt x="15251" y="939"/>
                  </a:lnTo>
                  <a:lnTo>
                    <a:pt x="12284" y="445"/>
                  </a:lnTo>
                  <a:lnTo>
                    <a:pt x="11252" y="6685"/>
                  </a:lnTo>
                  <a:lnTo>
                    <a:pt x="8729" y="13660"/>
                  </a:lnTo>
                  <a:lnTo>
                    <a:pt x="4839" y="13635"/>
                  </a:lnTo>
                  <a:lnTo>
                    <a:pt x="3206" y="1168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59" name="object 959"/>
            <p:cNvSpPr/>
            <p:nvPr/>
          </p:nvSpPr>
          <p:spPr>
            <a:xfrm>
              <a:off x="5330352" y="4631896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6" y="4493"/>
                  </a:lnTo>
                  <a:lnTo>
                    <a:pt x="948" y="14757"/>
                  </a:lnTo>
                  <a:lnTo>
                    <a:pt x="9883" y="14853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0" name="object 960"/>
            <p:cNvSpPr/>
            <p:nvPr/>
          </p:nvSpPr>
          <p:spPr>
            <a:xfrm>
              <a:off x="5328886" y="463156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85"/>
                  </a:lnTo>
                  <a:lnTo>
                    <a:pt x="252" y="1746"/>
                  </a:lnTo>
                  <a:lnTo>
                    <a:pt x="2185" y="16600"/>
                  </a:lnTo>
                  <a:lnTo>
                    <a:pt x="6893" y="16648"/>
                  </a:lnTo>
                  <a:lnTo>
                    <a:pt x="12213" y="16648"/>
                  </a:lnTo>
                  <a:lnTo>
                    <a:pt x="14603" y="4601"/>
                  </a:lnTo>
                  <a:lnTo>
                    <a:pt x="15215" y="902"/>
                  </a:lnTo>
                  <a:lnTo>
                    <a:pt x="12261" y="408"/>
                  </a:lnTo>
                  <a:lnTo>
                    <a:pt x="11229" y="6661"/>
                  </a:lnTo>
                  <a:lnTo>
                    <a:pt x="8718" y="13635"/>
                  </a:lnTo>
                  <a:lnTo>
                    <a:pt x="4815" y="13611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1" name="object 961"/>
            <p:cNvSpPr/>
            <p:nvPr/>
          </p:nvSpPr>
          <p:spPr>
            <a:xfrm>
              <a:off x="5398429" y="4631512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5" y="4493"/>
                  </a:lnTo>
                  <a:lnTo>
                    <a:pt x="972" y="14756"/>
                  </a:lnTo>
                  <a:lnTo>
                    <a:pt x="9883" y="14852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2" name="object 962"/>
            <p:cNvSpPr/>
            <p:nvPr/>
          </p:nvSpPr>
          <p:spPr>
            <a:xfrm>
              <a:off x="5396965" y="463117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4"/>
                  </a:lnTo>
                  <a:lnTo>
                    <a:pt x="251" y="1734"/>
                  </a:lnTo>
                  <a:lnTo>
                    <a:pt x="2197" y="16600"/>
                  </a:lnTo>
                  <a:lnTo>
                    <a:pt x="6904" y="16648"/>
                  </a:lnTo>
                  <a:lnTo>
                    <a:pt x="12212" y="16648"/>
                  </a:lnTo>
                  <a:lnTo>
                    <a:pt x="14602" y="4613"/>
                  </a:lnTo>
                  <a:lnTo>
                    <a:pt x="15214" y="915"/>
                  </a:lnTo>
                  <a:lnTo>
                    <a:pt x="12260" y="421"/>
                  </a:lnTo>
                  <a:lnTo>
                    <a:pt x="11226" y="6661"/>
                  </a:lnTo>
                  <a:lnTo>
                    <a:pt x="8717" y="13637"/>
                  </a:lnTo>
                  <a:lnTo>
                    <a:pt x="4838" y="13613"/>
                  </a:lnTo>
                  <a:lnTo>
                    <a:pt x="3181" y="113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3" name="object 963"/>
            <p:cNvSpPr/>
            <p:nvPr/>
          </p:nvSpPr>
          <p:spPr>
            <a:xfrm>
              <a:off x="5470974" y="463229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43" y="4493"/>
                  </a:lnTo>
                  <a:lnTo>
                    <a:pt x="924" y="14744"/>
                  </a:lnTo>
                  <a:lnTo>
                    <a:pt x="9859" y="14841"/>
                  </a:lnTo>
                  <a:lnTo>
                    <a:pt x="12249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4" name="object 964"/>
            <p:cNvSpPr/>
            <p:nvPr/>
          </p:nvSpPr>
          <p:spPr>
            <a:xfrm>
              <a:off x="5469508" y="4631945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31" y="0"/>
                  </a:moveTo>
                  <a:lnTo>
                    <a:pt x="0" y="687"/>
                  </a:lnTo>
                  <a:lnTo>
                    <a:pt x="252" y="1758"/>
                  </a:lnTo>
                  <a:lnTo>
                    <a:pt x="2161" y="16600"/>
                  </a:lnTo>
                  <a:lnTo>
                    <a:pt x="6904" y="16648"/>
                  </a:lnTo>
                  <a:lnTo>
                    <a:pt x="12189" y="16648"/>
                  </a:lnTo>
                  <a:lnTo>
                    <a:pt x="14579" y="4613"/>
                  </a:lnTo>
                  <a:lnTo>
                    <a:pt x="15191" y="915"/>
                  </a:lnTo>
                  <a:lnTo>
                    <a:pt x="12236" y="421"/>
                  </a:lnTo>
                  <a:lnTo>
                    <a:pt x="11203" y="6673"/>
                  </a:lnTo>
                  <a:lnTo>
                    <a:pt x="8707" y="13637"/>
                  </a:lnTo>
                  <a:lnTo>
                    <a:pt x="4815" y="13613"/>
                  </a:lnTo>
                  <a:lnTo>
                    <a:pt x="3182" y="1144"/>
                  </a:lnTo>
                  <a:lnTo>
                    <a:pt x="29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5" name="object 965"/>
            <p:cNvSpPr/>
            <p:nvPr/>
          </p:nvSpPr>
          <p:spPr>
            <a:xfrm>
              <a:off x="5537959" y="463207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32" y="4494"/>
                  </a:lnTo>
                  <a:lnTo>
                    <a:pt x="935" y="14757"/>
                  </a:lnTo>
                  <a:lnTo>
                    <a:pt x="9846" y="14842"/>
                  </a:lnTo>
                  <a:lnTo>
                    <a:pt x="12236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6" name="object 966"/>
            <p:cNvSpPr/>
            <p:nvPr/>
          </p:nvSpPr>
          <p:spPr>
            <a:xfrm>
              <a:off x="5536493" y="463174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4"/>
                  </a:lnTo>
                  <a:lnTo>
                    <a:pt x="240" y="1722"/>
                  </a:lnTo>
                  <a:lnTo>
                    <a:pt x="2148" y="16600"/>
                  </a:lnTo>
                  <a:lnTo>
                    <a:pt x="6880" y="16635"/>
                  </a:lnTo>
                  <a:lnTo>
                    <a:pt x="12176" y="16635"/>
                  </a:lnTo>
                  <a:lnTo>
                    <a:pt x="14578" y="4589"/>
                  </a:lnTo>
                  <a:lnTo>
                    <a:pt x="15179" y="902"/>
                  </a:lnTo>
                  <a:lnTo>
                    <a:pt x="12225" y="410"/>
                  </a:lnTo>
                  <a:lnTo>
                    <a:pt x="11192" y="6649"/>
                  </a:lnTo>
                  <a:lnTo>
                    <a:pt x="8694" y="13624"/>
                  </a:lnTo>
                  <a:lnTo>
                    <a:pt x="4791" y="13611"/>
                  </a:lnTo>
                  <a:lnTo>
                    <a:pt x="3182" y="1120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7" name="object 967"/>
            <p:cNvSpPr/>
            <p:nvPr/>
          </p:nvSpPr>
          <p:spPr>
            <a:xfrm>
              <a:off x="5606047" y="463149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57" y="4493"/>
                  </a:lnTo>
                  <a:lnTo>
                    <a:pt x="985" y="14757"/>
                  </a:lnTo>
                  <a:lnTo>
                    <a:pt x="9883" y="14853"/>
                  </a:lnTo>
                  <a:lnTo>
                    <a:pt x="12261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8" name="object 968"/>
            <p:cNvSpPr/>
            <p:nvPr/>
          </p:nvSpPr>
          <p:spPr>
            <a:xfrm>
              <a:off x="5604583" y="46311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29" y="0"/>
                  </a:moveTo>
                  <a:lnTo>
                    <a:pt x="0" y="675"/>
                  </a:lnTo>
                  <a:lnTo>
                    <a:pt x="251" y="1736"/>
                  </a:lnTo>
                  <a:lnTo>
                    <a:pt x="2209" y="16601"/>
                  </a:lnTo>
                  <a:lnTo>
                    <a:pt x="6904" y="16649"/>
                  </a:lnTo>
                  <a:lnTo>
                    <a:pt x="12212" y="16649"/>
                  </a:lnTo>
                  <a:lnTo>
                    <a:pt x="14602" y="4602"/>
                  </a:lnTo>
                  <a:lnTo>
                    <a:pt x="15203" y="904"/>
                  </a:lnTo>
                  <a:lnTo>
                    <a:pt x="12249" y="410"/>
                  </a:lnTo>
                  <a:lnTo>
                    <a:pt x="11215" y="6662"/>
                  </a:lnTo>
                  <a:lnTo>
                    <a:pt x="8717" y="13637"/>
                  </a:lnTo>
                  <a:lnTo>
                    <a:pt x="4838" y="13613"/>
                  </a:lnTo>
                  <a:lnTo>
                    <a:pt x="3182" y="113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69" name="object 969"/>
            <p:cNvSpPr/>
            <p:nvPr/>
          </p:nvSpPr>
          <p:spPr>
            <a:xfrm>
              <a:off x="5646506" y="4567544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163" y="62194"/>
                  </a:lnTo>
                  <a:lnTo>
                    <a:pt x="5271" y="63497"/>
                  </a:lnTo>
                  <a:lnTo>
                    <a:pt x="14219" y="64749"/>
                  </a:lnTo>
                  <a:lnTo>
                    <a:pt x="22557" y="64525"/>
                  </a:lnTo>
                  <a:lnTo>
                    <a:pt x="30084" y="62194"/>
                  </a:lnTo>
                  <a:lnTo>
                    <a:pt x="36601" y="57124"/>
                  </a:lnTo>
                  <a:lnTo>
                    <a:pt x="44491" y="48246"/>
                  </a:lnTo>
                  <a:lnTo>
                    <a:pt x="46761" y="47174"/>
                  </a:lnTo>
                  <a:lnTo>
                    <a:pt x="53446" y="47174"/>
                  </a:lnTo>
                  <a:lnTo>
                    <a:pt x="53474" y="43873"/>
                  </a:lnTo>
                  <a:lnTo>
                    <a:pt x="49066" y="39356"/>
                  </a:lnTo>
                  <a:lnTo>
                    <a:pt x="37286" y="28036"/>
                  </a:lnTo>
                  <a:lnTo>
                    <a:pt x="23380" y="15946"/>
                  </a:lnTo>
                  <a:lnTo>
                    <a:pt x="10051" y="5722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446" y="47174"/>
                  </a:moveTo>
                  <a:lnTo>
                    <a:pt x="46761" y="47174"/>
                  </a:lnTo>
                  <a:lnTo>
                    <a:pt x="51156" y="53920"/>
                  </a:lnTo>
                  <a:lnTo>
                    <a:pt x="53426" y="49475"/>
                  </a:lnTo>
                  <a:lnTo>
                    <a:pt x="53446" y="47174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70" name="object 970"/>
            <p:cNvSpPr/>
            <p:nvPr/>
          </p:nvSpPr>
          <p:spPr>
            <a:xfrm>
              <a:off x="5646061" y="4566231"/>
              <a:ext cx="55880" cy="67945"/>
            </a:xfrm>
            <a:custGeom>
              <a:avLst/>
              <a:gdLst/>
              <a:ahLst/>
              <a:cxnLst/>
              <a:rect l="l" t="t" r="r" b="b"/>
              <a:pathLst>
                <a:path w="55879" h="67945">
                  <a:moveTo>
                    <a:pt x="887" y="0"/>
                  </a:moveTo>
                  <a:lnTo>
                    <a:pt x="0" y="2613"/>
                  </a:lnTo>
                  <a:lnTo>
                    <a:pt x="9755" y="8188"/>
                  </a:lnTo>
                  <a:lnTo>
                    <a:pt x="22853" y="18238"/>
                  </a:lnTo>
                  <a:lnTo>
                    <a:pt x="36656" y="30230"/>
                  </a:lnTo>
                  <a:lnTo>
                    <a:pt x="48526" y="41633"/>
                  </a:lnTo>
                  <a:lnTo>
                    <a:pt x="52213" y="45439"/>
                  </a:lnTo>
                  <a:lnTo>
                    <a:pt x="52081" y="49499"/>
                  </a:lnTo>
                  <a:lnTo>
                    <a:pt x="51300" y="52233"/>
                  </a:lnTo>
                  <a:lnTo>
                    <a:pt x="47697" y="46715"/>
                  </a:lnTo>
                  <a:lnTo>
                    <a:pt x="43699" y="48872"/>
                  </a:lnTo>
                  <a:lnTo>
                    <a:pt x="36013" y="57509"/>
                  </a:lnTo>
                  <a:lnTo>
                    <a:pt x="29549" y="62459"/>
                  </a:lnTo>
                  <a:lnTo>
                    <a:pt x="22163" y="64590"/>
                  </a:lnTo>
                  <a:lnTo>
                    <a:pt x="14193" y="64665"/>
                  </a:lnTo>
                  <a:lnTo>
                    <a:pt x="5979" y="63449"/>
                  </a:lnTo>
                  <a:lnTo>
                    <a:pt x="5463" y="66172"/>
                  </a:lnTo>
                  <a:lnTo>
                    <a:pt x="9509" y="66954"/>
                  </a:lnTo>
                  <a:lnTo>
                    <a:pt x="13737" y="67580"/>
                  </a:lnTo>
                  <a:lnTo>
                    <a:pt x="17915" y="67580"/>
                  </a:lnTo>
                  <a:lnTo>
                    <a:pt x="25278" y="67580"/>
                  </a:lnTo>
                  <a:lnTo>
                    <a:pt x="32458" y="65653"/>
                  </a:lnTo>
                  <a:lnTo>
                    <a:pt x="42918" y="53920"/>
                  </a:lnTo>
                  <a:lnTo>
                    <a:pt x="46833" y="50450"/>
                  </a:lnTo>
                  <a:lnTo>
                    <a:pt x="51733" y="57992"/>
                  </a:lnTo>
                  <a:lnTo>
                    <a:pt x="55719" y="50209"/>
                  </a:lnTo>
                  <a:lnTo>
                    <a:pt x="54843" y="44161"/>
                  </a:lnTo>
                  <a:lnTo>
                    <a:pt x="50496" y="39705"/>
                  </a:lnTo>
                  <a:lnTo>
                    <a:pt x="39247" y="28873"/>
                  </a:lnTo>
                  <a:lnTo>
                    <a:pt x="25309" y="16681"/>
                  </a:lnTo>
                  <a:lnTo>
                    <a:pt x="11562" y="6075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71" name="object 971"/>
            <p:cNvPicPr/>
            <p:nvPr/>
          </p:nvPicPr>
          <p:blipFill>
            <a:blip r:embed="rId420" cstate="print"/>
            <a:stretch>
              <a:fillRect/>
            </a:stretch>
          </p:blipFill>
          <p:spPr>
            <a:xfrm>
              <a:off x="5584024" y="4556015"/>
              <a:ext cx="85959" cy="77604"/>
            </a:xfrm>
            <a:prstGeom prst="rect">
              <a:avLst/>
            </a:prstGeom>
          </p:spPr>
        </p:pic>
        <p:sp>
          <p:nvSpPr>
            <p:cNvPr id="972" name="object 972"/>
            <p:cNvSpPr/>
            <p:nvPr/>
          </p:nvSpPr>
          <p:spPr>
            <a:xfrm>
              <a:off x="5582635" y="4554618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33607" y="0"/>
                  </a:moveTo>
                  <a:lnTo>
                    <a:pt x="25738" y="0"/>
                  </a:lnTo>
                  <a:lnTo>
                    <a:pt x="16118" y="2123"/>
                  </a:lnTo>
                  <a:lnTo>
                    <a:pt x="87" y="40798"/>
                  </a:lnTo>
                  <a:lnTo>
                    <a:pt x="0" y="48860"/>
                  </a:lnTo>
                  <a:lnTo>
                    <a:pt x="1925" y="59827"/>
                  </a:lnTo>
                  <a:lnTo>
                    <a:pt x="7364" y="68853"/>
                  </a:lnTo>
                  <a:lnTo>
                    <a:pt x="15489" y="74991"/>
                  </a:lnTo>
                  <a:lnTo>
                    <a:pt x="25893" y="77411"/>
                  </a:lnTo>
                  <a:lnTo>
                    <a:pt x="35361" y="77411"/>
                  </a:lnTo>
                  <a:lnTo>
                    <a:pt x="52508" y="80482"/>
                  </a:lnTo>
                  <a:lnTo>
                    <a:pt x="57997" y="80482"/>
                  </a:lnTo>
                  <a:lnTo>
                    <a:pt x="68347" y="78986"/>
                  </a:lnTo>
                  <a:lnTo>
                    <a:pt x="70724" y="77699"/>
                  </a:lnTo>
                  <a:lnTo>
                    <a:pt x="52749" y="77699"/>
                  </a:lnTo>
                  <a:lnTo>
                    <a:pt x="35612" y="74651"/>
                  </a:lnTo>
                  <a:lnTo>
                    <a:pt x="25948" y="74651"/>
                  </a:lnTo>
                  <a:lnTo>
                    <a:pt x="16579" y="72448"/>
                  </a:lnTo>
                  <a:lnTo>
                    <a:pt x="9329" y="66915"/>
                  </a:lnTo>
                  <a:lnTo>
                    <a:pt x="4479" y="58775"/>
                  </a:lnTo>
                  <a:lnTo>
                    <a:pt x="2769" y="48860"/>
                  </a:lnTo>
                  <a:lnTo>
                    <a:pt x="2857" y="40798"/>
                  </a:lnTo>
                  <a:lnTo>
                    <a:pt x="2937" y="33446"/>
                  </a:lnTo>
                  <a:lnTo>
                    <a:pt x="2998" y="27875"/>
                  </a:lnTo>
                  <a:lnTo>
                    <a:pt x="4903" y="18088"/>
                  </a:lnTo>
                  <a:lnTo>
                    <a:pt x="9904" y="10088"/>
                  </a:lnTo>
                  <a:lnTo>
                    <a:pt x="17276" y="4690"/>
                  </a:lnTo>
                  <a:lnTo>
                    <a:pt x="25965" y="2782"/>
                  </a:lnTo>
                  <a:lnTo>
                    <a:pt x="46055" y="2782"/>
                  </a:lnTo>
                  <a:lnTo>
                    <a:pt x="43507" y="1794"/>
                  </a:lnTo>
                  <a:lnTo>
                    <a:pt x="33607" y="0"/>
                  </a:lnTo>
                  <a:close/>
                </a:path>
                <a:path w="88900" h="80645">
                  <a:moveTo>
                    <a:pt x="46055" y="2782"/>
                  </a:moveTo>
                  <a:lnTo>
                    <a:pt x="33583" y="2782"/>
                  </a:lnTo>
                  <a:lnTo>
                    <a:pt x="42513" y="4445"/>
                  </a:lnTo>
                  <a:lnTo>
                    <a:pt x="55067" y="9257"/>
                  </a:lnTo>
                  <a:lnTo>
                    <a:pt x="85619" y="41292"/>
                  </a:lnTo>
                  <a:lnTo>
                    <a:pt x="86073" y="48398"/>
                  </a:lnTo>
                  <a:lnTo>
                    <a:pt x="84860" y="55449"/>
                  </a:lnTo>
                  <a:lnTo>
                    <a:pt x="79476" y="67342"/>
                  </a:lnTo>
                  <a:lnTo>
                    <a:pt x="72568" y="74055"/>
                  </a:lnTo>
                  <a:lnTo>
                    <a:pt x="65091" y="77028"/>
                  </a:lnTo>
                  <a:lnTo>
                    <a:pt x="57997" y="77699"/>
                  </a:lnTo>
                  <a:lnTo>
                    <a:pt x="70724" y="77699"/>
                  </a:lnTo>
                  <a:lnTo>
                    <a:pt x="76351" y="74651"/>
                  </a:lnTo>
                  <a:lnTo>
                    <a:pt x="76532" y="74651"/>
                  </a:lnTo>
                  <a:lnTo>
                    <a:pt x="83039" y="66915"/>
                  </a:lnTo>
                  <a:lnTo>
                    <a:pt x="87515" y="56220"/>
                  </a:lnTo>
                  <a:lnTo>
                    <a:pt x="88777" y="48860"/>
                  </a:lnTo>
                  <a:lnTo>
                    <a:pt x="88856" y="48398"/>
                  </a:lnTo>
                  <a:lnTo>
                    <a:pt x="56672" y="6900"/>
                  </a:lnTo>
                  <a:lnTo>
                    <a:pt x="46055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73" name="object 973"/>
            <p:cNvPicPr/>
            <p:nvPr/>
          </p:nvPicPr>
          <p:blipFill>
            <a:blip r:embed="rId421" cstate="print"/>
            <a:stretch>
              <a:fillRect/>
            </a:stretch>
          </p:blipFill>
          <p:spPr>
            <a:xfrm>
              <a:off x="5513485" y="4550064"/>
              <a:ext cx="84998" cy="82128"/>
            </a:xfrm>
            <a:prstGeom prst="rect">
              <a:avLst/>
            </a:prstGeom>
          </p:spPr>
        </p:pic>
        <p:sp>
          <p:nvSpPr>
            <p:cNvPr id="974" name="object 974"/>
            <p:cNvSpPr/>
            <p:nvPr/>
          </p:nvSpPr>
          <p:spPr>
            <a:xfrm>
              <a:off x="5512113" y="4548678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48994" y="2819"/>
                  </a:moveTo>
                  <a:lnTo>
                    <a:pt x="40820" y="2819"/>
                  </a:lnTo>
                  <a:lnTo>
                    <a:pt x="47161" y="4517"/>
                  </a:lnTo>
                  <a:lnTo>
                    <a:pt x="59037" y="10758"/>
                  </a:lnTo>
                  <a:lnTo>
                    <a:pt x="64189" y="14805"/>
                  </a:lnTo>
                  <a:lnTo>
                    <a:pt x="68392" y="19527"/>
                  </a:lnTo>
                  <a:lnTo>
                    <a:pt x="72776" y="22406"/>
                  </a:lnTo>
                  <a:lnTo>
                    <a:pt x="76811" y="31996"/>
                  </a:lnTo>
                  <a:lnTo>
                    <a:pt x="79860" y="36116"/>
                  </a:lnTo>
                  <a:lnTo>
                    <a:pt x="82894" y="42338"/>
                  </a:lnTo>
                  <a:lnTo>
                    <a:pt x="84439" y="48717"/>
                  </a:lnTo>
                  <a:lnTo>
                    <a:pt x="84511" y="55221"/>
                  </a:lnTo>
                  <a:lnTo>
                    <a:pt x="83126" y="61823"/>
                  </a:lnTo>
                  <a:lnTo>
                    <a:pt x="78030" y="72462"/>
                  </a:lnTo>
                  <a:lnTo>
                    <a:pt x="71574" y="78793"/>
                  </a:lnTo>
                  <a:lnTo>
                    <a:pt x="64524" y="81931"/>
                  </a:lnTo>
                  <a:lnTo>
                    <a:pt x="58738" y="82821"/>
                  </a:lnTo>
                  <a:lnTo>
                    <a:pt x="61596" y="82821"/>
                  </a:lnTo>
                  <a:lnTo>
                    <a:pt x="53406" y="83169"/>
                  </a:lnTo>
                  <a:lnTo>
                    <a:pt x="31790" y="83169"/>
                  </a:lnTo>
                  <a:lnTo>
                    <a:pt x="35379" y="83724"/>
                  </a:lnTo>
                  <a:lnTo>
                    <a:pt x="37902" y="84013"/>
                  </a:lnTo>
                  <a:lnTo>
                    <a:pt x="38899" y="84157"/>
                  </a:lnTo>
                  <a:lnTo>
                    <a:pt x="42117" y="84386"/>
                  </a:lnTo>
                  <a:lnTo>
                    <a:pt x="43857" y="84687"/>
                  </a:lnTo>
                  <a:lnTo>
                    <a:pt x="44071" y="84687"/>
                  </a:lnTo>
                  <a:lnTo>
                    <a:pt x="48566" y="85266"/>
                  </a:lnTo>
                  <a:lnTo>
                    <a:pt x="82659" y="68111"/>
                  </a:lnTo>
                  <a:lnTo>
                    <a:pt x="84363" y="65497"/>
                  </a:lnTo>
                  <a:lnTo>
                    <a:pt x="85769" y="59028"/>
                  </a:lnTo>
                  <a:lnTo>
                    <a:pt x="87570" y="52716"/>
                  </a:lnTo>
                  <a:lnTo>
                    <a:pt x="87875" y="48717"/>
                  </a:lnTo>
                  <a:lnTo>
                    <a:pt x="69860" y="13417"/>
                  </a:lnTo>
                  <a:lnTo>
                    <a:pt x="57683" y="6138"/>
                  </a:lnTo>
                  <a:lnTo>
                    <a:pt x="48994" y="2819"/>
                  </a:lnTo>
                  <a:close/>
                </a:path>
                <a:path w="88264" h="85725">
                  <a:moveTo>
                    <a:pt x="36460" y="0"/>
                  </a:moveTo>
                  <a:lnTo>
                    <a:pt x="27856" y="0"/>
                  </a:lnTo>
                  <a:lnTo>
                    <a:pt x="17404" y="2242"/>
                  </a:lnTo>
                  <a:lnTo>
                    <a:pt x="8544" y="8603"/>
                  </a:lnTo>
                  <a:lnTo>
                    <a:pt x="2534" y="18074"/>
                  </a:lnTo>
                  <a:lnTo>
                    <a:pt x="242" y="29803"/>
                  </a:lnTo>
                  <a:lnTo>
                    <a:pt x="216" y="31996"/>
                  </a:lnTo>
                  <a:lnTo>
                    <a:pt x="97" y="42338"/>
                  </a:lnTo>
                  <a:lnTo>
                    <a:pt x="21974" y="80905"/>
                  </a:lnTo>
                  <a:lnTo>
                    <a:pt x="22480" y="81098"/>
                  </a:lnTo>
                  <a:lnTo>
                    <a:pt x="23086" y="81772"/>
                  </a:lnTo>
                  <a:lnTo>
                    <a:pt x="23254" y="81931"/>
                  </a:lnTo>
                  <a:lnTo>
                    <a:pt x="30459" y="82688"/>
                  </a:lnTo>
                  <a:lnTo>
                    <a:pt x="30119" y="82688"/>
                  </a:lnTo>
                  <a:lnTo>
                    <a:pt x="31307" y="83169"/>
                  </a:lnTo>
                  <a:lnTo>
                    <a:pt x="53406" y="83169"/>
                  </a:lnTo>
                  <a:lnTo>
                    <a:pt x="49057" y="82688"/>
                  </a:lnTo>
                  <a:lnTo>
                    <a:pt x="45047" y="82097"/>
                  </a:lnTo>
                  <a:lnTo>
                    <a:pt x="43435" y="82097"/>
                  </a:lnTo>
                  <a:lnTo>
                    <a:pt x="43173" y="81772"/>
                  </a:lnTo>
                  <a:lnTo>
                    <a:pt x="41661" y="81520"/>
                  </a:lnTo>
                  <a:lnTo>
                    <a:pt x="38322" y="81254"/>
                  </a:lnTo>
                  <a:lnTo>
                    <a:pt x="37157" y="81098"/>
                  </a:lnTo>
                  <a:lnTo>
                    <a:pt x="35164" y="80905"/>
                  </a:lnTo>
                  <a:lnTo>
                    <a:pt x="31538" y="80435"/>
                  </a:lnTo>
                  <a:lnTo>
                    <a:pt x="30492" y="80074"/>
                  </a:lnTo>
                  <a:lnTo>
                    <a:pt x="24060" y="79404"/>
                  </a:lnTo>
                  <a:lnTo>
                    <a:pt x="23707" y="79404"/>
                  </a:lnTo>
                  <a:lnTo>
                    <a:pt x="22890" y="78483"/>
                  </a:lnTo>
                  <a:lnTo>
                    <a:pt x="14907" y="75650"/>
                  </a:lnTo>
                  <a:lnTo>
                    <a:pt x="8489" y="69927"/>
                  </a:lnTo>
                  <a:lnTo>
                    <a:pt x="4237" y="62014"/>
                  </a:lnTo>
                  <a:lnTo>
                    <a:pt x="2770" y="52716"/>
                  </a:lnTo>
                  <a:lnTo>
                    <a:pt x="2863" y="42338"/>
                  </a:lnTo>
                  <a:lnTo>
                    <a:pt x="21642" y="9625"/>
                  </a:lnTo>
                  <a:lnTo>
                    <a:pt x="21679" y="5674"/>
                  </a:lnTo>
                  <a:lnTo>
                    <a:pt x="29326" y="2819"/>
                  </a:lnTo>
                  <a:lnTo>
                    <a:pt x="48994" y="2819"/>
                  </a:lnTo>
                  <a:lnTo>
                    <a:pt x="45816" y="1605"/>
                  </a:lnTo>
                  <a:lnTo>
                    <a:pt x="3646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75" name="object 975"/>
            <p:cNvPicPr/>
            <p:nvPr/>
          </p:nvPicPr>
          <p:blipFill>
            <a:blip r:embed="rId422" cstate="print"/>
            <a:stretch>
              <a:fillRect/>
            </a:stretch>
          </p:blipFill>
          <p:spPr>
            <a:xfrm>
              <a:off x="5442958" y="4544125"/>
              <a:ext cx="83929" cy="87231"/>
            </a:xfrm>
            <a:prstGeom prst="rect">
              <a:avLst/>
            </a:prstGeom>
          </p:spPr>
        </p:pic>
        <p:sp>
          <p:nvSpPr>
            <p:cNvPr id="976" name="object 976"/>
            <p:cNvSpPr/>
            <p:nvPr/>
          </p:nvSpPr>
          <p:spPr>
            <a:xfrm>
              <a:off x="5441694" y="4542740"/>
              <a:ext cx="86995" cy="91440"/>
            </a:xfrm>
            <a:custGeom>
              <a:avLst/>
              <a:gdLst/>
              <a:ahLst/>
              <a:cxnLst/>
              <a:rect l="l" t="t" r="r" b="b"/>
              <a:pathLst>
                <a:path w="86995" h="91439">
                  <a:moveTo>
                    <a:pt x="39236" y="0"/>
                  </a:moveTo>
                  <a:lnTo>
                    <a:pt x="29862" y="0"/>
                  </a:lnTo>
                  <a:lnTo>
                    <a:pt x="18584" y="2358"/>
                  </a:lnTo>
                  <a:lnTo>
                    <a:pt x="0" y="57245"/>
                  </a:lnTo>
                  <a:lnTo>
                    <a:pt x="1159" y="65266"/>
                  </a:lnTo>
                  <a:lnTo>
                    <a:pt x="1279" y="66093"/>
                  </a:lnTo>
                  <a:lnTo>
                    <a:pt x="5337" y="74498"/>
                  </a:lnTo>
                  <a:lnTo>
                    <a:pt x="11526" y="80948"/>
                  </a:lnTo>
                  <a:lnTo>
                    <a:pt x="19324" y="84819"/>
                  </a:lnTo>
                  <a:lnTo>
                    <a:pt x="20874" y="86554"/>
                  </a:lnTo>
                  <a:lnTo>
                    <a:pt x="27390" y="87952"/>
                  </a:lnTo>
                  <a:lnTo>
                    <a:pt x="27258" y="87952"/>
                  </a:lnTo>
                  <a:lnTo>
                    <a:pt x="29124" y="88699"/>
                  </a:lnTo>
                  <a:lnTo>
                    <a:pt x="31633" y="89349"/>
                  </a:lnTo>
                  <a:lnTo>
                    <a:pt x="34407" y="89830"/>
                  </a:lnTo>
                  <a:lnTo>
                    <a:pt x="38849" y="90157"/>
                  </a:lnTo>
                  <a:lnTo>
                    <a:pt x="38119" y="90157"/>
                  </a:lnTo>
                  <a:lnTo>
                    <a:pt x="43258" y="90361"/>
                  </a:lnTo>
                  <a:lnTo>
                    <a:pt x="44532" y="90601"/>
                  </a:lnTo>
                  <a:lnTo>
                    <a:pt x="45039" y="90601"/>
                  </a:lnTo>
                  <a:lnTo>
                    <a:pt x="49971" y="91036"/>
                  </a:lnTo>
                  <a:lnTo>
                    <a:pt x="56048" y="90601"/>
                  </a:lnTo>
                  <a:lnTo>
                    <a:pt x="61679" y="88891"/>
                  </a:lnTo>
                  <a:lnTo>
                    <a:pt x="62149" y="88699"/>
                  </a:lnTo>
                  <a:lnTo>
                    <a:pt x="54358" y="88699"/>
                  </a:lnTo>
                  <a:lnTo>
                    <a:pt x="49262" y="88409"/>
                  </a:lnTo>
                  <a:lnTo>
                    <a:pt x="44299" y="88409"/>
                  </a:lnTo>
                  <a:lnTo>
                    <a:pt x="44089" y="87952"/>
                  </a:lnTo>
                  <a:lnTo>
                    <a:pt x="43978" y="87711"/>
                  </a:lnTo>
                  <a:lnTo>
                    <a:pt x="42839" y="87518"/>
                  </a:lnTo>
                  <a:lnTo>
                    <a:pt x="37698" y="87289"/>
                  </a:lnTo>
                  <a:lnTo>
                    <a:pt x="38796" y="87289"/>
                  </a:lnTo>
                  <a:lnTo>
                    <a:pt x="34479" y="87024"/>
                  </a:lnTo>
                  <a:lnTo>
                    <a:pt x="32258" y="86687"/>
                  </a:lnTo>
                  <a:lnTo>
                    <a:pt x="30156" y="86241"/>
                  </a:lnTo>
                  <a:lnTo>
                    <a:pt x="28067" y="85530"/>
                  </a:lnTo>
                  <a:lnTo>
                    <a:pt x="21763" y="84181"/>
                  </a:lnTo>
                  <a:lnTo>
                    <a:pt x="20165" y="82410"/>
                  </a:lnTo>
                  <a:lnTo>
                    <a:pt x="13128" y="78847"/>
                  </a:lnTo>
                  <a:lnTo>
                    <a:pt x="7550" y="72944"/>
                  </a:lnTo>
                  <a:lnTo>
                    <a:pt x="3899" y="65266"/>
                  </a:lnTo>
                  <a:lnTo>
                    <a:pt x="2767" y="57245"/>
                  </a:lnTo>
                  <a:lnTo>
                    <a:pt x="2825" y="39392"/>
                  </a:lnTo>
                  <a:lnTo>
                    <a:pt x="3984" y="32308"/>
                  </a:lnTo>
                  <a:lnTo>
                    <a:pt x="7015" y="24838"/>
                  </a:lnTo>
                  <a:lnTo>
                    <a:pt x="11466" y="18929"/>
                  </a:lnTo>
                  <a:lnTo>
                    <a:pt x="16887" y="16527"/>
                  </a:lnTo>
                  <a:lnTo>
                    <a:pt x="16971" y="8637"/>
                  </a:lnTo>
                  <a:lnTo>
                    <a:pt x="26320" y="2830"/>
                  </a:lnTo>
                  <a:lnTo>
                    <a:pt x="51867" y="2830"/>
                  </a:lnTo>
                  <a:lnTo>
                    <a:pt x="48050" y="1407"/>
                  </a:lnTo>
                  <a:lnTo>
                    <a:pt x="39236" y="0"/>
                  </a:lnTo>
                  <a:close/>
                </a:path>
                <a:path w="86995" h="91439">
                  <a:moveTo>
                    <a:pt x="51867" y="2830"/>
                  </a:moveTo>
                  <a:lnTo>
                    <a:pt x="44783" y="2830"/>
                  </a:lnTo>
                  <a:lnTo>
                    <a:pt x="51688" y="4950"/>
                  </a:lnTo>
                  <a:lnTo>
                    <a:pt x="63721" y="12853"/>
                  </a:lnTo>
                  <a:lnTo>
                    <a:pt x="68416" y="18178"/>
                  </a:lnTo>
                  <a:lnTo>
                    <a:pt x="71551" y="24176"/>
                  </a:lnTo>
                  <a:lnTo>
                    <a:pt x="74840" y="26333"/>
                  </a:lnTo>
                  <a:lnTo>
                    <a:pt x="77783" y="41114"/>
                  </a:lnTo>
                  <a:lnTo>
                    <a:pt x="80065" y="44211"/>
                  </a:lnTo>
                  <a:lnTo>
                    <a:pt x="83835" y="52053"/>
                  </a:lnTo>
                  <a:lnTo>
                    <a:pt x="83989" y="56377"/>
                  </a:lnTo>
                  <a:lnTo>
                    <a:pt x="84020" y="57245"/>
                  </a:lnTo>
                  <a:lnTo>
                    <a:pt x="84124" y="60161"/>
                  </a:lnTo>
                  <a:lnTo>
                    <a:pt x="56546" y="88409"/>
                  </a:lnTo>
                  <a:lnTo>
                    <a:pt x="55690" y="88409"/>
                  </a:lnTo>
                  <a:lnTo>
                    <a:pt x="52644" y="88699"/>
                  </a:lnTo>
                  <a:lnTo>
                    <a:pt x="62149" y="88699"/>
                  </a:lnTo>
                  <a:lnTo>
                    <a:pt x="68932" y="85932"/>
                  </a:lnTo>
                  <a:lnTo>
                    <a:pt x="74951" y="81418"/>
                  </a:lnTo>
                  <a:lnTo>
                    <a:pt x="79629" y="75469"/>
                  </a:lnTo>
                  <a:lnTo>
                    <a:pt x="82863" y="68207"/>
                  </a:lnTo>
                  <a:lnTo>
                    <a:pt x="84136" y="66244"/>
                  </a:lnTo>
                  <a:lnTo>
                    <a:pt x="85216" y="57245"/>
                  </a:lnTo>
                  <a:lnTo>
                    <a:pt x="86585" y="52510"/>
                  </a:lnTo>
                  <a:lnTo>
                    <a:pt x="86921" y="45054"/>
                  </a:lnTo>
                  <a:lnTo>
                    <a:pt x="58631" y="5353"/>
                  </a:lnTo>
                  <a:lnTo>
                    <a:pt x="51867" y="2830"/>
                  </a:lnTo>
                  <a:close/>
                </a:path>
                <a:path w="86995" h="91439">
                  <a:moveTo>
                    <a:pt x="45456" y="87952"/>
                  </a:moveTo>
                  <a:lnTo>
                    <a:pt x="45041" y="87952"/>
                  </a:lnTo>
                  <a:lnTo>
                    <a:pt x="44718" y="88409"/>
                  </a:lnTo>
                  <a:lnTo>
                    <a:pt x="49262" y="88409"/>
                  </a:lnTo>
                  <a:lnTo>
                    <a:pt x="45456" y="879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77" name="object 977"/>
            <p:cNvPicPr/>
            <p:nvPr/>
          </p:nvPicPr>
          <p:blipFill>
            <a:blip r:embed="rId423" cstate="print"/>
            <a:stretch>
              <a:fillRect/>
            </a:stretch>
          </p:blipFill>
          <p:spPr>
            <a:xfrm>
              <a:off x="5372418" y="4538174"/>
              <a:ext cx="83040" cy="93253"/>
            </a:xfrm>
            <a:prstGeom prst="rect">
              <a:avLst/>
            </a:prstGeom>
          </p:spPr>
        </p:pic>
        <p:sp>
          <p:nvSpPr>
            <p:cNvPr id="978" name="object 978"/>
            <p:cNvSpPr/>
            <p:nvPr/>
          </p:nvSpPr>
          <p:spPr>
            <a:xfrm>
              <a:off x="5371028" y="4536789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2232" y="0"/>
                  </a:moveTo>
                  <a:lnTo>
                    <a:pt x="32177" y="0"/>
                  </a:lnTo>
                  <a:lnTo>
                    <a:pt x="20008" y="2488"/>
                  </a:lnTo>
                  <a:lnTo>
                    <a:pt x="9783" y="9595"/>
                  </a:lnTo>
                  <a:lnTo>
                    <a:pt x="2905" y="20252"/>
                  </a:lnTo>
                  <a:lnTo>
                    <a:pt x="309" y="33489"/>
                  </a:lnTo>
                  <a:lnTo>
                    <a:pt x="237" y="39621"/>
                  </a:lnTo>
                  <a:lnTo>
                    <a:pt x="112" y="50258"/>
                  </a:lnTo>
                  <a:lnTo>
                    <a:pt x="0" y="60137"/>
                  </a:lnTo>
                  <a:lnTo>
                    <a:pt x="868" y="67015"/>
                  </a:lnTo>
                  <a:lnTo>
                    <a:pt x="913" y="67376"/>
                  </a:lnTo>
                  <a:lnTo>
                    <a:pt x="1033" y="68328"/>
                  </a:lnTo>
                  <a:lnTo>
                    <a:pt x="1147" y="69229"/>
                  </a:lnTo>
                  <a:lnTo>
                    <a:pt x="4517" y="77326"/>
                  </a:lnTo>
                  <a:lnTo>
                    <a:pt x="9739" y="83929"/>
                  </a:lnTo>
                  <a:lnTo>
                    <a:pt x="16449" y="88565"/>
                  </a:lnTo>
                  <a:lnTo>
                    <a:pt x="18767" y="91168"/>
                  </a:lnTo>
                  <a:lnTo>
                    <a:pt x="23249" y="92734"/>
                  </a:lnTo>
                  <a:lnTo>
                    <a:pt x="24900" y="93337"/>
                  </a:lnTo>
                  <a:lnTo>
                    <a:pt x="27460" y="94385"/>
                  </a:lnTo>
                  <a:lnTo>
                    <a:pt x="30438" y="95336"/>
                  </a:lnTo>
                  <a:lnTo>
                    <a:pt x="33682" y="95939"/>
                  </a:lnTo>
                  <a:lnTo>
                    <a:pt x="38904" y="96179"/>
                  </a:lnTo>
                  <a:lnTo>
                    <a:pt x="37585" y="96179"/>
                  </a:lnTo>
                  <a:lnTo>
                    <a:pt x="48399" y="96457"/>
                  </a:lnTo>
                  <a:lnTo>
                    <a:pt x="45197" y="96457"/>
                  </a:lnTo>
                  <a:lnTo>
                    <a:pt x="51622" y="96794"/>
                  </a:lnTo>
                  <a:lnTo>
                    <a:pt x="58011" y="95686"/>
                  </a:lnTo>
                  <a:lnTo>
                    <a:pt x="60497" y="94565"/>
                  </a:lnTo>
                  <a:lnTo>
                    <a:pt x="45313" y="94565"/>
                  </a:lnTo>
                  <a:lnTo>
                    <a:pt x="45239" y="94385"/>
                  </a:lnTo>
                  <a:lnTo>
                    <a:pt x="45130" y="94119"/>
                  </a:lnTo>
                  <a:lnTo>
                    <a:pt x="45012" y="93831"/>
                  </a:lnTo>
                  <a:lnTo>
                    <a:pt x="44933" y="93638"/>
                  </a:lnTo>
                  <a:lnTo>
                    <a:pt x="48149" y="93638"/>
                  </a:lnTo>
                  <a:lnTo>
                    <a:pt x="37308" y="93337"/>
                  </a:lnTo>
                  <a:lnTo>
                    <a:pt x="35377" y="93337"/>
                  </a:lnTo>
                  <a:lnTo>
                    <a:pt x="31461" y="92734"/>
                  </a:lnTo>
                  <a:lnTo>
                    <a:pt x="29022" y="92072"/>
                  </a:lnTo>
                  <a:lnTo>
                    <a:pt x="20151" y="89050"/>
                  </a:lnTo>
                  <a:lnTo>
                    <a:pt x="19666" y="88565"/>
                  </a:lnTo>
                  <a:lnTo>
                    <a:pt x="17698" y="86362"/>
                  </a:lnTo>
                  <a:lnTo>
                    <a:pt x="11600" y="82056"/>
                  </a:lnTo>
                  <a:lnTo>
                    <a:pt x="6857" y="75964"/>
                  </a:lnTo>
                  <a:lnTo>
                    <a:pt x="3803" y="68515"/>
                  </a:lnTo>
                  <a:lnTo>
                    <a:pt x="2771" y="60137"/>
                  </a:lnTo>
                  <a:lnTo>
                    <a:pt x="2875" y="50258"/>
                  </a:lnTo>
                  <a:lnTo>
                    <a:pt x="2987" y="39621"/>
                  </a:lnTo>
                  <a:lnTo>
                    <a:pt x="7262" y="23454"/>
                  </a:lnTo>
                  <a:lnTo>
                    <a:pt x="12390" y="23454"/>
                  </a:lnTo>
                  <a:lnTo>
                    <a:pt x="14390" y="15215"/>
                  </a:lnTo>
                  <a:lnTo>
                    <a:pt x="19559" y="8636"/>
                  </a:lnTo>
                  <a:lnTo>
                    <a:pt x="26900" y="4276"/>
                  </a:lnTo>
                  <a:lnTo>
                    <a:pt x="34629" y="2843"/>
                  </a:lnTo>
                  <a:lnTo>
                    <a:pt x="55087" y="2843"/>
                  </a:lnTo>
                  <a:lnTo>
                    <a:pt x="50522" y="1203"/>
                  </a:lnTo>
                  <a:lnTo>
                    <a:pt x="42232" y="0"/>
                  </a:lnTo>
                  <a:close/>
                </a:path>
                <a:path w="86360" h="97154">
                  <a:moveTo>
                    <a:pt x="46099" y="93831"/>
                  </a:moveTo>
                  <a:lnTo>
                    <a:pt x="45855" y="93831"/>
                  </a:lnTo>
                  <a:lnTo>
                    <a:pt x="45762" y="94119"/>
                  </a:lnTo>
                  <a:lnTo>
                    <a:pt x="45677" y="94385"/>
                  </a:lnTo>
                  <a:lnTo>
                    <a:pt x="45619" y="94565"/>
                  </a:lnTo>
                  <a:lnTo>
                    <a:pt x="60497" y="94565"/>
                  </a:lnTo>
                  <a:lnTo>
                    <a:pt x="61485" y="94119"/>
                  </a:lnTo>
                  <a:lnTo>
                    <a:pt x="49713" y="94119"/>
                  </a:lnTo>
                  <a:lnTo>
                    <a:pt x="46099" y="93831"/>
                  </a:lnTo>
                  <a:close/>
                </a:path>
                <a:path w="86360" h="97154">
                  <a:moveTo>
                    <a:pt x="55087" y="2843"/>
                  </a:moveTo>
                  <a:lnTo>
                    <a:pt x="48969" y="2843"/>
                  </a:lnTo>
                  <a:lnTo>
                    <a:pt x="56425" y="5433"/>
                  </a:lnTo>
                  <a:lnTo>
                    <a:pt x="68650" y="14998"/>
                  </a:lnTo>
                  <a:lnTo>
                    <a:pt x="72902" y="21563"/>
                  </a:lnTo>
                  <a:lnTo>
                    <a:pt x="74842" y="28425"/>
                  </a:lnTo>
                  <a:lnTo>
                    <a:pt x="74956" y="28827"/>
                  </a:lnTo>
                  <a:lnTo>
                    <a:pt x="77141" y="30261"/>
                  </a:lnTo>
                  <a:lnTo>
                    <a:pt x="78990" y="50258"/>
                  </a:lnTo>
                  <a:lnTo>
                    <a:pt x="80516" y="52318"/>
                  </a:lnTo>
                  <a:lnTo>
                    <a:pt x="83001" y="59847"/>
                  </a:lnTo>
                  <a:lnTo>
                    <a:pt x="82601" y="67015"/>
                  </a:lnTo>
                  <a:lnTo>
                    <a:pt x="82581" y="67376"/>
                  </a:lnTo>
                  <a:lnTo>
                    <a:pt x="79723" y="74580"/>
                  </a:lnTo>
                  <a:lnTo>
                    <a:pt x="75234" y="82719"/>
                  </a:lnTo>
                  <a:lnTo>
                    <a:pt x="69668" y="88279"/>
                  </a:lnTo>
                  <a:lnTo>
                    <a:pt x="63450" y="91736"/>
                  </a:lnTo>
                  <a:lnTo>
                    <a:pt x="56747" y="93638"/>
                  </a:lnTo>
                  <a:lnTo>
                    <a:pt x="56524" y="93638"/>
                  </a:lnTo>
                  <a:lnTo>
                    <a:pt x="53349" y="94119"/>
                  </a:lnTo>
                  <a:lnTo>
                    <a:pt x="61485" y="94119"/>
                  </a:lnTo>
                  <a:lnTo>
                    <a:pt x="63220" y="93337"/>
                  </a:lnTo>
                  <a:lnTo>
                    <a:pt x="83301" y="68328"/>
                  </a:lnTo>
                  <a:lnTo>
                    <a:pt x="84142" y="67015"/>
                  </a:lnTo>
                  <a:lnTo>
                    <a:pt x="84947" y="55474"/>
                  </a:lnTo>
                  <a:lnTo>
                    <a:pt x="85847" y="52318"/>
                  </a:lnTo>
                  <a:lnTo>
                    <a:pt x="86111" y="42765"/>
                  </a:lnTo>
                  <a:lnTo>
                    <a:pt x="86111" y="41488"/>
                  </a:lnTo>
                  <a:lnTo>
                    <a:pt x="85533" y="34781"/>
                  </a:lnTo>
                  <a:lnTo>
                    <a:pt x="83883" y="28827"/>
                  </a:lnTo>
                  <a:lnTo>
                    <a:pt x="83771" y="28425"/>
                  </a:lnTo>
                  <a:lnTo>
                    <a:pt x="80895" y="22496"/>
                  </a:lnTo>
                  <a:lnTo>
                    <a:pt x="76972" y="17070"/>
                  </a:lnTo>
                  <a:lnTo>
                    <a:pt x="69040" y="9890"/>
                  </a:lnTo>
                  <a:lnTo>
                    <a:pt x="59841" y="4551"/>
                  </a:lnTo>
                  <a:lnTo>
                    <a:pt x="55087" y="284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79" name="object 979"/>
            <p:cNvPicPr/>
            <p:nvPr/>
          </p:nvPicPr>
          <p:blipFill>
            <a:blip r:embed="rId424" cstate="print"/>
            <a:stretch>
              <a:fillRect/>
            </a:stretch>
          </p:blipFill>
          <p:spPr>
            <a:xfrm>
              <a:off x="5301879" y="4532236"/>
              <a:ext cx="82075" cy="99443"/>
            </a:xfrm>
            <a:prstGeom prst="rect">
              <a:avLst/>
            </a:prstGeom>
          </p:spPr>
        </p:pic>
        <p:sp>
          <p:nvSpPr>
            <p:cNvPr id="980" name="object 980"/>
            <p:cNvSpPr/>
            <p:nvPr/>
          </p:nvSpPr>
          <p:spPr>
            <a:xfrm>
              <a:off x="5300501" y="4530850"/>
              <a:ext cx="85725" cy="102870"/>
            </a:xfrm>
            <a:custGeom>
              <a:avLst/>
              <a:gdLst/>
              <a:ahLst/>
              <a:cxnLst/>
              <a:rect l="l" t="t" r="r" b="b"/>
              <a:pathLst>
                <a:path w="85725" h="102870">
                  <a:moveTo>
                    <a:pt x="35451" y="2854"/>
                  </a:moveTo>
                  <a:lnTo>
                    <a:pt x="20934" y="2854"/>
                  </a:lnTo>
                  <a:lnTo>
                    <a:pt x="10391" y="10085"/>
                  </a:lnTo>
                  <a:lnTo>
                    <a:pt x="3076" y="21338"/>
                  </a:lnTo>
                  <a:lnTo>
                    <a:pt x="322" y="35368"/>
                  </a:lnTo>
                  <a:lnTo>
                    <a:pt x="294" y="37843"/>
                  </a:lnTo>
                  <a:lnTo>
                    <a:pt x="191" y="46821"/>
                  </a:lnTo>
                  <a:lnTo>
                    <a:pt x="113" y="53691"/>
                  </a:lnTo>
                  <a:lnTo>
                    <a:pt x="0" y="63894"/>
                  </a:lnTo>
                  <a:lnTo>
                    <a:pt x="815" y="71762"/>
                  </a:lnTo>
                  <a:lnTo>
                    <a:pt x="877" y="72361"/>
                  </a:lnTo>
                  <a:lnTo>
                    <a:pt x="3555" y="80148"/>
                  </a:lnTo>
                  <a:lnTo>
                    <a:pt x="7813" y="86910"/>
                  </a:lnTo>
                  <a:lnTo>
                    <a:pt x="13435" y="92325"/>
                  </a:lnTo>
                  <a:lnTo>
                    <a:pt x="16521" y="95793"/>
                  </a:lnTo>
                  <a:lnTo>
                    <a:pt x="21673" y="98408"/>
                  </a:lnTo>
                  <a:lnTo>
                    <a:pt x="25684" y="100034"/>
                  </a:lnTo>
                  <a:lnTo>
                    <a:pt x="29131" y="101311"/>
                  </a:lnTo>
                  <a:lnTo>
                    <a:pt x="33570" y="102179"/>
                  </a:lnTo>
                  <a:lnTo>
                    <a:pt x="36912" y="102179"/>
                  </a:lnTo>
                  <a:lnTo>
                    <a:pt x="49400" y="102396"/>
                  </a:lnTo>
                  <a:lnTo>
                    <a:pt x="46159" y="102396"/>
                  </a:lnTo>
                  <a:lnTo>
                    <a:pt x="53136" y="102552"/>
                  </a:lnTo>
                  <a:lnTo>
                    <a:pt x="59807" y="100756"/>
                  </a:lnTo>
                  <a:lnTo>
                    <a:pt x="46229" y="100756"/>
                  </a:lnTo>
                  <a:lnTo>
                    <a:pt x="46015" y="100034"/>
                  </a:lnTo>
                  <a:lnTo>
                    <a:pt x="45904" y="99660"/>
                  </a:lnTo>
                  <a:lnTo>
                    <a:pt x="52950" y="99660"/>
                  </a:lnTo>
                  <a:lnTo>
                    <a:pt x="36791" y="99372"/>
                  </a:lnTo>
                  <a:lnTo>
                    <a:pt x="34197" y="99372"/>
                  </a:lnTo>
                  <a:lnTo>
                    <a:pt x="31110" y="98854"/>
                  </a:lnTo>
                  <a:lnTo>
                    <a:pt x="30845" y="98854"/>
                  </a:lnTo>
                  <a:lnTo>
                    <a:pt x="27749" y="97890"/>
                  </a:lnTo>
                  <a:lnTo>
                    <a:pt x="23558" y="96432"/>
                  </a:lnTo>
                  <a:lnTo>
                    <a:pt x="18262" y="93854"/>
                  </a:lnTo>
                  <a:lnTo>
                    <a:pt x="15092" y="90289"/>
                  </a:lnTo>
                  <a:lnTo>
                    <a:pt x="9928" y="85253"/>
                  </a:lnTo>
                  <a:lnTo>
                    <a:pt x="6021" y="78980"/>
                  </a:lnTo>
                  <a:lnTo>
                    <a:pt x="3567" y="71762"/>
                  </a:lnTo>
                  <a:lnTo>
                    <a:pt x="2759" y="63894"/>
                  </a:lnTo>
                  <a:lnTo>
                    <a:pt x="2885" y="52113"/>
                  </a:lnTo>
                  <a:lnTo>
                    <a:pt x="2927" y="48149"/>
                  </a:lnTo>
                  <a:lnTo>
                    <a:pt x="5174" y="30356"/>
                  </a:lnTo>
                  <a:lnTo>
                    <a:pt x="7731" y="30356"/>
                  </a:lnTo>
                  <a:lnTo>
                    <a:pt x="10044" y="19581"/>
                  </a:lnTo>
                  <a:lnTo>
                    <a:pt x="10089" y="19373"/>
                  </a:lnTo>
                  <a:lnTo>
                    <a:pt x="16281" y="10597"/>
                  </a:lnTo>
                  <a:lnTo>
                    <a:pt x="25364" y="4780"/>
                  </a:lnTo>
                  <a:lnTo>
                    <a:pt x="35451" y="2854"/>
                  </a:lnTo>
                  <a:close/>
                </a:path>
                <a:path w="85725" h="102870">
                  <a:moveTo>
                    <a:pt x="46496" y="99660"/>
                  </a:moveTo>
                  <a:lnTo>
                    <a:pt x="46388" y="100756"/>
                  </a:lnTo>
                  <a:lnTo>
                    <a:pt x="59830" y="100756"/>
                  </a:lnTo>
                  <a:lnTo>
                    <a:pt x="61369" y="99842"/>
                  </a:lnTo>
                  <a:lnTo>
                    <a:pt x="50013" y="99842"/>
                  </a:lnTo>
                  <a:lnTo>
                    <a:pt x="46496" y="99660"/>
                  </a:lnTo>
                  <a:close/>
                </a:path>
                <a:path w="85725" h="102870">
                  <a:moveTo>
                    <a:pt x="45091" y="0"/>
                  </a:moveTo>
                  <a:lnTo>
                    <a:pt x="34290" y="0"/>
                  </a:lnTo>
                  <a:lnTo>
                    <a:pt x="20053" y="2854"/>
                  </a:lnTo>
                  <a:lnTo>
                    <a:pt x="53040" y="2854"/>
                  </a:lnTo>
                  <a:lnTo>
                    <a:pt x="61001" y="5927"/>
                  </a:lnTo>
                  <a:lnTo>
                    <a:pt x="73407" y="17142"/>
                  </a:lnTo>
                  <a:lnTo>
                    <a:pt x="77237" y="24936"/>
                  </a:lnTo>
                  <a:lnTo>
                    <a:pt x="78112" y="32613"/>
                  </a:lnTo>
                  <a:lnTo>
                    <a:pt x="78210" y="33477"/>
                  </a:lnTo>
                  <a:lnTo>
                    <a:pt x="78979" y="37843"/>
                  </a:lnTo>
                  <a:lnTo>
                    <a:pt x="79651" y="46821"/>
                  </a:lnTo>
                  <a:lnTo>
                    <a:pt x="80260" y="55858"/>
                  </a:lnTo>
                  <a:lnTo>
                    <a:pt x="80840" y="60401"/>
                  </a:lnTo>
                  <a:lnTo>
                    <a:pt x="82040" y="67604"/>
                  </a:lnTo>
                  <a:lnTo>
                    <a:pt x="80935" y="74579"/>
                  </a:lnTo>
                  <a:lnTo>
                    <a:pt x="77994" y="80952"/>
                  </a:lnTo>
                  <a:lnTo>
                    <a:pt x="53047" y="99660"/>
                  </a:lnTo>
                  <a:lnTo>
                    <a:pt x="52347" y="99660"/>
                  </a:lnTo>
                  <a:lnTo>
                    <a:pt x="50013" y="99842"/>
                  </a:lnTo>
                  <a:lnTo>
                    <a:pt x="61369" y="99842"/>
                  </a:lnTo>
                  <a:lnTo>
                    <a:pt x="65626" y="97312"/>
                  </a:lnTo>
                  <a:lnTo>
                    <a:pt x="72478" y="92156"/>
                  </a:lnTo>
                  <a:lnTo>
                    <a:pt x="77914" y="85455"/>
                  </a:lnTo>
                  <a:lnTo>
                    <a:pt x="81700" y="77458"/>
                  </a:lnTo>
                  <a:lnTo>
                    <a:pt x="83602" y="68412"/>
                  </a:lnTo>
                  <a:lnTo>
                    <a:pt x="84023" y="67773"/>
                  </a:lnTo>
                  <a:lnTo>
                    <a:pt x="84429" y="55858"/>
                  </a:lnTo>
                  <a:lnTo>
                    <a:pt x="84503" y="53691"/>
                  </a:lnTo>
                  <a:lnTo>
                    <a:pt x="84959" y="52113"/>
                  </a:lnTo>
                  <a:lnTo>
                    <a:pt x="85052" y="46821"/>
                  </a:lnTo>
                  <a:lnTo>
                    <a:pt x="85175" y="39813"/>
                  </a:lnTo>
                  <a:lnTo>
                    <a:pt x="84643" y="33477"/>
                  </a:lnTo>
                  <a:lnTo>
                    <a:pt x="84570" y="32613"/>
                  </a:lnTo>
                  <a:lnTo>
                    <a:pt x="52865" y="987"/>
                  </a:lnTo>
                  <a:lnTo>
                    <a:pt x="4509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81" name="object 981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5231353" y="4526296"/>
              <a:ext cx="81479" cy="105540"/>
            </a:xfrm>
            <a:prstGeom prst="rect">
              <a:avLst/>
            </a:prstGeom>
          </p:spPr>
        </p:pic>
        <p:sp>
          <p:nvSpPr>
            <p:cNvPr id="982" name="object 982"/>
            <p:cNvSpPr/>
            <p:nvPr/>
          </p:nvSpPr>
          <p:spPr>
            <a:xfrm>
              <a:off x="5229962" y="452489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79" y="2895"/>
                  </a:moveTo>
                  <a:lnTo>
                    <a:pt x="22364" y="2895"/>
                  </a:lnTo>
                  <a:lnTo>
                    <a:pt x="11011" y="10588"/>
                  </a:lnTo>
                  <a:lnTo>
                    <a:pt x="3259" y="22435"/>
                  </a:lnTo>
                  <a:lnTo>
                    <a:pt x="345" y="37284"/>
                  </a:lnTo>
                  <a:lnTo>
                    <a:pt x="0" y="67665"/>
                  </a:lnTo>
                  <a:lnTo>
                    <a:pt x="583" y="75017"/>
                  </a:lnTo>
                  <a:lnTo>
                    <a:pt x="622" y="75502"/>
                  </a:lnTo>
                  <a:lnTo>
                    <a:pt x="29059" y="107342"/>
                  </a:lnTo>
                  <a:lnTo>
                    <a:pt x="47144" y="108334"/>
                  </a:lnTo>
                  <a:lnTo>
                    <a:pt x="53462" y="106937"/>
                  </a:lnTo>
                  <a:lnTo>
                    <a:pt x="47144" y="106937"/>
                  </a:lnTo>
                  <a:lnTo>
                    <a:pt x="46844" y="105552"/>
                  </a:lnTo>
                  <a:lnTo>
                    <a:pt x="8268" y="88466"/>
                  </a:lnTo>
                  <a:lnTo>
                    <a:pt x="2759" y="67665"/>
                  </a:lnTo>
                  <a:lnTo>
                    <a:pt x="3098" y="38150"/>
                  </a:lnTo>
                  <a:lnTo>
                    <a:pt x="3108" y="37284"/>
                  </a:lnTo>
                  <a:lnTo>
                    <a:pt x="5809" y="23549"/>
                  </a:lnTo>
                  <a:lnTo>
                    <a:pt x="13016" y="12573"/>
                  </a:lnTo>
                  <a:lnTo>
                    <a:pt x="23836" y="5296"/>
                  </a:lnTo>
                  <a:lnTo>
                    <a:pt x="36179" y="2895"/>
                  </a:lnTo>
                  <a:close/>
                </a:path>
                <a:path w="84454" h="108585">
                  <a:moveTo>
                    <a:pt x="47972" y="0"/>
                  </a:moveTo>
                  <a:lnTo>
                    <a:pt x="36478" y="0"/>
                  </a:lnTo>
                  <a:lnTo>
                    <a:pt x="21784" y="2895"/>
                  </a:lnTo>
                  <a:lnTo>
                    <a:pt x="49003" y="2895"/>
                  </a:lnTo>
                  <a:lnTo>
                    <a:pt x="54660" y="3495"/>
                  </a:lnTo>
                  <a:lnTo>
                    <a:pt x="81420" y="37284"/>
                  </a:lnTo>
                  <a:lnTo>
                    <a:pt x="81488" y="38150"/>
                  </a:lnTo>
                  <a:lnTo>
                    <a:pt x="81174" y="67665"/>
                  </a:lnTo>
                  <a:lnTo>
                    <a:pt x="60256" y="102635"/>
                  </a:lnTo>
                  <a:lnTo>
                    <a:pt x="47144" y="105552"/>
                  </a:lnTo>
                  <a:lnTo>
                    <a:pt x="47144" y="106937"/>
                  </a:lnTo>
                  <a:lnTo>
                    <a:pt x="53462" y="106937"/>
                  </a:lnTo>
                  <a:lnTo>
                    <a:pt x="61319" y="105200"/>
                  </a:lnTo>
                  <a:lnTo>
                    <a:pt x="72969" y="96660"/>
                  </a:lnTo>
                  <a:lnTo>
                    <a:pt x="80902" y="84006"/>
                  </a:lnTo>
                  <a:lnTo>
                    <a:pt x="83926" y="68533"/>
                  </a:lnTo>
                  <a:lnTo>
                    <a:pt x="84238" y="38150"/>
                  </a:lnTo>
                  <a:lnTo>
                    <a:pt x="83662" y="30957"/>
                  </a:lnTo>
                  <a:lnTo>
                    <a:pt x="83620" y="30435"/>
                  </a:lnTo>
                  <a:lnTo>
                    <a:pt x="81722" y="23549"/>
                  </a:lnTo>
                  <a:lnTo>
                    <a:pt x="81628" y="23209"/>
                  </a:lnTo>
                  <a:lnTo>
                    <a:pt x="78323" y="16635"/>
                  </a:lnTo>
                  <a:lnTo>
                    <a:pt x="73767" y="10877"/>
                  </a:lnTo>
                  <a:lnTo>
                    <a:pt x="68292" y="6286"/>
                  </a:lnTo>
                  <a:lnTo>
                    <a:pt x="62062" y="2895"/>
                  </a:lnTo>
                  <a:lnTo>
                    <a:pt x="55236" y="776"/>
                  </a:lnTo>
                  <a:lnTo>
                    <a:pt x="479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3" name="object 983"/>
            <p:cNvSpPr/>
            <p:nvPr/>
          </p:nvSpPr>
          <p:spPr>
            <a:xfrm>
              <a:off x="4973177" y="463143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69"/>
                  </a:lnTo>
                  <a:lnTo>
                    <a:pt x="972" y="14744"/>
                  </a:lnTo>
                  <a:lnTo>
                    <a:pt x="9907" y="14841"/>
                  </a:lnTo>
                  <a:lnTo>
                    <a:pt x="12297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4" name="object 984"/>
            <p:cNvSpPr/>
            <p:nvPr/>
          </p:nvSpPr>
          <p:spPr>
            <a:xfrm>
              <a:off x="4971724" y="463109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09"/>
                  </a:lnTo>
                  <a:lnTo>
                    <a:pt x="252" y="1770"/>
                  </a:lnTo>
                  <a:lnTo>
                    <a:pt x="2209" y="16600"/>
                  </a:lnTo>
                  <a:lnTo>
                    <a:pt x="6916" y="16648"/>
                  </a:lnTo>
                  <a:lnTo>
                    <a:pt x="12225" y="16648"/>
                  </a:lnTo>
                  <a:lnTo>
                    <a:pt x="14626" y="4613"/>
                  </a:lnTo>
                  <a:lnTo>
                    <a:pt x="15227" y="915"/>
                  </a:lnTo>
                  <a:lnTo>
                    <a:pt x="12260" y="421"/>
                  </a:lnTo>
                  <a:lnTo>
                    <a:pt x="11239" y="6673"/>
                  </a:lnTo>
                  <a:lnTo>
                    <a:pt x="8729" y="13635"/>
                  </a:lnTo>
                  <a:lnTo>
                    <a:pt x="4851" y="13611"/>
                  </a:lnTo>
                  <a:lnTo>
                    <a:pt x="3194" y="1155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5" name="object 985"/>
            <p:cNvSpPr/>
            <p:nvPr/>
          </p:nvSpPr>
          <p:spPr>
            <a:xfrm>
              <a:off x="5044629" y="463109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0" y="4469"/>
                  </a:lnTo>
                  <a:lnTo>
                    <a:pt x="961" y="14756"/>
                  </a:lnTo>
                  <a:lnTo>
                    <a:pt x="5403" y="14780"/>
                  </a:lnTo>
                  <a:lnTo>
                    <a:pt x="9883" y="14841"/>
                  </a:lnTo>
                  <a:lnTo>
                    <a:pt x="12273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6" name="object 986"/>
            <p:cNvSpPr/>
            <p:nvPr/>
          </p:nvSpPr>
          <p:spPr>
            <a:xfrm>
              <a:off x="5043176" y="463074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698"/>
                  </a:lnTo>
                  <a:lnTo>
                    <a:pt x="252" y="1770"/>
                  </a:lnTo>
                  <a:lnTo>
                    <a:pt x="2209" y="16611"/>
                  </a:lnTo>
                  <a:lnTo>
                    <a:pt x="6893" y="16635"/>
                  </a:lnTo>
                  <a:lnTo>
                    <a:pt x="12200" y="16635"/>
                  </a:lnTo>
                  <a:lnTo>
                    <a:pt x="14591" y="4589"/>
                  </a:lnTo>
                  <a:lnTo>
                    <a:pt x="15203" y="902"/>
                  </a:lnTo>
                  <a:lnTo>
                    <a:pt x="12237" y="408"/>
                  </a:lnTo>
                  <a:lnTo>
                    <a:pt x="11216" y="6648"/>
                  </a:lnTo>
                  <a:lnTo>
                    <a:pt x="8718" y="13624"/>
                  </a:lnTo>
                  <a:lnTo>
                    <a:pt x="4839" y="13611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7" name="object 987"/>
            <p:cNvSpPr/>
            <p:nvPr/>
          </p:nvSpPr>
          <p:spPr>
            <a:xfrm>
              <a:off x="5187472" y="46314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082" y="4493"/>
                  </a:lnTo>
                  <a:lnTo>
                    <a:pt x="974" y="14757"/>
                  </a:lnTo>
                  <a:lnTo>
                    <a:pt x="9884" y="14852"/>
                  </a:lnTo>
                  <a:lnTo>
                    <a:pt x="12273" y="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988" name="object 988"/>
            <p:cNvSpPr/>
            <p:nvPr/>
          </p:nvSpPr>
          <p:spPr>
            <a:xfrm>
              <a:off x="5186020" y="4631138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698"/>
                  </a:lnTo>
                  <a:lnTo>
                    <a:pt x="251" y="1770"/>
                  </a:lnTo>
                  <a:lnTo>
                    <a:pt x="2221" y="16611"/>
                  </a:lnTo>
                  <a:lnTo>
                    <a:pt x="6916" y="16659"/>
                  </a:lnTo>
                  <a:lnTo>
                    <a:pt x="12212" y="16659"/>
                  </a:lnTo>
                  <a:lnTo>
                    <a:pt x="14589" y="4625"/>
                  </a:lnTo>
                  <a:lnTo>
                    <a:pt x="15201" y="927"/>
                  </a:lnTo>
                  <a:lnTo>
                    <a:pt x="12236" y="433"/>
                  </a:lnTo>
                  <a:lnTo>
                    <a:pt x="11215" y="6685"/>
                  </a:lnTo>
                  <a:lnTo>
                    <a:pt x="8729" y="13648"/>
                  </a:lnTo>
                  <a:lnTo>
                    <a:pt x="4850" y="13624"/>
                  </a:lnTo>
                  <a:lnTo>
                    <a:pt x="3194" y="1155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89" name="object 989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5231353" y="4526296"/>
              <a:ext cx="81479" cy="105540"/>
            </a:xfrm>
            <a:prstGeom prst="rect">
              <a:avLst/>
            </a:prstGeom>
          </p:spPr>
        </p:pic>
        <p:sp>
          <p:nvSpPr>
            <p:cNvPr id="990" name="object 990"/>
            <p:cNvSpPr/>
            <p:nvPr/>
          </p:nvSpPr>
          <p:spPr>
            <a:xfrm>
              <a:off x="5229962" y="4524899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36179" y="2895"/>
                  </a:moveTo>
                  <a:lnTo>
                    <a:pt x="22364" y="2895"/>
                  </a:lnTo>
                  <a:lnTo>
                    <a:pt x="11011" y="10588"/>
                  </a:lnTo>
                  <a:lnTo>
                    <a:pt x="3259" y="22435"/>
                  </a:lnTo>
                  <a:lnTo>
                    <a:pt x="345" y="37284"/>
                  </a:lnTo>
                  <a:lnTo>
                    <a:pt x="0" y="67665"/>
                  </a:lnTo>
                  <a:lnTo>
                    <a:pt x="583" y="75017"/>
                  </a:lnTo>
                  <a:lnTo>
                    <a:pt x="622" y="75502"/>
                  </a:lnTo>
                  <a:lnTo>
                    <a:pt x="29059" y="107342"/>
                  </a:lnTo>
                  <a:lnTo>
                    <a:pt x="47144" y="108334"/>
                  </a:lnTo>
                  <a:lnTo>
                    <a:pt x="53462" y="106937"/>
                  </a:lnTo>
                  <a:lnTo>
                    <a:pt x="47144" y="106937"/>
                  </a:lnTo>
                  <a:lnTo>
                    <a:pt x="46844" y="105552"/>
                  </a:lnTo>
                  <a:lnTo>
                    <a:pt x="8268" y="88466"/>
                  </a:lnTo>
                  <a:lnTo>
                    <a:pt x="2759" y="67665"/>
                  </a:lnTo>
                  <a:lnTo>
                    <a:pt x="3098" y="38150"/>
                  </a:lnTo>
                  <a:lnTo>
                    <a:pt x="3108" y="37284"/>
                  </a:lnTo>
                  <a:lnTo>
                    <a:pt x="5809" y="23549"/>
                  </a:lnTo>
                  <a:lnTo>
                    <a:pt x="13016" y="12573"/>
                  </a:lnTo>
                  <a:lnTo>
                    <a:pt x="23836" y="5296"/>
                  </a:lnTo>
                  <a:lnTo>
                    <a:pt x="36179" y="2895"/>
                  </a:lnTo>
                  <a:close/>
                </a:path>
                <a:path w="84454" h="108585">
                  <a:moveTo>
                    <a:pt x="47972" y="0"/>
                  </a:moveTo>
                  <a:lnTo>
                    <a:pt x="36478" y="0"/>
                  </a:lnTo>
                  <a:lnTo>
                    <a:pt x="21784" y="2895"/>
                  </a:lnTo>
                  <a:lnTo>
                    <a:pt x="49003" y="2895"/>
                  </a:lnTo>
                  <a:lnTo>
                    <a:pt x="54660" y="3495"/>
                  </a:lnTo>
                  <a:lnTo>
                    <a:pt x="81420" y="37284"/>
                  </a:lnTo>
                  <a:lnTo>
                    <a:pt x="81488" y="38150"/>
                  </a:lnTo>
                  <a:lnTo>
                    <a:pt x="81174" y="67665"/>
                  </a:lnTo>
                  <a:lnTo>
                    <a:pt x="60256" y="102635"/>
                  </a:lnTo>
                  <a:lnTo>
                    <a:pt x="47144" y="105552"/>
                  </a:lnTo>
                  <a:lnTo>
                    <a:pt x="47144" y="106937"/>
                  </a:lnTo>
                  <a:lnTo>
                    <a:pt x="53462" y="106937"/>
                  </a:lnTo>
                  <a:lnTo>
                    <a:pt x="61319" y="105200"/>
                  </a:lnTo>
                  <a:lnTo>
                    <a:pt x="72969" y="96660"/>
                  </a:lnTo>
                  <a:lnTo>
                    <a:pt x="80902" y="84006"/>
                  </a:lnTo>
                  <a:lnTo>
                    <a:pt x="83926" y="68533"/>
                  </a:lnTo>
                  <a:lnTo>
                    <a:pt x="84238" y="38150"/>
                  </a:lnTo>
                  <a:lnTo>
                    <a:pt x="83662" y="30957"/>
                  </a:lnTo>
                  <a:lnTo>
                    <a:pt x="83620" y="30435"/>
                  </a:lnTo>
                  <a:lnTo>
                    <a:pt x="81722" y="23549"/>
                  </a:lnTo>
                  <a:lnTo>
                    <a:pt x="81628" y="23209"/>
                  </a:lnTo>
                  <a:lnTo>
                    <a:pt x="78323" y="16635"/>
                  </a:lnTo>
                  <a:lnTo>
                    <a:pt x="73767" y="10877"/>
                  </a:lnTo>
                  <a:lnTo>
                    <a:pt x="68292" y="6286"/>
                  </a:lnTo>
                  <a:lnTo>
                    <a:pt x="62062" y="2895"/>
                  </a:lnTo>
                  <a:lnTo>
                    <a:pt x="55236" y="776"/>
                  </a:lnTo>
                  <a:lnTo>
                    <a:pt x="4797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91" name="object 991"/>
            <p:cNvPicPr/>
            <p:nvPr/>
          </p:nvPicPr>
          <p:blipFill>
            <a:blip r:embed="rId426" cstate="print"/>
            <a:stretch>
              <a:fillRect/>
            </a:stretch>
          </p:blipFill>
          <p:spPr>
            <a:xfrm>
              <a:off x="5156444" y="4536054"/>
              <a:ext cx="83134" cy="95674"/>
            </a:xfrm>
            <a:prstGeom prst="rect">
              <a:avLst/>
            </a:prstGeom>
          </p:spPr>
        </p:pic>
        <p:sp>
          <p:nvSpPr>
            <p:cNvPr id="992" name="object 992"/>
            <p:cNvSpPr/>
            <p:nvPr/>
          </p:nvSpPr>
          <p:spPr>
            <a:xfrm>
              <a:off x="5155625" y="4534680"/>
              <a:ext cx="85725" cy="99060"/>
            </a:xfrm>
            <a:custGeom>
              <a:avLst/>
              <a:gdLst/>
              <a:ahLst/>
              <a:cxnLst/>
              <a:rect l="l" t="t" r="r" b="b"/>
              <a:pathLst>
                <a:path w="85725" h="99060">
                  <a:moveTo>
                    <a:pt x="2890" y="35244"/>
                  </a:moveTo>
                  <a:lnTo>
                    <a:pt x="2558" y="36483"/>
                  </a:lnTo>
                  <a:lnTo>
                    <a:pt x="1550" y="45447"/>
                  </a:lnTo>
                  <a:lnTo>
                    <a:pt x="671" y="54468"/>
                  </a:lnTo>
                  <a:lnTo>
                    <a:pt x="0" y="58992"/>
                  </a:lnTo>
                  <a:lnTo>
                    <a:pt x="18960" y="94459"/>
                  </a:lnTo>
                  <a:lnTo>
                    <a:pt x="43303" y="98541"/>
                  </a:lnTo>
                  <a:lnTo>
                    <a:pt x="49439" y="98541"/>
                  </a:lnTo>
                  <a:lnTo>
                    <a:pt x="54531" y="97469"/>
                  </a:lnTo>
                  <a:lnTo>
                    <a:pt x="57031" y="96530"/>
                  </a:lnTo>
                  <a:lnTo>
                    <a:pt x="50808" y="96530"/>
                  </a:lnTo>
                  <a:lnTo>
                    <a:pt x="49261" y="95457"/>
                  </a:lnTo>
                  <a:lnTo>
                    <a:pt x="30707" y="95457"/>
                  </a:lnTo>
                  <a:lnTo>
                    <a:pt x="23129" y="91903"/>
                  </a:lnTo>
                  <a:lnTo>
                    <a:pt x="2212" y="62172"/>
                  </a:lnTo>
                  <a:lnTo>
                    <a:pt x="2305" y="45447"/>
                  </a:lnTo>
                  <a:lnTo>
                    <a:pt x="2501" y="39504"/>
                  </a:lnTo>
                  <a:lnTo>
                    <a:pt x="2777" y="36483"/>
                  </a:lnTo>
                  <a:lnTo>
                    <a:pt x="2890" y="35244"/>
                  </a:lnTo>
                  <a:close/>
                </a:path>
                <a:path w="85725" h="99060">
                  <a:moveTo>
                    <a:pt x="65180" y="2843"/>
                  </a:moveTo>
                  <a:lnTo>
                    <a:pt x="60115" y="2843"/>
                  </a:lnTo>
                  <a:lnTo>
                    <a:pt x="68052" y="6179"/>
                  </a:lnTo>
                  <a:lnTo>
                    <a:pt x="79570" y="17985"/>
                  </a:lnTo>
                  <a:lnTo>
                    <a:pt x="82692" y="26032"/>
                  </a:lnTo>
                  <a:lnTo>
                    <a:pt x="82595" y="34778"/>
                  </a:lnTo>
                  <a:lnTo>
                    <a:pt x="82478" y="45447"/>
                  </a:lnTo>
                  <a:lnTo>
                    <a:pt x="72933" y="85664"/>
                  </a:lnTo>
                  <a:lnTo>
                    <a:pt x="50643" y="95457"/>
                  </a:lnTo>
                  <a:lnTo>
                    <a:pt x="50808" y="95457"/>
                  </a:lnTo>
                  <a:lnTo>
                    <a:pt x="50808" y="96530"/>
                  </a:lnTo>
                  <a:lnTo>
                    <a:pt x="57031" y="96530"/>
                  </a:lnTo>
                  <a:lnTo>
                    <a:pt x="61616" y="94806"/>
                  </a:lnTo>
                  <a:lnTo>
                    <a:pt x="63994" y="93698"/>
                  </a:lnTo>
                  <a:lnTo>
                    <a:pt x="66192" y="92410"/>
                  </a:lnTo>
                  <a:lnTo>
                    <a:pt x="67680" y="91253"/>
                  </a:lnTo>
                  <a:lnTo>
                    <a:pt x="70359" y="90109"/>
                  </a:lnTo>
                  <a:lnTo>
                    <a:pt x="71523" y="88855"/>
                  </a:lnTo>
                  <a:lnTo>
                    <a:pt x="76971" y="83810"/>
                  </a:lnTo>
                  <a:lnTo>
                    <a:pt x="81226" y="77506"/>
                  </a:lnTo>
                  <a:lnTo>
                    <a:pt x="85346" y="34778"/>
                  </a:lnTo>
                  <a:lnTo>
                    <a:pt x="84781" y="27851"/>
                  </a:lnTo>
                  <a:lnTo>
                    <a:pt x="82963" y="21337"/>
                  </a:lnTo>
                  <a:lnTo>
                    <a:pt x="79950" y="15388"/>
                  </a:lnTo>
                  <a:lnTo>
                    <a:pt x="75798" y="10154"/>
                  </a:lnTo>
                  <a:lnTo>
                    <a:pt x="70820" y="5959"/>
                  </a:lnTo>
                  <a:lnTo>
                    <a:pt x="65180" y="2843"/>
                  </a:lnTo>
                  <a:close/>
                </a:path>
                <a:path w="85725" h="99060">
                  <a:moveTo>
                    <a:pt x="52334" y="0"/>
                  </a:moveTo>
                  <a:lnTo>
                    <a:pt x="40503" y="0"/>
                  </a:lnTo>
                  <a:lnTo>
                    <a:pt x="28027" y="2356"/>
                  </a:lnTo>
                  <a:lnTo>
                    <a:pt x="16695" y="9101"/>
                  </a:lnTo>
                  <a:lnTo>
                    <a:pt x="8205" y="19296"/>
                  </a:lnTo>
                  <a:lnTo>
                    <a:pt x="3614" y="32128"/>
                  </a:lnTo>
                  <a:lnTo>
                    <a:pt x="2971" y="34778"/>
                  </a:lnTo>
                  <a:lnTo>
                    <a:pt x="3956" y="32128"/>
                  </a:lnTo>
                  <a:lnTo>
                    <a:pt x="7506" y="22043"/>
                  </a:lnTo>
                  <a:lnTo>
                    <a:pt x="16614" y="11790"/>
                  </a:lnTo>
                  <a:lnTo>
                    <a:pt x="28585" y="5065"/>
                  </a:lnTo>
                  <a:lnTo>
                    <a:pt x="40702" y="2843"/>
                  </a:lnTo>
                  <a:lnTo>
                    <a:pt x="65200" y="2843"/>
                  </a:lnTo>
                  <a:lnTo>
                    <a:pt x="58940" y="820"/>
                  </a:lnTo>
                  <a:lnTo>
                    <a:pt x="5233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93" name="object 993"/>
            <p:cNvPicPr/>
            <p:nvPr/>
          </p:nvPicPr>
          <p:blipFill>
            <a:blip r:embed="rId427" cstate="print"/>
            <a:stretch>
              <a:fillRect/>
            </a:stretch>
          </p:blipFill>
          <p:spPr>
            <a:xfrm>
              <a:off x="5081425" y="4545812"/>
              <a:ext cx="84900" cy="85651"/>
            </a:xfrm>
            <a:prstGeom prst="rect">
              <a:avLst/>
            </a:prstGeom>
          </p:spPr>
        </p:pic>
        <p:sp>
          <p:nvSpPr>
            <p:cNvPr id="994" name="object 994"/>
            <p:cNvSpPr/>
            <p:nvPr/>
          </p:nvSpPr>
          <p:spPr>
            <a:xfrm>
              <a:off x="5079754" y="4544438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2668" y="48796"/>
                  </a:moveTo>
                  <a:lnTo>
                    <a:pt x="1525" y="50379"/>
                  </a:lnTo>
                  <a:lnTo>
                    <a:pt x="0" y="58836"/>
                  </a:lnTo>
                  <a:lnTo>
                    <a:pt x="2029" y="66955"/>
                  </a:lnTo>
                  <a:lnTo>
                    <a:pt x="40998" y="88771"/>
                  </a:lnTo>
                  <a:lnTo>
                    <a:pt x="48215" y="88771"/>
                  </a:lnTo>
                  <a:lnTo>
                    <a:pt x="53582" y="87783"/>
                  </a:lnTo>
                  <a:lnTo>
                    <a:pt x="59154" y="86133"/>
                  </a:lnTo>
                  <a:lnTo>
                    <a:pt x="56008" y="86133"/>
                  </a:lnTo>
                  <a:lnTo>
                    <a:pt x="54205" y="85615"/>
                  </a:lnTo>
                  <a:lnTo>
                    <a:pt x="35665" y="85615"/>
                  </a:lnTo>
                  <a:lnTo>
                    <a:pt x="29427" y="83090"/>
                  </a:lnTo>
                  <a:lnTo>
                    <a:pt x="29229" y="83090"/>
                  </a:lnTo>
                  <a:lnTo>
                    <a:pt x="21879" y="79207"/>
                  </a:lnTo>
                  <a:lnTo>
                    <a:pt x="14763" y="74815"/>
                  </a:lnTo>
                  <a:lnTo>
                    <a:pt x="9161" y="69747"/>
                  </a:lnTo>
                  <a:lnTo>
                    <a:pt x="5343" y="63899"/>
                  </a:lnTo>
                  <a:lnTo>
                    <a:pt x="5241" y="63743"/>
                  </a:lnTo>
                  <a:lnTo>
                    <a:pt x="3169" y="56546"/>
                  </a:lnTo>
                  <a:lnTo>
                    <a:pt x="2522" y="54620"/>
                  </a:lnTo>
                  <a:lnTo>
                    <a:pt x="2629" y="50379"/>
                  </a:lnTo>
                  <a:lnTo>
                    <a:pt x="2668" y="48796"/>
                  </a:lnTo>
                  <a:close/>
                </a:path>
                <a:path w="88264" h="88900">
                  <a:moveTo>
                    <a:pt x="66670" y="83090"/>
                  </a:moveTo>
                  <a:lnTo>
                    <a:pt x="56008" y="85314"/>
                  </a:lnTo>
                  <a:lnTo>
                    <a:pt x="56008" y="86133"/>
                  </a:lnTo>
                  <a:lnTo>
                    <a:pt x="59154" y="86133"/>
                  </a:lnTo>
                  <a:lnTo>
                    <a:pt x="60904" y="85615"/>
                  </a:lnTo>
                  <a:lnTo>
                    <a:pt x="63586" y="84700"/>
                  </a:lnTo>
                  <a:lnTo>
                    <a:pt x="65784" y="83773"/>
                  </a:lnTo>
                  <a:lnTo>
                    <a:pt x="66670" y="83090"/>
                  </a:lnTo>
                  <a:close/>
                </a:path>
                <a:path w="88264" h="88900">
                  <a:moveTo>
                    <a:pt x="53158" y="85314"/>
                  </a:moveTo>
                  <a:lnTo>
                    <a:pt x="49851" y="85314"/>
                  </a:lnTo>
                  <a:lnTo>
                    <a:pt x="35665" y="85615"/>
                  </a:lnTo>
                  <a:lnTo>
                    <a:pt x="54205" y="85615"/>
                  </a:lnTo>
                  <a:lnTo>
                    <a:pt x="53158" y="85314"/>
                  </a:lnTo>
                  <a:close/>
                </a:path>
                <a:path w="88264" h="88900">
                  <a:moveTo>
                    <a:pt x="71908" y="2843"/>
                  </a:moveTo>
                  <a:lnTo>
                    <a:pt x="64667" y="2843"/>
                  </a:lnTo>
                  <a:lnTo>
                    <a:pt x="72064" y="5939"/>
                  </a:lnTo>
                  <a:lnTo>
                    <a:pt x="82536" y="16661"/>
                  </a:lnTo>
                  <a:lnTo>
                    <a:pt x="85309" y="23756"/>
                  </a:lnTo>
                  <a:lnTo>
                    <a:pt x="85055" y="48367"/>
                  </a:lnTo>
                  <a:lnTo>
                    <a:pt x="84969" y="55836"/>
                  </a:lnTo>
                  <a:lnTo>
                    <a:pt x="82673" y="66955"/>
                  </a:lnTo>
                  <a:lnTo>
                    <a:pt x="82606" y="67281"/>
                  </a:lnTo>
                  <a:lnTo>
                    <a:pt x="76372" y="76655"/>
                  </a:lnTo>
                  <a:lnTo>
                    <a:pt x="67039" y="83090"/>
                  </a:lnTo>
                  <a:lnTo>
                    <a:pt x="65930" y="83090"/>
                  </a:lnTo>
                  <a:lnTo>
                    <a:pt x="70744" y="82014"/>
                  </a:lnTo>
                  <a:lnTo>
                    <a:pt x="71607" y="81074"/>
                  </a:lnTo>
                  <a:lnTo>
                    <a:pt x="87961" y="34598"/>
                  </a:lnTo>
                  <a:lnTo>
                    <a:pt x="88084" y="23058"/>
                  </a:lnTo>
                  <a:lnTo>
                    <a:pt x="85021" y="15251"/>
                  </a:lnTo>
                  <a:lnTo>
                    <a:pt x="73661" y="3590"/>
                  </a:lnTo>
                  <a:lnTo>
                    <a:pt x="71908" y="2843"/>
                  </a:lnTo>
                  <a:close/>
                </a:path>
                <a:path w="88264" h="88900">
                  <a:moveTo>
                    <a:pt x="5291" y="30906"/>
                  </a:moveTo>
                  <a:lnTo>
                    <a:pt x="4287" y="32815"/>
                  </a:lnTo>
                  <a:lnTo>
                    <a:pt x="3026" y="34598"/>
                  </a:lnTo>
                  <a:lnTo>
                    <a:pt x="2679" y="48367"/>
                  </a:lnTo>
                  <a:lnTo>
                    <a:pt x="2668" y="48796"/>
                  </a:lnTo>
                  <a:lnTo>
                    <a:pt x="2978" y="48367"/>
                  </a:lnTo>
                  <a:lnTo>
                    <a:pt x="5225" y="31405"/>
                  </a:lnTo>
                  <a:lnTo>
                    <a:pt x="5291" y="30906"/>
                  </a:lnTo>
                  <a:close/>
                </a:path>
                <a:path w="88264" h="88900">
                  <a:moveTo>
                    <a:pt x="6945" y="27762"/>
                  </a:moveTo>
                  <a:lnTo>
                    <a:pt x="5619" y="28430"/>
                  </a:lnTo>
                  <a:lnTo>
                    <a:pt x="5291" y="30906"/>
                  </a:lnTo>
                  <a:lnTo>
                    <a:pt x="6945" y="27762"/>
                  </a:lnTo>
                  <a:close/>
                </a:path>
                <a:path w="88264" h="88900">
                  <a:moveTo>
                    <a:pt x="13579" y="18096"/>
                  </a:moveTo>
                  <a:lnTo>
                    <a:pt x="10735" y="20557"/>
                  </a:lnTo>
                  <a:lnTo>
                    <a:pt x="6945" y="27762"/>
                  </a:lnTo>
                  <a:lnTo>
                    <a:pt x="8418" y="27020"/>
                  </a:lnTo>
                  <a:lnTo>
                    <a:pt x="13579" y="18096"/>
                  </a:lnTo>
                  <a:close/>
                </a:path>
                <a:path w="88264" h="88900">
                  <a:moveTo>
                    <a:pt x="57282" y="0"/>
                  </a:moveTo>
                  <a:lnTo>
                    <a:pt x="46240" y="0"/>
                  </a:lnTo>
                  <a:lnTo>
                    <a:pt x="34977" y="2010"/>
                  </a:lnTo>
                  <a:lnTo>
                    <a:pt x="23908" y="7644"/>
                  </a:lnTo>
                  <a:lnTo>
                    <a:pt x="14683" y="16187"/>
                  </a:lnTo>
                  <a:lnTo>
                    <a:pt x="13579" y="18096"/>
                  </a:lnTo>
                  <a:lnTo>
                    <a:pt x="21746" y="11030"/>
                  </a:lnTo>
                  <a:lnTo>
                    <a:pt x="34871" y="4858"/>
                  </a:lnTo>
                  <a:lnTo>
                    <a:pt x="46612" y="2843"/>
                  </a:lnTo>
                  <a:lnTo>
                    <a:pt x="71908" y="2843"/>
                  </a:lnTo>
                  <a:lnTo>
                    <a:pt x="65772" y="229"/>
                  </a:lnTo>
                  <a:lnTo>
                    <a:pt x="5728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95" name="object 995"/>
            <p:cNvPicPr/>
            <p:nvPr/>
          </p:nvPicPr>
          <p:blipFill>
            <a:blip r:embed="rId428" cstate="print"/>
            <a:stretch>
              <a:fillRect/>
            </a:stretch>
          </p:blipFill>
          <p:spPr>
            <a:xfrm>
              <a:off x="5006357" y="4555569"/>
              <a:ext cx="86715" cy="75365"/>
            </a:xfrm>
            <a:prstGeom prst="rect">
              <a:avLst/>
            </a:prstGeom>
          </p:spPr>
        </p:pic>
        <p:sp>
          <p:nvSpPr>
            <p:cNvPr id="996" name="object 996"/>
            <p:cNvSpPr/>
            <p:nvPr/>
          </p:nvSpPr>
          <p:spPr>
            <a:xfrm>
              <a:off x="5004700" y="4554197"/>
              <a:ext cx="90170" cy="79375"/>
            </a:xfrm>
            <a:custGeom>
              <a:avLst/>
              <a:gdLst/>
              <a:ahLst/>
              <a:cxnLst/>
              <a:rect l="l" t="t" r="r" b="b"/>
              <a:pathLst>
                <a:path w="90170" h="79375">
                  <a:moveTo>
                    <a:pt x="2625" y="41245"/>
                  </a:moveTo>
                  <a:lnTo>
                    <a:pt x="2245" y="41776"/>
                  </a:lnTo>
                  <a:lnTo>
                    <a:pt x="0" y="49113"/>
                  </a:lnTo>
                  <a:lnTo>
                    <a:pt x="1129" y="56329"/>
                  </a:lnTo>
                  <a:lnTo>
                    <a:pt x="37863" y="79001"/>
                  </a:lnTo>
                  <a:lnTo>
                    <a:pt x="46161" y="79001"/>
                  </a:lnTo>
                  <a:lnTo>
                    <a:pt x="51805" y="78110"/>
                  </a:lnTo>
                  <a:lnTo>
                    <a:pt x="59635" y="76362"/>
                  </a:lnTo>
                  <a:lnTo>
                    <a:pt x="62017" y="75760"/>
                  </a:lnTo>
                  <a:lnTo>
                    <a:pt x="39797" y="75760"/>
                  </a:lnTo>
                  <a:lnTo>
                    <a:pt x="33309" y="73929"/>
                  </a:lnTo>
                  <a:lnTo>
                    <a:pt x="2354" y="48089"/>
                  </a:lnTo>
                  <a:lnTo>
                    <a:pt x="2604" y="41776"/>
                  </a:lnTo>
                  <a:lnTo>
                    <a:pt x="2625" y="41245"/>
                  </a:lnTo>
                  <a:close/>
                </a:path>
                <a:path w="90170" h="79375">
                  <a:moveTo>
                    <a:pt x="57105" y="75279"/>
                  </a:moveTo>
                  <a:lnTo>
                    <a:pt x="48563" y="75279"/>
                  </a:lnTo>
                  <a:lnTo>
                    <a:pt x="46353" y="75507"/>
                  </a:lnTo>
                  <a:lnTo>
                    <a:pt x="39797" y="75760"/>
                  </a:lnTo>
                  <a:lnTo>
                    <a:pt x="60552" y="75760"/>
                  </a:lnTo>
                  <a:lnTo>
                    <a:pt x="57105" y="75279"/>
                  </a:lnTo>
                  <a:close/>
                </a:path>
                <a:path w="90170" h="79375">
                  <a:moveTo>
                    <a:pt x="75644" y="2830"/>
                  </a:moveTo>
                  <a:lnTo>
                    <a:pt x="68389" y="2830"/>
                  </a:lnTo>
                  <a:lnTo>
                    <a:pt x="75270" y="5697"/>
                  </a:lnTo>
                  <a:lnTo>
                    <a:pt x="84673" y="15335"/>
                  </a:lnTo>
                  <a:lnTo>
                    <a:pt x="87123" y="21490"/>
                  </a:lnTo>
                  <a:lnTo>
                    <a:pt x="87063" y="26998"/>
                  </a:lnTo>
                  <a:lnTo>
                    <a:pt x="86938" y="38741"/>
                  </a:lnTo>
                  <a:lnTo>
                    <a:pt x="59904" y="75279"/>
                  </a:lnTo>
                  <a:lnTo>
                    <a:pt x="60390" y="75279"/>
                  </a:lnTo>
                  <a:lnTo>
                    <a:pt x="60379" y="75760"/>
                  </a:lnTo>
                  <a:lnTo>
                    <a:pt x="62059" y="75760"/>
                  </a:lnTo>
                  <a:lnTo>
                    <a:pt x="64762" y="74978"/>
                  </a:lnTo>
                  <a:lnTo>
                    <a:pt x="65435" y="74460"/>
                  </a:lnTo>
                  <a:lnTo>
                    <a:pt x="70299" y="73929"/>
                  </a:lnTo>
                  <a:lnTo>
                    <a:pt x="70887" y="73291"/>
                  </a:lnTo>
                  <a:lnTo>
                    <a:pt x="78215" y="69949"/>
                  </a:lnTo>
                  <a:lnTo>
                    <a:pt x="84122" y="64558"/>
                  </a:lnTo>
                  <a:lnTo>
                    <a:pt x="88087" y="57589"/>
                  </a:lnTo>
                  <a:lnTo>
                    <a:pt x="89585" y="49510"/>
                  </a:lnTo>
                  <a:lnTo>
                    <a:pt x="89702" y="38741"/>
                  </a:lnTo>
                  <a:lnTo>
                    <a:pt x="89818" y="28044"/>
                  </a:lnTo>
                  <a:lnTo>
                    <a:pt x="89896" y="20792"/>
                  </a:lnTo>
                  <a:lnTo>
                    <a:pt x="87171" y="13925"/>
                  </a:lnTo>
                  <a:lnTo>
                    <a:pt x="76808" y="3324"/>
                  </a:lnTo>
                  <a:lnTo>
                    <a:pt x="75644" y="2830"/>
                  </a:lnTo>
                  <a:close/>
                </a:path>
                <a:path w="90170" h="79375">
                  <a:moveTo>
                    <a:pt x="7444" y="26998"/>
                  </a:moveTo>
                  <a:lnTo>
                    <a:pt x="2942" y="33248"/>
                  </a:lnTo>
                  <a:lnTo>
                    <a:pt x="2724" y="38741"/>
                  </a:lnTo>
                  <a:lnTo>
                    <a:pt x="2625" y="41245"/>
                  </a:lnTo>
                  <a:lnTo>
                    <a:pt x="4419" y="38741"/>
                  </a:lnTo>
                  <a:lnTo>
                    <a:pt x="7444" y="26998"/>
                  </a:lnTo>
                  <a:close/>
                </a:path>
                <a:path w="90170" h="79375">
                  <a:moveTo>
                    <a:pt x="10394" y="22902"/>
                  </a:moveTo>
                  <a:lnTo>
                    <a:pt x="8214" y="24008"/>
                  </a:lnTo>
                  <a:lnTo>
                    <a:pt x="7444" y="26998"/>
                  </a:lnTo>
                  <a:lnTo>
                    <a:pt x="10394" y="22902"/>
                  </a:lnTo>
                  <a:close/>
                </a:path>
                <a:path w="90170" h="79375">
                  <a:moveTo>
                    <a:pt x="17766" y="15924"/>
                  </a:moveTo>
                  <a:lnTo>
                    <a:pt x="13155" y="19068"/>
                  </a:lnTo>
                  <a:lnTo>
                    <a:pt x="10394" y="22902"/>
                  </a:lnTo>
                  <a:lnTo>
                    <a:pt x="12393" y="21888"/>
                  </a:lnTo>
                  <a:lnTo>
                    <a:pt x="17766" y="15924"/>
                  </a:lnTo>
                  <a:close/>
                </a:path>
                <a:path w="90170" h="79375">
                  <a:moveTo>
                    <a:pt x="61436" y="0"/>
                  </a:moveTo>
                  <a:lnTo>
                    <a:pt x="51165" y="0"/>
                  </a:lnTo>
                  <a:lnTo>
                    <a:pt x="41120" y="1669"/>
                  </a:lnTo>
                  <a:lnTo>
                    <a:pt x="30308" y="6186"/>
                  </a:lnTo>
                  <a:lnTo>
                    <a:pt x="20342" y="13064"/>
                  </a:lnTo>
                  <a:lnTo>
                    <a:pt x="17766" y="15924"/>
                  </a:lnTo>
                  <a:lnTo>
                    <a:pt x="26063" y="10265"/>
                  </a:lnTo>
                  <a:lnTo>
                    <a:pt x="40338" y="4647"/>
                  </a:lnTo>
                  <a:lnTo>
                    <a:pt x="51764" y="2830"/>
                  </a:lnTo>
                  <a:lnTo>
                    <a:pt x="75644" y="2830"/>
                  </a:lnTo>
                  <a:lnTo>
                    <a:pt x="69373" y="168"/>
                  </a:lnTo>
                  <a:lnTo>
                    <a:pt x="6143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97" name="object 997"/>
            <p:cNvPicPr/>
            <p:nvPr/>
          </p:nvPicPr>
          <p:blipFill>
            <a:blip r:embed="rId429" cstate="print"/>
            <a:stretch>
              <a:fillRect/>
            </a:stretch>
          </p:blipFill>
          <p:spPr>
            <a:xfrm>
              <a:off x="4931322" y="4565351"/>
              <a:ext cx="88497" cy="65608"/>
            </a:xfrm>
            <a:prstGeom prst="rect">
              <a:avLst/>
            </a:prstGeom>
          </p:spPr>
        </p:pic>
        <p:sp>
          <p:nvSpPr>
            <p:cNvPr id="998" name="object 998"/>
            <p:cNvSpPr/>
            <p:nvPr/>
          </p:nvSpPr>
          <p:spPr>
            <a:xfrm>
              <a:off x="4929645" y="4564062"/>
              <a:ext cx="92075" cy="69215"/>
            </a:xfrm>
            <a:custGeom>
              <a:avLst/>
              <a:gdLst/>
              <a:ahLst/>
              <a:cxnLst/>
              <a:rect l="l" t="t" r="r" b="b"/>
              <a:pathLst>
                <a:path w="92075" h="69214">
                  <a:moveTo>
                    <a:pt x="2725" y="33562"/>
                  </a:moveTo>
                  <a:lnTo>
                    <a:pt x="0" y="39284"/>
                  </a:lnTo>
                  <a:lnTo>
                    <a:pt x="58" y="41476"/>
                  </a:lnTo>
                  <a:lnTo>
                    <a:pt x="168" y="45620"/>
                  </a:lnTo>
                  <a:lnTo>
                    <a:pt x="34740" y="69123"/>
                  </a:lnTo>
                  <a:lnTo>
                    <a:pt x="44119" y="69123"/>
                  </a:lnTo>
                  <a:lnTo>
                    <a:pt x="49767" y="68388"/>
                  </a:lnTo>
                  <a:lnTo>
                    <a:pt x="61125" y="66569"/>
                  </a:lnTo>
                  <a:lnTo>
                    <a:pt x="63562" y="66220"/>
                  </a:lnTo>
                  <a:lnTo>
                    <a:pt x="63898" y="65954"/>
                  </a:lnTo>
                  <a:lnTo>
                    <a:pt x="67645" y="65811"/>
                  </a:lnTo>
                  <a:lnTo>
                    <a:pt x="43940" y="65811"/>
                  </a:lnTo>
                  <a:lnTo>
                    <a:pt x="36229" y="64955"/>
                  </a:lnTo>
                  <a:lnTo>
                    <a:pt x="36594" y="64955"/>
                  </a:lnTo>
                  <a:lnTo>
                    <a:pt x="31174" y="64088"/>
                  </a:lnTo>
                  <a:lnTo>
                    <a:pt x="2185" y="41476"/>
                  </a:lnTo>
                  <a:lnTo>
                    <a:pt x="2725" y="33562"/>
                  </a:lnTo>
                  <a:close/>
                </a:path>
                <a:path w="92075" h="69214">
                  <a:moveTo>
                    <a:pt x="79479" y="2722"/>
                  </a:moveTo>
                  <a:lnTo>
                    <a:pt x="72113" y="2722"/>
                  </a:lnTo>
                  <a:lnTo>
                    <a:pt x="78465" y="5349"/>
                  </a:lnTo>
                  <a:lnTo>
                    <a:pt x="86823" y="13902"/>
                  </a:lnTo>
                  <a:lnTo>
                    <a:pt x="88936" y="19105"/>
                  </a:lnTo>
                  <a:lnTo>
                    <a:pt x="88877" y="24587"/>
                  </a:lnTo>
                  <a:lnTo>
                    <a:pt x="88801" y="31803"/>
                  </a:lnTo>
                  <a:lnTo>
                    <a:pt x="64775" y="64955"/>
                  </a:lnTo>
                  <a:lnTo>
                    <a:pt x="64763" y="65232"/>
                  </a:lnTo>
                  <a:lnTo>
                    <a:pt x="51637" y="65232"/>
                  </a:lnTo>
                  <a:lnTo>
                    <a:pt x="49668" y="65425"/>
                  </a:lnTo>
                  <a:lnTo>
                    <a:pt x="43940" y="65811"/>
                  </a:lnTo>
                  <a:lnTo>
                    <a:pt x="69791" y="65811"/>
                  </a:lnTo>
                  <a:lnTo>
                    <a:pt x="70133" y="65425"/>
                  </a:lnTo>
                  <a:lnTo>
                    <a:pt x="70716" y="65232"/>
                  </a:lnTo>
                  <a:lnTo>
                    <a:pt x="91567" y="31803"/>
                  </a:lnTo>
                  <a:lnTo>
                    <a:pt x="91644" y="24587"/>
                  </a:lnTo>
                  <a:lnTo>
                    <a:pt x="91710" y="18407"/>
                  </a:lnTo>
                  <a:lnTo>
                    <a:pt x="89308" y="12492"/>
                  </a:lnTo>
                  <a:lnTo>
                    <a:pt x="79966" y="2927"/>
                  </a:lnTo>
                  <a:lnTo>
                    <a:pt x="79479" y="2722"/>
                  </a:lnTo>
                  <a:close/>
                </a:path>
                <a:path w="92075" h="69214">
                  <a:moveTo>
                    <a:pt x="59946" y="64955"/>
                  </a:moveTo>
                  <a:lnTo>
                    <a:pt x="56288" y="64955"/>
                  </a:lnTo>
                  <a:lnTo>
                    <a:pt x="50660" y="65232"/>
                  </a:lnTo>
                  <a:lnTo>
                    <a:pt x="64763" y="65232"/>
                  </a:lnTo>
                  <a:lnTo>
                    <a:pt x="59946" y="64955"/>
                  </a:lnTo>
                  <a:close/>
                </a:path>
                <a:path w="92075" h="69214">
                  <a:moveTo>
                    <a:pt x="7320" y="26205"/>
                  </a:moveTo>
                  <a:lnTo>
                    <a:pt x="5379" y="28261"/>
                  </a:lnTo>
                  <a:lnTo>
                    <a:pt x="2846" y="31803"/>
                  </a:lnTo>
                  <a:lnTo>
                    <a:pt x="2725" y="33562"/>
                  </a:lnTo>
                  <a:lnTo>
                    <a:pt x="2966" y="33056"/>
                  </a:lnTo>
                  <a:lnTo>
                    <a:pt x="5861" y="29020"/>
                  </a:lnTo>
                  <a:lnTo>
                    <a:pt x="7320" y="26205"/>
                  </a:lnTo>
                  <a:close/>
                </a:path>
                <a:path w="92075" h="69214">
                  <a:moveTo>
                    <a:pt x="72989" y="0"/>
                  </a:moveTo>
                  <a:lnTo>
                    <a:pt x="55372" y="0"/>
                  </a:lnTo>
                  <a:lnTo>
                    <a:pt x="47253" y="1214"/>
                  </a:lnTo>
                  <a:lnTo>
                    <a:pt x="36705" y="4621"/>
                  </a:lnTo>
                  <a:lnTo>
                    <a:pt x="26003" y="9846"/>
                  </a:lnTo>
                  <a:lnTo>
                    <a:pt x="16380" y="16672"/>
                  </a:lnTo>
                  <a:lnTo>
                    <a:pt x="10796" y="19503"/>
                  </a:lnTo>
                  <a:lnTo>
                    <a:pt x="7320" y="26205"/>
                  </a:lnTo>
                  <a:lnTo>
                    <a:pt x="15565" y="17473"/>
                  </a:lnTo>
                  <a:lnTo>
                    <a:pt x="30374" y="9398"/>
                  </a:lnTo>
                  <a:lnTo>
                    <a:pt x="45802" y="4332"/>
                  </a:lnTo>
                  <a:lnTo>
                    <a:pt x="56852" y="2722"/>
                  </a:lnTo>
                  <a:lnTo>
                    <a:pt x="79479" y="2722"/>
                  </a:lnTo>
                  <a:lnTo>
                    <a:pt x="7298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999" name="object 999"/>
            <p:cNvPicPr/>
            <p:nvPr/>
          </p:nvPicPr>
          <p:blipFill>
            <a:blip r:embed="rId430" cstate="print"/>
            <a:stretch>
              <a:fillRect/>
            </a:stretch>
          </p:blipFill>
          <p:spPr>
            <a:xfrm>
              <a:off x="4856523" y="4575085"/>
              <a:ext cx="90151" cy="56600"/>
            </a:xfrm>
            <a:prstGeom prst="rect">
              <a:avLst/>
            </a:prstGeom>
          </p:spPr>
        </p:pic>
        <p:sp>
          <p:nvSpPr>
            <p:cNvPr id="1000" name="object 1000"/>
            <p:cNvSpPr/>
            <p:nvPr/>
          </p:nvSpPr>
          <p:spPr>
            <a:xfrm>
              <a:off x="4853703" y="4573772"/>
              <a:ext cx="94615" cy="59690"/>
            </a:xfrm>
            <a:custGeom>
              <a:avLst/>
              <a:gdLst/>
              <a:ahLst/>
              <a:cxnLst/>
              <a:rect l="l" t="t" r="r" b="b"/>
              <a:pathLst>
                <a:path w="94614" h="59689">
                  <a:moveTo>
                    <a:pt x="77480" y="0"/>
                  </a:moveTo>
                  <a:lnTo>
                    <a:pt x="62535" y="0"/>
                  </a:lnTo>
                  <a:lnTo>
                    <a:pt x="51548" y="1432"/>
                  </a:lnTo>
                  <a:lnTo>
                    <a:pt x="4574" y="24477"/>
                  </a:lnTo>
                  <a:lnTo>
                    <a:pt x="0" y="35067"/>
                  </a:lnTo>
                  <a:lnTo>
                    <a:pt x="1897" y="40717"/>
                  </a:lnTo>
                  <a:lnTo>
                    <a:pt x="6413" y="48942"/>
                  </a:lnTo>
                  <a:lnTo>
                    <a:pt x="13828" y="54895"/>
                  </a:lnTo>
                  <a:lnTo>
                    <a:pt x="14027" y="54895"/>
                  </a:lnTo>
                  <a:lnTo>
                    <a:pt x="23757" y="58250"/>
                  </a:lnTo>
                  <a:lnTo>
                    <a:pt x="36710" y="59401"/>
                  </a:lnTo>
                  <a:lnTo>
                    <a:pt x="42955" y="59401"/>
                  </a:lnTo>
                  <a:lnTo>
                    <a:pt x="60072" y="57666"/>
                  </a:lnTo>
                  <a:lnTo>
                    <a:pt x="70311" y="57666"/>
                  </a:lnTo>
                  <a:lnTo>
                    <a:pt x="76196" y="56617"/>
                  </a:lnTo>
                  <a:lnTo>
                    <a:pt x="36710" y="56617"/>
                  </a:lnTo>
                  <a:lnTo>
                    <a:pt x="24668" y="55585"/>
                  </a:lnTo>
                  <a:lnTo>
                    <a:pt x="15325" y="52465"/>
                  </a:lnTo>
                  <a:lnTo>
                    <a:pt x="8626" y="47226"/>
                  </a:lnTo>
                  <a:lnTo>
                    <a:pt x="4514" y="39837"/>
                  </a:lnTo>
                  <a:lnTo>
                    <a:pt x="2914" y="35067"/>
                  </a:lnTo>
                  <a:lnTo>
                    <a:pt x="3649" y="30514"/>
                  </a:lnTo>
                  <a:lnTo>
                    <a:pt x="35580" y="8686"/>
                  </a:lnTo>
                  <a:lnTo>
                    <a:pt x="62822" y="2769"/>
                  </a:lnTo>
                  <a:lnTo>
                    <a:pt x="84215" y="2769"/>
                  </a:lnTo>
                  <a:lnTo>
                    <a:pt x="77480" y="0"/>
                  </a:lnTo>
                  <a:close/>
                </a:path>
                <a:path w="94614" h="59689">
                  <a:moveTo>
                    <a:pt x="84093" y="2769"/>
                  </a:moveTo>
                  <a:lnTo>
                    <a:pt x="76723" y="2769"/>
                  </a:lnTo>
                  <a:lnTo>
                    <a:pt x="82547" y="5154"/>
                  </a:lnTo>
                  <a:lnTo>
                    <a:pt x="89848" y="12625"/>
                  </a:lnTo>
                  <a:lnTo>
                    <a:pt x="91638" y="16888"/>
                  </a:lnTo>
                  <a:lnTo>
                    <a:pt x="91537" y="26092"/>
                  </a:lnTo>
                  <a:lnTo>
                    <a:pt x="91415" y="36789"/>
                  </a:lnTo>
                  <a:lnTo>
                    <a:pt x="89695" y="43816"/>
                  </a:lnTo>
                  <a:lnTo>
                    <a:pt x="85118" y="49580"/>
                  </a:lnTo>
                  <a:lnTo>
                    <a:pt x="78345" y="53468"/>
                  </a:lnTo>
                  <a:lnTo>
                    <a:pt x="70034" y="54895"/>
                  </a:lnTo>
                  <a:lnTo>
                    <a:pt x="60005" y="54895"/>
                  </a:lnTo>
                  <a:lnTo>
                    <a:pt x="42823" y="56617"/>
                  </a:lnTo>
                  <a:lnTo>
                    <a:pt x="76196" y="56617"/>
                  </a:lnTo>
                  <a:lnTo>
                    <a:pt x="79525" y="56024"/>
                  </a:lnTo>
                  <a:lnTo>
                    <a:pt x="94348" y="16039"/>
                  </a:lnTo>
                  <a:lnTo>
                    <a:pt x="92334" y="11215"/>
                  </a:lnTo>
                  <a:lnTo>
                    <a:pt x="84093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4856261" y="4594155"/>
              <a:ext cx="812165" cy="28575"/>
            </a:xfrm>
            <a:custGeom>
              <a:avLst/>
              <a:gdLst/>
              <a:ahLst/>
              <a:cxnLst/>
              <a:rect l="l" t="t" r="r" b="b"/>
              <a:pathLst>
                <a:path w="812164" h="28575">
                  <a:moveTo>
                    <a:pt x="382957" y="0"/>
                  </a:moveTo>
                  <a:lnTo>
                    <a:pt x="364937" y="7433"/>
                  </a:lnTo>
                  <a:lnTo>
                    <a:pt x="343100" y="9369"/>
                  </a:lnTo>
                  <a:lnTo>
                    <a:pt x="322767" y="7542"/>
                  </a:lnTo>
                  <a:lnTo>
                    <a:pt x="309258" y="3686"/>
                  </a:lnTo>
                  <a:lnTo>
                    <a:pt x="293161" y="8784"/>
                  </a:lnTo>
                  <a:lnTo>
                    <a:pt x="271244" y="10145"/>
                  </a:lnTo>
                  <a:lnTo>
                    <a:pt x="250190" y="9203"/>
                  </a:lnTo>
                  <a:lnTo>
                    <a:pt x="236679" y="7396"/>
                  </a:lnTo>
                  <a:lnTo>
                    <a:pt x="222617" y="10616"/>
                  </a:lnTo>
                  <a:lnTo>
                    <a:pt x="203123" y="13046"/>
                  </a:lnTo>
                  <a:lnTo>
                    <a:pt x="181977" y="13569"/>
                  </a:lnTo>
                  <a:lnTo>
                    <a:pt x="162957" y="11070"/>
                  </a:lnTo>
                  <a:lnTo>
                    <a:pt x="150644" y="14584"/>
                  </a:lnTo>
                  <a:lnTo>
                    <a:pt x="131644" y="17183"/>
                  </a:lnTo>
                  <a:lnTo>
                    <a:pt x="110168" y="16815"/>
                  </a:lnTo>
                  <a:lnTo>
                    <a:pt x="90425" y="11432"/>
                  </a:lnTo>
                  <a:lnTo>
                    <a:pt x="74519" y="16343"/>
                  </a:lnTo>
                  <a:lnTo>
                    <a:pt x="48067" y="18943"/>
                  </a:lnTo>
                  <a:lnTo>
                    <a:pt x="20188" y="18380"/>
                  </a:lnTo>
                  <a:lnTo>
                    <a:pt x="0" y="13804"/>
                  </a:lnTo>
                  <a:lnTo>
                    <a:pt x="2353" y="19250"/>
                  </a:lnTo>
                  <a:lnTo>
                    <a:pt x="22164" y="24197"/>
                  </a:lnTo>
                  <a:lnTo>
                    <a:pt x="49202" y="25585"/>
                  </a:lnTo>
                  <a:lnTo>
                    <a:pt x="74812" y="23808"/>
                  </a:lnTo>
                  <a:lnTo>
                    <a:pt x="90340" y="19262"/>
                  </a:lnTo>
                  <a:lnTo>
                    <a:pt x="110090" y="24651"/>
                  </a:lnTo>
                  <a:lnTo>
                    <a:pt x="131572" y="25019"/>
                  </a:lnTo>
                  <a:lnTo>
                    <a:pt x="150578" y="22422"/>
                  </a:lnTo>
                  <a:lnTo>
                    <a:pt x="162897" y="18912"/>
                  </a:lnTo>
                  <a:lnTo>
                    <a:pt x="181910" y="21418"/>
                  </a:lnTo>
                  <a:lnTo>
                    <a:pt x="203051" y="20896"/>
                  </a:lnTo>
                  <a:lnTo>
                    <a:pt x="222539" y="18460"/>
                  </a:lnTo>
                  <a:lnTo>
                    <a:pt x="236594" y="15227"/>
                  </a:lnTo>
                  <a:lnTo>
                    <a:pt x="250106" y="17035"/>
                  </a:lnTo>
                  <a:lnTo>
                    <a:pt x="271163" y="17981"/>
                  </a:lnTo>
                  <a:lnTo>
                    <a:pt x="293077" y="16624"/>
                  </a:lnTo>
                  <a:lnTo>
                    <a:pt x="309163" y="11529"/>
                  </a:lnTo>
                  <a:lnTo>
                    <a:pt x="322680" y="15378"/>
                  </a:lnTo>
                  <a:lnTo>
                    <a:pt x="343010" y="17204"/>
                  </a:lnTo>
                  <a:lnTo>
                    <a:pt x="364844" y="15274"/>
                  </a:lnTo>
                  <a:lnTo>
                    <a:pt x="382873" y="7854"/>
                  </a:lnTo>
                  <a:lnTo>
                    <a:pt x="396670" y="11811"/>
                  </a:lnTo>
                  <a:lnTo>
                    <a:pt x="415730" y="14356"/>
                  </a:lnTo>
                  <a:lnTo>
                    <a:pt x="436494" y="14403"/>
                  </a:lnTo>
                  <a:lnTo>
                    <a:pt x="455405" y="10866"/>
                  </a:lnTo>
                  <a:lnTo>
                    <a:pt x="466835" y="14149"/>
                  </a:lnTo>
                  <a:lnTo>
                    <a:pt x="486013" y="17204"/>
                  </a:lnTo>
                  <a:lnTo>
                    <a:pt x="507730" y="17559"/>
                  </a:lnTo>
                  <a:lnTo>
                    <a:pt x="526773" y="12745"/>
                  </a:lnTo>
                  <a:lnTo>
                    <a:pt x="539938" y="17028"/>
                  </a:lnTo>
                  <a:lnTo>
                    <a:pt x="560320" y="21916"/>
                  </a:lnTo>
                  <a:lnTo>
                    <a:pt x="581786" y="23248"/>
                  </a:lnTo>
                  <a:lnTo>
                    <a:pt x="598200" y="16865"/>
                  </a:lnTo>
                  <a:lnTo>
                    <a:pt x="612735" y="19677"/>
                  </a:lnTo>
                  <a:lnTo>
                    <a:pt x="633543" y="21878"/>
                  </a:lnTo>
                  <a:lnTo>
                    <a:pt x="653957" y="21976"/>
                  </a:lnTo>
                  <a:lnTo>
                    <a:pt x="667311" y="18479"/>
                  </a:lnTo>
                  <a:lnTo>
                    <a:pt x="681279" y="21849"/>
                  </a:lnTo>
                  <a:lnTo>
                    <a:pt x="701325" y="24284"/>
                  </a:lnTo>
                  <a:lnTo>
                    <a:pt x="722228" y="24630"/>
                  </a:lnTo>
                  <a:lnTo>
                    <a:pt x="738762" y="21732"/>
                  </a:lnTo>
                  <a:lnTo>
                    <a:pt x="753120" y="25765"/>
                  </a:lnTo>
                  <a:lnTo>
                    <a:pt x="773776" y="28172"/>
                  </a:lnTo>
                  <a:lnTo>
                    <a:pt x="794581" y="27338"/>
                  </a:lnTo>
                  <a:lnTo>
                    <a:pt x="809386" y="21648"/>
                  </a:lnTo>
                  <a:lnTo>
                    <a:pt x="811871" y="16275"/>
                  </a:lnTo>
                  <a:lnTo>
                    <a:pt x="796987" y="21625"/>
                  </a:lnTo>
                  <a:lnTo>
                    <a:pt x="776019" y="21724"/>
                  </a:lnTo>
                  <a:lnTo>
                    <a:pt x="755204" y="18587"/>
                  </a:lnTo>
                  <a:lnTo>
                    <a:pt x="740779" y="14226"/>
                  </a:lnTo>
                  <a:lnTo>
                    <a:pt x="724280" y="17113"/>
                  </a:lnTo>
                  <a:lnTo>
                    <a:pt x="703492" y="16750"/>
                  </a:lnTo>
                  <a:lnTo>
                    <a:pt x="683569" y="14301"/>
                  </a:lnTo>
                  <a:lnTo>
                    <a:pt x="669664" y="10925"/>
                  </a:lnTo>
                  <a:lnTo>
                    <a:pt x="655976" y="14379"/>
                  </a:lnTo>
                  <a:lnTo>
                    <a:pt x="634778" y="14186"/>
                  </a:lnTo>
                  <a:lnTo>
                    <a:pt x="613172" y="11890"/>
                  </a:lnTo>
                  <a:lnTo>
                    <a:pt x="598261" y="9034"/>
                  </a:lnTo>
                  <a:lnTo>
                    <a:pt x="581861" y="15419"/>
                  </a:lnTo>
                  <a:lnTo>
                    <a:pt x="560406" y="14090"/>
                  </a:lnTo>
                  <a:lnTo>
                    <a:pt x="540037" y="9202"/>
                  </a:lnTo>
                  <a:lnTo>
                    <a:pt x="526893" y="4914"/>
                  </a:lnTo>
                  <a:lnTo>
                    <a:pt x="507834" y="9728"/>
                  </a:lnTo>
                  <a:lnTo>
                    <a:pt x="486104" y="9372"/>
                  </a:lnTo>
                  <a:lnTo>
                    <a:pt x="466911" y="6314"/>
                  </a:lnTo>
                  <a:lnTo>
                    <a:pt x="455465" y="3023"/>
                  </a:lnTo>
                  <a:lnTo>
                    <a:pt x="436563" y="6567"/>
                  </a:lnTo>
                  <a:lnTo>
                    <a:pt x="415815" y="6521"/>
                  </a:lnTo>
                  <a:lnTo>
                    <a:pt x="396765" y="3970"/>
                  </a:lnTo>
                  <a:lnTo>
                    <a:pt x="382957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4858588" y="4533836"/>
              <a:ext cx="810260" cy="80645"/>
            </a:xfrm>
            <a:custGeom>
              <a:avLst/>
              <a:gdLst/>
              <a:ahLst/>
              <a:cxnLst/>
              <a:rect l="l" t="t" r="r" b="b"/>
              <a:pathLst>
                <a:path w="810260" h="80645">
                  <a:moveTo>
                    <a:pt x="800252" y="45796"/>
                  </a:moveTo>
                  <a:lnTo>
                    <a:pt x="800061" y="45377"/>
                  </a:lnTo>
                  <a:lnTo>
                    <a:pt x="786841" y="37477"/>
                  </a:lnTo>
                  <a:lnTo>
                    <a:pt x="766521" y="30924"/>
                  </a:lnTo>
                  <a:lnTo>
                    <a:pt x="745324" y="29464"/>
                  </a:lnTo>
                  <a:lnTo>
                    <a:pt x="729526" y="36779"/>
                  </a:lnTo>
                  <a:lnTo>
                    <a:pt x="713447" y="27279"/>
                  </a:lnTo>
                  <a:lnTo>
                    <a:pt x="694905" y="21793"/>
                  </a:lnTo>
                  <a:lnTo>
                    <a:pt x="676084" y="22631"/>
                  </a:lnTo>
                  <a:lnTo>
                    <a:pt x="659180" y="32131"/>
                  </a:lnTo>
                  <a:lnTo>
                    <a:pt x="642493" y="21399"/>
                  </a:lnTo>
                  <a:lnTo>
                    <a:pt x="623189" y="14820"/>
                  </a:lnTo>
                  <a:lnTo>
                    <a:pt x="605078" y="16065"/>
                  </a:lnTo>
                  <a:lnTo>
                    <a:pt x="591921" y="28816"/>
                  </a:lnTo>
                  <a:lnTo>
                    <a:pt x="578713" y="19164"/>
                  </a:lnTo>
                  <a:lnTo>
                    <a:pt x="562381" y="11493"/>
                  </a:lnTo>
                  <a:lnTo>
                    <a:pt x="542950" y="10147"/>
                  </a:lnTo>
                  <a:lnTo>
                    <a:pt x="520484" y="19469"/>
                  </a:lnTo>
                  <a:lnTo>
                    <a:pt x="504012" y="8534"/>
                  </a:lnTo>
                  <a:lnTo>
                    <a:pt x="487095" y="3124"/>
                  </a:lnTo>
                  <a:lnTo>
                    <a:pt x="469506" y="4343"/>
                  </a:lnTo>
                  <a:lnTo>
                    <a:pt x="451053" y="13309"/>
                  </a:lnTo>
                  <a:lnTo>
                    <a:pt x="447268" y="10388"/>
                  </a:lnTo>
                  <a:lnTo>
                    <a:pt x="428244" y="1727"/>
                  </a:lnTo>
                  <a:lnTo>
                    <a:pt x="401891" y="0"/>
                  </a:lnTo>
                  <a:lnTo>
                    <a:pt x="376123" y="17919"/>
                  </a:lnTo>
                  <a:lnTo>
                    <a:pt x="360387" y="9817"/>
                  </a:lnTo>
                  <a:lnTo>
                    <a:pt x="342315" y="5511"/>
                  </a:lnTo>
                  <a:lnTo>
                    <a:pt x="323100" y="9283"/>
                  </a:lnTo>
                  <a:lnTo>
                    <a:pt x="303987" y="25476"/>
                  </a:lnTo>
                  <a:lnTo>
                    <a:pt x="289636" y="18732"/>
                  </a:lnTo>
                  <a:lnTo>
                    <a:pt x="270725" y="16268"/>
                  </a:lnTo>
                  <a:lnTo>
                    <a:pt x="250151" y="20548"/>
                  </a:lnTo>
                  <a:lnTo>
                    <a:pt x="230822" y="34061"/>
                  </a:lnTo>
                  <a:lnTo>
                    <a:pt x="216839" y="27622"/>
                  </a:lnTo>
                  <a:lnTo>
                    <a:pt x="199707" y="25717"/>
                  </a:lnTo>
                  <a:lnTo>
                    <a:pt x="180022" y="30213"/>
                  </a:lnTo>
                  <a:lnTo>
                    <a:pt x="158432" y="42976"/>
                  </a:lnTo>
                  <a:lnTo>
                    <a:pt x="141097" y="36944"/>
                  </a:lnTo>
                  <a:lnTo>
                    <a:pt x="123736" y="35941"/>
                  </a:lnTo>
                  <a:lnTo>
                    <a:pt x="105765" y="40830"/>
                  </a:lnTo>
                  <a:lnTo>
                    <a:pt x="86614" y="52476"/>
                  </a:lnTo>
                  <a:lnTo>
                    <a:pt x="69545" y="45872"/>
                  </a:lnTo>
                  <a:lnTo>
                    <a:pt x="47625" y="46507"/>
                  </a:lnTo>
                  <a:lnTo>
                    <a:pt x="24955" y="52755"/>
                  </a:lnTo>
                  <a:lnTo>
                    <a:pt x="5588" y="63017"/>
                  </a:lnTo>
                  <a:lnTo>
                    <a:pt x="22288" y="56578"/>
                  </a:lnTo>
                  <a:lnTo>
                    <a:pt x="43561" y="50469"/>
                  </a:lnTo>
                  <a:lnTo>
                    <a:pt x="66459" y="49453"/>
                  </a:lnTo>
                  <a:lnTo>
                    <a:pt x="88036" y="58280"/>
                  </a:lnTo>
                  <a:lnTo>
                    <a:pt x="109194" y="44792"/>
                  </a:lnTo>
                  <a:lnTo>
                    <a:pt x="130492" y="40741"/>
                  </a:lnTo>
                  <a:lnTo>
                    <a:pt x="148666" y="42989"/>
                  </a:lnTo>
                  <a:lnTo>
                    <a:pt x="160426" y="48412"/>
                  </a:lnTo>
                  <a:lnTo>
                    <a:pt x="173164" y="37401"/>
                  </a:lnTo>
                  <a:lnTo>
                    <a:pt x="190779" y="30848"/>
                  </a:lnTo>
                  <a:lnTo>
                    <a:pt x="211226" y="30607"/>
                  </a:lnTo>
                  <a:lnTo>
                    <a:pt x="232435" y="38557"/>
                  </a:lnTo>
                  <a:lnTo>
                    <a:pt x="252984" y="24180"/>
                  </a:lnTo>
                  <a:lnTo>
                    <a:pt x="274281" y="20421"/>
                  </a:lnTo>
                  <a:lnTo>
                    <a:pt x="292938" y="24015"/>
                  </a:lnTo>
                  <a:lnTo>
                    <a:pt x="305549" y="31686"/>
                  </a:lnTo>
                  <a:lnTo>
                    <a:pt x="324700" y="15468"/>
                  </a:lnTo>
                  <a:lnTo>
                    <a:pt x="344004" y="10934"/>
                  </a:lnTo>
                  <a:lnTo>
                    <a:pt x="362165" y="14363"/>
                  </a:lnTo>
                  <a:lnTo>
                    <a:pt x="377926" y="22034"/>
                  </a:lnTo>
                  <a:lnTo>
                    <a:pt x="390766" y="8305"/>
                  </a:lnTo>
                  <a:lnTo>
                    <a:pt x="408254" y="2044"/>
                  </a:lnTo>
                  <a:lnTo>
                    <a:pt x="429221" y="4635"/>
                  </a:lnTo>
                  <a:lnTo>
                    <a:pt x="452488" y="17424"/>
                  </a:lnTo>
                  <a:lnTo>
                    <a:pt x="470916" y="8064"/>
                  </a:lnTo>
                  <a:lnTo>
                    <a:pt x="487959" y="6921"/>
                  </a:lnTo>
                  <a:lnTo>
                    <a:pt x="504367" y="12242"/>
                  </a:lnTo>
                  <a:lnTo>
                    <a:pt x="520852" y="22263"/>
                  </a:lnTo>
                  <a:lnTo>
                    <a:pt x="543826" y="13830"/>
                  </a:lnTo>
                  <a:lnTo>
                    <a:pt x="563435" y="16243"/>
                  </a:lnTo>
                  <a:lnTo>
                    <a:pt x="579793" y="24777"/>
                  </a:lnTo>
                  <a:lnTo>
                    <a:pt x="592975" y="34772"/>
                  </a:lnTo>
                  <a:lnTo>
                    <a:pt x="609371" y="24574"/>
                  </a:lnTo>
                  <a:lnTo>
                    <a:pt x="629627" y="24460"/>
                  </a:lnTo>
                  <a:lnTo>
                    <a:pt x="648563" y="30213"/>
                  </a:lnTo>
                  <a:lnTo>
                    <a:pt x="661022" y="37592"/>
                  </a:lnTo>
                  <a:lnTo>
                    <a:pt x="675843" y="28181"/>
                  </a:lnTo>
                  <a:lnTo>
                    <a:pt x="691972" y="25184"/>
                  </a:lnTo>
                  <a:lnTo>
                    <a:pt x="709904" y="29146"/>
                  </a:lnTo>
                  <a:lnTo>
                    <a:pt x="730186" y="40563"/>
                  </a:lnTo>
                  <a:lnTo>
                    <a:pt x="749769" y="33604"/>
                  </a:lnTo>
                  <a:lnTo>
                    <a:pt x="769696" y="33985"/>
                  </a:lnTo>
                  <a:lnTo>
                    <a:pt x="787387" y="38963"/>
                  </a:lnTo>
                  <a:lnTo>
                    <a:pt x="800252" y="45796"/>
                  </a:lnTo>
                  <a:close/>
                </a:path>
                <a:path w="810260" h="80645">
                  <a:moveTo>
                    <a:pt x="810183" y="72783"/>
                  </a:moveTo>
                  <a:lnTo>
                    <a:pt x="795312" y="75958"/>
                  </a:lnTo>
                  <a:lnTo>
                    <a:pt x="774344" y="73977"/>
                  </a:lnTo>
                  <a:lnTo>
                    <a:pt x="753503" y="69519"/>
                  </a:lnTo>
                  <a:lnTo>
                    <a:pt x="739063" y="65227"/>
                  </a:lnTo>
                  <a:lnTo>
                    <a:pt x="722515" y="67449"/>
                  </a:lnTo>
                  <a:lnTo>
                    <a:pt x="701548" y="67195"/>
                  </a:lnTo>
                  <a:lnTo>
                    <a:pt x="681443" y="65341"/>
                  </a:lnTo>
                  <a:lnTo>
                    <a:pt x="667448" y="62750"/>
                  </a:lnTo>
                  <a:lnTo>
                    <a:pt x="653745" y="65379"/>
                  </a:lnTo>
                  <a:lnTo>
                    <a:pt x="632523" y="65176"/>
                  </a:lnTo>
                  <a:lnTo>
                    <a:pt x="610920" y="63347"/>
                  </a:lnTo>
                  <a:lnTo>
                    <a:pt x="596036" y="61112"/>
                  </a:lnTo>
                  <a:lnTo>
                    <a:pt x="579628" y="65976"/>
                  </a:lnTo>
                  <a:lnTo>
                    <a:pt x="558165" y="64897"/>
                  </a:lnTo>
                  <a:lnTo>
                    <a:pt x="537781" y="61087"/>
                  </a:lnTo>
                  <a:lnTo>
                    <a:pt x="524624" y="57759"/>
                  </a:lnTo>
                  <a:lnTo>
                    <a:pt x="505574" y="61429"/>
                  </a:lnTo>
                  <a:lnTo>
                    <a:pt x="483857" y="61099"/>
                  </a:lnTo>
                  <a:lnTo>
                    <a:pt x="464667" y="58699"/>
                  </a:lnTo>
                  <a:lnTo>
                    <a:pt x="453212" y="56134"/>
                  </a:lnTo>
                  <a:lnTo>
                    <a:pt x="434301" y="58813"/>
                  </a:lnTo>
                  <a:lnTo>
                    <a:pt x="413550" y="58724"/>
                  </a:lnTo>
                  <a:lnTo>
                    <a:pt x="394487" y="56718"/>
                  </a:lnTo>
                  <a:lnTo>
                    <a:pt x="380669" y="53644"/>
                  </a:lnTo>
                  <a:lnTo>
                    <a:pt x="362686" y="59309"/>
                  </a:lnTo>
                  <a:lnTo>
                    <a:pt x="340868" y="60744"/>
                  </a:lnTo>
                  <a:lnTo>
                    <a:pt x="320535" y="59283"/>
                  </a:lnTo>
                  <a:lnTo>
                    <a:pt x="307022" y="56273"/>
                  </a:lnTo>
                  <a:lnTo>
                    <a:pt x="290931" y="60172"/>
                  </a:lnTo>
                  <a:lnTo>
                    <a:pt x="269011" y="61163"/>
                  </a:lnTo>
                  <a:lnTo>
                    <a:pt x="247942" y="60388"/>
                  </a:lnTo>
                  <a:lnTo>
                    <a:pt x="234416" y="58953"/>
                  </a:lnTo>
                  <a:lnTo>
                    <a:pt x="220370" y="61404"/>
                  </a:lnTo>
                  <a:lnTo>
                    <a:pt x="200888" y="63233"/>
                  </a:lnTo>
                  <a:lnTo>
                    <a:pt x="179755" y="63588"/>
                  </a:lnTo>
                  <a:lnTo>
                    <a:pt x="160731" y="61607"/>
                  </a:lnTo>
                  <a:lnTo>
                    <a:pt x="148437" y="64287"/>
                  </a:lnTo>
                  <a:lnTo>
                    <a:pt x="129438" y="66243"/>
                  </a:lnTo>
                  <a:lnTo>
                    <a:pt x="107962" y="65900"/>
                  </a:lnTo>
                  <a:lnTo>
                    <a:pt x="88188" y="61709"/>
                  </a:lnTo>
                  <a:lnTo>
                    <a:pt x="72644" y="66586"/>
                  </a:lnTo>
                  <a:lnTo>
                    <a:pt x="46977" y="71005"/>
                  </a:lnTo>
                  <a:lnTo>
                    <a:pt x="19862" y="72986"/>
                  </a:lnTo>
                  <a:lnTo>
                    <a:pt x="0" y="70548"/>
                  </a:lnTo>
                  <a:lnTo>
                    <a:pt x="19850" y="73939"/>
                  </a:lnTo>
                  <a:lnTo>
                    <a:pt x="46939" y="74028"/>
                  </a:lnTo>
                  <a:lnTo>
                    <a:pt x="72593" y="71666"/>
                  </a:lnTo>
                  <a:lnTo>
                    <a:pt x="88125" y="67729"/>
                  </a:lnTo>
                  <a:lnTo>
                    <a:pt x="107899" y="71932"/>
                  </a:lnTo>
                  <a:lnTo>
                    <a:pt x="129374" y="72263"/>
                  </a:lnTo>
                  <a:lnTo>
                    <a:pt x="148374" y="70307"/>
                  </a:lnTo>
                  <a:lnTo>
                    <a:pt x="160667" y="67652"/>
                  </a:lnTo>
                  <a:lnTo>
                    <a:pt x="179692" y="69621"/>
                  </a:lnTo>
                  <a:lnTo>
                    <a:pt x="200837" y="69265"/>
                  </a:lnTo>
                  <a:lnTo>
                    <a:pt x="220319" y="67437"/>
                  </a:lnTo>
                  <a:lnTo>
                    <a:pt x="234365" y="64985"/>
                  </a:lnTo>
                  <a:lnTo>
                    <a:pt x="247891" y="66421"/>
                  </a:lnTo>
                  <a:lnTo>
                    <a:pt x="268947" y="67195"/>
                  </a:lnTo>
                  <a:lnTo>
                    <a:pt x="290855" y="66205"/>
                  </a:lnTo>
                  <a:lnTo>
                    <a:pt x="306933" y="62318"/>
                  </a:lnTo>
                  <a:lnTo>
                    <a:pt x="320459" y="65316"/>
                  </a:lnTo>
                  <a:lnTo>
                    <a:pt x="340804" y="66776"/>
                  </a:lnTo>
                  <a:lnTo>
                    <a:pt x="362635" y="65341"/>
                  </a:lnTo>
                  <a:lnTo>
                    <a:pt x="380644" y="59664"/>
                  </a:lnTo>
                  <a:lnTo>
                    <a:pt x="394449" y="62750"/>
                  </a:lnTo>
                  <a:lnTo>
                    <a:pt x="413499" y="64757"/>
                  </a:lnTo>
                  <a:lnTo>
                    <a:pt x="434251" y="64846"/>
                  </a:lnTo>
                  <a:lnTo>
                    <a:pt x="453161" y="62153"/>
                  </a:lnTo>
                  <a:lnTo>
                    <a:pt x="464604" y="64719"/>
                  </a:lnTo>
                  <a:lnTo>
                    <a:pt x="483793" y="67132"/>
                  </a:lnTo>
                  <a:lnTo>
                    <a:pt x="505523" y="67449"/>
                  </a:lnTo>
                  <a:lnTo>
                    <a:pt x="524560" y="63792"/>
                  </a:lnTo>
                  <a:lnTo>
                    <a:pt x="537730" y="67119"/>
                  </a:lnTo>
                  <a:lnTo>
                    <a:pt x="558114" y="70929"/>
                  </a:lnTo>
                  <a:lnTo>
                    <a:pt x="579564" y="72009"/>
                  </a:lnTo>
                  <a:lnTo>
                    <a:pt x="595947" y="67144"/>
                  </a:lnTo>
                  <a:lnTo>
                    <a:pt x="610870" y="69380"/>
                  </a:lnTo>
                  <a:lnTo>
                    <a:pt x="632472" y="71196"/>
                  </a:lnTo>
                  <a:lnTo>
                    <a:pt x="653669" y="71399"/>
                  </a:lnTo>
                  <a:lnTo>
                    <a:pt x="667359" y="68770"/>
                  </a:lnTo>
                  <a:lnTo>
                    <a:pt x="681367" y="71374"/>
                  </a:lnTo>
                  <a:lnTo>
                    <a:pt x="701484" y="73228"/>
                  </a:lnTo>
                  <a:lnTo>
                    <a:pt x="722452" y="73482"/>
                  </a:lnTo>
                  <a:lnTo>
                    <a:pt x="739025" y="71259"/>
                  </a:lnTo>
                  <a:lnTo>
                    <a:pt x="753084" y="75272"/>
                  </a:lnTo>
                  <a:lnTo>
                    <a:pt x="773087" y="79070"/>
                  </a:lnTo>
                  <a:lnTo>
                    <a:pt x="793242" y="80391"/>
                  </a:lnTo>
                  <a:lnTo>
                    <a:pt x="807745" y="76911"/>
                  </a:lnTo>
                  <a:lnTo>
                    <a:pt x="810183" y="72783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4902695" y="4556327"/>
              <a:ext cx="736600" cy="46355"/>
            </a:xfrm>
            <a:custGeom>
              <a:avLst/>
              <a:gdLst/>
              <a:ahLst/>
              <a:cxnLst/>
              <a:rect l="l" t="t" r="r" b="b"/>
              <a:pathLst>
                <a:path w="736600" h="46354">
                  <a:moveTo>
                    <a:pt x="8394" y="30962"/>
                  </a:moveTo>
                  <a:lnTo>
                    <a:pt x="4483" y="27940"/>
                  </a:lnTo>
                  <a:lnTo>
                    <a:pt x="203" y="29400"/>
                  </a:lnTo>
                  <a:lnTo>
                    <a:pt x="0" y="33655"/>
                  </a:lnTo>
                  <a:lnTo>
                    <a:pt x="2070" y="39624"/>
                  </a:lnTo>
                  <a:lnTo>
                    <a:pt x="4572" y="46228"/>
                  </a:lnTo>
                  <a:lnTo>
                    <a:pt x="5854" y="43421"/>
                  </a:lnTo>
                  <a:lnTo>
                    <a:pt x="7988" y="37223"/>
                  </a:lnTo>
                  <a:lnTo>
                    <a:pt x="8394" y="30962"/>
                  </a:lnTo>
                  <a:close/>
                </a:path>
                <a:path w="736600" h="46354">
                  <a:moveTo>
                    <a:pt x="84391" y="22821"/>
                  </a:moveTo>
                  <a:lnTo>
                    <a:pt x="80467" y="19799"/>
                  </a:lnTo>
                  <a:lnTo>
                    <a:pt x="76187" y="21259"/>
                  </a:lnTo>
                  <a:lnTo>
                    <a:pt x="75984" y="25514"/>
                  </a:lnTo>
                  <a:lnTo>
                    <a:pt x="78054" y="31483"/>
                  </a:lnTo>
                  <a:lnTo>
                    <a:pt x="80556" y="38087"/>
                  </a:lnTo>
                  <a:lnTo>
                    <a:pt x="81838" y="35280"/>
                  </a:lnTo>
                  <a:lnTo>
                    <a:pt x="83985" y="29083"/>
                  </a:lnTo>
                  <a:lnTo>
                    <a:pt x="84391" y="22821"/>
                  </a:lnTo>
                  <a:close/>
                </a:path>
                <a:path w="736600" h="46354">
                  <a:moveTo>
                    <a:pt x="155854" y="19100"/>
                  </a:moveTo>
                  <a:lnTo>
                    <a:pt x="151930" y="16090"/>
                  </a:lnTo>
                  <a:lnTo>
                    <a:pt x="147650" y="17551"/>
                  </a:lnTo>
                  <a:lnTo>
                    <a:pt x="147447" y="21805"/>
                  </a:lnTo>
                  <a:lnTo>
                    <a:pt x="149517" y="27762"/>
                  </a:lnTo>
                  <a:lnTo>
                    <a:pt x="152019" y="34366"/>
                  </a:lnTo>
                  <a:lnTo>
                    <a:pt x="153301" y="31559"/>
                  </a:lnTo>
                  <a:lnTo>
                    <a:pt x="155448" y="25361"/>
                  </a:lnTo>
                  <a:lnTo>
                    <a:pt x="155854" y="19100"/>
                  </a:lnTo>
                  <a:close/>
                </a:path>
                <a:path w="736600" h="46354">
                  <a:moveTo>
                    <a:pt x="227304" y="16510"/>
                  </a:moveTo>
                  <a:lnTo>
                    <a:pt x="223393" y="13487"/>
                  </a:lnTo>
                  <a:lnTo>
                    <a:pt x="219113" y="14947"/>
                  </a:lnTo>
                  <a:lnTo>
                    <a:pt x="218922" y="19202"/>
                  </a:lnTo>
                  <a:lnTo>
                    <a:pt x="220992" y="25171"/>
                  </a:lnTo>
                  <a:lnTo>
                    <a:pt x="223481" y="31775"/>
                  </a:lnTo>
                  <a:lnTo>
                    <a:pt x="224764" y="28968"/>
                  </a:lnTo>
                  <a:lnTo>
                    <a:pt x="226910" y="22771"/>
                  </a:lnTo>
                  <a:lnTo>
                    <a:pt x="227304" y="16510"/>
                  </a:lnTo>
                  <a:close/>
                </a:path>
                <a:path w="736600" h="46354">
                  <a:moveTo>
                    <a:pt x="301269" y="9791"/>
                  </a:moveTo>
                  <a:lnTo>
                    <a:pt x="296138" y="5829"/>
                  </a:lnTo>
                  <a:lnTo>
                    <a:pt x="290537" y="7747"/>
                  </a:lnTo>
                  <a:lnTo>
                    <a:pt x="290283" y="13322"/>
                  </a:lnTo>
                  <a:lnTo>
                    <a:pt x="292989" y="21158"/>
                  </a:lnTo>
                  <a:lnTo>
                    <a:pt x="296252" y="29806"/>
                  </a:lnTo>
                  <a:lnTo>
                    <a:pt x="297942" y="26136"/>
                  </a:lnTo>
                  <a:lnTo>
                    <a:pt x="300736" y="18008"/>
                  </a:lnTo>
                  <a:lnTo>
                    <a:pt x="301269" y="9791"/>
                  </a:lnTo>
                  <a:close/>
                </a:path>
                <a:path w="736600" h="46354">
                  <a:moveTo>
                    <a:pt x="376021" y="4673"/>
                  </a:moveTo>
                  <a:lnTo>
                    <a:pt x="369963" y="0"/>
                  </a:lnTo>
                  <a:lnTo>
                    <a:pt x="363334" y="2260"/>
                  </a:lnTo>
                  <a:lnTo>
                    <a:pt x="363042" y="8839"/>
                  </a:lnTo>
                  <a:lnTo>
                    <a:pt x="366242" y="18072"/>
                  </a:lnTo>
                  <a:lnTo>
                    <a:pt x="370128" y="28282"/>
                  </a:lnTo>
                  <a:lnTo>
                    <a:pt x="372110" y="23939"/>
                  </a:lnTo>
                  <a:lnTo>
                    <a:pt x="375412" y="14363"/>
                  </a:lnTo>
                  <a:lnTo>
                    <a:pt x="376021" y="4673"/>
                  </a:lnTo>
                  <a:close/>
                </a:path>
                <a:path w="736600" h="46354">
                  <a:moveTo>
                    <a:pt x="445477" y="8826"/>
                  </a:moveTo>
                  <a:lnTo>
                    <a:pt x="440169" y="4737"/>
                  </a:lnTo>
                  <a:lnTo>
                    <a:pt x="434365" y="6731"/>
                  </a:lnTo>
                  <a:lnTo>
                    <a:pt x="434098" y="12496"/>
                  </a:lnTo>
                  <a:lnTo>
                    <a:pt x="436905" y="20574"/>
                  </a:lnTo>
                  <a:lnTo>
                    <a:pt x="440283" y="29514"/>
                  </a:lnTo>
                  <a:lnTo>
                    <a:pt x="442023" y="25717"/>
                  </a:lnTo>
                  <a:lnTo>
                    <a:pt x="444931" y="17322"/>
                  </a:lnTo>
                  <a:lnTo>
                    <a:pt x="445477" y="8826"/>
                  </a:lnTo>
                  <a:close/>
                </a:path>
                <a:path w="736600" h="46354">
                  <a:moveTo>
                    <a:pt x="517347" y="16002"/>
                  </a:moveTo>
                  <a:lnTo>
                    <a:pt x="512559" y="12306"/>
                  </a:lnTo>
                  <a:lnTo>
                    <a:pt x="507314" y="14097"/>
                  </a:lnTo>
                  <a:lnTo>
                    <a:pt x="507085" y="19304"/>
                  </a:lnTo>
                  <a:lnTo>
                    <a:pt x="509625" y="26619"/>
                  </a:lnTo>
                  <a:lnTo>
                    <a:pt x="512686" y="34696"/>
                  </a:lnTo>
                  <a:lnTo>
                    <a:pt x="514261" y="31267"/>
                  </a:lnTo>
                  <a:lnTo>
                    <a:pt x="516864" y="23685"/>
                  </a:lnTo>
                  <a:lnTo>
                    <a:pt x="517347" y="16002"/>
                  </a:lnTo>
                  <a:close/>
                </a:path>
                <a:path w="736600" h="46354">
                  <a:moveTo>
                    <a:pt x="585025" y="19545"/>
                  </a:moveTo>
                  <a:lnTo>
                    <a:pt x="580567" y="16116"/>
                  </a:lnTo>
                  <a:lnTo>
                    <a:pt x="575716" y="17767"/>
                  </a:lnTo>
                  <a:lnTo>
                    <a:pt x="575500" y="22593"/>
                  </a:lnTo>
                  <a:lnTo>
                    <a:pt x="577850" y="29362"/>
                  </a:lnTo>
                  <a:lnTo>
                    <a:pt x="580682" y="36830"/>
                  </a:lnTo>
                  <a:lnTo>
                    <a:pt x="582142" y="33655"/>
                  </a:lnTo>
                  <a:lnTo>
                    <a:pt x="584568" y="26644"/>
                  </a:lnTo>
                  <a:lnTo>
                    <a:pt x="585025" y="19545"/>
                  </a:lnTo>
                  <a:close/>
                </a:path>
                <a:path w="736600" h="46354">
                  <a:moveTo>
                    <a:pt x="658088" y="24434"/>
                  </a:moveTo>
                  <a:lnTo>
                    <a:pt x="654138" y="21374"/>
                  </a:lnTo>
                  <a:lnTo>
                    <a:pt x="649808" y="22860"/>
                  </a:lnTo>
                  <a:lnTo>
                    <a:pt x="649605" y="27165"/>
                  </a:lnTo>
                  <a:lnTo>
                    <a:pt x="651700" y="33185"/>
                  </a:lnTo>
                  <a:lnTo>
                    <a:pt x="654215" y="39839"/>
                  </a:lnTo>
                  <a:lnTo>
                    <a:pt x="655523" y="37020"/>
                  </a:lnTo>
                  <a:lnTo>
                    <a:pt x="657682" y="30759"/>
                  </a:lnTo>
                  <a:lnTo>
                    <a:pt x="658088" y="24434"/>
                  </a:lnTo>
                  <a:close/>
                </a:path>
                <a:path w="736600" h="46354">
                  <a:moveTo>
                    <a:pt x="736257" y="27800"/>
                  </a:moveTo>
                  <a:lnTo>
                    <a:pt x="719124" y="27076"/>
                  </a:lnTo>
                  <a:lnTo>
                    <a:pt x="725182" y="36258"/>
                  </a:lnTo>
                  <a:lnTo>
                    <a:pt x="727786" y="44348"/>
                  </a:lnTo>
                  <a:lnTo>
                    <a:pt x="736257" y="27800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4765571" y="4648582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1005" name="object 1005"/>
          <p:cNvGrpSpPr/>
          <p:nvPr/>
        </p:nvGrpSpPr>
        <p:grpSpPr>
          <a:xfrm>
            <a:off x="5334000" y="5096155"/>
            <a:ext cx="1531276" cy="214542"/>
            <a:chOff x="4765571" y="5605406"/>
            <a:chExt cx="1012825" cy="179705"/>
          </a:xfrm>
        </p:grpSpPr>
        <p:sp>
          <p:nvSpPr>
            <p:cNvPr id="1006" name="object 1006"/>
            <p:cNvSpPr/>
            <p:nvPr/>
          </p:nvSpPr>
          <p:spPr>
            <a:xfrm>
              <a:off x="5644067" y="5694719"/>
              <a:ext cx="53975" cy="64769"/>
            </a:xfrm>
            <a:custGeom>
              <a:avLst/>
              <a:gdLst/>
              <a:ahLst/>
              <a:cxnLst/>
              <a:rect l="l" t="t" r="r" b="b"/>
              <a:pathLst>
                <a:path w="53975" h="64770">
                  <a:moveTo>
                    <a:pt x="0" y="0"/>
                  </a:moveTo>
                  <a:lnTo>
                    <a:pt x="5956" y="63461"/>
                  </a:lnTo>
                  <a:lnTo>
                    <a:pt x="14925" y="64610"/>
                  </a:lnTo>
                  <a:lnTo>
                    <a:pt x="23263" y="64293"/>
                  </a:lnTo>
                  <a:lnTo>
                    <a:pt x="30760" y="61883"/>
                  </a:lnTo>
                  <a:lnTo>
                    <a:pt x="37203" y="56751"/>
                  </a:lnTo>
                  <a:lnTo>
                    <a:pt x="45020" y="47800"/>
                  </a:lnTo>
                  <a:lnTo>
                    <a:pt x="47230" y="46681"/>
                  </a:lnTo>
                  <a:lnTo>
                    <a:pt x="53943" y="46681"/>
                  </a:lnTo>
                  <a:lnTo>
                    <a:pt x="53943" y="43319"/>
                  </a:lnTo>
                  <a:lnTo>
                    <a:pt x="49512" y="38850"/>
                  </a:lnTo>
                  <a:lnTo>
                    <a:pt x="37608" y="27652"/>
                  </a:lnTo>
                  <a:lnTo>
                    <a:pt x="23567" y="15707"/>
                  </a:lnTo>
                  <a:lnTo>
                    <a:pt x="10120" y="5621"/>
                  </a:lnTo>
                  <a:lnTo>
                    <a:pt x="0" y="0"/>
                  </a:lnTo>
                  <a:close/>
                </a:path>
                <a:path w="53975" h="64770">
                  <a:moveTo>
                    <a:pt x="53943" y="46681"/>
                  </a:moveTo>
                  <a:lnTo>
                    <a:pt x="47230" y="46681"/>
                  </a:lnTo>
                  <a:lnTo>
                    <a:pt x="51697" y="53390"/>
                  </a:lnTo>
                  <a:lnTo>
                    <a:pt x="53943" y="48908"/>
                  </a:lnTo>
                  <a:lnTo>
                    <a:pt x="53943" y="46681"/>
                  </a:lnTo>
                  <a:close/>
                </a:path>
              </a:pathLst>
            </a:custGeom>
            <a:solidFill>
              <a:srgbClr val="009964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5643636" y="5693406"/>
              <a:ext cx="56515" cy="67945"/>
            </a:xfrm>
            <a:custGeom>
              <a:avLst/>
              <a:gdLst/>
              <a:ahLst/>
              <a:cxnLst/>
              <a:rect l="l" t="t" r="r" b="b"/>
              <a:pathLst>
                <a:path w="56514" h="67945">
                  <a:moveTo>
                    <a:pt x="863" y="0"/>
                  </a:moveTo>
                  <a:lnTo>
                    <a:pt x="0" y="2626"/>
                  </a:lnTo>
                  <a:lnTo>
                    <a:pt x="9836" y="8108"/>
                  </a:lnTo>
                  <a:lnTo>
                    <a:pt x="23053" y="18025"/>
                  </a:lnTo>
                  <a:lnTo>
                    <a:pt x="36986" y="29870"/>
                  </a:lnTo>
                  <a:lnTo>
                    <a:pt x="48971" y="41139"/>
                  </a:lnTo>
                  <a:lnTo>
                    <a:pt x="52682" y="44898"/>
                  </a:lnTo>
                  <a:lnTo>
                    <a:pt x="52561" y="48957"/>
                  </a:lnTo>
                  <a:lnTo>
                    <a:pt x="51804" y="51704"/>
                  </a:lnTo>
                  <a:lnTo>
                    <a:pt x="48130" y="46198"/>
                  </a:lnTo>
                  <a:lnTo>
                    <a:pt x="44203" y="48439"/>
                  </a:lnTo>
                  <a:lnTo>
                    <a:pt x="36589" y="57148"/>
                  </a:lnTo>
                  <a:lnTo>
                    <a:pt x="30199" y="62161"/>
                  </a:lnTo>
                  <a:lnTo>
                    <a:pt x="22843" y="64369"/>
                  </a:lnTo>
                  <a:lnTo>
                    <a:pt x="14869" y="64533"/>
                  </a:lnTo>
                  <a:lnTo>
                    <a:pt x="6628" y="63413"/>
                  </a:lnTo>
                  <a:lnTo>
                    <a:pt x="6135" y="66147"/>
                  </a:lnTo>
                  <a:lnTo>
                    <a:pt x="10038" y="66846"/>
                  </a:lnTo>
                  <a:lnTo>
                    <a:pt x="14109" y="67401"/>
                  </a:lnTo>
                  <a:lnTo>
                    <a:pt x="18120" y="67401"/>
                  </a:lnTo>
                  <a:lnTo>
                    <a:pt x="25674" y="67401"/>
                  </a:lnTo>
                  <a:lnTo>
                    <a:pt x="33023" y="65460"/>
                  </a:lnTo>
                  <a:lnTo>
                    <a:pt x="43459" y="53498"/>
                  </a:lnTo>
                  <a:lnTo>
                    <a:pt x="47325" y="49969"/>
                  </a:lnTo>
                  <a:lnTo>
                    <a:pt x="52297" y="57449"/>
                  </a:lnTo>
                  <a:lnTo>
                    <a:pt x="56211" y="49631"/>
                  </a:lnTo>
                  <a:lnTo>
                    <a:pt x="55299" y="43609"/>
                  </a:lnTo>
                  <a:lnTo>
                    <a:pt x="50916" y="39175"/>
                  </a:lnTo>
                  <a:lnTo>
                    <a:pt x="39559" y="28477"/>
                  </a:lnTo>
                  <a:lnTo>
                    <a:pt x="25493" y="16435"/>
                  </a:lnTo>
                  <a:lnTo>
                    <a:pt x="11626" y="5969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4895961" y="5764288"/>
              <a:ext cx="13335" cy="15875"/>
            </a:xfrm>
            <a:custGeom>
              <a:avLst/>
              <a:gdLst/>
              <a:ahLst/>
              <a:cxnLst/>
              <a:rect l="l" t="t" r="r" b="b"/>
              <a:pathLst>
                <a:path w="13335" h="15875">
                  <a:moveTo>
                    <a:pt x="12885" y="0"/>
                  </a:moveTo>
                  <a:lnTo>
                    <a:pt x="0" y="1506"/>
                  </a:lnTo>
                  <a:lnTo>
                    <a:pt x="1657" y="5830"/>
                  </a:lnTo>
                  <a:lnTo>
                    <a:pt x="3614" y="15816"/>
                  </a:lnTo>
                  <a:lnTo>
                    <a:pt x="12465" y="14720"/>
                  </a:lnTo>
                  <a:lnTo>
                    <a:pt x="12885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4894557" y="5764240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12788" y="0"/>
                  </a:moveTo>
                  <a:lnTo>
                    <a:pt x="12609" y="6348"/>
                  </a:lnTo>
                  <a:lnTo>
                    <a:pt x="11060" y="13600"/>
                  </a:lnTo>
                  <a:lnTo>
                    <a:pt x="9258" y="13829"/>
                  </a:lnTo>
                  <a:lnTo>
                    <a:pt x="7037" y="13889"/>
                  </a:lnTo>
                  <a:lnTo>
                    <a:pt x="5055" y="7998"/>
                  </a:lnTo>
                  <a:lnTo>
                    <a:pt x="3145" y="1927"/>
                  </a:lnTo>
                  <a:lnTo>
                    <a:pt x="2797" y="1012"/>
                  </a:lnTo>
                  <a:lnTo>
                    <a:pt x="0" y="2096"/>
                  </a:lnTo>
                  <a:lnTo>
                    <a:pt x="323" y="2951"/>
                  </a:lnTo>
                  <a:lnTo>
                    <a:pt x="4695" y="16852"/>
                  </a:lnTo>
                  <a:lnTo>
                    <a:pt x="9053" y="16852"/>
                  </a:lnTo>
                  <a:lnTo>
                    <a:pt x="9234" y="16852"/>
                  </a:lnTo>
                  <a:lnTo>
                    <a:pt x="14926" y="16154"/>
                  </a:lnTo>
                  <a:lnTo>
                    <a:pt x="15683" y="3854"/>
                  </a:lnTo>
                  <a:lnTo>
                    <a:pt x="15791" y="96"/>
                  </a:lnTo>
                  <a:lnTo>
                    <a:pt x="1278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5119551" y="569133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69"/>
                  </a:lnTo>
                  <a:lnTo>
                    <a:pt x="1117" y="14720"/>
                  </a:lnTo>
                  <a:lnTo>
                    <a:pt x="10052" y="14720"/>
                  </a:lnTo>
                  <a:lnTo>
                    <a:pt x="12273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5118098" y="5690961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4"/>
                  </a:lnTo>
                  <a:lnTo>
                    <a:pt x="264" y="1807"/>
                  </a:lnTo>
                  <a:lnTo>
                    <a:pt x="2377" y="16600"/>
                  </a:lnTo>
                  <a:lnTo>
                    <a:pt x="7025" y="16600"/>
                  </a:lnTo>
                  <a:lnTo>
                    <a:pt x="12381" y="16600"/>
                  </a:lnTo>
                  <a:lnTo>
                    <a:pt x="14650" y="4493"/>
                  </a:lnTo>
                  <a:lnTo>
                    <a:pt x="15215" y="782"/>
                  </a:lnTo>
                  <a:lnTo>
                    <a:pt x="12249" y="336"/>
                  </a:lnTo>
                  <a:lnTo>
                    <a:pt x="11289" y="6588"/>
                  </a:lnTo>
                  <a:lnTo>
                    <a:pt x="8850" y="13587"/>
                  </a:lnTo>
                  <a:lnTo>
                    <a:pt x="4972" y="13587"/>
                  </a:lnTo>
                  <a:lnTo>
                    <a:pt x="3194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5259933" y="572849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81"/>
                  </a:lnTo>
                  <a:lnTo>
                    <a:pt x="1117" y="14733"/>
                  </a:lnTo>
                  <a:lnTo>
                    <a:pt x="10050" y="14733"/>
                  </a:lnTo>
                  <a:lnTo>
                    <a:pt x="12284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5258480" y="5728124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35"/>
                  </a:lnTo>
                  <a:lnTo>
                    <a:pt x="264" y="1795"/>
                  </a:lnTo>
                  <a:lnTo>
                    <a:pt x="2377" y="16612"/>
                  </a:lnTo>
                  <a:lnTo>
                    <a:pt x="7048" y="16612"/>
                  </a:lnTo>
                  <a:lnTo>
                    <a:pt x="12379" y="16612"/>
                  </a:lnTo>
                  <a:lnTo>
                    <a:pt x="14650" y="4494"/>
                  </a:lnTo>
                  <a:lnTo>
                    <a:pt x="15214" y="783"/>
                  </a:lnTo>
                  <a:lnTo>
                    <a:pt x="12249" y="337"/>
                  </a:lnTo>
                  <a:lnTo>
                    <a:pt x="11287" y="6590"/>
                  </a:lnTo>
                  <a:lnTo>
                    <a:pt x="8862" y="13601"/>
                  </a:lnTo>
                  <a:lnTo>
                    <a:pt x="4972" y="13601"/>
                  </a:lnTo>
                  <a:lnTo>
                    <a:pt x="3194" y="1145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5327602" y="5748760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27" y="4469"/>
                  </a:lnTo>
                  <a:lnTo>
                    <a:pt x="1127" y="14733"/>
                  </a:lnTo>
                  <a:lnTo>
                    <a:pt x="10050" y="14733"/>
                  </a:lnTo>
                  <a:lnTo>
                    <a:pt x="12284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5326148" y="5748399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22"/>
                  </a:lnTo>
                  <a:lnTo>
                    <a:pt x="264" y="1794"/>
                  </a:lnTo>
                  <a:lnTo>
                    <a:pt x="2390" y="16600"/>
                  </a:lnTo>
                  <a:lnTo>
                    <a:pt x="7073" y="16600"/>
                  </a:lnTo>
                  <a:lnTo>
                    <a:pt x="12381" y="16600"/>
                  </a:lnTo>
                  <a:lnTo>
                    <a:pt x="14650" y="4493"/>
                  </a:lnTo>
                  <a:lnTo>
                    <a:pt x="15215" y="770"/>
                  </a:lnTo>
                  <a:lnTo>
                    <a:pt x="12249" y="325"/>
                  </a:lnTo>
                  <a:lnTo>
                    <a:pt x="11289" y="6588"/>
                  </a:lnTo>
                  <a:lnTo>
                    <a:pt x="8874" y="13587"/>
                  </a:lnTo>
                  <a:lnTo>
                    <a:pt x="4996" y="13587"/>
                  </a:lnTo>
                  <a:lnTo>
                    <a:pt x="3195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5402416" y="576067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69"/>
                  </a:lnTo>
                  <a:lnTo>
                    <a:pt x="1117" y="14721"/>
                  </a:lnTo>
                  <a:lnTo>
                    <a:pt x="10039" y="14721"/>
                  </a:lnTo>
                  <a:lnTo>
                    <a:pt x="12285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5400963" y="5760300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5"/>
                  </a:lnTo>
                  <a:lnTo>
                    <a:pt x="264" y="1807"/>
                  </a:lnTo>
                  <a:lnTo>
                    <a:pt x="2378" y="16600"/>
                  </a:lnTo>
                  <a:lnTo>
                    <a:pt x="7037" y="16600"/>
                  </a:lnTo>
                  <a:lnTo>
                    <a:pt x="12357" y="16600"/>
                  </a:lnTo>
                  <a:lnTo>
                    <a:pt x="14639" y="4493"/>
                  </a:lnTo>
                  <a:lnTo>
                    <a:pt x="15215" y="795"/>
                  </a:lnTo>
                  <a:lnTo>
                    <a:pt x="12261" y="325"/>
                  </a:lnTo>
                  <a:lnTo>
                    <a:pt x="11289" y="6590"/>
                  </a:lnTo>
                  <a:lnTo>
                    <a:pt x="8850" y="13588"/>
                  </a:lnTo>
                  <a:lnTo>
                    <a:pt x="4984" y="13588"/>
                  </a:lnTo>
                  <a:lnTo>
                    <a:pt x="3195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5474877" y="5761734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4" y="4469"/>
                  </a:lnTo>
                  <a:lnTo>
                    <a:pt x="1104" y="14744"/>
                  </a:lnTo>
                  <a:lnTo>
                    <a:pt x="10039" y="14744"/>
                  </a:lnTo>
                  <a:lnTo>
                    <a:pt x="12249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5473424" y="5761372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5" y="0"/>
                  </a:moveTo>
                  <a:lnTo>
                    <a:pt x="0" y="735"/>
                  </a:lnTo>
                  <a:lnTo>
                    <a:pt x="251" y="1783"/>
                  </a:lnTo>
                  <a:lnTo>
                    <a:pt x="2341" y="16612"/>
                  </a:lnTo>
                  <a:lnTo>
                    <a:pt x="7049" y="16612"/>
                  </a:lnTo>
                  <a:lnTo>
                    <a:pt x="12368" y="16612"/>
                  </a:lnTo>
                  <a:lnTo>
                    <a:pt x="14615" y="4505"/>
                  </a:lnTo>
                  <a:lnTo>
                    <a:pt x="15190" y="796"/>
                  </a:lnTo>
                  <a:lnTo>
                    <a:pt x="12212" y="337"/>
                  </a:lnTo>
                  <a:lnTo>
                    <a:pt x="11263" y="6601"/>
                  </a:lnTo>
                  <a:lnTo>
                    <a:pt x="8850" y="13601"/>
                  </a:lnTo>
                  <a:lnTo>
                    <a:pt x="4959" y="13601"/>
                  </a:lnTo>
                  <a:lnTo>
                    <a:pt x="3182" y="1144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5547757" y="576198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6" y="4469"/>
                  </a:lnTo>
                  <a:lnTo>
                    <a:pt x="1106" y="14744"/>
                  </a:lnTo>
                  <a:lnTo>
                    <a:pt x="10040" y="14744"/>
                  </a:lnTo>
                  <a:lnTo>
                    <a:pt x="12297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5546304" y="5761626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22"/>
                  </a:lnTo>
                  <a:lnTo>
                    <a:pt x="264" y="1770"/>
                  </a:lnTo>
                  <a:lnTo>
                    <a:pt x="2354" y="16611"/>
                  </a:lnTo>
                  <a:lnTo>
                    <a:pt x="7049" y="16611"/>
                  </a:lnTo>
                  <a:lnTo>
                    <a:pt x="12357" y="16611"/>
                  </a:lnTo>
                  <a:lnTo>
                    <a:pt x="14663" y="4493"/>
                  </a:lnTo>
                  <a:lnTo>
                    <a:pt x="15227" y="782"/>
                  </a:lnTo>
                  <a:lnTo>
                    <a:pt x="12273" y="312"/>
                  </a:lnTo>
                  <a:lnTo>
                    <a:pt x="11289" y="6588"/>
                  </a:lnTo>
                  <a:lnTo>
                    <a:pt x="8850" y="13600"/>
                  </a:lnTo>
                  <a:lnTo>
                    <a:pt x="4960" y="13600"/>
                  </a:lnTo>
                  <a:lnTo>
                    <a:pt x="3194" y="1131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5612281" y="5755651"/>
              <a:ext cx="12700" cy="17780"/>
            </a:xfrm>
            <a:custGeom>
              <a:avLst/>
              <a:gdLst/>
              <a:ahLst/>
              <a:cxnLst/>
              <a:rect l="l" t="t" r="r" b="b"/>
              <a:pathLst>
                <a:path w="12700" h="17779">
                  <a:moveTo>
                    <a:pt x="0" y="0"/>
                  </a:moveTo>
                  <a:lnTo>
                    <a:pt x="1104" y="4493"/>
                  </a:lnTo>
                  <a:lnTo>
                    <a:pt x="1104" y="17358"/>
                  </a:lnTo>
                  <a:lnTo>
                    <a:pt x="10039" y="17358"/>
                  </a:lnTo>
                  <a:lnTo>
                    <a:pt x="12308" y="28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5610828" y="5755289"/>
              <a:ext cx="15240" cy="19685"/>
            </a:xfrm>
            <a:custGeom>
              <a:avLst/>
              <a:gdLst/>
              <a:ahLst/>
              <a:cxnLst/>
              <a:rect l="l" t="t" r="r" b="b"/>
              <a:pathLst>
                <a:path w="15239" h="19685">
                  <a:moveTo>
                    <a:pt x="2905" y="0"/>
                  </a:moveTo>
                  <a:lnTo>
                    <a:pt x="0" y="735"/>
                  </a:lnTo>
                  <a:lnTo>
                    <a:pt x="275" y="1855"/>
                  </a:lnTo>
                  <a:lnTo>
                    <a:pt x="2388" y="19226"/>
                  </a:lnTo>
                  <a:lnTo>
                    <a:pt x="7048" y="19226"/>
                  </a:lnTo>
                  <a:lnTo>
                    <a:pt x="12355" y="19226"/>
                  </a:lnTo>
                  <a:lnTo>
                    <a:pt x="14662" y="7108"/>
                  </a:lnTo>
                  <a:lnTo>
                    <a:pt x="15238" y="3397"/>
                  </a:lnTo>
                  <a:lnTo>
                    <a:pt x="12284" y="2927"/>
                  </a:lnTo>
                  <a:lnTo>
                    <a:pt x="11299" y="9203"/>
                  </a:lnTo>
                  <a:lnTo>
                    <a:pt x="8850" y="16215"/>
                  </a:lnTo>
                  <a:lnTo>
                    <a:pt x="5055" y="16215"/>
                  </a:lnTo>
                  <a:lnTo>
                    <a:pt x="3218" y="1216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4966416" y="5718559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29" y="4480"/>
                  </a:lnTo>
                  <a:lnTo>
                    <a:pt x="1129" y="14744"/>
                  </a:lnTo>
                  <a:lnTo>
                    <a:pt x="10063" y="14744"/>
                  </a:lnTo>
                  <a:lnTo>
                    <a:pt x="12285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4964963" y="571819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8" y="0"/>
                  </a:moveTo>
                  <a:lnTo>
                    <a:pt x="0" y="735"/>
                  </a:lnTo>
                  <a:lnTo>
                    <a:pt x="265" y="1807"/>
                  </a:lnTo>
                  <a:lnTo>
                    <a:pt x="2378" y="16612"/>
                  </a:lnTo>
                  <a:lnTo>
                    <a:pt x="7049" y="16612"/>
                  </a:lnTo>
                  <a:lnTo>
                    <a:pt x="12393" y="16612"/>
                  </a:lnTo>
                  <a:lnTo>
                    <a:pt x="14663" y="4493"/>
                  </a:lnTo>
                  <a:lnTo>
                    <a:pt x="15227" y="783"/>
                  </a:lnTo>
                  <a:lnTo>
                    <a:pt x="12261" y="326"/>
                  </a:lnTo>
                  <a:lnTo>
                    <a:pt x="11300" y="6590"/>
                  </a:lnTo>
                  <a:lnTo>
                    <a:pt x="8863" y="13600"/>
                  </a:lnTo>
                  <a:lnTo>
                    <a:pt x="4984" y="13600"/>
                  </a:lnTo>
                  <a:lnTo>
                    <a:pt x="3194" y="114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5047054" y="569541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17" y="4481"/>
                  </a:lnTo>
                  <a:lnTo>
                    <a:pt x="1117" y="14733"/>
                  </a:lnTo>
                  <a:lnTo>
                    <a:pt x="10052" y="14733"/>
                  </a:lnTo>
                  <a:lnTo>
                    <a:pt x="12273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5045601" y="5695057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07" y="0"/>
                  </a:moveTo>
                  <a:lnTo>
                    <a:pt x="0" y="734"/>
                  </a:lnTo>
                  <a:lnTo>
                    <a:pt x="264" y="1794"/>
                  </a:lnTo>
                  <a:lnTo>
                    <a:pt x="2366" y="16600"/>
                  </a:lnTo>
                  <a:lnTo>
                    <a:pt x="7037" y="16600"/>
                  </a:lnTo>
                  <a:lnTo>
                    <a:pt x="12368" y="16600"/>
                  </a:lnTo>
                  <a:lnTo>
                    <a:pt x="14639" y="4493"/>
                  </a:lnTo>
                  <a:lnTo>
                    <a:pt x="15203" y="782"/>
                  </a:lnTo>
                  <a:lnTo>
                    <a:pt x="12237" y="336"/>
                  </a:lnTo>
                  <a:lnTo>
                    <a:pt x="11289" y="6588"/>
                  </a:lnTo>
                  <a:lnTo>
                    <a:pt x="8850" y="13587"/>
                  </a:lnTo>
                  <a:lnTo>
                    <a:pt x="4959" y="13587"/>
                  </a:lnTo>
                  <a:lnTo>
                    <a:pt x="3194" y="1144"/>
                  </a:lnTo>
                  <a:lnTo>
                    <a:pt x="290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5193789" y="5704417"/>
              <a:ext cx="12700" cy="15240"/>
            </a:xfrm>
            <a:custGeom>
              <a:avLst/>
              <a:gdLst/>
              <a:ahLst/>
              <a:cxnLst/>
              <a:rect l="l" t="t" r="r" b="b"/>
              <a:pathLst>
                <a:path w="12700" h="15239">
                  <a:moveTo>
                    <a:pt x="0" y="0"/>
                  </a:moveTo>
                  <a:lnTo>
                    <a:pt x="1104" y="4469"/>
                  </a:lnTo>
                  <a:lnTo>
                    <a:pt x="1104" y="14733"/>
                  </a:lnTo>
                  <a:lnTo>
                    <a:pt x="10039" y="14733"/>
                  </a:lnTo>
                  <a:lnTo>
                    <a:pt x="12261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869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5192325" y="5704043"/>
              <a:ext cx="15240" cy="17145"/>
            </a:xfrm>
            <a:custGeom>
              <a:avLst/>
              <a:gdLst/>
              <a:ahLst/>
              <a:cxnLst/>
              <a:rect l="l" t="t" r="r" b="b"/>
              <a:pathLst>
                <a:path w="15239" h="17145">
                  <a:moveTo>
                    <a:pt x="2917" y="0"/>
                  </a:moveTo>
                  <a:lnTo>
                    <a:pt x="0" y="735"/>
                  </a:lnTo>
                  <a:lnTo>
                    <a:pt x="264" y="1794"/>
                  </a:lnTo>
                  <a:lnTo>
                    <a:pt x="2364" y="16611"/>
                  </a:lnTo>
                  <a:lnTo>
                    <a:pt x="7012" y="16611"/>
                  </a:lnTo>
                  <a:lnTo>
                    <a:pt x="12381" y="16611"/>
                  </a:lnTo>
                  <a:lnTo>
                    <a:pt x="14650" y="4505"/>
                  </a:lnTo>
                  <a:lnTo>
                    <a:pt x="15214" y="795"/>
                  </a:lnTo>
                  <a:lnTo>
                    <a:pt x="12247" y="349"/>
                  </a:lnTo>
                  <a:lnTo>
                    <a:pt x="11287" y="6601"/>
                  </a:lnTo>
                  <a:lnTo>
                    <a:pt x="8850" y="13600"/>
                  </a:lnTo>
                  <a:lnTo>
                    <a:pt x="4970" y="13600"/>
                  </a:lnTo>
                  <a:lnTo>
                    <a:pt x="3205" y="114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30" name="object 1030"/>
            <p:cNvPicPr/>
            <p:nvPr/>
          </p:nvPicPr>
          <p:blipFill>
            <a:blip r:embed="rId431" cstate="print"/>
            <a:stretch>
              <a:fillRect/>
            </a:stretch>
          </p:blipFill>
          <p:spPr>
            <a:xfrm>
              <a:off x="5581645" y="5682215"/>
              <a:ext cx="85913" cy="77339"/>
            </a:xfrm>
            <a:prstGeom prst="rect">
              <a:avLst/>
            </a:prstGeom>
          </p:spPr>
        </p:pic>
        <p:sp>
          <p:nvSpPr>
            <p:cNvPr id="1031" name="object 1031"/>
            <p:cNvSpPr/>
            <p:nvPr/>
          </p:nvSpPr>
          <p:spPr>
            <a:xfrm>
              <a:off x="5580265" y="5680829"/>
              <a:ext cx="88900" cy="80645"/>
            </a:xfrm>
            <a:custGeom>
              <a:avLst/>
              <a:gdLst/>
              <a:ahLst/>
              <a:cxnLst/>
              <a:rect l="l" t="t" r="r" b="b"/>
              <a:pathLst>
                <a:path w="88900" h="80645">
                  <a:moveTo>
                    <a:pt x="47969" y="2771"/>
                  </a:moveTo>
                  <a:lnTo>
                    <a:pt x="37202" y="2771"/>
                  </a:lnTo>
                  <a:lnTo>
                    <a:pt x="45657" y="4879"/>
                  </a:lnTo>
                  <a:lnTo>
                    <a:pt x="54639" y="9034"/>
                  </a:lnTo>
                  <a:lnTo>
                    <a:pt x="85537" y="40751"/>
                  </a:lnTo>
                  <a:lnTo>
                    <a:pt x="86076" y="47817"/>
                  </a:lnTo>
                  <a:lnTo>
                    <a:pt x="84936" y="54921"/>
                  </a:lnTo>
                  <a:lnTo>
                    <a:pt x="79604" y="66965"/>
                  </a:lnTo>
                  <a:lnTo>
                    <a:pt x="72644" y="73766"/>
                  </a:lnTo>
                  <a:lnTo>
                    <a:pt x="65052" y="76779"/>
                  </a:lnTo>
                  <a:lnTo>
                    <a:pt x="57821" y="77459"/>
                  </a:lnTo>
                  <a:lnTo>
                    <a:pt x="36009" y="77459"/>
                  </a:lnTo>
                  <a:lnTo>
                    <a:pt x="52501" y="80230"/>
                  </a:lnTo>
                  <a:lnTo>
                    <a:pt x="57821" y="80230"/>
                  </a:lnTo>
                  <a:lnTo>
                    <a:pt x="68355" y="78717"/>
                  </a:lnTo>
                  <a:lnTo>
                    <a:pt x="76792" y="74145"/>
                  </a:lnTo>
                  <a:lnTo>
                    <a:pt x="83189" y="66473"/>
                  </a:lnTo>
                  <a:lnTo>
                    <a:pt x="87603" y="55655"/>
                  </a:lnTo>
                  <a:lnTo>
                    <a:pt x="88862" y="47817"/>
                  </a:lnTo>
                  <a:lnTo>
                    <a:pt x="88307" y="40751"/>
                  </a:lnTo>
                  <a:lnTo>
                    <a:pt x="88265" y="40220"/>
                  </a:lnTo>
                  <a:lnTo>
                    <a:pt x="63200" y="10319"/>
                  </a:lnTo>
                  <a:lnTo>
                    <a:pt x="56224" y="6649"/>
                  </a:lnTo>
                  <a:lnTo>
                    <a:pt x="47969" y="2771"/>
                  </a:lnTo>
                  <a:close/>
                </a:path>
                <a:path w="88900" h="80645">
                  <a:moveTo>
                    <a:pt x="37983" y="0"/>
                  </a:moveTo>
                  <a:lnTo>
                    <a:pt x="25806" y="0"/>
                  </a:lnTo>
                  <a:lnTo>
                    <a:pt x="15509" y="2277"/>
                  </a:lnTo>
                  <a:lnTo>
                    <a:pt x="15692" y="2277"/>
                  </a:lnTo>
                  <a:lnTo>
                    <a:pt x="7566" y="8268"/>
                  </a:lnTo>
                  <a:lnTo>
                    <a:pt x="2031" y="17233"/>
                  </a:lnTo>
                  <a:lnTo>
                    <a:pt x="122" y="27538"/>
                  </a:lnTo>
                  <a:lnTo>
                    <a:pt x="0" y="49222"/>
                  </a:lnTo>
                  <a:lnTo>
                    <a:pt x="2031" y="60181"/>
                  </a:lnTo>
                  <a:lnTo>
                    <a:pt x="7566" y="69138"/>
                  </a:lnTo>
                  <a:lnTo>
                    <a:pt x="15770" y="75182"/>
                  </a:lnTo>
                  <a:lnTo>
                    <a:pt x="26076" y="77459"/>
                  </a:lnTo>
                  <a:lnTo>
                    <a:pt x="52730" y="77459"/>
                  </a:lnTo>
                  <a:lnTo>
                    <a:pt x="35869" y="74629"/>
                  </a:lnTo>
                  <a:lnTo>
                    <a:pt x="25806" y="74629"/>
                  </a:lnTo>
                  <a:lnTo>
                    <a:pt x="16847" y="72629"/>
                  </a:lnTo>
                  <a:lnTo>
                    <a:pt x="9525" y="67179"/>
                  </a:lnTo>
                  <a:lnTo>
                    <a:pt x="4585" y="59103"/>
                  </a:lnTo>
                  <a:lnTo>
                    <a:pt x="2773" y="49222"/>
                  </a:lnTo>
                  <a:lnTo>
                    <a:pt x="2895" y="27538"/>
                  </a:lnTo>
                  <a:lnTo>
                    <a:pt x="4585" y="18312"/>
                  </a:lnTo>
                  <a:lnTo>
                    <a:pt x="9469" y="10319"/>
                  </a:lnTo>
                  <a:lnTo>
                    <a:pt x="11127" y="9034"/>
                  </a:lnTo>
                  <a:lnTo>
                    <a:pt x="16704" y="4879"/>
                  </a:lnTo>
                  <a:lnTo>
                    <a:pt x="16370" y="4879"/>
                  </a:lnTo>
                  <a:lnTo>
                    <a:pt x="25806" y="2771"/>
                  </a:lnTo>
                  <a:lnTo>
                    <a:pt x="47969" y="2771"/>
                  </a:lnTo>
                  <a:lnTo>
                    <a:pt x="46917" y="2277"/>
                  </a:lnTo>
                  <a:lnTo>
                    <a:pt x="3798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32" name="object 1032"/>
            <p:cNvPicPr/>
            <p:nvPr/>
          </p:nvPicPr>
          <p:blipFill>
            <a:blip r:embed="rId432" cstate="print"/>
            <a:stretch>
              <a:fillRect/>
            </a:stretch>
          </p:blipFill>
          <p:spPr>
            <a:xfrm>
              <a:off x="5511119" y="5670409"/>
              <a:ext cx="84985" cy="81937"/>
            </a:xfrm>
            <a:prstGeom prst="rect">
              <a:avLst/>
            </a:prstGeom>
          </p:spPr>
        </p:pic>
        <p:sp>
          <p:nvSpPr>
            <p:cNvPr id="1033" name="object 1033"/>
            <p:cNvSpPr/>
            <p:nvPr/>
          </p:nvSpPr>
          <p:spPr>
            <a:xfrm>
              <a:off x="5509738" y="5669024"/>
              <a:ext cx="88265" cy="85725"/>
            </a:xfrm>
            <a:custGeom>
              <a:avLst/>
              <a:gdLst/>
              <a:ahLst/>
              <a:cxnLst/>
              <a:rect l="l" t="t" r="r" b="b"/>
              <a:pathLst>
                <a:path w="88264" h="85725">
                  <a:moveTo>
                    <a:pt x="36710" y="80928"/>
                  </a:moveTo>
                  <a:lnTo>
                    <a:pt x="17630" y="80928"/>
                  </a:lnTo>
                  <a:lnTo>
                    <a:pt x="25998" y="83289"/>
                  </a:lnTo>
                  <a:lnTo>
                    <a:pt x="16146" y="83289"/>
                  </a:lnTo>
                  <a:lnTo>
                    <a:pt x="39866" y="83699"/>
                  </a:lnTo>
                  <a:lnTo>
                    <a:pt x="36506" y="83699"/>
                  </a:lnTo>
                  <a:lnTo>
                    <a:pt x="40901" y="84084"/>
                  </a:lnTo>
                  <a:lnTo>
                    <a:pt x="43507" y="84505"/>
                  </a:lnTo>
                  <a:lnTo>
                    <a:pt x="48359" y="85133"/>
                  </a:lnTo>
                  <a:lnTo>
                    <a:pt x="53666" y="85566"/>
                  </a:lnTo>
                  <a:lnTo>
                    <a:pt x="58132" y="85133"/>
                  </a:lnTo>
                  <a:lnTo>
                    <a:pt x="58579" y="85133"/>
                  </a:lnTo>
                  <a:lnTo>
                    <a:pt x="68178" y="82807"/>
                  </a:lnTo>
                  <a:lnTo>
                    <a:pt x="53679" y="82807"/>
                  </a:lnTo>
                  <a:lnTo>
                    <a:pt x="48563" y="82386"/>
                  </a:lnTo>
                  <a:lnTo>
                    <a:pt x="43867" y="81771"/>
                  </a:lnTo>
                  <a:lnTo>
                    <a:pt x="41189" y="81314"/>
                  </a:lnTo>
                  <a:lnTo>
                    <a:pt x="36710" y="80928"/>
                  </a:lnTo>
                  <a:close/>
                </a:path>
                <a:path w="88264" h="85725">
                  <a:moveTo>
                    <a:pt x="51180" y="2782"/>
                  </a:moveTo>
                  <a:lnTo>
                    <a:pt x="40841" y="2782"/>
                  </a:lnTo>
                  <a:lnTo>
                    <a:pt x="49091" y="4950"/>
                  </a:lnTo>
                  <a:lnTo>
                    <a:pt x="57390" y="9239"/>
                  </a:lnTo>
                  <a:lnTo>
                    <a:pt x="84664" y="43186"/>
                  </a:lnTo>
                  <a:lnTo>
                    <a:pt x="85107" y="50854"/>
                  </a:lnTo>
                  <a:lnTo>
                    <a:pt x="84180" y="57557"/>
                  </a:lnTo>
                  <a:lnTo>
                    <a:pt x="79722" y="69095"/>
                  </a:lnTo>
                  <a:lnTo>
                    <a:pt x="79632" y="69328"/>
                  </a:lnTo>
                  <a:lnTo>
                    <a:pt x="73274" y="76665"/>
                  </a:lnTo>
                  <a:lnTo>
                    <a:pt x="66298" y="80471"/>
                  </a:lnTo>
                  <a:lnTo>
                    <a:pt x="66727" y="80471"/>
                  </a:lnTo>
                  <a:lnTo>
                    <a:pt x="58429" y="82386"/>
                  </a:lnTo>
                  <a:lnTo>
                    <a:pt x="58129" y="82386"/>
                  </a:lnTo>
                  <a:lnTo>
                    <a:pt x="53679" y="82807"/>
                  </a:lnTo>
                  <a:lnTo>
                    <a:pt x="68178" y="82807"/>
                  </a:lnTo>
                  <a:lnTo>
                    <a:pt x="68992" y="82610"/>
                  </a:lnTo>
                  <a:lnTo>
                    <a:pt x="77057" y="77269"/>
                  </a:lnTo>
                  <a:lnTo>
                    <a:pt x="83031" y="69095"/>
                  </a:lnTo>
                  <a:lnTo>
                    <a:pt x="86870" y="58148"/>
                  </a:lnTo>
                  <a:lnTo>
                    <a:pt x="87866" y="51122"/>
                  </a:lnTo>
                  <a:lnTo>
                    <a:pt x="87472" y="43186"/>
                  </a:lnTo>
                  <a:lnTo>
                    <a:pt x="65716" y="10924"/>
                  </a:lnTo>
                  <a:lnTo>
                    <a:pt x="59010" y="6889"/>
                  </a:lnTo>
                  <a:lnTo>
                    <a:pt x="51180" y="2782"/>
                  </a:lnTo>
                  <a:close/>
                </a:path>
                <a:path w="88264" h="85725">
                  <a:moveTo>
                    <a:pt x="16009" y="80471"/>
                  </a:moveTo>
                  <a:lnTo>
                    <a:pt x="15234" y="80471"/>
                  </a:lnTo>
                  <a:lnTo>
                    <a:pt x="42129" y="80928"/>
                  </a:lnTo>
                  <a:lnTo>
                    <a:pt x="17630" y="80928"/>
                  </a:lnTo>
                  <a:lnTo>
                    <a:pt x="16009" y="80471"/>
                  </a:lnTo>
                  <a:close/>
                </a:path>
                <a:path w="88264" h="85725">
                  <a:moveTo>
                    <a:pt x="41610" y="0"/>
                  </a:moveTo>
                  <a:lnTo>
                    <a:pt x="27980" y="0"/>
                  </a:lnTo>
                  <a:lnTo>
                    <a:pt x="17042" y="2349"/>
                  </a:lnTo>
                  <a:lnTo>
                    <a:pt x="8153" y="8774"/>
                  </a:lnTo>
                  <a:lnTo>
                    <a:pt x="2183" y="18340"/>
                  </a:lnTo>
                  <a:lnTo>
                    <a:pt x="223" y="28911"/>
                  </a:lnTo>
                  <a:lnTo>
                    <a:pt x="100" y="29573"/>
                  </a:lnTo>
                  <a:lnTo>
                    <a:pt x="0" y="52992"/>
                  </a:lnTo>
                  <a:lnTo>
                    <a:pt x="2027" y="64392"/>
                  </a:lnTo>
                  <a:lnTo>
                    <a:pt x="7572" y="73828"/>
                  </a:lnTo>
                  <a:lnTo>
                    <a:pt x="15894" y="80471"/>
                  </a:lnTo>
                  <a:lnTo>
                    <a:pt x="25962" y="80471"/>
                  </a:lnTo>
                  <a:lnTo>
                    <a:pt x="16888" y="77829"/>
                  </a:lnTo>
                  <a:lnTo>
                    <a:pt x="9522" y="71840"/>
                  </a:lnTo>
                  <a:lnTo>
                    <a:pt x="4579" y="63297"/>
                  </a:lnTo>
                  <a:lnTo>
                    <a:pt x="2773" y="52992"/>
                  </a:lnTo>
                  <a:lnTo>
                    <a:pt x="2873" y="29573"/>
                  </a:lnTo>
                  <a:lnTo>
                    <a:pt x="4739" y="19426"/>
                  </a:lnTo>
                  <a:lnTo>
                    <a:pt x="10004" y="10924"/>
                  </a:lnTo>
                  <a:lnTo>
                    <a:pt x="10116" y="10743"/>
                  </a:lnTo>
                  <a:lnTo>
                    <a:pt x="18073" y="4950"/>
                  </a:lnTo>
                  <a:lnTo>
                    <a:pt x="27980" y="2782"/>
                  </a:lnTo>
                  <a:lnTo>
                    <a:pt x="51180" y="2782"/>
                  </a:lnTo>
                  <a:lnTo>
                    <a:pt x="50354" y="2349"/>
                  </a:lnTo>
                  <a:lnTo>
                    <a:pt x="4161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34" name="object 1034"/>
            <p:cNvPicPr/>
            <p:nvPr/>
          </p:nvPicPr>
          <p:blipFill>
            <a:blip r:embed="rId433" cstate="print"/>
            <a:stretch>
              <a:fillRect/>
            </a:stretch>
          </p:blipFill>
          <p:spPr>
            <a:xfrm>
              <a:off x="5440603" y="5658615"/>
              <a:ext cx="83916" cy="87102"/>
            </a:xfrm>
            <a:prstGeom prst="rect">
              <a:avLst/>
            </a:prstGeom>
          </p:spPr>
        </p:pic>
        <p:sp>
          <p:nvSpPr>
            <p:cNvPr id="1035" name="object 1035"/>
            <p:cNvSpPr/>
            <p:nvPr/>
          </p:nvSpPr>
          <p:spPr>
            <a:xfrm>
              <a:off x="5439223" y="5657230"/>
              <a:ext cx="86995" cy="91440"/>
            </a:xfrm>
            <a:custGeom>
              <a:avLst/>
              <a:gdLst/>
              <a:ahLst/>
              <a:cxnLst/>
              <a:rect l="l" t="t" r="r" b="b"/>
              <a:pathLst>
                <a:path w="86995" h="91439">
                  <a:moveTo>
                    <a:pt x="45213" y="0"/>
                  </a:moveTo>
                  <a:lnTo>
                    <a:pt x="30142" y="0"/>
                  </a:lnTo>
                  <a:lnTo>
                    <a:pt x="18309" y="2480"/>
                  </a:lnTo>
                  <a:lnTo>
                    <a:pt x="8739" y="9283"/>
                  </a:lnTo>
                  <a:lnTo>
                    <a:pt x="2335" y="19449"/>
                  </a:lnTo>
                  <a:lnTo>
                    <a:pt x="76" y="31610"/>
                  </a:lnTo>
                  <a:lnTo>
                    <a:pt x="0" y="56763"/>
                  </a:lnTo>
                  <a:lnTo>
                    <a:pt x="2023" y="68598"/>
                  </a:lnTo>
                  <a:lnTo>
                    <a:pt x="37227" y="89867"/>
                  </a:lnTo>
                  <a:lnTo>
                    <a:pt x="37038" y="89867"/>
                  </a:lnTo>
                  <a:lnTo>
                    <a:pt x="42486" y="90133"/>
                  </a:lnTo>
                  <a:lnTo>
                    <a:pt x="44432" y="90445"/>
                  </a:lnTo>
                  <a:lnTo>
                    <a:pt x="49500" y="90915"/>
                  </a:lnTo>
                  <a:lnTo>
                    <a:pt x="54698" y="90915"/>
                  </a:lnTo>
                  <a:lnTo>
                    <a:pt x="59935" y="89867"/>
                  </a:lnTo>
                  <a:lnTo>
                    <a:pt x="64846" y="88157"/>
                  </a:lnTo>
                  <a:lnTo>
                    <a:pt x="49536" y="88157"/>
                  </a:lnTo>
                  <a:lnTo>
                    <a:pt x="44709" y="87699"/>
                  </a:lnTo>
                  <a:lnTo>
                    <a:pt x="42703" y="87362"/>
                  </a:lnTo>
                  <a:lnTo>
                    <a:pt x="35161" y="86988"/>
                  </a:lnTo>
                  <a:lnTo>
                    <a:pt x="34540" y="86988"/>
                  </a:lnTo>
                  <a:lnTo>
                    <a:pt x="27235" y="86687"/>
                  </a:lnTo>
                  <a:lnTo>
                    <a:pt x="2773" y="56763"/>
                  </a:lnTo>
                  <a:lnTo>
                    <a:pt x="2849" y="31610"/>
                  </a:lnTo>
                  <a:lnTo>
                    <a:pt x="4890" y="20533"/>
                  </a:lnTo>
                  <a:lnTo>
                    <a:pt x="10698" y="11247"/>
                  </a:lnTo>
                  <a:lnTo>
                    <a:pt x="19386" y="5035"/>
                  </a:lnTo>
                  <a:lnTo>
                    <a:pt x="30142" y="2771"/>
                  </a:lnTo>
                  <a:lnTo>
                    <a:pt x="54314" y="2771"/>
                  </a:lnTo>
                  <a:lnTo>
                    <a:pt x="53814" y="2480"/>
                  </a:lnTo>
                  <a:lnTo>
                    <a:pt x="45213" y="0"/>
                  </a:lnTo>
                  <a:close/>
                </a:path>
                <a:path w="86995" h="91439">
                  <a:moveTo>
                    <a:pt x="54314" y="2771"/>
                  </a:moveTo>
                  <a:lnTo>
                    <a:pt x="44467" y="2771"/>
                  </a:lnTo>
                  <a:lnTo>
                    <a:pt x="52502" y="5035"/>
                  </a:lnTo>
                  <a:lnTo>
                    <a:pt x="60152" y="9432"/>
                  </a:lnTo>
                  <a:lnTo>
                    <a:pt x="83769" y="45614"/>
                  </a:lnTo>
                  <a:lnTo>
                    <a:pt x="84104" y="53978"/>
                  </a:lnTo>
                  <a:lnTo>
                    <a:pt x="83412" y="60196"/>
                  </a:lnTo>
                  <a:lnTo>
                    <a:pt x="54569" y="88157"/>
                  </a:lnTo>
                  <a:lnTo>
                    <a:pt x="64846" y="88157"/>
                  </a:lnTo>
                  <a:lnTo>
                    <a:pt x="86867" y="54172"/>
                  </a:lnTo>
                  <a:lnTo>
                    <a:pt x="86572" y="45614"/>
                  </a:lnTo>
                  <a:lnTo>
                    <a:pt x="68205" y="11531"/>
                  </a:lnTo>
                  <a:lnTo>
                    <a:pt x="61796" y="7119"/>
                  </a:lnTo>
                  <a:lnTo>
                    <a:pt x="54314" y="27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36" name="object 1036"/>
            <p:cNvPicPr/>
            <p:nvPr/>
          </p:nvPicPr>
          <p:blipFill>
            <a:blip r:embed="rId434" cstate="print"/>
            <a:stretch>
              <a:fillRect/>
            </a:stretch>
          </p:blipFill>
          <p:spPr>
            <a:xfrm>
              <a:off x="5370077" y="5646798"/>
              <a:ext cx="82998" cy="93179"/>
            </a:xfrm>
            <a:prstGeom prst="rect">
              <a:avLst/>
            </a:prstGeom>
          </p:spPr>
        </p:pic>
        <p:sp>
          <p:nvSpPr>
            <p:cNvPr id="1037" name="object 1037"/>
            <p:cNvSpPr/>
            <p:nvPr/>
          </p:nvSpPr>
          <p:spPr>
            <a:xfrm>
              <a:off x="5368696" y="5645412"/>
              <a:ext cx="86360" cy="97155"/>
            </a:xfrm>
            <a:custGeom>
              <a:avLst/>
              <a:gdLst/>
              <a:ahLst/>
              <a:cxnLst/>
              <a:rect l="l" t="t" r="r" b="b"/>
              <a:pathLst>
                <a:path w="86360" h="97154">
                  <a:moveTo>
                    <a:pt x="48827" y="0"/>
                  </a:moveTo>
                  <a:lnTo>
                    <a:pt x="32315" y="0"/>
                  </a:lnTo>
                  <a:lnTo>
                    <a:pt x="19575" y="2612"/>
                  </a:lnTo>
                  <a:lnTo>
                    <a:pt x="9321" y="9793"/>
                  </a:lnTo>
                  <a:lnTo>
                    <a:pt x="2485" y="20562"/>
                  </a:lnTo>
                  <a:lnTo>
                    <a:pt x="304" y="32297"/>
                  </a:lnTo>
                  <a:lnTo>
                    <a:pt x="241" y="32633"/>
                  </a:lnTo>
                  <a:lnTo>
                    <a:pt x="177" y="32983"/>
                  </a:lnTo>
                  <a:lnTo>
                    <a:pt x="109" y="33345"/>
                  </a:lnTo>
                  <a:lnTo>
                    <a:pt x="0" y="60557"/>
                  </a:lnTo>
                  <a:lnTo>
                    <a:pt x="2019" y="72829"/>
                  </a:lnTo>
                  <a:lnTo>
                    <a:pt x="34667" y="96010"/>
                  </a:lnTo>
                  <a:lnTo>
                    <a:pt x="36578" y="96010"/>
                  </a:lnTo>
                  <a:lnTo>
                    <a:pt x="45067" y="96216"/>
                  </a:lnTo>
                  <a:lnTo>
                    <a:pt x="44216" y="96216"/>
                  </a:lnTo>
                  <a:lnTo>
                    <a:pt x="45369" y="96408"/>
                  </a:lnTo>
                  <a:lnTo>
                    <a:pt x="50641" y="96721"/>
                  </a:lnTo>
                  <a:lnTo>
                    <a:pt x="55984" y="96216"/>
                  </a:lnTo>
                  <a:lnTo>
                    <a:pt x="60991" y="94697"/>
                  </a:lnTo>
                  <a:lnTo>
                    <a:pt x="62573" y="93963"/>
                  </a:lnTo>
                  <a:lnTo>
                    <a:pt x="50532" y="93963"/>
                  </a:lnTo>
                  <a:lnTo>
                    <a:pt x="45561" y="93662"/>
                  </a:lnTo>
                  <a:lnTo>
                    <a:pt x="44709" y="93517"/>
                  </a:lnTo>
                  <a:lnTo>
                    <a:pt x="47284" y="93517"/>
                  </a:lnTo>
                  <a:lnTo>
                    <a:pt x="36686" y="93228"/>
                  </a:lnTo>
                  <a:lnTo>
                    <a:pt x="34569" y="93228"/>
                  </a:lnTo>
                  <a:lnTo>
                    <a:pt x="27943" y="92734"/>
                  </a:lnTo>
                  <a:lnTo>
                    <a:pt x="2762" y="60557"/>
                  </a:lnTo>
                  <a:lnTo>
                    <a:pt x="2871" y="33345"/>
                  </a:lnTo>
                  <a:lnTo>
                    <a:pt x="5036" y="21658"/>
                  </a:lnTo>
                  <a:lnTo>
                    <a:pt x="11288" y="11772"/>
                  </a:lnTo>
                  <a:lnTo>
                    <a:pt x="20665" y="5180"/>
                  </a:lnTo>
                  <a:lnTo>
                    <a:pt x="32315" y="2782"/>
                  </a:lnTo>
                  <a:lnTo>
                    <a:pt x="57465" y="2782"/>
                  </a:lnTo>
                  <a:lnTo>
                    <a:pt x="57200" y="2612"/>
                  </a:lnTo>
                  <a:lnTo>
                    <a:pt x="48827" y="0"/>
                  </a:lnTo>
                  <a:close/>
                </a:path>
                <a:path w="86360" h="97154">
                  <a:moveTo>
                    <a:pt x="57465" y="2782"/>
                  </a:moveTo>
                  <a:lnTo>
                    <a:pt x="48119" y="2782"/>
                  </a:lnTo>
                  <a:lnTo>
                    <a:pt x="55961" y="5180"/>
                  </a:lnTo>
                  <a:lnTo>
                    <a:pt x="62901" y="9636"/>
                  </a:lnTo>
                  <a:lnTo>
                    <a:pt x="68813" y="14217"/>
                  </a:lnTo>
                  <a:lnTo>
                    <a:pt x="73858" y="19842"/>
                  </a:lnTo>
                  <a:lnTo>
                    <a:pt x="77801" y="26372"/>
                  </a:lnTo>
                  <a:lnTo>
                    <a:pt x="80293" y="33345"/>
                  </a:lnTo>
                  <a:lnTo>
                    <a:pt x="80410" y="33670"/>
                  </a:lnTo>
                  <a:lnTo>
                    <a:pt x="81940" y="38933"/>
                  </a:lnTo>
                  <a:lnTo>
                    <a:pt x="81990" y="39104"/>
                  </a:lnTo>
                  <a:lnTo>
                    <a:pt x="82893" y="48064"/>
                  </a:lnTo>
                  <a:lnTo>
                    <a:pt x="83116" y="57121"/>
                  </a:lnTo>
                  <a:lnTo>
                    <a:pt x="82656" y="62847"/>
                  </a:lnTo>
                  <a:lnTo>
                    <a:pt x="55576" y="93517"/>
                  </a:lnTo>
                  <a:lnTo>
                    <a:pt x="50532" y="93963"/>
                  </a:lnTo>
                  <a:lnTo>
                    <a:pt x="62573" y="93963"/>
                  </a:lnTo>
                  <a:lnTo>
                    <a:pt x="85382" y="63136"/>
                  </a:lnTo>
                  <a:lnTo>
                    <a:pt x="85881" y="57256"/>
                  </a:lnTo>
                  <a:lnTo>
                    <a:pt x="85686" y="48064"/>
                  </a:lnTo>
                  <a:lnTo>
                    <a:pt x="84812" y="39104"/>
                  </a:lnTo>
                  <a:lnTo>
                    <a:pt x="84795" y="38933"/>
                  </a:lnTo>
                  <a:lnTo>
                    <a:pt x="83375" y="33935"/>
                  </a:lnTo>
                  <a:lnTo>
                    <a:pt x="83300" y="33670"/>
                  </a:lnTo>
                  <a:lnTo>
                    <a:pt x="83207" y="33345"/>
                  </a:lnTo>
                  <a:lnTo>
                    <a:pt x="83124" y="32983"/>
                  </a:lnTo>
                  <a:lnTo>
                    <a:pt x="83028" y="32633"/>
                  </a:lnTo>
                  <a:lnTo>
                    <a:pt x="64583" y="7372"/>
                  </a:lnTo>
                  <a:lnTo>
                    <a:pt x="57465" y="27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38" name="object 1038"/>
            <p:cNvPicPr/>
            <p:nvPr/>
          </p:nvPicPr>
          <p:blipFill>
            <a:blip r:embed="rId435" cstate="print"/>
            <a:stretch>
              <a:fillRect/>
            </a:stretch>
          </p:blipFill>
          <p:spPr>
            <a:xfrm>
              <a:off x="5299562" y="5635005"/>
              <a:ext cx="82037" cy="99347"/>
            </a:xfrm>
            <a:prstGeom prst="rect">
              <a:avLst/>
            </a:prstGeom>
          </p:spPr>
        </p:pic>
        <p:sp>
          <p:nvSpPr>
            <p:cNvPr id="1039" name="object 1039"/>
            <p:cNvSpPr/>
            <p:nvPr/>
          </p:nvSpPr>
          <p:spPr>
            <a:xfrm>
              <a:off x="5298169" y="5633619"/>
              <a:ext cx="85090" cy="102870"/>
            </a:xfrm>
            <a:custGeom>
              <a:avLst/>
              <a:gdLst/>
              <a:ahLst/>
              <a:cxnLst/>
              <a:rect l="l" t="t" r="r" b="b"/>
              <a:pathLst>
                <a:path w="85089" h="102870">
                  <a:moveTo>
                    <a:pt x="52442" y="0"/>
                  </a:moveTo>
                  <a:lnTo>
                    <a:pt x="34500" y="0"/>
                  </a:lnTo>
                  <a:lnTo>
                    <a:pt x="20811" y="2769"/>
                  </a:lnTo>
                  <a:lnTo>
                    <a:pt x="9909" y="10296"/>
                  </a:lnTo>
                  <a:lnTo>
                    <a:pt x="2638" y="21660"/>
                  </a:lnTo>
                  <a:lnTo>
                    <a:pt x="123" y="35163"/>
                  </a:lnTo>
                  <a:lnTo>
                    <a:pt x="0" y="64328"/>
                  </a:lnTo>
                  <a:lnTo>
                    <a:pt x="1836" y="75896"/>
                  </a:lnTo>
                  <a:lnTo>
                    <a:pt x="1920" y="76419"/>
                  </a:lnTo>
                  <a:lnTo>
                    <a:pt x="35681" y="102359"/>
                  </a:lnTo>
                  <a:lnTo>
                    <a:pt x="46305" y="102359"/>
                  </a:lnTo>
                  <a:lnTo>
                    <a:pt x="51781" y="102504"/>
                  </a:lnTo>
                  <a:lnTo>
                    <a:pt x="56622" y="101636"/>
                  </a:lnTo>
                  <a:lnTo>
                    <a:pt x="56929" y="101636"/>
                  </a:lnTo>
                  <a:lnTo>
                    <a:pt x="61510" y="99733"/>
                  </a:lnTo>
                  <a:lnTo>
                    <a:pt x="51517" y="99733"/>
                  </a:lnTo>
                  <a:lnTo>
                    <a:pt x="46400" y="99576"/>
                  </a:lnTo>
                  <a:lnTo>
                    <a:pt x="35300" y="99576"/>
                  </a:lnTo>
                  <a:lnTo>
                    <a:pt x="29446" y="98854"/>
                  </a:lnTo>
                  <a:lnTo>
                    <a:pt x="28947" y="98854"/>
                  </a:lnTo>
                  <a:lnTo>
                    <a:pt x="26442" y="97998"/>
                  </a:lnTo>
                  <a:lnTo>
                    <a:pt x="17019" y="93416"/>
                  </a:lnTo>
                  <a:lnTo>
                    <a:pt x="9519" y="85820"/>
                  </a:lnTo>
                  <a:lnTo>
                    <a:pt x="4563" y="75896"/>
                  </a:lnTo>
                  <a:lnTo>
                    <a:pt x="2773" y="64328"/>
                  </a:lnTo>
                  <a:lnTo>
                    <a:pt x="2896" y="35163"/>
                  </a:lnTo>
                  <a:lnTo>
                    <a:pt x="5199" y="22758"/>
                  </a:lnTo>
                  <a:lnTo>
                    <a:pt x="11886" y="12273"/>
                  </a:lnTo>
                  <a:lnTo>
                    <a:pt x="21949" y="5300"/>
                  </a:lnTo>
                  <a:lnTo>
                    <a:pt x="34500" y="2769"/>
                  </a:lnTo>
                  <a:lnTo>
                    <a:pt x="60689" y="2769"/>
                  </a:lnTo>
                  <a:lnTo>
                    <a:pt x="52442" y="0"/>
                  </a:lnTo>
                  <a:close/>
                </a:path>
                <a:path w="85089" h="102870">
                  <a:moveTo>
                    <a:pt x="60633" y="2769"/>
                  </a:moveTo>
                  <a:lnTo>
                    <a:pt x="51757" y="2769"/>
                  </a:lnTo>
                  <a:lnTo>
                    <a:pt x="59340" y="5300"/>
                  </a:lnTo>
                  <a:lnTo>
                    <a:pt x="65675" y="9829"/>
                  </a:lnTo>
                  <a:lnTo>
                    <a:pt x="82016" y="50488"/>
                  </a:lnTo>
                  <a:lnTo>
                    <a:pt x="81939" y="60304"/>
                  </a:lnTo>
                  <a:lnTo>
                    <a:pt x="81870" y="65617"/>
                  </a:lnTo>
                  <a:lnTo>
                    <a:pt x="79813" y="75896"/>
                  </a:lnTo>
                  <a:lnTo>
                    <a:pt x="79708" y="76419"/>
                  </a:lnTo>
                  <a:lnTo>
                    <a:pt x="51517" y="99733"/>
                  </a:lnTo>
                  <a:lnTo>
                    <a:pt x="61510" y="99733"/>
                  </a:lnTo>
                  <a:lnTo>
                    <a:pt x="84649" y="65617"/>
                  </a:lnTo>
                  <a:lnTo>
                    <a:pt x="84796" y="50488"/>
                  </a:lnTo>
                  <a:lnTo>
                    <a:pt x="84352" y="40785"/>
                  </a:lnTo>
                  <a:lnTo>
                    <a:pt x="83609" y="35826"/>
                  </a:lnTo>
                  <a:lnTo>
                    <a:pt x="83508" y="35163"/>
                  </a:lnTo>
                  <a:lnTo>
                    <a:pt x="83412" y="34428"/>
                  </a:lnTo>
                  <a:lnTo>
                    <a:pt x="81467" y="26360"/>
                  </a:lnTo>
                  <a:lnTo>
                    <a:pt x="78006" y="19090"/>
                  </a:lnTo>
                  <a:lnTo>
                    <a:pt x="73237" y="12781"/>
                  </a:lnTo>
                  <a:lnTo>
                    <a:pt x="67368" y="7600"/>
                  </a:lnTo>
                  <a:lnTo>
                    <a:pt x="60633" y="276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0" name="object 1040"/>
            <p:cNvPicPr/>
            <p:nvPr/>
          </p:nvPicPr>
          <p:blipFill>
            <a:blip r:embed="rId436" cstate="print"/>
            <a:stretch>
              <a:fillRect/>
            </a:stretch>
          </p:blipFill>
          <p:spPr>
            <a:xfrm>
              <a:off x="5229035" y="5623199"/>
              <a:ext cx="81130" cy="105528"/>
            </a:xfrm>
            <a:prstGeom prst="rect">
              <a:avLst/>
            </a:prstGeom>
          </p:spPr>
        </p:pic>
        <p:sp>
          <p:nvSpPr>
            <p:cNvPr id="1041" name="object 1041"/>
            <p:cNvSpPr/>
            <p:nvPr/>
          </p:nvSpPr>
          <p:spPr>
            <a:xfrm>
              <a:off x="5227653" y="5621813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230" y="0"/>
                  </a:moveTo>
                  <a:lnTo>
                    <a:pt x="36663" y="0"/>
                  </a:lnTo>
                  <a:lnTo>
                    <a:pt x="22114" y="2871"/>
                  </a:lnTo>
                  <a:lnTo>
                    <a:pt x="10491" y="10802"/>
                  </a:lnTo>
                  <a:lnTo>
                    <a:pt x="2788" y="22768"/>
                  </a:lnTo>
                  <a:lnTo>
                    <a:pt x="0" y="37741"/>
                  </a:lnTo>
                  <a:lnTo>
                    <a:pt x="0" y="68111"/>
                  </a:lnTo>
                  <a:lnTo>
                    <a:pt x="2886" y="83736"/>
                  </a:lnTo>
                  <a:lnTo>
                    <a:pt x="10752" y="96512"/>
                  </a:lnTo>
                  <a:lnTo>
                    <a:pt x="22407" y="105134"/>
                  </a:lnTo>
                  <a:lnTo>
                    <a:pt x="36663" y="108297"/>
                  </a:lnTo>
                  <a:lnTo>
                    <a:pt x="47230" y="108297"/>
                  </a:lnTo>
                  <a:lnTo>
                    <a:pt x="59714" y="105528"/>
                  </a:lnTo>
                  <a:lnTo>
                    <a:pt x="36663" y="105528"/>
                  </a:lnTo>
                  <a:lnTo>
                    <a:pt x="23478" y="102583"/>
                  </a:lnTo>
                  <a:lnTo>
                    <a:pt x="12701" y="94558"/>
                  </a:lnTo>
                  <a:lnTo>
                    <a:pt x="5429" y="82663"/>
                  </a:lnTo>
                  <a:lnTo>
                    <a:pt x="2762" y="68111"/>
                  </a:lnTo>
                  <a:lnTo>
                    <a:pt x="2762" y="37741"/>
                  </a:lnTo>
                  <a:lnTo>
                    <a:pt x="5342" y="23873"/>
                  </a:lnTo>
                  <a:lnTo>
                    <a:pt x="12466" y="12790"/>
                  </a:lnTo>
                  <a:lnTo>
                    <a:pt x="23214" y="5443"/>
                  </a:lnTo>
                  <a:lnTo>
                    <a:pt x="36213" y="2871"/>
                  </a:lnTo>
                  <a:lnTo>
                    <a:pt x="61779" y="2871"/>
                  </a:lnTo>
                  <a:lnTo>
                    <a:pt x="47230" y="0"/>
                  </a:lnTo>
                  <a:close/>
                </a:path>
                <a:path w="84454" h="108585">
                  <a:moveTo>
                    <a:pt x="61779" y="2871"/>
                  </a:moveTo>
                  <a:lnTo>
                    <a:pt x="47680" y="2871"/>
                  </a:lnTo>
                  <a:lnTo>
                    <a:pt x="60678" y="5443"/>
                  </a:lnTo>
                  <a:lnTo>
                    <a:pt x="71426" y="12790"/>
                  </a:lnTo>
                  <a:lnTo>
                    <a:pt x="78551" y="23873"/>
                  </a:lnTo>
                  <a:lnTo>
                    <a:pt x="81131" y="37741"/>
                  </a:lnTo>
                  <a:lnTo>
                    <a:pt x="81131" y="68111"/>
                  </a:lnTo>
                  <a:lnTo>
                    <a:pt x="78463" y="82663"/>
                  </a:lnTo>
                  <a:lnTo>
                    <a:pt x="71192" y="94558"/>
                  </a:lnTo>
                  <a:lnTo>
                    <a:pt x="60415" y="102583"/>
                  </a:lnTo>
                  <a:lnTo>
                    <a:pt x="47230" y="105528"/>
                  </a:lnTo>
                  <a:lnTo>
                    <a:pt x="59714" y="105528"/>
                  </a:lnTo>
                  <a:lnTo>
                    <a:pt x="61490" y="105134"/>
                  </a:lnTo>
                  <a:lnTo>
                    <a:pt x="73145" y="96512"/>
                  </a:lnTo>
                  <a:lnTo>
                    <a:pt x="81007" y="83736"/>
                  </a:lnTo>
                  <a:lnTo>
                    <a:pt x="83892" y="68111"/>
                  </a:lnTo>
                  <a:lnTo>
                    <a:pt x="83892" y="37741"/>
                  </a:lnTo>
                  <a:lnTo>
                    <a:pt x="81104" y="22768"/>
                  </a:lnTo>
                  <a:lnTo>
                    <a:pt x="73401" y="10802"/>
                  </a:lnTo>
                  <a:lnTo>
                    <a:pt x="61779" y="28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2" name="object 1042"/>
            <p:cNvPicPr/>
            <p:nvPr/>
          </p:nvPicPr>
          <p:blipFill>
            <a:blip r:embed="rId437" cstate="print"/>
            <a:stretch>
              <a:fillRect/>
            </a:stretch>
          </p:blipFill>
          <p:spPr>
            <a:xfrm>
              <a:off x="5229035" y="5623199"/>
              <a:ext cx="81130" cy="105528"/>
            </a:xfrm>
            <a:prstGeom prst="rect">
              <a:avLst/>
            </a:prstGeom>
          </p:spPr>
        </p:pic>
        <p:sp>
          <p:nvSpPr>
            <p:cNvPr id="1043" name="object 1043"/>
            <p:cNvSpPr/>
            <p:nvPr/>
          </p:nvSpPr>
          <p:spPr>
            <a:xfrm>
              <a:off x="5227653" y="5621825"/>
              <a:ext cx="84455" cy="108585"/>
            </a:xfrm>
            <a:custGeom>
              <a:avLst/>
              <a:gdLst/>
              <a:ahLst/>
              <a:cxnLst/>
              <a:rect l="l" t="t" r="r" b="b"/>
              <a:pathLst>
                <a:path w="84454" h="108585">
                  <a:moveTo>
                    <a:pt x="47230" y="0"/>
                  </a:moveTo>
                  <a:lnTo>
                    <a:pt x="36663" y="0"/>
                  </a:lnTo>
                  <a:lnTo>
                    <a:pt x="22114" y="2871"/>
                  </a:lnTo>
                  <a:lnTo>
                    <a:pt x="10491" y="10802"/>
                  </a:lnTo>
                  <a:lnTo>
                    <a:pt x="2788" y="22768"/>
                  </a:lnTo>
                  <a:lnTo>
                    <a:pt x="0" y="37741"/>
                  </a:lnTo>
                  <a:lnTo>
                    <a:pt x="0" y="68111"/>
                  </a:lnTo>
                  <a:lnTo>
                    <a:pt x="2886" y="83736"/>
                  </a:lnTo>
                  <a:lnTo>
                    <a:pt x="10752" y="96513"/>
                  </a:lnTo>
                  <a:lnTo>
                    <a:pt x="22407" y="105135"/>
                  </a:lnTo>
                  <a:lnTo>
                    <a:pt x="36663" y="108299"/>
                  </a:lnTo>
                  <a:lnTo>
                    <a:pt x="47230" y="108299"/>
                  </a:lnTo>
                  <a:lnTo>
                    <a:pt x="59719" y="105528"/>
                  </a:lnTo>
                  <a:lnTo>
                    <a:pt x="36663" y="105528"/>
                  </a:lnTo>
                  <a:lnTo>
                    <a:pt x="23478" y="102583"/>
                  </a:lnTo>
                  <a:lnTo>
                    <a:pt x="12701" y="94558"/>
                  </a:lnTo>
                  <a:lnTo>
                    <a:pt x="5429" y="82663"/>
                  </a:lnTo>
                  <a:lnTo>
                    <a:pt x="2762" y="68111"/>
                  </a:lnTo>
                  <a:lnTo>
                    <a:pt x="2762" y="37741"/>
                  </a:lnTo>
                  <a:lnTo>
                    <a:pt x="5342" y="23873"/>
                  </a:lnTo>
                  <a:lnTo>
                    <a:pt x="12466" y="12790"/>
                  </a:lnTo>
                  <a:lnTo>
                    <a:pt x="23214" y="5444"/>
                  </a:lnTo>
                  <a:lnTo>
                    <a:pt x="36219" y="2871"/>
                  </a:lnTo>
                  <a:lnTo>
                    <a:pt x="61779" y="2871"/>
                  </a:lnTo>
                  <a:lnTo>
                    <a:pt x="47230" y="0"/>
                  </a:lnTo>
                  <a:close/>
                </a:path>
                <a:path w="84454" h="108585">
                  <a:moveTo>
                    <a:pt x="61779" y="2871"/>
                  </a:moveTo>
                  <a:lnTo>
                    <a:pt x="47673" y="2871"/>
                  </a:lnTo>
                  <a:lnTo>
                    <a:pt x="60678" y="5444"/>
                  </a:lnTo>
                  <a:lnTo>
                    <a:pt x="71426" y="12790"/>
                  </a:lnTo>
                  <a:lnTo>
                    <a:pt x="78551" y="23873"/>
                  </a:lnTo>
                  <a:lnTo>
                    <a:pt x="81131" y="37741"/>
                  </a:lnTo>
                  <a:lnTo>
                    <a:pt x="81131" y="68111"/>
                  </a:lnTo>
                  <a:lnTo>
                    <a:pt x="78463" y="82663"/>
                  </a:lnTo>
                  <a:lnTo>
                    <a:pt x="71192" y="94558"/>
                  </a:lnTo>
                  <a:lnTo>
                    <a:pt x="60415" y="102583"/>
                  </a:lnTo>
                  <a:lnTo>
                    <a:pt x="47230" y="105528"/>
                  </a:lnTo>
                  <a:lnTo>
                    <a:pt x="59719" y="105528"/>
                  </a:lnTo>
                  <a:lnTo>
                    <a:pt x="61490" y="105135"/>
                  </a:lnTo>
                  <a:lnTo>
                    <a:pt x="73145" y="96513"/>
                  </a:lnTo>
                  <a:lnTo>
                    <a:pt x="81007" y="83736"/>
                  </a:lnTo>
                  <a:lnTo>
                    <a:pt x="83892" y="68111"/>
                  </a:lnTo>
                  <a:lnTo>
                    <a:pt x="83892" y="37741"/>
                  </a:lnTo>
                  <a:lnTo>
                    <a:pt x="81104" y="22768"/>
                  </a:lnTo>
                  <a:lnTo>
                    <a:pt x="73401" y="10802"/>
                  </a:lnTo>
                  <a:lnTo>
                    <a:pt x="61779" y="287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4" name="object 1044"/>
            <p:cNvPicPr/>
            <p:nvPr/>
          </p:nvPicPr>
          <p:blipFill>
            <a:blip r:embed="rId438" cstate="print"/>
            <a:stretch>
              <a:fillRect/>
            </a:stretch>
          </p:blipFill>
          <p:spPr>
            <a:xfrm>
              <a:off x="5160697" y="5609056"/>
              <a:ext cx="82903" cy="95432"/>
            </a:xfrm>
            <a:prstGeom prst="rect">
              <a:avLst/>
            </a:prstGeom>
          </p:spPr>
        </p:pic>
        <p:sp>
          <p:nvSpPr>
            <p:cNvPr id="1045" name="object 1045"/>
            <p:cNvSpPr/>
            <p:nvPr/>
          </p:nvSpPr>
          <p:spPr>
            <a:xfrm>
              <a:off x="5159420" y="5607658"/>
              <a:ext cx="85725" cy="98425"/>
            </a:xfrm>
            <a:custGeom>
              <a:avLst/>
              <a:gdLst/>
              <a:ahLst/>
              <a:cxnLst/>
              <a:rect l="l" t="t" r="r" b="b"/>
              <a:pathLst>
                <a:path w="85725" h="98425">
                  <a:moveTo>
                    <a:pt x="42318" y="2771"/>
                  </a:moveTo>
                  <a:lnTo>
                    <a:pt x="28411" y="2771"/>
                  </a:lnTo>
                  <a:lnTo>
                    <a:pt x="16725" y="9214"/>
                  </a:lnTo>
                  <a:lnTo>
                    <a:pt x="247" y="48346"/>
                  </a:lnTo>
                  <a:lnTo>
                    <a:pt x="0" y="63004"/>
                  </a:lnTo>
                  <a:lnTo>
                    <a:pt x="5310" y="77272"/>
                  </a:lnTo>
                  <a:lnTo>
                    <a:pt x="14199" y="88423"/>
                  </a:lnTo>
                  <a:lnTo>
                    <a:pt x="25805" y="95683"/>
                  </a:lnTo>
                  <a:lnTo>
                    <a:pt x="39268" y="98276"/>
                  </a:lnTo>
                  <a:lnTo>
                    <a:pt x="51032" y="98276"/>
                  </a:lnTo>
                  <a:lnTo>
                    <a:pt x="63934" y="95493"/>
                  </a:lnTo>
                  <a:lnTo>
                    <a:pt x="39268" y="95493"/>
                  </a:lnTo>
                  <a:lnTo>
                    <a:pt x="26747" y="93066"/>
                  </a:lnTo>
                  <a:lnTo>
                    <a:pt x="15946" y="86267"/>
                  </a:lnTo>
                  <a:lnTo>
                    <a:pt x="7777" y="75963"/>
                  </a:lnTo>
                  <a:lnTo>
                    <a:pt x="7664" y="75820"/>
                  </a:lnTo>
                  <a:lnTo>
                    <a:pt x="2702" y="62449"/>
                  </a:lnTo>
                  <a:lnTo>
                    <a:pt x="2639" y="57351"/>
                  </a:lnTo>
                  <a:lnTo>
                    <a:pt x="3032" y="48518"/>
                  </a:lnTo>
                  <a:lnTo>
                    <a:pt x="3811" y="39282"/>
                  </a:lnTo>
                  <a:lnTo>
                    <a:pt x="4753" y="34561"/>
                  </a:lnTo>
                  <a:lnTo>
                    <a:pt x="4864" y="34008"/>
                  </a:lnTo>
                  <a:lnTo>
                    <a:pt x="9642" y="21102"/>
                  </a:lnTo>
                  <a:lnTo>
                    <a:pt x="18529" y="11446"/>
                  </a:lnTo>
                  <a:lnTo>
                    <a:pt x="29947" y="5261"/>
                  </a:lnTo>
                  <a:lnTo>
                    <a:pt x="42318" y="2771"/>
                  </a:lnTo>
                  <a:close/>
                </a:path>
                <a:path w="85725" h="98425">
                  <a:moveTo>
                    <a:pt x="65204" y="2771"/>
                  </a:moveTo>
                  <a:lnTo>
                    <a:pt x="51421" y="2771"/>
                  </a:lnTo>
                  <a:lnTo>
                    <a:pt x="64309" y="5261"/>
                  </a:lnTo>
                  <a:lnTo>
                    <a:pt x="63979" y="5261"/>
                  </a:lnTo>
                  <a:lnTo>
                    <a:pt x="73784" y="11822"/>
                  </a:lnTo>
                  <a:lnTo>
                    <a:pt x="80386" y="21895"/>
                  </a:lnTo>
                  <a:lnTo>
                    <a:pt x="82694" y="34008"/>
                  </a:lnTo>
                  <a:lnTo>
                    <a:pt x="82576" y="63004"/>
                  </a:lnTo>
                  <a:lnTo>
                    <a:pt x="80330" y="74882"/>
                  </a:lnTo>
                  <a:lnTo>
                    <a:pt x="73599" y="85560"/>
                  </a:lnTo>
                  <a:lnTo>
                    <a:pt x="63624" y="92765"/>
                  </a:lnTo>
                  <a:lnTo>
                    <a:pt x="51034" y="95493"/>
                  </a:lnTo>
                  <a:lnTo>
                    <a:pt x="64470" y="95493"/>
                  </a:lnTo>
                  <a:lnTo>
                    <a:pt x="85338" y="63004"/>
                  </a:lnTo>
                  <a:lnTo>
                    <a:pt x="85513" y="34008"/>
                  </a:lnTo>
                  <a:lnTo>
                    <a:pt x="83023" y="21102"/>
                  </a:lnTo>
                  <a:lnTo>
                    <a:pt x="82938" y="20662"/>
                  </a:lnTo>
                  <a:lnTo>
                    <a:pt x="75755" y="9797"/>
                  </a:lnTo>
                  <a:lnTo>
                    <a:pt x="65204" y="2771"/>
                  </a:lnTo>
                  <a:close/>
                </a:path>
                <a:path w="85725" h="98425">
                  <a:moveTo>
                    <a:pt x="51480" y="0"/>
                  </a:moveTo>
                  <a:lnTo>
                    <a:pt x="41286" y="0"/>
                  </a:lnTo>
                  <a:lnTo>
                    <a:pt x="28099" y="2771"/>
                  </a:lnTo>
                  <a:lnTo>
                    <a:pt x="65849" y="2771"/>
                  </a:lnTo>
                  <a:lnTo>
                    <a:pt x="5148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6" name="object 1046"/>
            <p:cNvPicPr/>
            <p:nvPr/>
          </p:nvPicPr>
          <p:blipFill>
            <a:blip r:embed="rId439" cstate="print"/>
            <a:stretch>
              <a:fillRect/>
            </a:stretch>
          </p:blipFill>
          <p:spPr>
            <a:xfrm>
              <a:off x="5084897" y="5606790"/>
              <a:ext cx="84729" cy="85338"/>
            </a:xfrm>
            <a:prstGeom prst="rect">
              <a:avLst/>
            </a:prstGeom>
          </p:spPr>
        </p:pic>
        <p:sp>
          <p:nvSpPr>
            <p:cNvPr id="1047" name="object 1047"/>
            <p:cNvSpPr/>
            <p:nvPr/>
          </p:nvSpPr>
          <p:spPr>
            <a:xfrm>
              <a:off x="5083533" y="5605406"/>
              <a:ext cx="87630" cy="88265"/>
            </a:xfrm>
            <a:custGeom>
              <a:avLst/>
              <a:gdLst/>
              <a:ahLst/>
              <a:cxnLst/>
              <a:rect l="l" t="t" r="r" b="b"/>
              <a:pathLst>
                <a:path w="87629" h="88264">
                  <a:moveTo>
                    <a:pt x="56019" y="0"/>
                  </a:moveTo>
                  <a:lnTo>
                    <a:pt x="46237" y="0"/>
                  </a:lnTo>
                  <a:lnTo>
                    <a:pt x="33910" y="2318"/>
                  </a:lnTo>
                  <a:lnTo>
                    <a:pt x="5060" y="28707"/>
                  </a:lnTo>
                  <a:lnTo>
                    <a:pt x="0" y="51953"/>
                  </a:lnTo>
                  <a:lnTo>
                    <a:pt x="137" y="55486"/>
                  </a:lnTo>
                  <a:lnTo>
                    <a:pt x="30465" y="86553"/>
                  </a:lnTo>
                  <a:lnTo>
                    <a:pt x="43355" y="88155"/>
                  </a:lnTo>
                  <a:lnTo>
                    <a:pt x="55436" y="88155"/>
                  </a:lnTo>
                  <a:lnTo>
                    <a:pt x="68173" y="85496"/>
                  </a:lnTo>
                  <a:lnTo>
                    <a:pt x="44161" y="85496"/>
                  </a:lnTo>
                  <a:lnTo>
                    <a:pt x="31251" y="83905"/>
                  </a:lnTo>
                  <a:lnTo>
                    <a:pt x="19282" y="79048"/>
                  </a:lnTo>
                  <a:lnTo>
                    <a:pt x="9238" y="70252"/>
                  </a:lnTo>
                  <a:lnTo>
                    <a:pt x="2909" y="56944"/>
                  </a:lnTo>
                  <a:lnTo>
                    <a:pt x="2863" y="55486"/>
                  </a:lnTo>
                  <a:lnTo>
                    <a:pt x="2751" y="51953"/>
                  </a:lnTo>
                  <a:lnTo>
                    <a:pt x="23500" y="10448"/>
                  </a:lnTo>
                  <a:lnTo>
                    <a:pt x="47342" y="2745"/>
                  </a:lnTo>
                  <a:lnTo>
                    <a:pt x="68770" y="2745"/>
                  </a:lnTo>
                  <a:lnTo>
                    <a:pt x="68115" y="2318"/>
                  </a:lnTo>
                  <a:lnTo>
                    <a:pt x="56019" y="0"/>
                  </a:lnTo>
                  <a:close/>
                </a:path>
                <a:path w="87629" h="88264">
                  <a:moveTo>
                    <a:pt x="68770" y="2745"/>
                  </a:moveTo>
                  <a:lnTo>
                    <a:pt x="55893" y="2745"/>
                  </a:lnTo>
                  <a:lnTo>
                    <a:pt x="67070" y="4905"/>
                  </a:lnTo>
                  <a:lnTo>
                    <a:pt x="76085" y="10827"/>
                  </a:lnTo>
                  <a:lnTo>
                    <a:pt x="82236" y="19837"/>
                  </a:lnTo>
                  <a:lnTo>
                    <a:pt x="84515" y="30284"/>
                  </a:lnTo>
                  <a:lnTo>
                    <a:pt x="84615" y="30741"/>
                  </a:lnTo>
                  <a:lnTo>
                    <a:pt x="76260" y="76553"/>
                  </a:lnTo>
                  <a:lnTo>
                    <a:pt x="54902" y="85496"/>
                  </a:lnTo>
                  <a:lnTo>
                    <a:pt x="68173" y="85496"/>
                  </a:lnTo>
                  <a:lnTo>
                    <a:pt x="78213" y="78509"/>
                  </a:lnTo>
                  <a:lnTo>
                    <a:pt x="84989" y="68153"/>
                  </a:lnTo>
                  <a:lnTo>
                    <a:pt x="87475" y="55486"/>
                  </a:lnTo>
                  <a:lnTo>
                    <a:pt x="87350" y="30284"/>
                  </a:lnTo>
                  <a:lnTo>
                    <a:pt x="84859" y="19024"/>
                  </a:lnTo>
                  <a:lnTo>
                    <a:pt x="84752" y="18540"/>
                  </a:lnTo>
                  <a:lnTo>
                    <a:pt x="78021" y="8786"/>
                  </a:lnTo>
                  <a:lnTo>
                    <a:pt x="68770" y="274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48" name="object 1048"/>
            <p:cNvPicPr/>
            <p:nvPr/>
          </p:nvPicPr>
          <p:blipFill>
            <a:blip r:embed="rId440" cstate="print"/>
            <a:stretch>
              <a:fillRect/>
            </a:stretch>
          </p:blipFill>
          <p:spPr>
            <a:xfrm>
              <a:off x="5005591" y="5620151"/>
              <a:ext cx="86593" cy="75266"/>
            </a:xfrm>
            <a:prstGeom prst="rect">
              <a:avLst/>
            </a:prstGeom>
          </p:spPr>
        </p:pic>
        <p:sp>
          <p:nvSpPr>
            <p:cNvPr id="1049" name="object 1049"/>
            <p:cNvSpPr/>
            <p:nvPr/>
          </p:nvSpPr>
          <p:spPr>
            <a:xfrm>
              <a:off x="5004215" y="5618765"/>
              <a:ext cx="89535" cy="78740"/>
            </a:xfrm>
            <a:custGeom>
              <a:avLst/>
              <a:gdLst/>
              <a:ahLst/>
              <a:cxnLst/>
              <a:rect l="l" t="t" r="r" b="b"/>
              <a:pathLst>
                <a:path w="89535" h="78739">
                  <a:moveTo>
                    <a:pt x="60428" y="0"/>
                  </a:moveTo>
                  <a:lnTo>
                    <a:pt x="51137" y="0"/>
                  </a:lnTo>
                  <a:lnTo>
                    <a:pt x="39412" y="2116"/>
                  </a:lnTo>
                  <a:lnTo>
                    <a:pt x="7389" y="24756"/>
                  </a:lnTo>
                  <a:lnTo>
                    <a:pt x="31" y="45886"/>
                  </a:lnTo>
                  <a:lnTo>
                    <a:pt x="0" y="46126"/>
                  </a:lnTo>
                  <a:lnTo>
                    <a:pt x="32971" y="77316"/>
                  </a:lnTo>
                  <a:lnTo>
                    <a:pt x="44881" y="78193"/>
                  </a:lnTo>
                  <a:lnTo>
                    <a:pt x="59102" y="78193"/>
                  </a:lnTo>
                  <a:lnTo>
                    <a:pt x="71592" y="75690"/>
                  </a:lnTo>
                  <a:lnTo>
                    <a:pt x="71974" y="75435"/>
                  </a:lnTo>
                  <a:lnTo>
                    <a:pt x="44881" y="75435"/>
                  </a:lnTo>
                  <a:lnTo>
                    <a:pt x="33648" y="74623"/>
                  </a:lnTo>
                  <a:lnTo>
                    <a:pt x="21272" y="71275"/>
                  </a:lnTo>
                  <a:lnTo>
                    <a:pt x="10255" y="64026"/>
                  </a:lnTo>
                  <a:lnTo>
                    <a:pt x="3103" y="51511"/>
                  </a:lnTo>
                  <a:lnTo>
                    <a:pt x="2766" y="46126"/>
                  </a:lnTo>
                  <a:lnTo>
                    <a:pt x="2752" y="45886"/>
                  </a:lnTo>
                  <a:lnTo>
                    <a:pt x="28292" y="9859"/>
                  </a:lnTo>
                  <a:lnTo>
                    <a:pt x="52362" y="2758"/>
                  </a:lnTo>
                  <a:lnTo>
                    <a:pt x="72545" y="2758"/>
                  </a:lnTo>
                  <a:lnTo>
                    <a:pt x="71532" y="2116"/>
                  </a:lnTo>
                  <a:lnTo>
                    <a:pt x="60428" y="0"/>
                  </a:lnTo>
                  <a:close/>
                </a:path>
                <a:path w="89535" h="78739">
                  <a:moveTo>
                    <a:pt x="72545" y="2758"/>
                  </a:moveTo>
                  <a:lnTo>
                    <a:pt x="60300" y="2758"/>
                  </a:lnTo>
                  <a:lnTo>
                    <a:pt x="70527" y="4637"/>
                  </a:lnTo>
                  <a:lnTo>
                    <a:pt x="78792" y="9859"/>
                  </a:lnTo>
                  <a:lnTo>
                    <a:pt x="84380" y="17801"/>
                  </a:lnTo>
                  <a:lnTo>
                    <a:pt x="86454" y="27285"/>
                  </a:lnTo>
                  <a:lnTo>
                    <a:pt x="86575" y="49198"/>
                  </a:lnTo>
                  <a:lnTo>
                    <a:pt x="84508" y="59304"/>
                  </a:lnTo>
                  <a:lnTo>
                    <a:pt x="78873" y="67560"/>
                  </a:lnTo>
                  <a:lnTo>
                    <a:pt x="70520" y="73129"/>
                  </a:lnTo>
                  <a:lnTo>
                    <a:pt x="58978" y="75435"/>
                  </a:lnTo>
                  <a:lnTo>
                    <a:pt x="71974" y="75435"/>
                  </a:lnTo>
                  <a:lnTo>
                    <a:pt x="80827" y="69521"/>
                  </a:lnTo>
                  <a:lnTo>
                    <a:pt x="87061" y="60379"/>
                  </a:lnTo>
                  <a:lnTo>
                    <a:pt x="89349" y="49198"/>
                  </a:lnTo>
                  <a:lnTo>
                    <a:pt x="89337" y="27285"/>
                  </a:lnTo>
                  <a:lnTo>
                    <a:pt x="86874" y="16559"/>
                  </a:lnTo>
                  <a:lnTo>
                    <a:pt x="80636" y="7889"/>
                  </a:lnTo>
                  <a:lnTo>
                    <a:pt x="72545" y="275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50" name="object 1050"/>
            <p:cNvPicPr/>
            <p:nvPr/>
          </p:nvPicPr>
          <p:blipFill>
            <a:blip r:embed="rId441" cstate="print"/>
            <a:stretch>
              <a:fillRect/>
            </a:stretch>
          </p:blipFill>
          <p:spPr>
            <a:xfrm>
              <a:off x="4928563" y="5656483"/>
              <a:ext cx="87965" cy="68933"/>
            </a:xfrm>
            <a:prstGeom prst="rect">
              <a:avLst/>
            </a:prstGeom>
          </p:spPr>
        </p:pic>
        <p:sp>
          <p:nvSpPr>
            <p:cNvPr id="1051" name="object 1051"/>
            <p:cNvSpPr/>
            <p:nvPr/>
          </p:nvSpPr>
          <p:spPr>
            <a:xfrm>
              <a:off x="4927169" y="5655110"/>
              <a:ext cx="90805" cy="72390"/>
            </a:xfrm>
            <a:custGeom>
              <a:avLst/>
              <a:gdLst/>
              <a:ahLst/>
              <a:cxnLst/>
              <a:rect l="l" t="t" r="r" b="b"/>
              <a:pathLst>
                <a:path w="90804" h="72389">
                  <a:moveTo>
                    <a:pt x="58761" y="0"/>
                  </a:moveTo>
                  <a:lnTo>
                    <a:pt x="17009" y="18620"/>
                  </a:lnTo>
                  <a:lnTo>
                    <a:pt x="0" y="48154"/>
                  </a:lnTo>
                  <a:lnTo>
                    <a:pt x="93" y="48885"/>
                  </a:lnTo>
                  <a:lnTo>
                    <a:pt x="33111" y="71881"/>
                  </a:lnTo>
                  <a:lnTo>
                    <a:pt x="42248" y="71881"/>
                  </a:lnTo>
                  <a:lnTo>
                    <a:pt x="55891" y="69110"/>
                  </a:lnTo>
                  <a:lnTo>
                    <a:pt x="33111" y="69110"/>
                  </a:lnTo>
                  <a:lnTo>
                    <a:pt x="23770" y="68243"/>
                  </a:lnTo>
                  <a:lnTo>
                    <a:pt x="23202" y="68243"/>
                  </a:lnTo>
                  <a:lnTo>
                    <a:pt x="14803" y="65335"/>
                  </a:lnTo>
                  <a:lnTo>
                    <a:pt x="8485" y="60578"/>
                  </a:lnTo>
                  <a:lnTo>
                    <a:pt x="3989" y="53872"/>
                  </a:lnTo>
                  <a:lnTo>
                    <a:pt x="2871" y="48885"/>
                  </a:lnTo>
                  <a:lnTo>
                    <a:pt x="2784" y="48154"/>
                  </a:lnTo>
                  <a:lnTo>
                    <a:pt x="3325" y="41943"/>
                  </a:lnTo>
                  <a:lnTo>
                    <a:pt x="30022" y="12906"/>
                  </a:lnTo>
                  <a:lnTo>
                    <a:pt x="60322" y="2589"/>
                  </a:lnTo>
                  <a:lnTo>
                    <a:pt x="73789" y="2589"/>
                  </a:lnTo>
                  <a:lnTo>
                    <a:pt x="69116" y="517"/>
                  </a:lnTo>
                  <a:lnTo>
                    <a:pt x="58761" y="0"/>
                  </a:lnTo>
                  <a:close/>
                </a:path>
                <a:path w="90804" h="72389">
                  <a:moveTo>
                    <a:pt x="73789" y="2589"/>
                  </a:moveTo>
                  <a:lnTo>
                    <a:pt x="63097" y="2589"/>
                  </a:lnTo>
                  <a:lnTo>
                    <a:pt x="71175" y="3939"/>
                  </a:lnTo>
                  <a:lnTo>
                    <a:pt x="70899" y="3939"/>
                  </a:lnTo>
                  <a:lnTo>
                    <a:pt x="87951" y="38982"/>
                  </a:lnTo>
                  <a:lnTo>
                    <a:pt x="88001" y="39356"/>
                  </a:lnTo>
                  <a:lnTo>
                    <a:pt x="87288" y="48154"/>
                  </a:lnTo>
                  <a:lnTo>
                    <a:pt x="83178" y="55826"/>
                  </a:lnTo>
                  <a:lnTo>
                    <a:pt x="76333" y="61551"/>
                  </a:lnTo>
                  <a:lnTo>
                    <a:pt x="67420" y="64509"/>
                  </a:lnTo>
                  <a:lnTo>
                    <a:pt x="60046" y="65509"/>
                  </a:lnTo>
                  <a:lnTo>
                    <a:pt x="57392" y="65966"/>
                  </a:lnTo>
                  <a:lnTo>
                    <a:pt x="41973" y="69110"/>
                  </a:lnTo>
                  <a:lnTo>
                    <a:pt x="55891" y="69110"/>
                  </a:lnTo>
                  <a:lnTo>
                    <a:pt x="58917" y="68496"/>
                  </a:lnTo>
                  <a:lnTo>
                    <a:pt x="60466" y="68243"/>
                  </a:lnTo>
                  <a:lnTo>
                    <a:pt x="90699" y="39356"/>
                  </a:lnTo>
                  <a:lnTo>
                    <a:pt x="90728" y="38982"/>
                  </a:lnTo>
                  <a:lnTo>
                    <a:pt x="88312" y="21117"/>
                  </a:lnTo>
                  <a:lnTo>
                    <a:pt x="88264" y="20762"/>
                  </a:lnTo>
                  <a:lnTo>
                    <a:pt x="88170" y="20069"/>
                  </a:lnTo>
                  <a:lnTo>
                    <a:pt x="84657" y="11204"/>
                  </a:lnTo>
                  <a:lnTo>
                    <a:pt x="78027" y="4469"/>
                  </a:lnTo>
                  <a:lnTo>
                    <a:pt x="73789" y="258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52" name="object 1052"/>
            <p:cNvPicPr/>
            <p:nvPr/>
          </p:nvPicPr>
          <p:blipFill>
            <a:blip r:embed="rId442" cstate="print"/>
            <a:stretch>
              <a:fillRect/>
            </a:stretch>
          </p:blipFill>
          <p:spPr>
            <a:xfrm>
              <a:off x="4858074" y="5703440"/>
              <a:ext cx="86253" cy="65904"/>
            </a:xfrm>
            <a:prstGeom prst="rect">
              <a:avLst/>
            </a:prstGeom>
          </p:spPr>
        </p:pic>
        <p:sp>
          <p:nvSpPr>
            <p:cNvPr id="1053" name="object 1053"/>
            <p:cNvSpPr/>
            <p:nvPr/>
          </p:nvSpPr>
          <p:spPr>
            <a:xfrm>
              <a:off x="4853547" y="5702159"/>
              <a:ext cx="93345" cy="69850"/>
            </a:xfrm>
            <a:custGeom>
              <a:avLst/>
              <a:gdLst/>
              <a:ahLst/>
              <a:cxnLst/>
              <a:rect l="l" t="t" r="r" b="b"/>
              <a:pathLst>
                <a:path w="93345" h="69850">
                  <a:moveTo>
                    <a:pt x="68948" y="0"/>
                  </a:moveTo>
                  <a:lnTo>
                    <a:pt x="26604" y="15902"/>
                  </a:lnTo>
                  <a:lnTo>
                    <a:pt x="0" y="47468"/>
                  </a:lnTo>
                  <a:lnTo>
                    <a:pt x="462" y="52335"/>
                  </a:lnTo>
                  <a:lnTo>
                    <a:pt x="528" y="53022"/>
                  </a:lnTo>
                  <a:lnTo>
                    <a:pt x="8837" y="65538"/>
                  </a:lnTo>
                  <a:lnTo>
                    <a:pt x="16475" y="69332"/>
                  </a:lnTo>
                  <a:lnTo>
                    <a:pt x="26550" y="69332"/>
                  </a:lnTo>
                  <a:lnTo>
                    <a:pt x="35088" y="68553"/>
                  </a:lnTo>
                  <a:lnTo>
                    <a:pt x="43578" y="66583"/>
                  </a:lnTo>
                  <a:lnTo>
                    <a:pt x="17395" y="66583"/>
                  </a:lnTo>
                  <a:lnTo>
                    <a:pt x="10664" y="63261"/>
                  </a:lnTo>
                  <a:lnTo>
                    <a:pt x="3386" y="52335"/>
                  </a:lnTo>
                  <a:lnTo>
                    <a:pt x="3163" y="50624"/>
                  </a:lnTo>
                  <a:lnTo>
                    <a:pt x="2971" y="48601"/>
                  </a:lnTo>
                  <a:lnTo>
                    <a:pt x="2950" y="47468"/>
                  </a:lnTo>
                  <a:lnTo>
                    <a:pt x="4838" y="42494"/>
                  </a:lnTo>
                  <a:lnTo>
                    <a:pt x="43033" y="9427"/>
                  </a:lnTo>
                  <a:lnTo>
                    <a:pt x="64124" y="2557"/>
                  </a:lnTo>
                  <a:lnTo>
                    <a:pt x="77485" y="2557"/>
                  </a:lnTo>
                  <a:lnTo>
                    <a:pt x="68948" y="0"/>
                  </a:lnTo>
                  <a:close/>
                </a:path>
                <a:path w="93345" h="69850">
                  <a:moveTo>
                    <a:pt x="77485" y="2557"/>
                  </a:moveTo>
                  <a:lnTo>
                    <a:pt x="75566" y="2557"/>
                  </a:lnTo>
                  <a:lnTo>
                    <a:pt x="83376" y="7991"/>
                  </a:lnTo>
                  <a:lnTo>
                    <a:pt x="90337" y="35025"/>
                  </a:lnTo>
                  <a:lnTo>
                    <a:pt x="89632" y="39566"/>
                  </a:lnTo>
                  <a:lnTo>
                    <a:pt x="84348" y="48601"/>
                  </a:lnTo>
                  <a:lnTo>
                    <a:pt x="79269" y="52335"/>
                  </a:lnTo>
                  <a:lnTo>
                    <a:pt x="64522" y="56154"/>
                  </a:lnTo>
                  <a:lnTo>
                    <a:pt x="50802" y="61325"/>
                  </a:lnTo>
                  <a:lnTo>
                    <a:pt x="42639" y="63976"/>
                  </a:lnTo>
                  <a:lnTo>
                    <a:pt x="42511" y="63976"/>
                  </a:lnTo>
                  <a:lnTo>
                    <a:pt x="34748" y="65790"/>
                  </a:lnTo>
                  <a:lnTo>
                    <a:pt x="26192" y="66583"/>
                  </a:lnTo>
                  <a:lnTo>
                    <a:pt x="43578" y="66583"/>
                  </a:lnTo>
                  <a:lnTo>
                    <a:pt x="51623" y="63976"/>
                  </a:lnTo>
                  <a:lnTo>
                    <a:pt x="65279" y="58816"/>
                  </a:lnTo>
                  <a:lnTo>
                    <a:pt x="80661" y="54829"/>
                  </a:lnTo>
                  <a:lnTo>
                    <a:pt x="86353" y="50624"/>
                  </a:lnTo>
                  <a:lnTo>
                    <a:pt x="92382" y="40337"/>
                  </a:lnTo>
                  <a:lnTo>
                    <a:pt x="93198" y="35025"/>
                  </a:lnTo>
                  <a:lnTo>
                    <a:pt x="88071" y="15098"/>
                  </a:lnTo>
                  <a:lnTo>
                    <a:pt x="84313" y="7991"/>
                  </a:lnTo>
                  <a:lnTo>
                    <a:pt x="84195" y="7768"/>
                  </a:lnTo>
                  <a:lnTo>
                    <a:pt x="77485" y="25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4856442" y="5666993"/>
              <a:ext cx="808355" cy="91440"/>
            </a:xfrm>
            <a:custGeom>
              <a:avLst/>
              <a:gdLst/>
              <a:ahLst/>
              <a:cxnLst/>
              <a:rect l="l" t="t" r="r" b="b"/>
              <a:pathLst>
                <a:path w="808354" h="91439">
                  <a:moveTo>
                    <a:pt x="86791" y="74066"/>
                  </a:moveTo>
                  <a:lnTo>
                    <a:pt x="71653" y="80543"/>
                  </a:lnTo>
                  <a:lnTo>
                    <a:pt x="46697" y="86639"/>
                  </a:lnTo>
                  <a:lnTo>
                    <a:pt x="20091" y="90030"/>
                  </a:lnTo>
                  <a:lnTo>
                    <a:pt x="0" y="88341"/>
                  </a:lnTo>
                  <a:lnTo>
                    <a:pt x="19608" y="91211"/>
                  </a:lnTo>
                  <a:lnTo>
                    <a:pt x="45605" y="90589"/>
                  </a:lnTo>
                  <a:lnTo>
                    <a:pt x="70345" y="87363"/>
                  </a:lnTo>
                  <a:lnTo>
                    <a:pt x="86156" y="82359"/>
                  </a:lnTo>
                  <a:lnTo>
                    <a:pt x="86791" y="74066"/>
                  </a:lnTo>
                  <a:close/>
                </a:path>
                <a:path w="808354" h="91439">
                  <a:moveTo>
                    <a:pt x="808278" y="71183"/>
                  </a:moveTo>
                  <a:lnTo>
                    <a:pt x="794105" y="76911"/>
                  </a:lnTo>
                  <a:lnTo>
                    <a:pt x="774585" y="77736"/>
                  </a:lnTo>
                  <a:lnTo>
                    <a:pt x="755192" y="75323"/>
                  </a:lnTo>
                  <a:lnTo>
                    <a:pt x="741387" y="71335"/>
                  </a:lnTo>
                  <a:lnTo>
                    <a:pt x="726465" y="75755"/>
                  </a:lnTo>
                  <a:lnTo>
                    <a:pt x="708215" y="77812"/>
                  </a:lnTo>
                  <a:lnTo>
                    <a:pt x="688721" y="75857"/>
                  </a:lnTo>
                  <a:lnTo>
                    <a:pt x="670039" y="68224"/>
                  </a:lnTo>
                  <a:lnTo>
                    <a:pt x="657377" y="73571"/>
                  </a:lnTo>
                  <a:lnTo>
                    <a:pt x="637540" y="76428"/>
                  </a:lnTo>
                  <a:lnTo>
                    <a:pt x="615073" y="74688"/>
                  </a:lnTo>
                  <a:lnTo>
                    <a:pt x="594575" y="66217"/>
                  </a:lnTo>
                  <a:lnTo>
                    <a:pt x="578650" y="74104"/>
                  </a:lnTo>
                  <a:lnTo>
                    <a:pt x="557517" y="75171"/>
                  </a:lnTo>
                  <a:lnTo>
                    <a:pt x="536117" y="70815"/>
                  </a:lnTo>
                  <a:lnTo>
                    <a:pt x="519366" y="62458"/>
                  </a:lnTo>
                  <a:lnTo>
                    <a:pt x="500824" y="66205"/>
                  </a:lnTo>
                  <a:lnTo>
                    <a:pt x="479831" y="62560"/>
                  </a:lnTo>
                  <a:lnTo>
                    <a:pt x="460667" y="54419"/>
                  </a:lnTo>
                  <a:lnTo>
                    <a:pt x="447598" y="44665"/>
                  </a:lnTo>
                  <a:lnTo>
                    <a:pt x="429602" y="46469"/>
                  </a:lnTo>
                  <a:lnTo>
                    <a:pt x="411022" y="41402"/>
                  </a:lnTo>
                  <a:lnTo>
                    <a:pt x="394652" y="31407"/>
                  </a:lnTo>
                  <a:lnTo>
                    <a:pt x="383336" y="18427"/>
                  </a:lnTo>
                  <a:lnTo>
                    <a:pt x="365988" y="22479"/>
                  </a:lnTo>
                  <a:lnTo>
                    <a:pt x="345465" y="16776"/>
                  </a:lnTo>
                  <a:lnTo>
                    <a:pt x="326402" y="7289"/>
                  </a:lnTo>
                  <a:lnTo>
                    <a:pt x="313436" y="0"/>
                  </a:lnTo>
                  <a:lnTo>
                    <a:pt x="296748" y="4787"/>
                  </a:lnTo>
                  <a:lnTo>
                    <a:pt x="273418" y="5321"/>
                  </a:lnTo>
                  <a:lnTo>
                    <a:pt x="250913" y="3543"/>
                  </a:lnTo>
                  <a:lnTo>
                    <a:pt x="236728" y="1397"/>
                  </a:lnTo>
                  <a:lnTo>
                    <a:pt x="221437" y="11823"/>
                  </a:lnTo>
                  <a:lnTo>
                    <a:pt x="200850" y="17741"/>
                  </a:lnTo>
                  <a:lnTo>
                    <a:pt x="178917" y="19405"/>
                  </a:lnTo>
                  <a:lnTo>
                    <a:pt x="159575" y="17106"/>
                  </a:lnTo>
                  <a:lnTo>
                    <a:pt x="147180" y="32245"/>
                  </a:lnTo>
                  <a:lnTo>
                    <a:pt x="127215" y="43637"/>
                  </a:lnTo>
                  <a:lnTo>
                    <a:pt x="104597" y="48869"/>
                  </a:lnTo>
                  <a:lnTo>
                    <a:pt x="84251" y="45554"/>
                  </a:lnTo>
                  <a:lnTo>
                    <a:pt x="87350" y="49110"/>
                  </a:lnTo>
                  <a:lnTo>
                    <a:pt x="104889" y="50584"/>
                  </a:lnTo>
                  <a:lnTo>
                    <a:pt x="126415" y="47675"/>
                  </a:lnTo>
                  <a:lnTo>
                    <a:pt x="146583" y="37820"/>
                  </a:lnTo>
                  <a:lnTo>
                    <a:pt x="160020" y="18427"/>
                  </a:lnTo>
                  <a:lnTo>
                    <a:pt x="179108" y="21463"/>
                  </a:lnTo>
                  <a:lnTo>
                    <a:pt x="200583" y="21551"/>
                  </a:lnTo>
                  <a:lnTo>
                    <a:pt x="220954" y="17792"/>
                  </a:lnTo>
                  <a:lnTo>
                    <a:pt x="236728" y="9245"/>
                  </a:lnTo>
                  <a:lnTo>
                    <a:pt x="250418" y="11226"/>
                  </a:lnTo>
                  <a:lnTo>
                    <a:pt x="271818" y="12687"/>
                  </a:lnTo>
                  <a:lnTo>
                    <a:pt x="294043" y="11823"/>
                  </a:lnTo>
                  <a:lnTo>
                    <a:pt x="310222" y="6883"/>
                  </a:lnTo>
                  <a:lnTo>
                    <a:pt x="323342" y="13855"/>
                  </a:lnTo>
                  <a:lnTo>
                    <a:pt x="342747" y="22669"/>
                  </a:lnTo>
                  <a:lnTo>
                    <a:pt x="363613" y="27698"/>
                  </a:lnTo>
                  <a:lnTo>
                    <a:pt x="381127" y="23329"/>
                  </a:lnTo>
                  <a:lnTo>
                    <a:pt x="390029" y="35775"/>
                  </a:lnTo>
                  <a:lnTo>
                    <a:pt x="406031" y="45821"/>
                  </a:lnTo>
                  <a:lnTo>
                    <a:pt x="425196" y="51181"/>
                  </a:lnTo>
                  <a:lnTo>
                    <a:pt x="443611" y="49555"/>
                  </a:lnTo>
                  <a:lnTo>
                    <a:pt x="455574" y="60972"/>
                  </a:lnTo>
                  <a:lnTo>
                    <a:pt x="475500" y="69240"/>
                  </a:lnTo>
                  <a:lnTo>
                    <a:pt x="497878" y="72339"/>
                  </a:lnTo>
                  <a:lnTo>
                    <a:pt x="517156" y="68224"/>
                  </a:lnTo>
                  <a:lnTo>
                    <a:pt x="532117" y="78054"/>
                  </a:lnTo>
                  <a:lnTo>
                    <a:pt x="554520" y="82981"/>
                  </a:lnTo>
                  <a:lnTo>
                    <a:pt x="577596" y="81991"/>
                  </a:lnTo>
                  <a:lnTo>
                    <a:pt x="594575" y="74066"/>
                  </a:lnTo>
                  <a:lnTo>
                    <a:pt x="613702" y="82753"/>
                  </a:lnTo>
                  <a:lnTo>
                    <a:pt x="635520" y="84378"/>
                  </a:lnTo>
                  <a:lnTo>
                    <a:pt x="655167" y="81267"/>
                  </a:lnTo>
                  <a:lnTo>
                    <a:pt x="667816" y="75768"/>
                  </a:lnTo>
                  <a:lnTo>
                    <a:pt x="686523" y="85115"/>
                  </a:lnTo>
                  <a:lnTo>
                    <a:pt x="706018" y="86398"/>
                  </a:lnTo>
                  <a:lnTo>
                    <a:pt x="724255" y="82829"/>
                  </a:lnTo>
                  <a:lnTo>
                    <a:pt x="739165" y="77571"/>
                  </a:lnTo>
                  <a:lnTo>
                    <a:pt x="753186" y="81153"/>
                  </a:lnTo>
                  <a:lnTo>
                    <a:pt x="773049" y="82715"/>
                  </a:lnTo>
                  <a:lnTo>
                    <a:pt x="793026" y="81038"/>
                  </a:lnTo>
                  <a:lnTo>
                    <a:pt x="807415" y="74904"/>
                  </a:lnTo>
                  <a:lnTo>
                    <a:pt x="808278" y="71183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4856861" y="5613552"/>
              <a:ext cx="808990" cy="136525"/>
            </a:xfrm>
            <a:custGeom>
              <a:avLst/>
              <a:gdLst/>
              <a:ahLst/>
              <a:cxnLst/>
              <a:rect l="l" t="t" r="r" b="b"/>
              <a:pathLst>
                <a:path w="808989" h="136525">
                  <a:moveTo>
                    <a:pt x="86372" y="117462"/>
                  </a:moveTo>
                  <a:lnTo>
                    <a:pt x="71259" y="123405"/>
                  </a:lnTo>
                  <a:lnTo>
                    <a:pt x="46393" y="130263"/>
                  </a:lnTo>
                  <a:lnTo>
                    <a:pt x="19926" y="135128"/>
                  </a:lnTo>
                  <a:lnTo>
                    <a:pt x="0" y="135077"/>
                  </a:lnTo>
                  <a:lnTo>
                    <a:pt x="19926" y="136067"/>
                  </a:lnTo>
                  <a:lnTo>
                    <a:pt x="46393" y="133286"/>
                  </a:lnTo>
                  <a:lnTo>
                    <a:pt x="71259" y="128498"/>
                  </a:lnTo>
                  <a:lnTo>
                    <a:pt x="86372" y="123494"/>
                  </a:lnTo>
                  <a:lnTo>
                    <a:pt x="86372" y="117462"/>
                  </a:lnTo>
                  <a:close/>
                </a:path>
                <a:path w="808989" h="136525">
                  <a:moveTo>
                    <a:pt x="808456" y="120789"/>
                  </a:moveTo>
                  <a:lnTo>
                    <a:pt x="794270" y="124155"/>
                  </a:lnTo>
                  <a:lnTo>
                    <a:pt x="774700" y="122453"/>
                  </a:lnTo>
                  <a:lnTo>
                    <a:pt x="755243" y="118249"/>
                  </a:lnTo>
                  <a:lnTo>
                    <a:pt x="741387" y="114109"/>
                  </a:lnTo>
                  <a:lnTo>
                    <a:pt x="719137" y="116916"/>
                  </a:lnTo>
                  <a:lnTo>
                    <a:pt x="694702" y="115684"/>
                  </a:lnTo>
                  <a:lnTo>
                    <a:pt x="669620" y="112344"/>
                  </a:lnTo>
                  <a:lnTo>
                    <a:pt x="657301" y="116217"/>
                  </a:lnTo>
                  <a:lnTo>
                    <a:pt x="638022" y="118046"/>
                  </a:lnTo>
                  <a:lnTo>
                    <a:pt x="615670" y="116801"/>
                  </a:lnTo>
                  <a:lnTo>
                    <a:pt x="594156" y="111404"/>
                  </a:lnTo>
                  <a:lnTo>
                    <a:pt x="577837" y="116471"/>
                  </a:lnTo>
                  <a:lnTo>
                    <a:pt x="556374" y="115620"/>
                  </a:lnTo>
                  <a:lnTo>
                    <a:pt x="535952" y="112026"/>
                  </a:lnTo>
                  <a:lnTo>
                    <a:pt x="522744" y="108826"/>
                  </a:lnTo>
                  <a:lnTo>
                    <a:pt x="503643" y="110045"/>
                  </a:lnTo>
                  <a:lnTo>
                    <a:pt x="481711" y="104114"/>
                  </a:lnTo>
                  <a:lnTo>
                    <a:pt x="462292" y="96088"/>
                  </a:lnTo>
                  <a:lnTo>
                    <a:pt x="450735" y="91008"/>
                  </a:lnTo>
                  <a:lnTo>
                    <a:pt x="432917" y="91313"/>
                  </a:lnTo>
                  <a:lnTo>
                    <a:pt x="414642" y="85013"/>
                  </a:lnTo>
                  <a:lnTo>
                    <a:pt x="398373" y="74815"/>
                  </a:lnTo>
                  <a:lnTo>
                    <a:pt x="386600" y="63423"/>
                  </a:lnTo>
                  <a:lnTo>
                    <a:pt x="368681" y="65989"/>
                  </a:lnTo>
                  <a:lnTo>
                    <a:pt x="346887" y="60388"/>
                  </a:lnTo>
                  <a:lnTo>
                    <a:pt x="326555" y="51866"/>
                  </a:lnTo>
                  <a:lnTo>
                    <a:pt x="313016" y="45707"/>
                  </a:lnTo>
                  <a:lnTo>
                    <a:pt x="296329" y="49276"/>
                  </a:lnTo>
                  <a:lnTo>
                    <a:pt x="272999" y="49441"/>
                  </a:lnTo>
                  <a:lnTo>
                    <a:pt x="250494" y="47840"/>
                  </a:lnTo>
                  <a:lnTo>
                    <a:pt x="236308" y="46075"/>
                  </a:lnTo>
                  <a:lnTo>
                    <a:pt x="218630" y="57251"/>
                  </a:lnTo>
                  <a:lnTo>
                    <a:pt x="198005" y="63258"/>
                  </a:lnTo>
                  <a:lnTo>
                    <a:pt x="177012" y="64973"/>
                  </a:lnTo>
                  <a:lnTo>
                    <a:pt x="158280" y="63195"/>
                  </a:lnTo>
                  <a:lnTo>
                    <a:pt x="141986" y="80098"/>
                  </a:lnTo>
                  <a:lnTo>
                    <a:pt x="121386" y="90805"/>
                  </a:lnTo>
                  <a:lnTo>
                    <a:pt x="99949" y="95885"/>
                  </a:lnTo>
                  <a:lnTo>
                    <a:pt x="85001" y="95910"/>
                  </a:lnTo>
                  <a:lnTo>
                    <a:pt x="85559" y="76479"/>
                  </a:lnTo>
                  <a:lnTo>
                    <a:pt x="107594" y="58229"/>
                  </a:lnTo>
                  <a:lnTo>
                    <a:pt x="135255" y="50355"/>
                  </a:lnTo>
                  <a:lnTo>
                    <a:pt x="152958" y="51879"/>
                  </a:lnTo>
                  <a:lnTo>
                    <a:pt x="167665" y="32512"/>
                  </a:lnTo>
                  <a:lnTo>
                    <a:pt x="188328" y="21056"/>
                  </a:lnTo>
                  <a:lnTo>
                    <a:pt x="211582" y="18478"/>
                  </a:lnTo>
                  <a:lnTo>
                    <a:pt x="234099" y="25692"/>
                  </a:lnTo>
                  <a:lnTo>
                    <a:pt x="255155" y="11582"/>
                  </a:lnTo>
                  <a:lnTo>
                    <a:pt x="277837" y="8661"/>
                  </a:lnTo>
                  <a:lnTo>
                    <a:pt x="297967" y="13106"/>
                  </a:lnTo>
                  <a:lnTo>
                    <a:pt x="311302" y="21132"/>
                  </a:lnTo>
                  <a:lnTo>
                    <a:pt x="331406" y="5321"/>
                  </a:lnTo>
                  <a:lnTo>
                    <a:pt x="352729" y="3251"/>
                  </a:lnTo>
                  <a:lnTo>
                    <a:pt x="372008" y="12484"/>
                  </a:lnTo>
                  <a:lnTo>
                    <a:pt x="386029" y="30556"/>
                  </a:lnTo>
                  <a:lnTo>
                    <a:pt x="400189" y="20154"/>
                  </a:lnTo>
                  <a:lnTo>
                    <a:pt x="419442" y="22352"/>
                  </a:lnTo>
                  <a:lnTo>
                    <a:pt x="438721" y="35864"/>
                  </a:lnTo>
                  <a:lnTo>
                    <a:pt x="452932" y="59423"/>
                  </a:lnTo>
                  <a:lnTo>
                    <a:pt x="471525" y="51523"/>
                  </a:lnTo>
                  <a:lnTo>
                    <a:pt x="489115" y="53848"/>
                  </a:lnTo>
                  <a:lnTo>
                    <a:pt x="506120" y="62623"/>
                  </a:lnTo>
                  <a:lnTo>
                    <a:pt x="522935" y="74117"/>
                  </a:lnTo>
                  <a:lnTo>
                    <a:pt x="545604" y="65278"/>
                  </a:lnTo>
                  <a:lnTo>
                    <a:pt x="564781" y="67094"/>
                  </a:lnTo>
                  <a:lnTo>
                    <a:pt x="580758" y="75082"/>
                  </a:lnTo>
                  <a:lnTo>
                    <a:pt x="593813" y="84772"/>
                  </a:lnTo>
                  <a:lnTo>
                    <a:pt x="610209" y="74485"/>
                  </a:lnTo>
                  <a:lnTo>
                    <a:pt x="630694" y="74345"/>
                  </a:lnTo>
                  <a:lnTo>
                    <a:pt x="649909" y="80098"/>
                  </a:lnTo>
                  <a:lnTo>
                    <a:pt x="662520" y="87452"/>
                  </a:lnTo>
                  <a:lnTo>
                    <a:pt x="677316" y="77812"/>
                  </a:lnTo>
                  <a:lnTo>
                    <a:pt x="693534" y="74485"/>
                  </a:lnTo>
                  <a:lnTo>
                    <a:pt x="711644" y="78092"/>
                  </a:lnTo>
                  <a:lnTo>
                    <a:pt x="732091" y="89230"/>
                  </a:lnTo>
                  <a:lnTo>
                    <a:pt x="750976" y="82092"/>
                  </a:lnTo>
                  <a:lnTo>
                    <a:pt x="769531" y="82321"/>
                  </a:lnTo>
                  <a:lnTo>
                    <a:pt x="785901" y="87185"/>
                  </a:lnTo>
                  <a:lnTo>
                    <a:pt x="805637" y="98107"/>
                  </a:lnTo>
                  <a:lnTo>
                    <a:pt x="793381" y="88760"/>
                  </a:lnTo>
                  <a:lnTo>
                    <a:pt x="774090" y="79425"/>
                  </a:lnTo>
                  <a:lnTo>
                    <a:pt x="751014" y="76327"/>
                  </a:lnTo>
                  <a:lnTo>
                    <a:pt x="727430" y="85686"/>
                  </a:lnTo>
                  <a:lnTo>
                    <a:pt x="711911" y="76682"/>
                  </a:lnTo>
                  <a:lnTo>
                    <a:pt x="694740" y="72097"/>
                  </a:lnTo>
                  <a:lnTo>
                    <a:pt x="677354" y="73863"/>
                  </a:lnTo>
                  <a:lnTo>
                    <a:pt x="661200" y="83883"/>
                  </a:lnTo>
                  <a:lnTo>
                    <a:pt x="644042" y="72986"/>
                  </a:lnTo>
                  <a:lnTo>
                    <a:pt x="623900" y="65824"/>
                  </a:lnTo>
                  <a:lnTo>
                    <a:pt x="605002" y="66471"/>
                  </a:lnTo>
                  <a:lnTo>
                    <a:pt x="591629" y="78994"/>
                  </a:lnTo>
                  <a:lnTo>
                    <a:pt x="578637" y="69316"/>
                  </a:lnTo>
                  <a:lnTo>
                    <a:pt x="562902" y="61404"/>
                  </a:lnTo>
                  <a:lnTo>
                    <a:pt x="544131" y="59855"/>
                  </a:lnTo>
                  <a:lnTo>
                    <a:pt x="522046" y="69227"/>
                  </a:lnTo>
                  <a:lnTo>
                    <a:pt x="510997" y="54000"/>
                  </a:lnTo>
                  <a:lnTo>
                    <a:pt x="493547" y="45275"/>
                  </a:lnTo>
                  <a:lnTo>
                    <a:pt x="473062" y="44411"/>
                  </a:lnTo>
                  <a:lnTo>
                    <a:pt x="452932" y="52768"/>
                  </a:lnTo>
                  <a:lnTo>
                    <a:pt x="446011" y="35052"/>
                  </a:lnTo>
                  <a:lnTo>
                    <a:pt x="428434" y="20396"/>
                  </a:lnTo>
                  <a:lnTo>
                    <a:pt x="406273" y="15265"/>
                  </a:lnTo>
                  <a:lnTo>
                    <a:pt x="385559" y="26123"/>
                  </a:lnTo>
                  <a:lnTo>
                    <a:pt x="375450" y="10350"/>
                  </a:lnTo>
                  <a:lnTo>
                    <a:pt x="355320" y="63"/>
                  </a:lnTo>
                  <a:lnTo>
                    <a:pt x="331330" y="0"/>
                  </a:lnTo>
                  <a:lnTo>
                    <a:pt x="309689" y="14935"/>
                  </a:lnTo>
                  <a:lnTo>
                    <a:pt x="294614" y="7861"/>
                  </a:lnTo>
                  <a:lnTo>
                    <a:pt x="274243" y="4533"/>
                  </a:lnTo>
                  <a:lnTo>
                    <a:pt x="252272" y="7988"/>
                  </a:lnTo>
                  <a:lnTo>
                    <a:pt x="232422" y="21234"/>
                  </a:lnTo>
                  <a:lnTo>
                    <a:pt x="215442" y="15290"/>
                  </a:lnTo>
                  <a:lnTo>
                    <a:pt x="192544" y="15570"/>
                  </a:lnTo>
                  <a:lnTo>
                    <a:pt x="169062" y="25349"/>
                  </a:lnTo>
                  <a:lnTo>
                    <a:pt x="150291" y="47891"/>
                  </a:lnTo>
                  <a:lnTo>
                    <a:pt x="127177" y="46532"/>
                  </a:lnTo>
                  <a:lnTo>
                    <a:pt x="100520" y="56629"/>
                  </a:lnTo>
                  <a:lnTo>
                    <a:pt x="81572" y="75247"/>
                  </a:lnTo>
                  <a:lnTo>
                    <a:pt x="81597" y="95910"/>
                  </a:lnTo>
                  <a:lnTo>
                    <a:pt x="81178" y="95910"/>
                  </a:lnTo>
                  <a:lnTo>
                    <a:pt x="79844" y="96354"/>
                  </a:lnTo>
                  <a:lnTo>
                    <a:pt x="81597" y="96583"/>
                  </a:lnTo>
                  <a:lnTo>
                    <a:pt x="81610" y="99453"/>
                  </a:lnTo>
                  <a:lnTo>
                    <a:pt x="64516" y="94830"/>
                  </a:lnTo>
                  <a:lnTo>
                    <a:pt x="42862" y="99822"/>
                  </a:lnTo>
                  <a:lnTo>
                    <a:pt x="20904" y="110921"/>
                  </a:lnTo>
                  <a:lnTo>
                    <a:pt x="2895" y="124625"/>
                  </a:lnTo>
                  <a:lnTo>
                    <a:pt x="18935" y="114541"/>
                  </a:lnTo>
                  <a:lnTo>
                    <a:pt x="39827" y="102971"/>
                  </a:lnTo>
                  <a:lnTo>
                    <a:pt x="62712" y="97599"/>
                  </a:lnTo>
                  <a:lnTo>
                    <a:pt x="84721" y="106108"/>
                  </a:lnTo>
                  <a:lnTo>
                    <a:pt x="84975" y="97028"/>
                  </a:lnTo>
                  <a:lnTo>
                    <a:pt x="100368" y="98996"/>
                  </a:lnTo>
                  <a:lnTo>
                    <a:pt x="123532" y="94678"/>
                  </a:lnTo>
                  <a:lnTo>
                    <a:pt x="144462" y="84416"/>
                  </a:lnTo>
                  <a:lnTo>
                    <a:pt x="158280" y="69227"/>
                  </a:lnTo>
                  <a:lnTo>
                    <a:pt x="177634" y="70472"/>
                  </a:lnTo>
                  <a:lnTo>
                    <a:pt x="199656" y="67868"/>
                  </a:lnTo>
                  <a:lnTo>
                    <a:pt x="220510" y="61671"/>
                  </a:lnTo>
                  <a:lnTo>
                    <a:pt x="236308" y="52108"/>
                  </a:lnTo>
                  <a:lnTo>
                    <a:pt x="250494" y="53860"/>
                  </a:lnTo>
                  <a:lnTo>
                    <a:pt x="272999" y="55473"/>
                  </a:lnTo>
                  <a:lnTo>
                    <a:pt x="296329" y="55321"/>
                  </a:lnTo>
                  <a:lnTo>
                    <a:pt x="313016" y="51739"/>
                  </a:lnTo>
                  <a:lnTo>
                    <a:pt x="326555" y="57899"/>
                  </a:lnTo>
                  <a:lnTo>
                    <a:pt x="346887" y="66408"/>
                  </a:lnTo>
                  <a:lnTo>
                    <a:pt x="368681" y="72021"/>
                  </a:lnTo>
                  <a:lnTo>
                    <a:pt x="386600" y="69456"/>
                  </a:lnTo>
                  <a:lnTo>
                    <a:pt x="395998" y="80365"/>
                  </a:lnTo>
                  <a:lnTo>
                    <a:pt x="411721" y="90690"/>
                  </a:lnTo>
                  <a:lnTo>
                    <a:pt x="430364" y="97345"/>
                  </a:lnTo>
                  <a:lnTo>
                    <a:pt x="448500" y="97218"/>
                  </a:lnTo>
                  <a:lnTo>
                    <a:pt x="459968" y="102095"/>
                  </a:lnTo>
                  <a:lnTo>
                    <a:pt x="479145" y="109651"/>
                  </a:lnTo>
                  <a:lnTo>
                    <a:pt x="500837" y="115100"/>
                  </a:lnTo>
                  <a:lnTo>
                    <a:pt x="519823" y="113665"/>
                  </a:lnTo>
                  <a:lnTo>
                    <a:pt x="533488" y="117043"/>
                  </a:lnTo>
                  <a:lnTo>
                    <a:pt x="554913" y="121043"/>
                  </a:lnTo>
                  <a:lnTo>
                    <a:pt x="577380" y="122313"/>
                  </a:lnTo>
                  <a:lnTo>
                    <a:pt x="594156" y="117462"/>
                  </a:lnTo>
                  <a:lnTo>
                    <a:pt x="617270" y="123825"/>
                  </a:lnTo>
                  <a:lnTo>
                    <a:pt x="639610" y="124866"/>
                  </a:lnTo>
                  <a:lnTo>
                    <a:pt x="658190" y="122364"/>
                  </a:lnTo>
                  <a:lnTo>
                    <a:pt x="670052" y="118110"/>
                  </a:lnTo>
                  <a:lnTo>
                    <a:pt x="684098" y="120573"/>
                  </a:lnTo>
                  <a:lnTo>
                    <a:pt x="704265" y="122224"/>
                  </a:lnTo>
                  <a:lnTo>
                    <a:pt x="725284" y="122275"/>
                  </a:lnTo>
                  <a:lnTo>
                    <a:pt x="741819" y="119888"/>
                  </a:lnTo>
                  <a:lnTo>
                    <a:pt x="755230" y="123761"/>
                  </a:lnTo>
                  <a:lnTo>
                    <a:pt x="773709" y="127419"/>
                  </a:lnTo>
                  <a:lnTo>
                    <a:pt x="792302" y="128562"/>
                  </a:lnTo>
                  <a:lnTo>
                    <a:pt x="806043" y="124968"/>
                  </a:lnTo>
                  <a:lnTo>
                    <a:pt x="808456" y="120789"/>
                  </a:lnTo>
                  <a:close/>
                </a:path>
              </a:pathLst>
            </a:custGeom>
            <a:solidFill>
              <a:srgbClr val="EDC932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4891455" y="5630608"/>
              <a:ext cx="745490" cy="109220"/>
            </a:xfrm>
            <a:custGeom>
              <a:avLst/>
              <a:gdLst/>
              <a:ahLst/>
              <a:cxnLst/>
              <a:rect l="l" t="t" r="r" b="b"/>
              <a:pathLst>
                <a:path w="745489" h="109220">
                  <a:moveTo>
                    <a:pt x="9918" y="99263"/>
                  </a:moveTo>
                  <a:lnTo>
                    <a:pt x="8255" y="93218"/>
                  </a:lnTo>
                  <a:lnTo>
                    <a:pt x="3581" y="91643"/>
                  </a:lnTo>
                  <a:lnTo>
                    <a:pt x="0" y="94424"/>
                  </a:lnTo>
                  <a:lnTo>
                    <a:pt x="1206" y="98513"/>
                  </a:lnTo>
                  <a:lnTo>
                    <a:pt x="5092" y="103466"/>
                  </a:lnTo>
                  <a:lnTo>
                    <a:pt x="9601" y="108864"/>
                  </a:lnTo>
                  <a:lnTo>
                    <a:pt x="9906" y="105803"/>
                  </a:lnTo>
                  <a:lnTo>
                    <a:pt x="9918" y="99263"/>
                  </a:lnTo>
                  <a:close/>
                </a:path>
                <a:path w="745489" h="109220">
                  <a:moveTo>
                    <a:pt x="86791" y="53073"/>
                  </a:moveTo>
                  <a:lnTo>
                    <a:pt x="85788" y="46875"/>
                  </a:lnTo>
                  <a:lnTo>
                    <a:pt x="81305" y="44805"/>
                  </a:lnTo>
                  <a:lnTo>
                    <a:pt x="77457" y="47205"/>
                  </a:lnTo>
                  <a:lnTo>
                    <a:pt x="78206" y="51396"/>
                  </a:lnTo>
                  <a:lnTo>
                    <a:pt x="81546" y="56743"/>
                  </a:lnTo>
                  <a:lnTo>
                    <a:pt x="85445" y="62611"/>
                  </a:lnTo>
                  <a:lnTo>
                    <a:pt x="86080" y="59588"/>
                  </a:lnTo>
                  <a:lnTo>
                    <a:pt x="86791" y="53073"/>
                  </a:lnTo>
                  <a:close/>
                </a:path>
                <a:path w="745489" h="109220">
                  <a:moveTo>
                    <a:pt x="163372" y="15963"/>
                  </a:moveTo>
                  <a:lnTo>
                    <a:pt x="159423" y="12992"/>
                  </a:lnTo>
                  <a:lnTo>
                    <a:pt x="155155" y="14503"/>
                  </a:lnTo>
                  <a:lnTo>
                    <a:pt x="155016" y="18757"/>
                  </a:lnTo>
                  <a:lnTo>
                    <a:pt x="157149" y="24701"/>
                  </a:lnTo>
                  <a:lnTo>
                    <a:pt x="159715" y="31267"/>
                  </a:lnTo>
                  <a:lnTo>
                    <a:pt x="160972" y="28448"/>
                  </a:lnTo>
                  <a:lnTo>
                    <a:pt x="163029" y="22237"/>
                  </a:lnTo>
                  <a:lnTo>
                    <a:pt x="163372" y="15963"/>
                  </a:lnTo>
                  <a:close/>
                </a:path>
                <a:path w="745489" h="109220">
                  <a:moveTo>
                    <a:pt x="245478" y="4267"/>
                  </a:moveTo>
                  <a:lnTo>
                    <a:pt x="241541" y="1295"/>
                  </a:lnTo>
                  <a:lnTo>
                    <a:pt x="237274" y="2806"/>
                  </a:lnTo>
                  <a:lnTo>
                    <a:pt x="237121" y="7061"/>
                  </a:lnTo>
                  <a:lnTo>
                    <a:pt x="239255" y="12992"/>
                  </a:lnTo>
                  <a:lnTo>
                    <a:pt x="241820" y="19558"/>
                  </a:lnTo>
                  <a:lnTo>
                    <a:pt x="243078" y="16738"/>
                  </a:lnTo>
                  <a:lnTo>
                    <a:pt x="245148" y="10528"/>
                  </a:lnTo>
                  <a:lnTo>
                    <a:pt x="245478" y="4267"/>
                  </a:lnTo>
                  <a:close/>
                </a:path>
                <a:path w="745489" h="109220">
                  <a:moveTo>
                    <a:pt x="320548" y="3911"/>
                  </a:moveTo>
                  <a:lnTo>
                    <a:pt x="315366" y="0"/>
                  </a:lnTo>
                  <a:lnTo>
                    <a:pt x="309791" y="1981"/>
                  </a:lnTo>
                  <a:lnTo>
                    <a:pt x="309600" y="7556"/>
                  </a:lnTo>
                  <a:lnTo>
                    <a:pt x="312394" y="15354"/>
                  </a:lnTo>
                  <a:lnTo>
                    <a:pt x="315760" y="23964"/>
                  </a:lnTo>
                  <a:lnTo>
                    <a:pt x="317411" y="20281"/>
                  </a:lnTo>
                  <a:lnTo>
                    <a:pt x="320116" y="12128"/>
                  </a:lnTo>
                  <a:lnTo>
                    <a:pt x="320548" y="3911"/>
                  </a:lnTo>
                  <a:close/>
                </a:path>
                <a:path w="745489" h="109220">
                  <a:moveTo>
                    <a:pt x="388988" y="20066"/>
                  </a:moveTo>
                  <a:lnTo>
                    <a:pt x="383324" y="14922"/>
                  </a:lnTo>
                  <a:lnTo>
                    <a:pt x="376542" y="16624"/>
                  </a:lnTo>
                  <a:lnTo>
                    <a:pt x="375704" y="23152"/>
                  </a:lnTo>
                  <a:lnTo>
                    <a:pt x="378129" y="32600"/>
                  </a:lnTo>
                  <a:lnTo>
                    <a:pt x="381139" y="43078"/>
                  </a:lnTo>
                  <a:lnTo>
                    <a:pt x="383489" y="38938"/>
                  </a:lnTo>
                  <a:lnTo>
                    <a:pt x="387565" y="29667"/>
                  </a:lnTo>
                  <a:lnTo>
                    <a:pt x="388988" y="20066"/>
                  </a:lnTo>
                  <a:close/>
                </a:path>
                <a:path w="745489" h="109220">
                  <a:moveTo>
                    <a:pt x="456704" y="51511"/>
                  </a:moveTo>
                  <a:lnTo>
                    <a:pt x="452221" y="46545"/>
                  </a:lnTo>
                  <a:lnTo>
                    <a:pt x="446151" y="47434"/>
                  </a:lnTo>
                  <a:lnTo>
                    <a:pt x="444868" y="53060"/>
                  </a:lnTo>
                  <a:lnTo>
                    <a:pt x="446189" y="61506"/>
                  </a:lnTo>
                  <a:lnTo>
                    <a:pt x="447903" y="70916"/>
                  </a:lnTo>
                  <a:lnTo>
                    <a:pt x="450303" y="67487"/>
                  </a:lnTo>
                  <a:lnTo>
                    <a:pt x="454647" y="59766"/>
                  </a:lnTo>
                  <a:lnTo>
                    <a:pt x="456704" y="51511"/>
                  </a:lnTo>
                  <a:close/>
                </a:path>
                <a:path w="745489" h="109220">
                  <a:moveTo>
                    <a:pt x="527113" y="62318"/>
                  </a:moveTo>
                  <a:lnTo>
                    <a:pt x="522897" y="57975"/>
                  </a:lnTo>
                  <a:lnTo>
                    <a:pt x="517448" y="58991"/>
                  </a:lnTo>
                  <a:lnTo>
                    <a:pt x="516470" y="64122"/>
                  </a:lnTo>
                  <a:lnTo>
                    <a:pt x="517944" y="71729"/>
                  </a:lnTo>
                  <a:lnTo>
                    <a:pt x="519823" y="80162"/>
                  </a:lnTo>
                  <a:lnTo>
                    <a:pt x="521868" y="76987"/>
                  </a:lnTo>
                  <a:lnTo>
                    <a:pt x="525526" y="69850"/>
                  </a:lnTo>
                  <a:lnTo>
                    <a:pt x="527113" y="62318"/>
                  </a:lnTo>
                  <a:close/>
                </a:path>
                <a:path w="745489" h="109220">
                  <a:moveTo>
                    <a:pt x="598449" y="68986"/>
                  </a:moveTo>
                  <a:lnTo>
                    <a:pt x="593966" y="65595"/>
                  </a:lnTo>
                  <a:lnTo>
                    <a:pt x="589127" y="67310"/>
                  </a:lnTo>
                  <a:lnTo>
                    <a:pt x="588962" y="72136"/>
                  </a:lnTo>
                  <a:lnTo>
                    <a:pt x="591375" y="78879"/>
                  </a:lnTo>
                  <a:lnTo>
                    <a:pt x="594283" y="86334"/>
                  </a:lnTo>
                  <a:lnTo>
                    <a:pt x="595706" y="83134"/>
                  </a:lnTo>
                  <a:lnTo>
                    <a:pt x="598055" y="76085"/>
                  </a:lnTo>
                  <a:lnTo>
                    <a:pt x="598449" y="68986"/>
                  </a:lnTo>
                  <a:close/>
                </a:path>
                <a:path w="745489" h="109220">
                  <a:moveTo>
                    <a:pt x="668020" y="74282"/>
                  </a:moveTo>
                  <a:lnTo>
                    <a:pt x="664044" y="71272"/>
                  </a:lnTo>
                  <a:lnTo>
                    <a:pt x="659714" y="72796"/>
                  </a:lnTo>
                  <a:lnTo>
                    <a:pt x="659561" y="77101"/>
                  </a:lnTo>
                  <a:lnTo>
                    <a:pt x="661720" y="83096"/>
                  </a:lnTo>
                  <a:lnTo>
                    <a:pt x="664324" y="89738"/>
                  </a:lnTo>
                  <a:lnTo>
                    <a:pt x="665581" y="86893"/>
                  </a:lnTo>
                  <a:lnTo>
                    <a:pt x="667677" y="80619"/>
                  </a:lnTo>
                  <a:lnTo>
                    <a:pt x="668020" y="74282"/>
                  </a:lnTo>
                  <a:close/>
                </a:path>
                <a:path w="745489" h="109220">
                  <a:moveTo>
                    <a:pt x="745045" y="74422"/>
                  </a:moveTo>
                  <a:lnTo>
                    <a:pt x="727900" y="73888"/>
                  </a:lnTo>
                  <a:lnTo>
                    <a:pt x="734047" y="83007"/>
                  </a:lnTo>
                  <a:lnTo>
                    <a:pt x="736714" y="91059"/>
                  </a:lnTo>
                  <a:lnTo>
                    <a:pt x="745045" y="74422"/>
                  </a:lnTo>
                  <a:close/>
                </a:path>
              </a:pathLst>
            </a:custGeom>
            <a:solidFill>
              <a:srgbClr val="0091D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4765571" y="5781913"/>
              <a:ext cx="1012825" cy="0"/>
            </a:xfrm>
            <a:custGeom>
              <a:avLst/>
              <a:gdLst/>
              <a:ahLst/>
              <a:cxnLst/>
              <a:rect l="l" t="t" r="r" b="b"/>
              <a:pathLst>
                <a:path w="1012825">
                  <a:moveTo>
                    <a:pt x="0" y="0"/>
                  </a:moveTo>
                  <a:lnTo>
                    <a:pt x="1012813" y="0"/>
                  </a:lnTo>
                </a:path>
              </a:pathLst>
            </a:custGeom>
            <a:ln w="554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sp>
        <p:nvSpPr>
          <p:cNvPr id="1058" name="object 1058"/>
          <p:cNvSpPr/>
          <p:nvPr/>
        </p:nvSpPr>
        <p:spPr>
          <a:xfrm>
            <a:off x="5720266" y="5426256"/>
            <a:ext cx="45719" cy="114473"/>
          </a:xfrm>
          <a:custGeom>
            <a:avLst/>
            <a:gdLst/>
            <a:ahLst/>
            <a:cxnLst/>
            <a:rect l="l" t="t" r="r" b="b"/>
            <a:pathLst>
              <a:path w="27939" h="95885">
                <a:moveTo>
                  <a:pt x="27859" y="0"/>
                </a:moveTo>
                <a:lnTo>
                  <a:pt x="21024" y="4255"/>
                </a:lnTo>
                <a:lnTo>
                  <a:pt x="11723" y="13343"/>
                </a:lnTo>
                <a:lnTo>
                  <a:pt x="3525" y="27981"/>
                </a:lnTo>
                <a:lnTo>
                  <a:pt x="0" y="48886"/>
                </a:lnTo>
                <a:lnTo>
                  <a:pt x="857" y="58060"/>
                </a:lnTo>
                <a:lnTo>
                  <a:pt x="4608" y="70426"/>
                </a:lnTo>
                <a:lnTo>
                  <a:pt x="13020" y="83689"/>
                </a:lnTo>
                <a:lnTo>
                  <a:pt x="27859" y="95553"/>
                </a:lnTo>
                <a:lnTo>
                  <a:pt x="27859" y="92445"/>
                </a:lnTo>
                <a:lnTo>
                  <a:pt x="21014" y="86962"/>
                </a:lnTo>
                <a:lnTo>
                  <a:pt x="16081" y="79015"/>
                </a:lnTo>
                <a:lnTo>
                  <a:pt x="13095" y="66643"/>
                </a:lnTo>
                <a:lnTo>
                  <a:pt x="12092" y="47885"/>
                </a:lnTo>
                <a:lnTo>
                  <a:pt x="13306" y="27484"/>
                </a:lnTo>
                <a:lnTo>
                  <a:pt x="16644" y="15093"/>
                </a:lnTo>
                <a:lnTo>
                  <a:pt x="21647" y="7876"/>
                </a:lnTo>
                <a:lnTo>
                  <a:pt x="27859" y="2999"/>
                </a:lnTo>
                <a:lnTo>
                  <a:pt x="2785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1059" name="object 1059"/>
          <p:cNvSpPr/>
          <p:nvPr/>
        </p:nvSpPr>
        <p:spPr>
          <a:xfrm>
            <a:off x="5800003" y="5426256"/>
            <a:ext cx="45719" cy="114473"/>
          </a:xfrm>
          <a:custGeom>
            <a:avLst/>
            <a:gdLst/>
            <a:ahLst/>
            <a:cxnLst/>
            <a:rect l="l" t="t" r="r" b="b"/>
            <a:pathLst>
              <a:path w="27939" h="95885">
                <a:moveTo>
                  <a:pt x="0" y="0"/>
                </a:moveTo>
                <a:lnTo>
                  <a:pt x="0" y="3108"/>
                </a:lnTo>
                <a:lnTo>
                  <a:pt x="6845" y="8590"/>
                </a:lnTo>
                <a:lnTo>
                  <a:pt x="11778" y="16534"/>
                </a:lnTo>
                <a:lnTo>
                  <a:pt x="14764" y="28905"/>
                </a:lnTo>
                <a:lnTo>
                  <a:pt x="15767" y="47669"/>
                </a:lnTo>
                <a:lnTo>
                  <a:pt x="14553" y="68070"/>
                </a:lnTo>
                <a:lnTo>
                  <a:pt x="11215" y="80461"/>
                </a:lnTo>
                <a:lnTo>
                  <a:pt x="6212" y="87677"/>
                </a:lnTo>
                <a:lnTo>
                  <a:pt x="0" y="92555"/>
                </a:lnTo>
                <a:lnTo>
                  <a:pt x="0" y="95553"/>
                </a:lnTo>
                <a:lnTo>
                  <a:pt x="6842" y="91291"/>
                </a:lnTo>
                <a:lnTo>
                  <a:pt x="16147" y="82200"/>
                </a:lnTo>
                <a:lnTo>
                  <a:pt x="24346" y="67561"/>
                </a:lnTo>
                <a:lnTo>
                  <a:pt x="27872" y="46657"/>
                </a:lnTo>
                <a:lnTo>
                  <a:pt x="27016" y="37483"/>
                </a:lnTo>
                <a:lnTo>
                  <a:pt x="23267" y="25117"/>
                </a:lnTo>
                <a:lnTo>
                  <a:pt x="14852" y="11857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sz="1539"/>
          </a:p>
        </p:txBody>
      </p:sp>
      <p:sp>
        <p:nvSpPr>
          <p:cNvPr id="1060" name="object 1060"/>
          <p:cNvSpPr txBox="1"/>
          <p:nvPr/>
        </p:nvSpPr>
        <p:spPr>
          <a:xfrm>
            <a:off x="5737965" y="5373590"/>
            <a:ext cx="111365" cy="122856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</a:pPr>
            <a:r>
              <a:rPr sz="727" b="1" spc="-43" dirty="0">
                <a:solidFill>
                  <a:srgbClr val="231F20"/>
                </a:solidFill>
                <a:latin typeface="Times New Roman"/>
                <a:cs typeface="Times New Roman"/>
              </a:rPr>
              <a:t>e</a:t>
            </a:r>
            <a:endParaRPr sz="727">
              <a:latin typeface="Times New Roman"/>
              <a:cs typeface="Times New Roman"/>
            </a:endParaRPr>
          </a:p>
        </p:txBody>
      </p:sp>
      <p:grpSp>
        <p:nvGrpSpPr>
          <p:cNvPr id="1061" name="object 1061"/>
          <p:cNvGrpSpPr/>
          <p:nvPr/>
        </p:nvGrpSpPr>
        <p:grpSpPr>
          <a:xfrm>
            <a:off x="3680663" y="1869496"/>
            <a:ext cx="2001698" cy="1308480"/>
            <a:chOff x="4612132" y="3019201"/>
            <a:chExt cx="1323975" cy="1096010"/>
          </a:xfrm>
        </p:grpSpPr>
        <p:pic>
          <p:nvPicPr>
            <p:cNvPr id="1062" name="object 1062"/>
            <p:cNvPicPr/>
            <p:nvPr/>
          </p:nvPicPr>
          <p:blipFill>
            <a:blip r:embed="rId443" cstate="print"/>
            <a:stretch>
              <a:fillRect/>
            </a:stretch>
          </p:blipFill>
          <p:spPr>
            <a:xfrm>
              <a:off x="4712936" y="3102895"/>
              <a:ext cx="80463" cy="74926"/>
            </a:xfrm>
            <a:prstGeom prst="rect">
              <a:avLst/>
            </a:prstGeom>
          </p:spPr>
        </p:pic>
        <p:sp>
          <p:nvSpPr>
            <p:cNvPr id="1063" name="object 1063"/>
            <p:cNvSpPr/>
            <p:nvPr/>
          </p:nvSpPr>
          <p:spPr>
            <a:xfrm>
              <a:off x="4712937" y="310289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8"/>
                  </a:lnTo>
                  <a:lnTo>
                    <a:pt x="42146" y="42294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64" name="object 1064"/>
            <p:cNvPicPr/>
            <p:nvPr/>
          </p:nvPicPr>
          <p:blipFill>
            <a:blip r:embed="rId444" cstate="print"/>
            <a:stretch>
              <a:fillRect/>
            </a:stretch>
          </p:blipFill>
          <p:spPr>
            <a:xfrm>
              <a:off x="4680333" y="3075995"/>
              <a:ext cx="53907" cy="54077"/>
            </a:xfrm>
            <a:prstGeom prst="rect">
              <a:avLst/>
            </a:prstGeom>
          </p:spPr>
        </p:pic>
        <p:sp>
          <p:nvSpPr>
            <p:cNvPr id="1065" name="object 1065"/>
            <p:cNvSpPr/>
            <p:nvPr/>
          </p:nvSpPr>
          <p:spPr>
            <a:xfrm>
              <a:off x="468033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66" name="object 1066"/>
            <p:cNvPicPr/>
            <p:nvPr/>
          </p:nvPicPr>
          <p:blipFill>
            <a:blip r:embed="rId445" cstate="print"/>
            <a:stretch>
              <a:fillRect/>
            </a:stretch>
          </p:blipFill>
          <p:spPr>
            <a:xfrm>
              <a:off x="4647730" y="3049108"/>
              <a:ext cx="58422" cy="58605"/>
            </a:xfrm>
            <a:prstGeom prst="rect">
              <a:avLst/>
            </a:prstGeom>
          </p:spPr>
        </p:pic>
        <p:sp>
          <p:nvSpPr>
            <p:cNvPr id="1067" name="object 1067"/>
            <p:cNvSpPr/>
            <p:nvPr/>
          </p:nvSpPr>
          <p:spPr>
            <a:xfrm>
              <a:off x="4647730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68" name="object 1068"/>
            <p:cNvPicPr/>
            <p:nvPr/>
          </p:nvPicPr>
          <p:blipFill>
            <a:blip r:embed="rId446" cstate="print"/>
            <a:stretch>
              <a:fillRect/>
            </a:stretch>
          </p:blipFill>
          <p:spPr>
            <a:xfrm>
              <a:off x="4615139" y="3022208"/>
              <a:ext cx="62937" cy="63135"/>
            </a:xfrm>
            <a:prstGeom prst="rect">
              <a:avLst/>
            </a:prstGeom>
          </p:spPr>
        </p:pic>
        <p:sp>
          <p:nvSpPr>
            <p:cNvPr id="1069" name="object 1069"/>
            <p:cNvSpPr/>
            <p:nvPr/>
          </p:nvSpPr>
          <p:spPr>
            <a:xfrm>
              <a:off x="4615139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70" name="object 1070"/>
            <p:cNvPicPr/>
            <p:nvPr/>
          </p:nvPicPr>
          <p:blipFill>
            <a:blip r:embed="rId447" cstate="print"/>
            <a:stretch>
              <a:fillRect/>
            </a:stretch>
          </p:blipFill>
          <p:spPr>
            <a:xfrm>
              <a:off x="5754867" y="3102895"/>
              <a:ext cx="80403" cy="74925"/>
            </a:xfrm>
            <a:prstGeom prst="rect">
              <a:avLst/>
            </a:prstGeom>
          </p:spPr>
        </p:pic>
        <p:sp>
          <p:nvSpPr>
            <p:cNvPr id="1071" name="object 1071"/>
            <p:cNvSpPr/>
            <p:nvPr/>
          </p:nvSpPr>
          <p:spPr>
            <a:xfrm>
              <a:off x="578587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72" name="object 1072"/>
            <p:cNvPicPr/>
            <p:nvPr/>
          </p:nvPicPr>
          <p:blipFill>
            <a:blip r:embed="rId448" cstate="print"/>
            <a:stretch>
              <a:fillRect/>
            </a:stretch>
          </p:blipFill>
          <p:spPr>
            <a:xfrm>
              <a:off x="5813883" y="3075995"/>
              <a:ext cx="53906" cy="54077"/>
            </a:xfrm>
            <a:prstGeom prst="rect">
              <a:avLst/>
            </a:prstGeom>
          </p:spPr>
        </p:pic>
        <p:sp>
          <p:nvSpPr>
            <p:cNvPr id="1073" name="object 1073"/>
            <p:cNvSpPr/>
            <p:nvPr/>
          </p:nvSpPr>
          <p:spPr>
            <a:xfrm>
              <a:off x="581388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7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5" y="46162"/>
                  </a:lnTo>
                  <a:lnTo>
                    <a:pt x="37447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5841887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7"/>
                  </a:lnTo>
                  <a:lnTo>
                    <a:pt x="49870" y="50029"/>
                  </a:lnTo>
                  <a:lnTo>
                    <a:pt x="40584" y="56305"/>
                  </a:lnTo>
                  <a:lnTo>
                    <a:pt x="29205" y="58606"/>
                  </a:lnTo>
                  <a:lnTo>
                    <a:pt x="17832" y="56305"/>
                  </a:lnTo>
                  <a:lnTo>
                    <a:pt x="8550" y="50029"/>
                  </a:lnTo>
                  <a:lnTo>
                    <a:pt x="2293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75" name="object 1075"/>
            <p:cNvPicPr/>
            <p:nvPr/>
          </p:nvPicPr>
          <p:blipFill>
            <a:blip r:embed="rId449" cstate="print"/>
            <a:stretch>
              <a:fillRect/>
            </a:stretch>
          </p:blipFill>
          <p:spPr>
            <a:xfrm>
              <a:off x="5841887" y="3049108"/>
              <a:ext cx="58422" cy="58605"/>
            </a:xfrm>
            <a:prstGeom prst="rect">
              <a:avLst/>
            </a:prstGeom>
          </p:spPr>
        </p:pic>
        <p:pic>
          <p:nvPicPr>
            <p:cNvPr id="1076" name="object 1076"/>
            <p:cNvPicPr/>
            <p:nvPr/>
          </p:nvPicPr>
          <p:blipFill>
            <a:blip r:embed="rId450" cstate="print"/>
            <a:stretch>
              <a:fillRect/>
            </a:stretch>
          </p:blipFill>
          <p:spPr>
            <a:xfrm>
              <a:off x="5869891" y="3022208"/>
              <a:ext cx="62937" cy="63135"/>
            </a:xfrm>
            <a:prstGeom prst="rect">
              <a:avLst/>
            </a:prstGeom>
          </p:spPr>
        </p:pic>
        <p:sp>
          <p:nvSpPr>
            <p:cNvPr id="1077" name="object 1077"/>
            <p:cNvSpPr/>
            <p:nvPr/>
          </p:nvSpPr>
          <p:spPr>
            <a:xfrm>
              <a:off x="586989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16" y="2480"/>
                  </a:lnTo>
                  <a:lnTo>
                    <a:pt x="53723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4"/>
                  </a:lnTo>
                  <a:lnTo>
                    <a:pt x="53723" y="53896"/>
                  </a:lnTo>
                  <a:lnTo>
                    <a:pt x="43716" y="60657"/>
                  </a:lnTo>
                  <a:lnTo>
                    <a:pt x="31450" y="63136"/>
                  </a:lnTo>
                  <a:lnTo>
                    <a:pt x="19205" y="60657"/>
                  </a:lnTo>
                  <a:lnTo>
                    <a:pt x="9209" y="53896"/>
                  </a:lnTo>
                  <a:lnTo>
                    <a:pt x="2470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78" name="object 1078"/>
            <p:cNvPicPr/>
            <p:nvPr/>
          </p:nvPicPr>
          <p:blipFill>
            <a:blip r:embed="rId451" cstate="print"/>
            <a:stretch>
              <a:fillRect/>
            </a:stretch>
          </p:blipFill>
          <p:spPr>
            <a:xfrm>
              <a:off x="5744629" y="3296003"/>
              <a:ext cx="44864" cy="45017"/>
            </a:xfrm>
            <a:prstGeom prst="rect">
              <a:avLst/>
            </a:prstGeom>
          </p:spPr>
        </p:pic>
        <p:sp>
          <p:nvSpPr>
            <p:cNvPr id="1079" name="object 1079"/>
            <p:cNvSpPr/>
            <p:nvPr/>
          </p:nvSpPr>
          <p:spPr>
            <a:xfrm>
              <a:off x="5744629" y="32960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7" y="6595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0" y="1769"/>
                  </a:lnTo>
                  <a:lnTo>
                    <a:pt x="38285" y="6595"/>
                  </a:lnTo>
                  <a:lnTo>
                    <a:pt x="43098" y="13752"/>
                  </a:lnTo>
                  <a:lnTo>
                    <a:pt x="44864" y="22514"/>
                  </a:lnTo>
                  <a:lnTo>
                    <a:pt x="43098" y="31275"/>
                  </a:lnTo>
                  <a:lnTo>
                    <a:pt x="38285" y="38428"/>
                  </a:lnTo>
                  <a:lnTo>
                    <a:pt x="31150" y="43249"/>
                  </a:lnTo>
                  <a:lnTo>
                    <a:pt x="22420" y="45017"/>
                  </a:lnTo>
                  <a:lnTo>
                    <a:pt x="13693" y="43249"/>
                  </a:lnTo>
                  <a:lnTo>
                    <a:pt x="6567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0" name="object 1080"/>
            <p:cNvPicPr/>
            <p:nvPr/>
          </p:nvPicPr>
          <p:blipFill>
            <a:blip r:embed="rId452" cstate="print"/>
            <a:stretch>
              <a:fillRect/>
            </a:stretch>
          </p:blipFill>
          <p:spPr>
            <a:xfrm>
              <a:off x="5772633" y="3279282"/>
              <a:ext cx="49378" cy="49547"/>
            </a:xfrm>
            <a:prstGeom prst="rect">
              <a:avLst/>
            </a:prstGeom>
          </p:spPr>
        </p:pic>
        <p:sp>
          <p:nvSpPr>
            <p:cNvPr id="1081" name="object 1081"/>
            <p:cNvSpPr/>
            <p:nvPr/>
          </p:nvSpPr>
          <p:spPr>
            <a:xfrm>
              <a:off x="5772633" y="327928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87" y="1947"/>
                  </a:lnTo>
                  <a:lnTo>
                    <a:pt x="42140" y="7258"/>
                  </a:lnTo>
                  <a:lnTo>
                    <a:pt x="47436" y="15134"/>
                  </a:lnTo>
                  <a:lnTo>
                    <a:pt x="49379" y="24779"/>
                  </a:lnTo>
                  <a:lnTo>
                    <a:pt x="47436" y="34423"/>
                  </a:lnTo>
                  <a:lnTo>
                    <a:pt x="42140" y="42295"/>
                  </a:lnTo>
                  <a:lnTo>
                    <a:pt x="3428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2" name="object 1082"/>
            <p:cNvPicPr/>
            <p:nvPr/>
          </p:nvPicPr>
          <p:blipFill>
            <a:blip r:embed="rId453" cstate="print"/>
            <a:stretch>
              <a:fillRect/>
            </a:stretch>
          </p:blipFill>
          <p:spPr>
            <a:xfrm>
              <a:off x="5800637" y="3262561"/>
              <a:ext cx="53883" cy="54076"/>
            </a:xfrm>
            <a:prstGeom prst="rect">
              <a:avLst/>
            </a:prstGeom>
          </p:spPr>
        </p:pic>
        <p:sp>
          <p:nvSpPr>
            <p:cNvPr id="1083" name="object 1083"/>
            <p:cNvSpPr/>
            <p:nvPr/>
          </p:nvSpPr>
          <p:spPr>
            <a:xfrm>
              <a:off x="5800637" y="326256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8" y="2125"/>
                  </a:lnTo>
                  <a:lnTo>
                    <a:pt x="45993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4" name="object 1084"/>
            <p:cNvPicPr/>
            <p:nvPr/>
          </p:nvPicPr>
          <p:blipFill>
            <a:blip r:embed="rId454" cstate="print"/>
            <a:stretch>
              <a:fillRect/>
            </a:stretch>
          </p:blipFill>
          <p:spPr>
            <a:xfrm>
              <a:off x="5828642" y="3245840"/>
              <a:ext cx="58385" cy="58606"/>
            </a:xfrm>
            <a:prstGeom prst="rect">
              <a:avLst/>
            </a:prstGeom>
          </p:spPr>
        </p:pic>
        <p:sp>
          <p:nvSpPr>
            <p:cNvPr id="1085" name="object 1085"/>
            <p:cNvSpPr/>
            <p:nvPr/>
          </p:nvSpPr>
          <p:spPr>
            <a:xfrm>
              <a:off x="5828642" y="324584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4" y="17904"/>
                  </a:lnTo>
                  <a:lnTo>
                    <a:pt x="8551" y="8587"/>
                  </a:lnTo>
                  <a:lnTo>
                    <a:pt x="17827" y="2304"/>
                  </a:lnTo>
                  <a:lnTo>
                    <a:pt x="29181" y="0"/>
                  </a:lnTo>
                  <a:lnTo>
                    <a:pt x="40563" y="2304"/>
                  </a:lnTo>
                  <a:lnTo>
                    <a:pt x="49845" y="8587"/>
                  </a:lnTo>
                  <a:lnTo>
                    <a:pt x="56096" y="17904"/>
                  </a:lnTo>
                  <a:lnTo>
                    <a:pt x="58386" y="29309"/>
                  </a:lnTo>
                  <a:lnTo>
                    <a:pt x="56096" y="40712"/>
                  </a:lnTo>
                  <a:lnTo>
                    <a:pt x="49845" y="50025"/>
                  </a:lnTo>
                  <a:lnTo>
                    <a:pt x="40563" y="56304"/>
                  </a:lnTo>
                  <a:lnTo>
                    <a:pt x="29181" y="58606"/>
                  </a:lnTo>
                  <a:lnTo>
                    <a:pt x="17827" y="56304"/>
                  </a:lnTo>
                  <a:lnTo>
                    <a:pt x="8551" y="50025"/>
                  </a:lnTo>
                  <a:lnTo>
                    <a:pt x="2294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6" name="object 1086"/>
            <p:cNvPicPr/>
            <p:nvPr/>
          </p:nvPicPr>
          <p:blipFill>
            <a:blip r:embed="rId455" cstate="print"/>
            <a:stretch>
              <a:fillRect/>
            </a:stretch>
          </p:blipFill>
          <p:spPr>
            <a:xfrm>
              <a:off x="5856646" y="3229119"/>
              <a:ext cx="62901" cy="63148"/>
            </a:xfrm>
            <a:prstGeom prst="rect">
              <a:avLst/>
            </a:prstGeom>
          </p:spPr>
        </p:pic>
        <p:sp>
          <p:nvSpPr>
            <p:cNvPr id="1087" name="object 1087"/>
            <p:cNvSpPr/>
            <p:nvPr/>
          </p:nvSpPr>
          <p:spPr>
            <a:xfrm>
              <a:off x="5856645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5" y="2480"/>
                  </a:lnTo>
                  <a:lnTo>
                    <a:pt x="53701" y="9245"/>
                  </a:lnTo>
                  <a:lnTo>
                    <a:pt x="60434" y="19281"/>
                  </a:lnTo>
                  <a:lnTo>
                    <a:pt x="62901" y="31574"/>
                  </a:lnTo>
                  <a:lnTo>
                    <a:pt x="60434" y="43861"/>
                  </a:lnTo>
                  <a:lnTo>
                    <a:pt x="53701" y="53897"/>
                  </a:lnTo>
                  <a:lnTo>
                    <a:pt x="43705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88" name="object 1088"/>
            <p:cNvPicPr/>
            <p:nvPr/>
          </p:nvPicPr>
          <p:blipFill>
            <a:blip r:embed="rId456" cstate="print"/>
            <a:stretch>
              <a:fillRect/>
            </a:stretch>
          </p:blipFill>
          <p:spPr>
            <a:xfrm>
              <a:off x="4750741" y="3294798"/>
              <a:ext cx="44864" cy="45006"/>
            </a:xfrm>
            <a:prstGeom prst="rect">
              <a:avLst/>
            </a:prstGeom>
          </p:spPr>
        </p:pic>
        <p:sp>
          <p:nvSpPr>
            <p:cNvPr id="1089" name="object 1089"/>
            <p:cNvSpPr/>
            <p:nvPr/>
          </p:nvSpPr>
          <p:spPr>
            <a:xfrm>
              <a:off x="4750741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47"/>
                  </a:lnTo>
                  <a:lnTo>
                    <a:pt x="6565" y="6593"/>
                  </a:lnTo>
                  <a:lnTo>
                    <a:pt x="13698" y="1769"/>
                  </a:lnTo>
                  <a:lnTo>
                    <a:pt x="22444" y="0"/>
                  </a:lnTo>
                  <a:lnTo>
                    <a:pt x="31170" y="1769"/>
                  </a:lnTo>
                  <a:lnTo>
                    <a:pt x="38297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7" y="38416"/>
                  </a:lnTo>
                  <a:lnTo>
                    <a:pt x="31170" y="43237"/>
                  </a:lnTo>
                  <a:lnTo>
                    <a:pt x="22444" y="45005"/>
                  </a:lnTo>
                  <a:lnTo>
                    <a:pt x="13698" y="43237"/>
                  </a:lnTo>
                  <a:lnTo>
                    <a:pt x="6565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90" name="object 1090"/>
            <p:cNvPicPr/>
            <p:nvPr/>
          </p:nvPicPr>
          <p:blipFill>
            <a:blip r:embed="rId457" cstate="print"/>
            <a:stretch>
              <a:fillRect/>
            </a:stretch>
          </p:blipFill>
          <p:spPr>
            <a:xfrm>
              <a:off x="4719566" y="3278379"/>
              <a:ext cx="49380" cy="49535"/>
            </a:xfrm>
            <a:prstGeom prst="rect">
              <a:avLst/>
            </a:prstGeom>
          </p:spPr>
        </p:pic>
        <p:sp>
          <p:nvSpPr>
            <p:cNvPr id="1091" name="object 1091"/>
            <p:cNvSpPr/>
            <p:nvPr/>
          </p:nvSpPr>
          <p:spPr>
            <a:xfrm>
              <a:off x="4719566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92" name="object 1092"/>
            <p:cNvPicPr/>
            <p:nvPr/>
          </p:nvPicPr>
          <p:blipFill>
            <a:blip r:embed="rId458" cstate="print"/>
            <a:stretch>
              <a:fillRect/>
            </a:stretch>
          </p:blipFill>
          <p:spPr>
            <a:xfrm>
              <a:off x="4688391" y="3261959"/>
              <a:ext cx="53894" cy="54077"/>
            </a:xfrm>
            <a:prstGeom prst="rect">
              <a:avLst/>
            </a:prstGeom>
          </p:spPr>
        </p:pic>
        <p:sp>
          <p:nvSpPr>
            <p:cNvPr id="1093" name="object 1093"/>
            <p:cNvSpPr/>
            <p:nvPr/>
          </p:nvSpPr>
          <p:spPr>
            <a:xfrm>
              <a:off x="4688391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94" name="object 1094"/>
            <p:cNvPicPr/>
            <p:nvPr/>
          </p:nvPicPr>
          <p:blipFill>
            <a:blip r:embed="rId459" cstate="print"/>
            <a:stretch>
              <a:fillRect/>
            </a:stretch>
          </p:blipFill>
          <p:spPr>
            <a:xfrm>
              <a:off x="4657217" y="3245526"/>
              <a:ext cx="58409" cy="58632"/>
            </a:xfrm>
            <a:prstGeom prst="rect">
              <a:avLst/>
            </a:prstGeom>
          </p:spPr>
        </p:pic>
        <p:sp>
          <p:nvSpPr>
            <p:cNvPr id="1095" name="object 1095"/>
            <p:cNvSpPr/>
            <p:nvPr/>
          </p:nvSpPr>
          <p:spPr>
            <a:xfrm>
              <a:off x="465721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82" y="2304"/>
                  </a:lnTo>
                  <a:lnTo>
                    <a:pt x="49864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4" y="50041"/>
                  </a:lnTo>
                  <a:lnTo>
                    <a:pt x="40582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96" name="object 1096"/>
            <p:cNvPicPr/>
            <p:nvPr/>
          </p:nvPicPr>
          <p:blipFill>
            <a:blip r:embed="rId460" cstate="print"/>
            <a:stretch>
              <a:fillRect/>
            </a:stretch>
          </p:blipFill>
          <p:spPr>
            <a:xfrm>
              <a:off x="4626042" y="3229120"/>
              <a:ext cx="62925" cy="63148"/>
            </a:xfrm>
            <a:prstGeom prst="rect">
              <a:avLst/>
            </a:prstGeom>
          </p:spPr>
        </p:pic>
        <p:sp>
          <p:nvSpPr>
            <p:cNvPr id="1097" name="object 1097"/>
            <p:cNvSpPr/>
            <p:nvPr/>
          </p:nvSpPr>
          <p:spPr>
            <a:xfrm>
              <a:off x="4626042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9" y="53897"/>
                  </a:lnTo>
                  <a:lnTo>
                    <a:pt x="43719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098" name="object 1098"/>
            <p:cNvPicPr/>
            <p:nvPr/>
          </p:nvPicPr>
          <p:blipFill>
            <a:blip r:embed="rId461" cstate="print"/>
            <a:stretch>
              <a:fillRect/>
            </a:stretch>
          </p:blipFill>
          <p:spPr>
            <a:xfrm>
              <a:off x="4753094" y="3294798"/>
              <a:ext cx="44865" cy="45006"/>
            </a:xfrm>
            <a:prstGeom prst="rect">
              <a:avLst/>
            </a:prstGeom>
          </p:spPr>
        </p:pic>
        <p:sp>
          <p:nvSpPr>
            <p:cNvPr id="1099" name="object 1099"/>
            <p:cNvSpPr/>
            <p:nvPr/>
          </p:nvSpPr>
          <p:spPr>
            <a:xfrm>
              <a:off x="475309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0" name="object 1100"/>
            <p:cNvPicPr/>
            <p:nvPr/>
          </p:nvPicPr>
          <p:blipFill>
            <a:blip r:embed="rId462" cstate="print"/>
            <a:stretch>
              <a:fillRect/>
            </a:stretch>
          </p:blipFill>
          <p:spPr>
            <a:xfrm>
              <a:off x="4721752" y="3278379"/>
              <a:ext cx="49380" cy="49535"/>
            </a:xfrm>
            <a:prstGeom prst="rect">
              <a:avLst/>
            </a:prstGeom>
          </p:spPr>
        </p:pic>
        <p:sp>
          <p:nvSpPr>
            <p:cNvPr id="1101" name="object 1101"/>
            <p:cNvSpPr/>
            <p:nvPr/>
          </p:nvSpPr>
          <p:spPr>
            <a:xfrm>
              <a:off x="472175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30" y="7256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2" y="42283"/>
                  </a:lnTo>
                  <a:lnTo>
                    <a:pt x="34307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2" name="object 1102"/>
            <p:cNvPicPr/>
            <p:nvPr/>
          </p:nvPicPr>
          <p:blipFill>
            <a:blip r:embed="rId463" cstate="print"/>
            <a:stretch>
              <a:fillRect/>
            </a:stretch>
          </p:blipFill>
          <p:spPr>
            <a:xfrm>
              <a:off x="4690408" y="3261959"/>
              <a:ext cx="53907" cy="54077"/>
            </a:xfrm>
            <a:prstGeom prst="rect">
              <a:avLst/>
            </a:prstGeom>
          </p:spPr>
        </p:pic>
        <p:sp>
          <p:nvSpPr>
            <p:cNvPr id="1103" name="object 1103"/>
            <p:cNvSpPr/>
            <p:nvPr/>
          </p:nvSpPr>
          <p:spPr>
            <a:xfrm>
              <a:off x="469040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52" y="2124"/>
                  </a:lnTo>
                  <a:lnTo>
                    <a:pt x="46017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60"/>
                  </a:lnTo>
                  <a:lnTo>
                    <a:pt x="46017" y="46156"/>
                  </a:lnTo>
                  <a:lnTo>
                    <a:pt x="37452" y="51951"/>
                  </a:lnTo>
                  <a:lnTo>
                    <a:pt x="26959" y="54076"/>
                  </a:lnTo>
                  <a:lnTo>
                    <a:pt x="16465" y="51951"/>
                  </a:lnTo>
                  <a:lnTo>
                    <a:pt x="7895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4" name="object 1104"/>
            <p:cNvPicPr/>
            <p:nvPr/>
          </p:nvPicPr>
          <p:blipFill>
            <a:blip r:embed="rId464" cstate="print"/>
            <a:stretch>
              <a:fillRect/>
            </a:stretch>
          </p:blipFill>
          <p:spPr>
            <a:xfrm>
              <a:off x="4659066" y="3245526"/>
              <a:ext cx="58422" cy="58632"/>
            </a:xfrm>
            <a:prstGeom prst="rect">
              <a:avLst/>
            </a:prstGeom>
          </p:spPr>
        </p:pic>
        <p:sp>
          <p:nvSpPr>
            <p:cNvPr id="1105" name="object 1105"/>
            <p:cNvSpPr/>
            <p:nvPr/>
          </p:nvSpPr>
          <p:spPr>
            <a:xfrm>
              <a:off x="465906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94" y="2304"/>
                  </a:lnTo>
                  <a:lnTo>
                    <a:pt x="49876" y="8587"/>
                  </a:lnTo>
                  <a:lnTo>
                    <a:pt x="56130" y="17904"/>
                  </a:lnTo>
                  <a:lnTo>
                    <a:pt x="58422" y="29309"/>
                  </a:lnTo>
                  <a:lnTo>
                    <a:pt x="56130" y="40721"/>
                  </a:lnTo>
                  <a:lnTo>
                    <a:pt x="49876" y="50041"/>
                  </a:lnTo>
                  <a:lnTo>
                    <a:pt x="40594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6" name="object 1106"/>
            <p:cNvPicPr/>
            <p:nvPr/>
          </p:nvPicPr>
          <p:blipFill>
            <a:blip r:embed="rId465" cstate="print"/>
            <a:stretch>
              <a:fillRect/>
            </a:stretch>
          </p:blipFill>
          <p:spPr>
            <a:xfrm>
              <a:off x="4627723" y="3229119"/>
              <a:ext cx="62950" cy="63148"/>
            </a:xfrm>
            <a:prstGeom prst="rect">
              <a:avLst/>
            </a:prstGeom>
          </p:spPr>
        </p:pic>
        <p:sp>
          <p:nvSpPr>
            <p:cNvPr id="1107" name="object 1107"/>
            <p:cNvSpPr/>
            <p:nvPr/>
          </p:nvSpPr>
          <p:spPr>
            <a:xfrm>
              <a:off x="462772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33" y="2480"/>
                  </a:lnTo>
                  <a:lnTo>
                    <a:pt x="53737" y="9245"/>
                  </a:lnTo>
                  <a:lnTo>
                    <a:pt x="60478" y="19281"/>
                  </a:lnTo>
                  <a:lnTo>
                    <a:pt x="62949" y="31574"/>
                  </a:lnTo>
                  <a:lnTo>
                    <a:pt x="60478" y="43861"/>
                  </a:lnTo>
                  <a:lnTo>
                    <a:pt x="53737" y="53897"/>
                  </a:lnTo>
                  <a:lnTo>
                    <a:pt x="43733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08" name="object 1108"/>
            <p:cNvPicPr/>
            <p:nvPr/>
          </p:nvPicPr>
          <p:blipFill>
            <a:blip r:embed="rId466" cstate="print"/>
            <a:stretch>
              <a:fillRect/>
            </a:stretch>
          </p:blipFill>
          <p:spPr>
            <a:xfrm>
              <a:off x="4774793" y="3466606"/>
              <a:ext cx="44889" cy="45030"/>
            </a:xfrm>
            <a:prstGeom prst="rect">
              <a:avLst/>
            </a:prstGeom>
          </p:spPr>
        </p:pic>
        <p:sp>
          <p:nvSpPr>
            <p:cNvPr id="1109" name="object 1109"/>
            <p:cNvSpPr/>
            <p:nvPr/>
          </p:nvSpPr>
          <p:spPr>
            <a:xfrm>
              <a:off x="4774793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4" y="13757"/>
                  </a:lnTo>
                  <a:lnTo>
                    <a:pt x="6574" y="6597"/>
                  </a:lnTo>
                  <a:lnTo>
                    <a:pt x="13709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7"/>
                  </a:lnTo>
                  <a:lnTo>
                    <a:pt x="43124" y="13757"/>
                  </a:lnTo>
                  <a:lnTo>
                    <a:pt x="44888" y="22527"/>
                  </a:lnTo>
                  <a:lnTo>
                    <a:pt x="43124" y="31288"/>
                  </a:lnTo>
                  <a:lnTo>
                    <a:pt x="38313" y="38440"/>
                  </a:lnTo>
                  <a:lnTo>
                    <a:pt x="31179" y="43262"/>
                  </a:lnTo>
                  <a:lnTo>
                    <a:pt x="22444" y="45030"/>
                  </a:lnTo>
                  <a:lnTo>
                    <a:pt x="13709" y="43262"/>
                  </a:lnTo>
                  <a:lnTo>
                    <a:pt x="6574" y="38440"/>
                  </a:lnTo>
                  <a:lnTo>
                    <a:pt x="1764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10" name="object 1110"/>
            <p:cNvPicPr/>
            <p:nvPr/>
          </p:nvPicPr>
          <p:blipFill>
            <a:blip r:embed="rId467" cstate="print"/>
            <a:stretch>
              <a:fillRect/>
            </a:stretch>
          </p:blipFill>
          <p:spPr>
            <a:xfrm>
              <a:off x="4742863" y="3458053"/>
              <a:ext cx="49391" cy="49560"/>
            </a:xfrm>
            <a:prstGeom prst="rect">
              <a:avLst/>
            </a:prstGeom>
          </p:spPr>
        </p:pic>
        <p:sp>
          <p:nvSpPr>
            <p:cNvPr id="1111" name="object 1111"/>
            <p:cNvSpPr/>
            <p:nvPr/>
          </p:nvSpPr>
          <p:spPr>
            <a:xfrm>
              <a:off x="4742863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0" y="15139"/>
                  </a:lnTo>
                  <a:lnTo>
                    <a:pt x="7232" y="7262"/>
                  </a:lnTo>
                  <a:lnTo>
                    <a:pt x="15077" y="1949"/>
                  </a:lnTo>
                  <a:lnTo>
                    <a:pt x="24677" y="0"/>
                  </a:lnTo>
                  <a:lnTo>
                    <a:pt x="34299" y="1949"/>
                  </a:lnTo>
                  <a:lnTo>
                    <a:pt x="42155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30"/>
                  </a:lnTo>
                  <a:lnTo>
                    <a:pt x="42155" y="42306"/>
                  </a:lnTo>
                  <a:lnTo>
                    <a:pt x="34299" y="47614"/>
                  </a:lnTo>
                  <a:lnTo>
                    <a:pt x="24677" y="49559"/>
                  </a:lnTo>
                  <a:lnTo>
                    <a:pt x="15077" y="47614"/>
                  </a:lnTo>
                  <a:lnTo>
                    <a:pt x="7232" y="42306"/>
                  </a:lnTo>
                  <a:lnTo>
                    <a:pt x="1940" y="34430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12" name="object 1112"/>
            <p:cNvPicPr/>
            <p:nvPr/>
          </p:nvPicPr>
          <p:blipFill>
            <a:blip r:embed="rId468" cstate="print"/>
            <a:stretch>
              <a:fillRect/>
            </a:stretch>
          </p:blipFill>
          <p:spPr>
            <a:xfrm>
              <a:off x="4710920" y="3449513"/>
              <a:ext cx="53894" cy="54076"/>
            </a:xfrm>
            <a:prstGeom prst="rect">
              <a:avLst/>
            </a:prstGeom>
          </p:spPr>
        </p:pic>
        <p:sp>
          <p:nvSpPr>
            <p:cNvPr id="1113" name="object 1113"/>
            <p:cNvSpPr/>
            <p:nvPr/>
          </p:nvSpPr>
          <p:spPr>
            <a:xfrm>
              <a:off x="471092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14" name="object 1114"/>
            <p:cNvPicPr/>
            <p:nvPr/>
          </p:nvPicPr>
          <p:blipFill>
            <a:blip r:embed="rId469" cstate="print"/>
            <a:stretch>
              <a:fillRect/>
            </a:stretch>
          </p:blipFill>
          <p:spPr>
            <a:xfrm>
              <a:off x="4678964" y="3440959"/>
              <a:ext cx="58422" cy="58606"/>
            </a:xfrm>
            <a:prstGeom prst="rect">
              <a:avLst/>
            </a:prstGeom>
          </p:spPr>
        </p:pic>
        <p:sp>
          <p:nvSpPr>
            <p:cNvPr id="1115" name="object 1115"/>
            <p:cNvSpPr/>
            <p:nvPr/>
          </p:nvSpPr>
          <p:spPr>
            <a:xfrm>
              <a:off x="467896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4" y="2302"/>
                  </a:lnTo>
                  <a:lnTo>
                    <a:pt x="49876" y="8583"/>
                  </a:lnTo>
                  <a:lnTo>
                    <a:pt x="56130" y="17899"/>
                  </a:lnTo>
                  <a:lnTo>
                    <a:pt x="58422" y="29309"/>
                  </a:lnTo>
                  <a:lnTo>
                    <a:pt x="56130" y="40712"/>
                  </a:lnTo>
                  <a:lnTo>
                    <a:pt x="49876" y="50025"/>
                  </a:lnTo>
                  <a:lnTo>
                    <a:pt x="40594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16" name="object 1116"/>
            <p:cNvPicPr/>
            <p:nvPr/>
          </p:nvPicPr>
          <p:blipFill>
            <a:blip r:embed="rId470" cstate="print"/>
            <a:stretch>
              <a:fillRect/>
            </a:stretch>
          </p:blipFill>
          <p:spPr>
            <a:xfrm>
              <a:off x="4647032" y="3432405"/>
              <a:ext cx="62925" cy="63136"/>
            </a:xfrm>
            <a:prstGeom prst="rect">
              <a:avLst/>
            </a:prstGeom>
          </p:spPr>
        </p:pic>
        <p:sp>
          <p:nvSpPr>
            <p:cNvPr id="1117" name="object 1117"/>
            <p:cNvSpPr/>
            <p:nvPr/>
          </p:nvSpPr>
          <p:spPr>
            <a:xfrm>
              <a:off x="4647032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59"/>
                  </a:lnTo>
                  <a:lnTo>
                    <a:pt x="53719" y="53891"/>
                  </a:lnTo>
                  <a:lnTo>
                    <a:pt x="43719" y="60655"/>
                  </a:lnTo>
                  <a:lnTo>
                    <a:pt x="31462" y="63136"/>
                  </a:lnTo>
                  <a:lnTo>
                    <a:pt x="19216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18" name="object 1118"/>
            <p:cNvPicPr/>
            <p:nvPr/>
          </p:nvPicPr>
          <p:blipFill>
            <a:blip r:embed="rId471" cstate="print"/>
            <a:stretch>
              <a:fillRect/>
            </a:stretch>
          </p:blipFill>
          <p:spPr>
            <a:xfrm>
              <a:off x="5729774" y="3466606"/>
              <a:ext cx="44876" cy="45030"/>
            </a:xfrm>
            <a:prstGeom prst="rect">
              <a:avLst/>
            </a:prstGeom>
          </p:spPr>
        </p:pic>
        <p:sp>
          <p:nvSpPr>
            <p:cNvPr id="1119" name="object 1119"/>
            <p:cNvSpPr/>
            <p:nvPr/>
          </p:nvSpPr>
          <p:spPr>
            <a:xfrm>
              <a:off x="5729774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1" y="6597"/>
                  </a:lnTo>
                  <a:lnTo>
                    <a:pt x="13709" y="1769"/>
                  </a:lnTo>
                  <a:lnTo>
                    <a:pt x="22456" y="0"/>
                  </a:lnTo>
                  <a:lnTo>
                    <a:pt x="31182" y="1769"/>
                  </a:lnTo>
                  <a:lnTo>
                    <a:pt x="38309" y="6597"/>
                  </a:lnTo>
                  <a:lnTo>
                    <a:pt x="43114" y="13757"/>
                  </a:lnTo>
                  <a:lnTo>
                    <a:pt x="44876" y="22527"/>
                  </a:lnTo>
                  <a:lnTo>
                    <a:pt x="43114" y="31283"/>
                  </a:lnTo>
                  <a:lnTo>
                    <a:pt x="38309" y="38436"/>
                  </a:lnTo>
                  <a:lnTo>
                    <a:pt x="31182" y="43260"/>
                  </a:lnTo>
                  <a:lnTo>
                    <a:pt x="22456" y="45030"/>
                  </a:lnTo>
                  <a:lnTo>
                    <a:pt x="13709" y="43260"/>
                  </a:lnTo>
                  <a:lnTo>
                    <a:pt x="6571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0" name="object 1120"/>
            <p:cNvPicPr/>
            <p:nvPr/>
          </p:nvPicPr>
          <p:blipFill>
            <a:blip r:embed="rId472" cstate="print"/>
            <a:stretch>
              <a:fillRect/>
            </a:stretch>
          </p:blipFill>
          <p:spPr>
            <a:xfrm>
              <a:off x="5755641" y="3458053"/>
              <a:ext cx="49367" cy="49560"/>
            </a:xfrm>
            <a:prstGeom prst="rect">
              <a:avLst/>
            </a:prstGeom>
          </p:spPr>
        </p:pic>
        <p:sp>
          <p:nvSpPr>
            <p:cNvPr id="1121" name="object 1121"/>
            <p:cNvSpPr/>
            <p:nvPr/>
          </p:nvSpPr>
          <p:spPr>
            <a:xfrm>
              <a:off x="5755641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295" y="1949"/>
                  </a:lnTo>
                  <a:lnTo>
                    <a:pt x="42140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5"/>
                  </a:lnTo>
                  <a:lnTo>
                    <a:pt x="42140" y="42301"/>
                  </a:lnTo>
                  <a:lnTo>
                    <a:pt x="34295" y="47612"/>
                  </a:lnTo>
                  <a:lnTo>
                    <a:pt x="24689" y="49559"/>
                  </a:lnTo>
                  <a:lnTo>
                    <a:pt x="15077" y="47612"/>
                  </a:lnTo>
                  <a:lnTo>
                    <a:pt x="7229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2" name="object 1122"/>
            <p:cNvPicPr/>
            <p:nvPr/>
          </p:nvPicPr>
          <p:blipFill>
            <a:blip r:embed="rId473" cstate="print"/>
            <a:stretch>
              <a:fillRect/>
            </a:stretch>
          </p:blipFill>
          <p:spPr>
            <a:xfrm>
              <a:off x="5781483" y="3449513"/>
              <a:ext cx="53894" cy="54076"/>
            </a:xfrm>
            <a:prstGeom prst="rect">
              <a:avLst/>
            </a:prstGeom>
          </p:spPr>
        </p:pic>
        <p:sp>
          <p:nvSpPr>
            <p:cNvPr id="1123" name="object 1123"/>
            <p:cNvSpPr/>
            <p:nvPr/>
          </p:nvSpPr>
          <p:spPr>
            <a:xfrm>
              <a:off x="5781483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4" name="object 1124"/>
            <p:cNvPicPr/>
            <p:nvPr/>
          </p:nvPicPr>
          <p:blipFill>
            <a:blip r:embed="rId474" cstate="print"/>
            <a:stretch>
              <a:fillRect/>
            </a:stretch>
          </p:blipFill>
          <p:spPr>
            <a:xfrm>
              <a:off x="5807326" y="3440959"/>
              <a:ext cx="58433" cy="58606"/>
            </a:xfrm>
            <a:prstGeom prst="rect">
              <a:avLst/>
            </a:prstGeom>
          </p:spPr>
        </p:pic>
        <p:sp>
          <p:nvSpPr>
            <p:cNvPr id="1125" name="object 1125"/>
            <p:cNvSpPr/>
            <p:nvPr/>
          </p:nvSpPr>
          <p:spPr>
            <a:xfrm>
              <a:off x="5807326" y="344095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59" y="8583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91" y="2302"/>
                  </a:lnTo>
                  <a:lnTo>
                    <a:pt x="49881" y="8583"/>
                  </a:lnTo>
                  <a:lnTo>
                    <a:pt x="56140" y="17899"/>
                  </a:lnTo>
                  <a:lnTo>
                    <a:pt x="58434" y="29309"/>
                  </a:lnTo>
                  <a:lnTo>
                    <a:pt x="56140" y="40712"/>
                  </a:lnTo>
                  <a:lnTo>
                    <a:pt x="49881" y="50025"/>
                  </a:lnTo>
                  <a:lnTo>
                    <a:pt x="40591" y="56304"/>
                  </a:lnTo>
                  <a:lnTo>
                    <a:pt x="29205" y="58606"/>
                  </a:lnTo>
                  <a:lnTo>
                    <a:pt x="17843" y="56304"/>
                  </a:lnTo>
                  <a:lnTo>
                    <a:pt x="8559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6" name="object 1126"/>
            <p:cNvPicPr/>
            <p:nvPr/>
          </p:nvPicPr>
          <p:blipFill>
            <a:blip r:embed="rId475" cstate="print"/>
            <a:stretch>
              <a:fillRect/>
            </a:stretch>
          </p:blipFill>
          <p:spPr>
            <a:xfrm>
              <a:off x="5833192" y="3432405"/>
              <a:ext cx="62925" cy="63136"/>
            </a:xfrm>
            <a:prstGeom prst="rect">
              <a:avLst/>
            </a:prstGeom>
          </p:spPr>
        </p:pic>
        <p:sp>
          <p:nvSpPr>
            <p:cNvPr id="1127" name="object 1127"/>
            <p:cNvSpPr/>
            <p:nvPr/>
          </p:nvSpPr>
          <p:spPr>
            <a:xfrm>
              <a:off x="5833192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28" name="object 1128"/>
            <p:cNvPicPr/>
            <p:nvPr/>
          </p:nvPicPr>
          <p:blipFill>
            <a:blip r:embed="rId476" cstate="print"/>
            <a:stretch>
              <a:fillRect/>
            </a:stretch>
          </p:blipFill>
          <p:spPr>
            <a:xfrm>
              <a:off x="5691874" y="3624406"/>
              <a:ext cx="44888" cy="45017"/>
            </a:xfrm>
            <a:prstGeom prst="rect">
              <a:avLst/>
            </a:prstGeom>
          </p:spPr>
        </p:pic>
        <p:sp>
          <p:nvSpPr>
            <p:cNvPr id="1129" name="object 1129"/>
            <p:cNvSpPr/>
            <p:nvPr/>
          </p:nvSpPr>
          <p:spPr>
            <a:xfrm>
              <a:off x="5691874" y="3624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70" y="6595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70"/>
                  </a:lnTo>
                  <a:lnTo>
                    <a:pt x="38313" y="38423"/>
                  </a:lnTo>
                  <a:lnTo>
                    <a:pt x="31179" y="43248"/>
                  </a:lnTo>
                  <a:lnTo>
                    <a:pt x="22444" y="45017"/>
                  </a:lnTo>
                  <a:lnTo>
                    <a:pt x="13704" y="43248"/>
                  </a:lnTo>
                  <a:lnTo>
                    <a:pt x="6570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30" name="object 1130"/>
            <p:cNvPicPr/>
            <p:nvPr/>
          </p:nvPicPr>
          <p:blipFill>
            <a:blip r:embed="rId477" cstate="print"/>
            <a:stretch>
              <a:fillRect/>
            </a:stretch>
          </p:blipFill>
          <p:spPr>
            <a:xfrm>
              <a:off x="5716659" y="3627573"/>
              <a:ext cx="49404" cy="49560"/>
            </a:xfrm>
            <a:prstGeom prst="rect">
              <a:avLst/>
            </a:prstGeom>
          </p:spPr>
        </p:pic>
        <p:sp>
          <p:nvSpPr>
            <p:cNvPr id="1131" name="object 1131"/>
            <p:cNvSpPr/>
            <p:nvPr/>
          </p:nvSpPr>
          <p:spPr>
            <a:xfrm>
              <a:off x="5716660" y="362757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6" y="1947"/>
                  </a:lnTo>
                  <a:lnTo>
                    <a:pt x="42168" y="7258"/>
                  </a:lnTo>
                  <a:lnTo>
                    <a:pt x="47462" y="15134"/>
                  </a:lnTo>
                  <a:lnTo>
                    <a:pt x="49403" y="24779"/>
                  </a:lnTo>
                  <a:lnTo>
                    <a:pt x="47462" y="34425"/>
                  </a:lnTo>
                  <a:lnTo>
                    <a:pt x="42168" y="42301"/>
                  </a:lnTo>
                  <a:lnTo>
                    <a:pt x="34316" y="47612"/>
                  </a:lnTo>
                  <a:lnTo>
                    <a:pt x="24701" y="49559"/>
                  </a:lnTo>
                  <a:lnTo>
                    <a:pt x="15082" y="47612"/>
                  </a:lnTo>
                  <a:lnTo>
                    <a:pt x="7230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32" name="object 1132"/>
            <p:cNvPicPr/>
            <p:nvPr/>
          </p:nvPicPr>
          <p:blipFill>
            <a:blip r:embed="rId478" cstate="print"/>
            <a:stretch>
              <a:fillRect/>
            </a:stretch>
          </p:blipFill>
          <p:spPr>
            <a:xfrm>
              <a:off x="5741447" y="3630741"/>
              <a:ext cx="53907" cy="54076"/>
            </a:xfrm>
            <a:prstGeom prst="rect">
              <a:avLst/>
            </a:prstGeom>
          </p:spPr>
        </p:pic>
        <p:sp>
          <p:nvSpPr>
            <p:cNvPr id="1133" name="object 1133"/>
            <p:cNvSpPr/>
            <p:nvPr/>
          </p:nvSpPr>
          <p:spPr>
            <a:xfrm>
              <a:off x="5741446" y="363074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34" name="object 1134"/>
            <p:cNvPicPr/>
            <p:nvPr/>
          </p:nvPicPr>
          <p:blipFill>
            <a:blip r:embed="rId479" cstate="print"/>
            <a:stretch>
              <a:fillRect/>
            </a:stretch>
          </p:blipFill>
          <p:spPr>
            <a:xfrm>
              <a:off x="5766232" y="3633921"/>
              <a:ext cx="58422" cy="58595"/>
            </a:xfrm>
            <a:prstGeom prst="rect">
              <a:avLst/>
            </a:prstGeom>
          </p:spPr>
        </p:pic>
        <p:sp>
          <p:nvSpPr>
            <p:cNvPr id="1135" name="object 1135"/>
            <p:cNvSpPr/>
            <p:nvPr/>
          </p:nvSpPr>
          <p:spPr>
            <a:xfrm>
              <a:off x="5766231" y="363392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9" y="2300"/>
                  </a:lnTo>
                  <a:lnTo>
                    <a:pt x="49866" y="8577"/>
                  </a:lnTo>
                  <a:lnTo>
                    <a:pt x="56126" y="17889"/>
                  </a:lnTo>
                  <a:lnTo>
                    <a:pt x="58422" y="29297"/>
                  </a:lnTo>
                  <a:lnTo>
                    <a:pt x="56126" y="40705"/>
                  </a:lnTo>
                  <a:lnTo>
                    <a:pt x="49866" y="50017"/>
                  </a:lnTo>
                  <a:lnTo>
                    <a:pt x="40579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36" name="object 1136"/>
            <p:cNvPicPr/>
            <p:nvPr/>
          </p:nvPicPr>
          <p:blipFill>
            <a:blip r:embed="rId480" cstate="print"/>
            <a:stretch>
              <a:fillRect/>
            </a:stretch>
          </p:blipFill>
          <p:spPr>
            <a:xfrm>
              <a:off x="5791018" y="3637090"/>
              <a:ext cx="62924" cy="63122"/>
            </a:xfrm>
            <a:prstGeom prst="rect">
              <a:avLst/>
            </a:prstGeom>
          </p:spPr>
        </p:pic>
        <p:sp>
          <p:nvSpPr>
            <p:cNvPr id="1137" name="object 1137"/>
            <p:cNvSpPr/>
            <p:nvPr/>
          </p:nvSpPr>
          <p:spPr>
            <a:xfrm>
              <a:off x="5791018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38" name="object 1138"/>
            <p:cNvPicPr/>
            <p:nvPr/>
          </p:nvPicPr>
          <p:blipFill>
            <a:blip r:embed="rId481" cstate="print"/>
            <a:stretch>
              <a:fillRect/>
            </a:stretch>
          </p:blipFill>
          <p:spPr>
            <a:xfrm>
              <a:off x="4808574" y="3626429"/>
              <a:ext cx="44876" cy="44993"/>
            </a:xfrm>
            <a:prstGeom prst="rect">
              <a:avLst/>
            </a:prstGeom>
          </p:spPr>
        </p:pic>
        <p:sp>
          <p:nvSpPr>
            <p:cNvPr id="1139" name="object 1139"/>
            <p:cNvSpPr/>
            <p:nvPr/>
          </p:nvSpPr>
          <p:spPr>
            <a:xfrm>
              <a:off x="4808574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2" y="1767"/>
                  </a:lnTo>
                  <a:lnTo>
                    <a:pt x="38297" y="6589"/>
                  </a:lnTo>
                  <a:lnTo>
                    <a:pt x="43110" y="13741"/>
                  </a:lnTo>
                  <a:lnTo>
                    <a:pt x="44876" y="22502"/>
                  </a:lnTo>
                  <a:lnTo>
                    <a:pt x="43110" y="31261"/>
                  </a:lnTo>
                  <a:lnTo>
                    <a:pt x="38297" y="38410"/>
                  </a:lnTo>
                  <a:lnTo>
                    <a:pt x="31162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0" name="object 1140"/>
            <p:cNvPicPr/>
            <p:nvPr/>
          </p:nvPicPr>
          <p:blipFill>
            <a:blip r:embed="rId482" cstate="print"/>
            <a:stretch>
              <a:fillRect/>
            </a:stretch>
          </p:blipFill>
          <p:spPr>
            <a:xfrm>
              <a:off x="4780678" y="3629090"/>
              <a:ext cx="49378" cy="49536"/>
            </a:xfrm>
            <a:prstGeom prst="rect">
              <a:avLst/>
            </a:prstGeom>
          </p:spPr>
        </p:pic>
        <p:sp>
          <p:nvSpPr>
            <p:cNvPr id="1141" name="object 1141"/>
            <p:cNvSpPr/>
            <p:nvPr/>
          </p:nvSpPr>
          <p:spPr>
            <a:xfrm>
              <a:off x="478067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2" name="object 1142"/>
            <p:cNvPicPr/>
            <p:nvPr/>
          </p:nvPicPr>
          <p:blipFill>
            <a:blip r:embed="rId483" cstate="print"/>
            <a:stretch>
              <a:fillRect/>
            </a:stretch>
          </p:blipFill>
          <p:spPr>
            <a:xfrm>
              <a:off x="4752770" y="3631753"/>
              <a:ext cx="53906" cy="54065"/>
            </a:xfrm>
            <a:prstGeom prst="rect">
              <a:avLst/>
            </a:prstGeom>
          </p:spPr>
        </p:pic>
        <p:sp>
          <p:nvSpPr>
            <p:cNvPr id="1143" name="object 1143"/>
            <p:cNvSpPr/>
            <p:nvPr/>
          </p:nvSpPr>
          <p:spPr>
            <a:xfrm>
              <a:off x="475277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7" y="2124"/>
                  </a:lnTo>
                  <a:lnTo>
                    <a:pt x="46012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8"/>
                  </a:lnTo>
                  <a:lnTo>
                    <a:pt x="46012" y="46150"/>
                  </a:lnTo>
                  <a:lnTo>
                    <a:pt x="37447" y="51941"/>
                  </a:lnTo>
                  <a:lnTo>
                    <a:pt x="26959" y="54064"/>
                  </a:lnTo>
                  <a:lnTo>
                    <a:pt x="16465" y="51941"/>
                  </a:lnTo>
                  <a:lnTo>
                    <a:pt x="7895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4" name="object 1144"/>
            <p:cNvPicPr/>
            <p:nvPr/>
          </p:nvPicPr>
          <p:blipFill>
            <a:blip r:embed="rId484" cstate="print"/>
            <a:stretch>
              <a:fillRect/>
            </a:stretch>
          </p:blipFill>
          <p:spPr>
            <a:xfrm>
              <a:off x="4724875" y="3634427"/>
              <a:ext cx="58408" cy="58595"/>
            </a:xfrm>
            <a:prstGeom prst="rect">
              <a:avLst/>
            </a:prstGeom>
          </p:spPr>
        </p:pic>
        <p:sp>
          <p:nvSpPr>
            <p:cNvPr id="1145" name="object 1145"/>
            <p:cNvSpPr/>
            <p:nvPr/>
          </p:nvSpPr>
          <p:spPr>
            <a:xfrm>
              <a:off x="472487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6" name="object 1146"/>
            <p:cNvPicPr/>
            <p:nvPr/>
          </p:nvPicPr>
          <p:blipFill>
            <a:blip r:embed="rId485" cstate="print"/>
            <a:stretch>
              <a:fillRect/>
            </a:stretch>
          </p:blipFill>
          <p:spPr>
            <a:xfrm>
              <a:off x="4696965" y="3637090"/>
              <a:ext cx="62938" cy="63122"/>
            </a:xfrm>
            <a:prstGeom prst="rect">
              <a:avLst/>
            </a:prstGeom>
          </p:spPr>
        </p:pic>
        <p:sp>
          <p:nvSpPr>
            <p:cNvPr id="1147" name="object 1147"/>
            <p:cNvSpPr/>
            <p:nvPr/>
          </p:nvSpPr>
          <p:spPr>
            <a:xfrm>
              <a:off x="4696965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4"/>
                  </a:lnTo>
                  <a:lnTo>
                    <a:pt x="60466" y="19276"/>
                  </a:lnTo>
                  <a:lnTo>
                    <a:pt x="62937" y="31562"/>
                  </a:lnTo>
                  <a:lnTo>
                    <a:pt x="60466" y="43852"/>
                  </a:lnTo>
                  <a:lnTo>
                    <a:pt x="53726" y="53884"/>
                  </a:lnTo>
                  <a:lnTo>
                    <a:pt x="43726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48" name="object 1148"/>
            <p:cNvPicPr/>
            <p:nvPr/>
          </p:nvPicPr>
          <p:blipFill>
            <a:blip r:embed="rId486" cstate="print"/>
            <a:stretch>
              <a:fillRect/>
            </a:stretch>
          </p:blipFill>
          <p:spPr>
            <a:xfrm>
              <a:off x="4810676" y="3786810"/>
              <a:ext cx="74122" cy="67912"/>
            </a:xfrm>
            <a:prstGeom prst="rect">
              <a:avLst/>
            </a:prstGeom>
          </p:spPr>
        </p:pic>
        <p:sp>
          <p:nvSpPr>
            <p:cNvPr id="1149" name="object 1149"/>
            <p:cNvSpPr/>
            <p:nvPr/>
          </p:nvSpPr>
          <p:spPr>
            <a:xfrm>
              <a:off x="4810676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18"/>
                  </a:lnTo>
                  <a:lnTo>
                    <a:pt x="42150" y="42291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50" name="object 1150"/>
            <p:cNvPicPr/>
            <p:nvPr/>
          </p:nvPicPr>
          <p:blipFill>
            <a:blip r:embed="rId487" cstate="print"/>
            <a:stretch>
              <a:fillRect/>
            </a:stretch>
          </p:blipFill>
          <p:spPr>
            <a:xfrm>
              <a:off x="4784437" y="3820535"/>
              <a:ext cx="53882" cy="54076"/>
            </a:xfrm>
            <a:prstGeom prst="rect">
              <a:avLst/>
            </a:prstGeom>
          </p:spPr>
        </p:pic>
        <p:sp>
          <p:nvSpPr>
            <p:cNvPr id="1151" name="object 1151"/>
            <p:cNvSpPr/>
            <p:nvPr/>
          </p:nvSpPr>
          <p:spPr>
            <a:xfrm>
              <a:off x="4784438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21"/>
                  </a:lnTo>
                  <a:lnTo>
                    <a:pt x="7888" y="7925"/>
                  </a:lnTo>
                  <a:lnTo>
                    <a:pt x="16449" y="2126"/>
                  </a:lnTo>
                  <a:lnTo>
                    <a:pt x="26935" y="0"/>
                  </a:lnTo>
                  <a:lnTo>
                    <a:pt x="37428" y="2126"/>
                  </a:lnTo>
                  <a:lnTo>
                    <a:pt x="45993" y="7925"/>
                  </a:lnTo>
                  <a:lnTo>
                    <a:pt x="51766" y="16521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52" name="object 1152"/>
            <p:cNvPicPr/>
            <p:nvPr/>
          </p:nvPicPr>
          <p:blipFill>
            <a:blip r:embed="rId488" cstate="print"/>
            <a:stretch>
              <a:fillRect/>
            </a:stretch>
          </p:blipFill>
          <p:spPr>
            <a:xfrm>
              <a:off x="4758185" y="3835906"/>
              <a:ext cx="58411" cy="58595"/>
            </a:xfrm>
            <a:prstGeom prst="rect">
              <a:avLst/>
            </a:prstGeom>
          </p:spPr>
        </p:pic>
        <p:sp>
          <p:nvSpPr>
            <p:cNvPr id="1153" name="object 1153"/>
            <p:cNvSpPr/>
            <p:nvPr/>
          </p:nvSpPr>
          <p:spPr>
            <a:xfrm>
              <a:off x="4758185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4731947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57"/>
                  </a:lnTo>
                  <a:lnTo>
                    <a:pt x="53702" y="53885"/>
                  </a:lnTo>
                  <a:lnTo>
                    <a:pt x="43702" y="60645"/>
                  </a:lnTo>
                  <a:lnTo>
                    <a:pt x="31450" y="63124"/>
                  </a:lnTo>
                  <a:lnTo>
                    <a:pt x="19210" y="60645"/>
                  </a:lnTo>
                  <a:lnTo>
                    <a:pt x="9213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55" name="object 1155"/>
            <p:cNvPicPr/>
            <p:nvPr/>
          </p:nvPicPr>
          <p:blipFill>
            <a:blip r:embed="rId489" cstate="print"/>
            <a:stretch>
              <a:fillRect/>
            </a:stretch>
          </p:blipFill>
          <p:spPr>
            <a:xfrm>
              <a:off x="4731947" y="3851267"/>
              <a:ext cx="62913" cy="63124"/>
            </a:xfrm>
            <a:prstGeom prst="rect">
              <a:avLst/>
            </a:prstGeom>
          </p:spPr>
        </p:pic>
        <p:pic>
          <p:nvPicPr>
            <p:cNvPr id="1156" name="object 1156"/>
            <p:cNvPicPr/>
            <p:nvPr/>
          </p:nvPicPr>
          <p:blipFill>
            <a:blip r:embed="rId490" cstate="print"/>
            <a:stretch>
              <a:fillRect/>
            </a:stretch>
          </p:blipFill>
          <p:spPr>
            <a:xfrm>
              <a:off x="5665137" y="3786822"/>
              <a:ext cx="75263" cy="67889"/>
            </a:xfrm>
            <a:prstGeom prst="rect">
              <a:avLst/>
            </a:prstGeom>
          </p:spPr>
        </p:pic>
        <p:sp>
          <p:nvSpPr>
            <p:cNvPr id="1157" name="object 1157"/>
            <p:cNvSpPr/>
            <p:nvPr/>
          </p:nvSpPr>
          <p:spPr>
            <a:xfrm>
              <a:off x="5691021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1"/>
                  </a:lnTo>
                  <a:lnTo>
                    <a:pt x="42149" y="42289"/>
                  </a:lnTo>
                  <a:lnTo>
                    <a:pt x="34297" y="47592"/>
                  </a:lnTo>
                  <a:lnTo>
                    <a:pt x="24677" y="49535"/>
                  </a:lnTo>
                  <a:lnTo>
                    <a:pt x="15071" y="47592"/>
                  </a:lnTo>
                  <a:lnTo>
                    <a:pt x="7227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58" name="object 1158"/>
            <p:cNvPicPr/>
            <p:nvPr/>
          </p:nvPicPr>
          <p:blipFill>
            <a:blip r:embed="rId491" cstate="print"/>
            <a:stretch>
              <a:fillRect/>
            </a:stretch>
          </p:blipFill>
          <p:spPr>
            <a:xfrm>
              <a:off x="5713898" y="3820547"/>
              <a:ext cx="53894" cy="54065"/>
            </a:xfrm>
            <a:prstGeom prst="rect">
              <a:avLst/>
            </a:prstGeom>
          </p:spPr>
        </p:pic>
        <p:sp>
          <p:nvSpPr>
            <p:cNvPr id="1159" name="object 1159"/>
            <p:cNvSpPr/>
            <p:nvPr/>
          </p:nvSpPr>
          <p:spPr>
            <a:xfrm>
              <a:off x="5713899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0" name="object 1160"/>
            <p:cNvPicPr/>
            <p:nvPr/>
          </p:nvPicPr>
          <p:blipFill>
            <a:blip r:embed="rId492" cstate="print"/>
            <a:stretch>
              <a:fillRect/>
            </a:stretch>
          </p:blipFill>
          <p:spPr>
            <a:xfrm>
              <a:off x="5736775" y="3835906"/>
              <a:ext cx="58422" cy="58595"/>
            </a:xfrm>
            <a:prstGeom prst="rect">
              <a:avLst/>
            </a:prstGeom>
          </p:spPr>
        </p:pic>
        <p:sp>
          <p:nvSpPr>
            <p:cNvPr id="1161" name="object 1161"/>
            <p:cNvSpPr/>
            <p:nvPr/>
          </p:nvSpPr>
          <p:spPr>
            <a:xfrm>
              <a:off x="5736775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60" y="8581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9" y="2302"/>
                  </a:lnTo>
                  <a:lnTo>
                    <a:pt x="49872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8" y="56293"/>
                  </a:lnTo>
                  <a:lnTo>
                    <a:pt x="8560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2" name="object 1162"/>
            <p:cNvPicPr/>
            <p:nvPr/>
          </p:nvPicPr>
          <p:blipFill>
            <a:blip r:embed="rId493" cstate="print"/>
            <a:stretch>
              <a:fillRect/>
            </a:stretch>
          </p:blipFill>
          <p:spPr>
            <a:xfrm>
              <a:off x="5759663" y="3851267"/>
              <a:ext cx="62925" cy="63124"/>
            </a:xfrm>
            <a:prstGeom prst="rect">
              <a:avLst/>
            </a:prstGeom>
          </p:spPr>
        </p:pic>
        <p:sp>
          <p:nvSpPr>
            <p:cNvPr id="1163" name="object 1163"/>
            <p:cNvSpPr/>
            <p:nvPr/>
          </p:nvSpPr>
          <p:spPr>
            <a:xfrm>
              <a:off x="5759663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19" y="2480"/>
                  </a:lnTo>
                  <a:lnTo>
                    <a:pt x="53716" y="9245"/>
                  </a:lnTo>
                  <a:lnTo>
                    <a:pt x="60455" y="19281"/>
                  </a:lnTo>
                  <a:lnTo>
                    <a:pt x="62925" y="31574"/>
                  </a:lnTo>
                  <a:lnTo>
                    <a:pt x="60455" y="43857"/>
                  </a:lnTo>
                  <a:lnTo>
                    <a:pt x="53716" y="53885"/>
                  </a:lnTo>
                  <a:lnTo>
                    <a:pt x="43719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4" name="object 1164"/>
            <p:cNvPicPr/>
            <p:nvPr/>
          </p:nvPicPr>
          <p:blipFill>
            <a:blip r:embed="rId494" cstate="print"/>
            <a:stretch>
              <a:fillRect/>
            </a:stretch>
          </p:blipFill>
          <p:spPr>
            <a:xfrm>
              <a:off x="5658498" y="3956461"/>
              <a:ext cx="73642" cy="74816"/>
            </a:xfrm>
            <a:prstGeom prst="rect">
              <a:avLst/>
            </a:prstGeom>
          </p:spPr>
        </p:pic>
        <p:sp>
          <p:nvSpPr>
            <p:cNvPr id="1165" name="object 1165"/>
            <p:cNvSpPr/>
            <p:nvPr/>
          </p:nvSpPr>
          <p:spPr>
            <a:xfrm>
              <a:off x="568275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7" y="1949"/>
                  </a:lnTo>
                  <a:lnTo>
                    <a:pt x="42149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6" name="object 1166"/>
            <p:cNvPicPr/>
            <p:nvPr/>
          </p:nvPicPr>
          <p:blipFill>
            <a:blip r:embed="rId495" cstate="print"/>
            <a:stretch>
              <a:fillRect/>
            </a:stretch>
          </p:blipFill>
          <p:spPr>
            <a:xfrm>
              <a:off x="5704016" y="4003992"/>
              <a:ext cx="53894" cy="54077"/>
            </a:xfrm>
            <a:prstGeom prst="rect">
              <a:avLst/>
            </a:prstGeom>
          </p:spPr>
        </p:pic>
        <p:sp>
          <p:nvSpPr>
            <p:cNvPr id="1167" name="object 1167"/>
            <p:cNvSpPr/>
            <p:nvPr/>
          </p:nvSpPr>
          <p:spPr>
            <a:xfrm>
              <a:off x="5704015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68" name="object 1168"/>
            <p:cNvPicPr/>
            <p:nvPr/>
          </p:nvPicPr>
          <p:blipFill>
            <a:blip r:embed="rId496" cstate="print"/>
            <a:stretch>
              <a:fillRect/>
            </a:stretch>
          </p:blipFill>
          <p:spPr>
            <a:xfrm>
              <a:off x="5725259" y="4026242"/>
              <a:ext cx="58433" cy="58618"/>
            </a:xfrm>
            <a:prstGeom prst="rect">
              <a:avLst/>
            </a:prstGeom>
          </p:spPr>
        </p:pic>
        <p:sp>
          <p:nvSpPr>
            <p:cNvPr id="1169" name="object 1169"/>
            <p:cNvSpPr/>
            <p:nvPr/>
          </p:nvSpPr>
          <p:spPr>
            <a:xfrm>
              <a:off x="5725259" y="40262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6" y="2304"/>
                  </a:lnTo>
                  <a:lnTo>
                    <a:pt x="49876" y="8589"/>
                  </a:lnTo>
                  <a:lnTo>
                    <a:pt x="56138" y="17909"/>
                  </a:lnTo>
                  <a:lnTo>
                    <a:pt x="58434" y="29321"/>
                  </a:lnTo>
                  <a:lnTo>
                    <a:pt x="56138" y="40724"/>
                  </a:lnTo>
                  <a:lnTo>
                    <a:pt x="49876" y="50037"/>
                  </a:lnTo>
                  <a:lnTo>
                    <a:pt x="40586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70" name="object 1170"/>
            <p:cNvPicPr/>
            <p:nvPr/>
          </p:nvPicPr>
          <p:blipFill>
            <a:blip r:embed="rId497" cstate="print"/>
            <a:stretch>
              <a:fillRect/>
            </a:stretch>
          </p:blipFill>
          <p:spPr>
            <a:xfrm>
              <a:off x="5746526" y="4048504"/>
              <a:ext cx="62924" cy="63136"/>
            </a:xfrm>
            <a:prstGeom prst="rect">
              <a:avLst/>
            </a:prstGeom>
          </p:spPr>
        </p:pic>
        <p:sp>
          <p:nvSpPr>
            <p:cNvPr id="1171" name="object 1171"/>
            <p:cNvSpPr/>
            <p:nvPr/>
          </p:nvSpPr>
          <p:spPr>
            <a:xfrm>
              <a:off x="574652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8" y="9250"/>
                  </a:lnTo>
                  <a:lnTo>
                    <a:pt x="19216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6" y="60655"/>
                  </a:lnTo>
                  <a:lnTo>
                    <a:pt x="9218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72" name="object 1172"/>
            <p:cNvPicPr/>
            <p:nvPr/>
          </p:nvPicPr>
          <p:blipFill>
            <a:blip r:embed="rId498" cstate="print"/>
            <a:stretch>
              <a:fillRect/>
            </a:stretch>
          </p:blipFill>
          <p:spPr>
            <a:xfrm>
              <a:off x="4819743" y="3956474"/>
              <a:ext cx="74662" cy="74804"/>
            </a:xfrm>
            <a:prstGeom prst="rect">
              <a:avLst/>
            </a:prstGeom>
          </p:spPr>
        </p:pic>
        <p:sp>
          <p:nvSpPr>
            <p:cNvPr id="1173" name="object 1173"/>
            <p:cNvSpPr/>
            <p:nvPr/>
          </p:nvSpPr>
          <p:spPr>
            <a:xfrm>
              <a:off x="4819742" y="398174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5" y="1947"/>
                  </a:lnTo>
                  <a:lnTo>
                    <a:pt x="42143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3" y="42283"/>
                  </a:lnTo>
                  <a:lnTo>
                    <a:pt x="34295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74" name="object 1174"/>
            <p:cNvPicPr/>
            <p:nvPr/>
          </p:nvPicPr>
          <p:blipFill>
            <a:blip r:embed="rId499" cstate="print"/>
            <a:stretch>
              <a:fillRect/>
            </a:stretch>
          </p:blipFill>
          <p:spPr>
            <a:xfrm>
              <a:off x="4792927" y="4003992"/>
              <a:ext cx="53894" cy="54077"/>
            </a:xfrm>
            <a:prstGeom prst="rect">
              <a:avLst/>
            </a:prstGeom>
          </p:spPr>
        </p:pic>
        <p:sp>
          <p:nvSpPr>
            <p:cNvPr id="1175" name="object 1175"/>
            <p:cNvSpPr/>
            <p:nvPr/>
          </p:nvSpPr>
          <p:spPr>
            <a:xfrm>
              <a:off x="479292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76" name="object 1176"/>
            <p:cNvPicPr/>
            <p:nvPr/>
          </p:nvPicPr>
          <p:blipFill>
            <a:blip r:embed="rId500" cstate="print"/>
            <a:stretch>
              <a:fillRect/>
            </a:stretch>
          </p:blipFill>
          <p:spPr>
            <a:xfrm>
              <a:off x="4766124" y="4026242"/>
              <a:ext cx="58409" cy="58618"/>
            </a:xfrm>
            <a:prstGeom prst="rect">
              <a:avLst/>
            </a:prstGeom>
          </p:spPr>
        </p:pic>
        <p:sp>
          <p:nvSpPr>
            <p:cNvPr id="1177" name="object 1177"/>
            <p:cNvSpPr/>
            <p:nvPr/>
          </p:nvSpPr>
          <p:spPr>
            <a:xfrm>
              <a:off x="4766124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60" y="50037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4739308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21" y="2482"/>
                  </a:lnTo>
                  <a:lnTo>
                    <a:pt x="53725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5" y="53891"/>
                  </a:lnTo>
                  <a:lnTo>
                    <a:pt x="43721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79" name="object 1179"/>
            <p:cNvPicPr/>
            <p:nvPr/>
          </p:nvPicPr>
          <p:blipFill>
            <a:blip r:embed="rId501" cstate="print"/>
            <a:stretch>
              <a:fillRect/>
            </a:stretch>
          </p:blipFill>
          <p:spPr>
            <a:xfrm>
              <a:off x="4739308" y="4048504"/>
              <a:ext cx="62937" cy="63136"/>
            </a:xfrm>
            <a:prstGeom prst="rect">
              <a:avLst/>
            </a:prstGeom>
          </p:spPr>
        </p:pic>
        <p:sp>
          <p:nvSpPr>
            <p:cNvPr id="1180" name="object 1180"/>
            <p:cNvSpPr/>
            <p:nvPr/>
          </p:nvSpPr>
          <p:spPr>
            <a:xfrm>
              <a:off x="4646790" y="3048545"/>
              <a:ext cx="1256030" cy="1035050"/>
            </a:xfrm>
            <a:custGeom>
              <a:avLst/>
              <a:gdLst/>
              <a:ahLst/>
              <a:cxnLst/>
              <a:rect l="l" t="t" r="r" b="b"/>
              <a:pathLst>
                <a:path w="1256029" h="1035050">
                  <a:moveTo>
                    <a:pt x="11506" y="178041"/>
                  </a:moveTo>
                  <a:lnTo>
                    <a:pt x="9169" y="135839"/>
                  </a:lnTo>
                  <a:lnTo>
                    <a:pt x="7569" y="98018"/>
                  </a:lnTo>
                  <a:lnTo>
                    <a:pt x="6553" y="65405"/>
                  </a:lnTo>
                  <a:lnTo>
                    <a:pt x="6007" y="38823"/>
                  </a:lnTo>
                  <a:lnTo>
                    <a:pt x="0" y="38925"/>
                  </a:lnTo>
                  <a:lnTo>
                    <a:pt x="546" y="65557"/>
                  </a:lnTo>
                  <a:lnTo>
                    <a:pt x="1562" y="98234"/>
                  </a:lnTo>
                  <a:lnTo>
                    <a:pt x="3175" y="136131"/>
                  </a:lnTo>
                  <a:lnTo>
                    <a:pt x="5511" y="178409"/>
                  </a:lnTo>
                  <a:lnTo>
                    <a:pt x="11506" y="178041"/>
                  </a:lnTo>
                  <a:close/>
                </a:path>
                <a:path w="1256029" h="1035050">
                  <a:moveTo>
                    <a:pt x="31877" y="381444"/>
                  </a:moveTo>
                  <a:lnTo>
                    <a:pt x="27190" y="346862"/>
                  </a:lnTo>
                  <a:lnTo>
                    <a:pt x="22923" y="311061"/>
                  </a:lnTo>
                  <a:lnTo>
                    <a:pt x="19088" y="274180"/>
                  </a:lnTo>
                  <a:lnTo>
                    <a:pt x="15709" y="236334"/>
                  </a:lnTo>
                  <a:lnTo>
                    <a:pt x="9728" y="236842"/>
                  </a:lnTo>
                  <a:lnTo>
                    <a:pt x="13119" y="274764"/>
                  </a:lnTo>
                  <a:lnTo>
                    <a:pt x="16954" y="311734"/>
                  </a:lnTo>
                  <a:lnTo>
                    <a:pt x="21234" y="347624"/>
                  </a:lnTo>
                  <a:lnTo>
                    <a:pt x="25920" y="382308"/>
                  </a:lnTo>
                  <a:lnTo>
                    <a:pt x="31877" y="381444"/>
                  </a:lnTo>
                  <a:close/>
                </a:path>
                <a:path w="1256029" h="1035050">
                  <a:moveTo>
                    <a:pt x="41033" y="191528"/>
                  </a:moveTo>
                  <a:lnTo>
                    <a:pt x="38569" y="145618"/>
                  </a:lnTo>
                  <a:lnTo>
                    <a:pt x="37007" y="105714"/>
                  </a:lnTo>
                  <a:lnTo>
                    <a:pt x="36144" y="73164"/>
                  </a:lnTo>
                  <a:lnTo>
                    <a:pt x="35788" y="49314"/>
                  </a:lnTo>
                  <a:lnTo>
                    <a:pt x="29781" y="49364"/>
                  </a:lnTo>
                  <a:lnTo>
                    <a:pt x="30149" y="73266"/>
                  </a:lnTo>
                  <a:lnTo>
                    <a:pt x="31013" y="105892"/>
                  </a:lnTo>
                  <a:lnTo>
                    <a:pt x="32575" y="145884"/>
                  </a:lnTo>
                  <a:lnTo>
                    <a:pt x="35039" y="191897"/>
                  </a:lnTo>
                  <a:lnTo>
                    <a:pt x="41033" y="191528"/>
                  </a:lnTo>
                  <a:close/>
                </a:path>
                <a:path w="1256029" h="1035050">
                  <a:moveTo>
                    <a:pt x="61175" y="391934"/>
                  </a:moveTo>
                  <a:lnTo>
                    <a:pt x="56438" y="357441"/>
                  </a:lnTo>
                  <a:lnTo>
                    <a:pt x="52146" y="321665"/>
                  </a:lnTo>
                  <a:lnTo>
                    <a:pt x="48310" y="284759"/>
                  </a:lnTo>
                  <a:lnTo>
                    <a:pt x="44958" y="246849"/>
                  </a:lnTo>
                  <a:lnTo>
                    <a:pt x="38976" y="247345"/>
                  </a:lnTo>
                  <a:lnTo>
                    <a:pt x="42341" y="285356"/>
                  </a:lnTo>
                  <a:lnTo>
                    <a:pt x="46177" y="322351"/>
                  </a:lnTo>
                  <a:lnTo>
                    <a:pt x="50482" y="358216"/>
                  </a:lnTo>
                  <a:lnTo>
                    <a:pt x="55219" y="392811"/>
                  </a:lnTo>
                  <a:lnTo>
                    <a:pt x="61175" y="391934"/>
                  </a:lnTo>
                  <a:close/>
                </a:path>
                <a:path w="1256029" h="1035050">
                  <a:moveTo>
                    <a:pt x="69697" y="206514"/>
                  </a:moveTo>
                  <a:lnTo>
                    <a:pt x="67373" y="162471"/>
                  </a:lnTo>
                  <a:lnTo>
                    <a:pt x="65900" y="124244"/>
                  </a:lnTo>
                  <a:lnTo>
                    <a:pt x="65112" y="93116"/>
                  </a:lnTo>
                  <a:lnTo>
                    <a:pt x="64782" y="70345"/>
                  </a:lnTo>
                  <a:lnTo>
                    <a:pt x="60642" y="70383"/>
                  </a:lnTo>
                  <a:lnTo>
                    <a:pt x="60972" y="93179"/>
                  </a:lnTo>
                  <a:lnTo>
                    <a:pt x="61760" y="124371"/>
                  </a:lnTo>
                  <a:lnTo>
                    <a:pt x="63220" y="162661"/>
                  </a:lnTo>
                  <a:lnTo>
                    <a:pt x="65557" y="206781"/>
                  </a:lnTo>
                  <a:lnTo>
                    <a:pt x="69697" y="206514"/>
                  </a:lnTo>
                  <a:close/>
                </a:path>
                <a:path w="1256029" h="1035050">
                  <a:moveTo>
                    <a:pt x="77304" y="595972"/>
                  </a:moveTo>
                  <a:lnTo>
                    <a:pt x="58635" y="523519"/>
                  </a:lnTo>
                  <a:lnTo>
                    <a:pt x="52514" y="496925"/>
                  </a:lnTo>
                  <a:lnTo>
                    <a:pt x="46736" y="469163"/>
                  </a:lnTo>
                  <a:lnTo>
                    <a:pt x="41325" y="440309"/>
                  </a:lnTo>
                  <a:lnTo>
                    <a:pt x="35407" y="441363"/>
                  </a:lnTo>
                  <a:lnTo>
                    <a:pt x="40855" y="470344"/>
                  </a:lnTo>
                  <a:lnTo>
                    <a:pt x="46659" y="498246"/>
                  </a:lnTo>
                  <a:lnTo>
                    <a:pt x="52819" y="524954"/>
                  </a:lnTo>
                  <a:lnTo>
                    <a:pt x="71475" y="597433"/>
                  </a:lnTo>
                  <a:lnTo>
                    <a:pt x="77304" y="595972"/>
                  </a:lnTo>
                  <a:close/>
                </a:path>
                <a:path w="1256029" h="1035050">
                  <a:moveTo>
                    <a:pt x="89077" y="399402"/>
                  </a:moveTo>
                  <a:lnTo>
                    <a:pt x="84620" y="367080"/>
                  </a:lnTo>
                  <a:lnTo>
                    <a:pt x="80568" y="333565"/>
                  </a:lnTo>
                  <a:lnTo>
                    <a:pt x="76936" y="298983"/>
                  </a:lnTo>
                  <a:lnTo>
                    <a:pt x="73748" y="263436"/>
                  </a:lnTo>
                  <a:lnTo>
                    <a:pt x="69634" y="263779"/>
                  </a:lnTo>
                  <a:lnTo>
                    <a:pt x="72821" y="299389"/>
                  </a:lnTo>
                  <a:lnTo>
                    <a:pt x="76454" y="334048"/>
                  </a:lnTo>
                  <a:lnTo>
                    <a:pt x="80505" y="367626"/>
                  </a:lnTo>
                  <a:lnTo>
                    <a:pt x="84975" y="400011"/>
                  </a:lnTo>
                  <a:lnTo>
                    <a:pt x="89077" y="399402"/>
                  </a:lnTo>
                  <a:close/>
                </a:path>
                <a:path w="1256029" h="1035050">
                  <a:moveTo>
                    <a:pt x="98933" y="224231"/>
                  </a:moveTo>
                  <a:lnTo>
                    <a:pt x="96824" y="183667"/>
                  </a:lnTo>
                  <a:lnTo>
                    <a:pt x="95478" y="147726"/>
                  </a:lnTo>
                  <a:lnTo>
                    <a:pt x="94729" y="117919"/>
                  </a:lnTo>
                  <a:lnTo>
                    <a:pt x="94399" y="95783"/>
                  </a:lnTo>
                  <a:lnTo>
                    <a:pt x="90957" y="95821"/>
                  </a:lnTo>
                  <a:lnTo>
                    <a:pt x="91287" y="117983"/>
                  </a:lnTo>
                  <a:lnTo>
                    <a:pt x="92036" y="147828"/>
                  </a:lnTo>
                  <a:lnTo>
                    <a:pt x="93383" y="183832"/>
                  </a:lnTo>
                  <a:lnTo>
                    <a:pt x="95491" y="224447"/>
                  </a:lnTo>
                  <a:lnTo>
                    <a:pt x="98933" y="224231"/>
                  </a:lnTo>
                  <a:close/>
                </a:path>
                <a:path w="1256029" h="1035050">
                  <a:moveTo>
                    <a:pt x="103657" y="591413"/>
                  </a:moveTo>
                  <a:lnTo>
                    <a:pt x="85953" y="522719"/>
                  </a:lnTo>
                  <a:lnTo>
                    <a:pt x="80035" y="496925"/>
                  </a:lnTo>
                  <a:lnTo>
                    <a:pt x="74460" y="469988"/>
                  </a:lnTo>
                  <a:lnTo>
                    <a:pt x="69240" y="441985"/>
                  </a:lnTo>
                  <a:lnTo>
                    <a:pt x="63334" y="443039"/>
                  </a:lnTo>
                  <a:lnTo>
                    <a:pt x="68567" y="471157"/>
                  </a:lnTo>
                  <a:lnTo>
                    <a:pt x="74168" y="498233"/>
                  </a:lnTo>
                  <a:lnTo>
                    <a:pt x="80124" y="524154"/>
                  </a:lnTo>
                  <a:lnTo>
                    <a:pt x="97815" y="592874"/>
                  </a:lnTo>
                  <a:lnTo>
                    <a:pt x="103657" y="591413"/>
                  </a:lnTo>
                  <a:close/>
                </a:path>
                <a:path w="1256029" h="1035050">
                  <a:moveTo>
                    <a:pt x="115697" y="805192"/>
                  </a:moveTo>
                  <a:lnTo>
                    <a:pt x="111252" y="768057"/>
                  </a:lnTo>
                  <a:lnTo>
                    <a:pt x="105702" y="730872"/>
                  </a:lnTo>
                  <a:lnTo>
                    <a:pt x="98945" y="692950"/>
                  </a:lnTo>
                  <a:lnTo>
                    <a:pt x="90843" y="653643"/>
                  </a:lnTo>
                  <a:lnTo>
                    <a:pt x="84975" y="654951"/>
                  </a:lnTo>
                  <a:lnTo>
                    <a:pt x="93040" y="694080"/>
                  </a:lnTo>
                  <a:lnTo>
                    <a:pt x="99771" y="731837"/>
                  </a:lnTo>
                  <a:lnTo>
                    <a:pt x="105308" y="768858"/>
                  </a:lnTo>
                  <a:lnTo>
                    <a:pt x="109715" y="805827"/>
                  </a:lnTo>
                  <a:lnTo>
                    <a:pt x="115697" y="805192"/>
                  </a:lnTo>
                  <a:close/>
                </a:path>
                <a:path w="1256029" h="1035050">
                  <a:moveTo>
                    <a:pt x="117868" y="408940"/>
                  </a:moveTo>
                  <a:lnTo>
                    <a:pt x="113398" y="376897"/>
                  </a:lnTo>
                  <a:lnTo>
                    <a:pt x="109359" y="343636"/>
                  </a:lnTo>
                  <a:lnTo>
                    <a:pt x="105765" y="309257"/>
                  </a:lnTo>
                  <a:lnTo>
                    <a:pt x="102628" y="273888"/>
                  </a:lnTo>
                  <a:lnTo>
                    <a:pt x="99187" y="274180"/>
                  </a:lnTo>
                  <a:lnTo>
                    <a:pt x="102336" y="309600"/>
                  </a:lnTo>
                  <a:lnTo>
                    <a:pt x="105930" y="344043"/>
                  </a:lnTo>
                  <a:lnTo>
                    <a:pt x="109982" y="377367"/>
                  </a:lnTo>
                  <a:lnTo>
                    <a:pt x="114452" y="409448"/>
                  </a:lnTo>
                  <a:lnTo>
                    <a:pt x="117868" y="408940"/>
                  </a:lnTo>
                  <a:close/>
                </a:path>
                <a:path w="1256029" h="1035050">
                  <a:moveTo>
                    <a:pt x="126390" y="1004468"/>
                  </a:moveTo>
                  <a:lnTo>
                    <a:pt x="124053" y="930554"/>
                  </a:lnTo>
                  <a:lnTo>
                    <a:pt x="122631" y="898194"/>
                  </a:lnTo>
                  <a:lnTo>
                    <a:pt x="120904" y="867549"/>
                  </a:lnTo>
                  <a:lnTo>
                    <a:pt x="114909" y="867943"/>
                  </a:lnTo>
                  <a:lnTo>
                    <a:pt x="116636" y="898525"/>
                  </a:lnTo>
                  <a:lnTo>
                    <a:pt x="118059" y="930821"/>
                  </a:lnTo>
                  <a:lnTo>
                    <a:pt x="120383" y="1004620"/>
                  </a:lnTo>
                  <a:lnTo>
                    <a:pt x="126390" y="1004468"/>
                  </a:lnTo>
                  <a:close/>
                </a:path>
                <a:path w="1256029" h="1035050">
                  <a:moveTo>
                    <a:pt x="129743" y="589762"/>
                  </a:moveTo>
                  <a:lnTo>
                    <a:pt x="112547" y="522922"/>
                  </a:lnTo>
                  <a:lnTo>
                    <a:pt x="106972" y="498665"/>
                  </a:lnTo>
                  <a:lnTo>
                    <a:pt x="101688" y="473278"/>
                  </a:lnTo>
                  <a:lnTo>
                    <a:pt x="96748" y="446862"/>
                  </a:lnTo>
                  <a:lnTo>
                    <a:pt x="92671" y="447586"/>
                  </a:lnTo>
                  <a:lnTo>
                    <a:pt x="97637" y="474091"/>
                  </a:lnTo>
                  <a:lnTo>
                    <a:pt x="102920" y="499567"/>
                  </a:lnTo>
                  <a:lnTo>
                    <a:pt x="108521" y="523913"/>
                  </a:lnTo>
                  <a:lnTo>
                    <a:pt x="125717" y="590778"/>
                  </a:lnTo>
                  <a:lnTo>
                    <a:pt x="129743" y="589762"/>
                  </a:lnTo>
                  <a:close/>
                </a:path>
                <a:path w="1256029" h="1035050">
                  <a:moveTo>
                    <a:pt x="140246" y="790105"/>
                  </a:moveTo>
                  <a:lnTo>
                    <a:pt x="135978" y="754710"/>
                  </a:lnTo>
                  <a:lnTo>
                    <a:pt x="130644" y="719213"/>
                  </a:lnTo>
                  <a:lnTo>
                    <a:pt x="124129" y="682967"/>
                  </a:lnTo>
                  <a:lnTo>
                    <a:pt x="116332" y="645350"/>
                  </a:lnTo>
                  <a:lnTo>
                    <a:pt x="110477" y="646645"/>
                  </a:lnTo>
                  <a:lnTo>
                    <a:pt x="118237" y="684110"/>
                  </a:lnTo>
                  <a:lnTo>
                    <a:pt x="124714" y="720178"/>
                  </a:lnTo>
                  <a:lnTo>
                    <a:pt x="130035" y="755510"/>
                  </a:lnTo>
                  <a:lnTo>
                    <a:pt x="134277" y="790727"/>
                  </a:lnTo>
                  <a:lnTo>
                    <a:pt x="140246" y="790105"/>
                  </a:lnTo>
                  <a:close/>
                </a:path>
                <a:path w="1256029" h="1035050">
                  <a:moveTo>
                    <a:pt x="150596" y="981659"/>
                  </a:moveTo>
                  <a:lnTo>
                    <a:pt x="148475" y="913917"/>
                  </a:lnTo>
                  <a:lnTo>
                    <a:pt x="147180" y="883551"/>
                  </a:lnTo>
                  <a:lnTo>
                    <a:pt x="145605" y="854798"/>
                  </a:lnTo>
                  <a:lnTo>
                    <a:pt x="139611" y="855179"/>
                  </a:lnTo>
                  <a:lnTo>
                    <a:pt x="141185" y="883869"/>
                  </a:lnTo>
                  <a:lnTo>
                    <a:pt x="142481" y="914171"/>
                  </a:lnTo>
                  <a:lnTo>
                    <a:pt x="144589" y="981811"/>
                  </a:lnTo>
                  <a:lnTo>
                    <a:pt x="150596" y="981659"/>
                  </a:lnTo>
                  <a:close/>
                </a:path>
                <a:path w="1256029" h="1035050">
                  <a:moveTo>
                    <a:pt x="155816" y="585622"/>
                  </a:moveTo>
                  <a:lnTo>
                    <a:pt x="139700" y="523024"/>
                  </a:lnTo>
                  <a:lnTo>
                    <a:pt x="134493" y="500443"/>
                  </a:lnTo>
                  <a:lnTo>
                    <a:pt x="129565" y="476872"/>
                  </a:lnTo>
                  <a:lnTo>
                    <a:pt x="124955" y="452361"/>
                  </a:lnTo>
                  <a:lnTo>
                    <a:pt x="121564" y="452983"/>
                  </a:lnTo>
                  <a:lnTo>
                    <a:pt x="126187" y="477545"/>
                  </a:lnTo>
                  <a:lnTo>
                    <a:pt x="131127" y="501205"/>
                  </a:lnTo>
                  <a:lnTo>
                    <a:pt x="136347" y="523849"/>
                  </a:lnTo>
                  <a:lnTo>
                    <a:pt x="152463" y="586447"/>
                  </a:lnTo>
                  <a:lnTo>
                    <a:pt x="155816" y="585622"/>
                  </a:lnTo>
                  <a:close/>
                </a:path>
                <a:path w="1256029" h="1035050">
                  <a:moveTo>
                    <a:pt x="163944" y="775716"/>
                  </a:moveTo>
                  <a:lnTo>
                    <a:pt x="159867" y="742124"/>
                  </a:lnTo>
                  <a:lnTo>
                    <a:pt x="154774" y="708393"/>
                  </a:lnTo>
                  <a:lnTo>
                    <a:pt x="148564" y="673938"/>
                  </a:lnTo>
                  <a:lnTo>
                    <a:pt x="141122" y="638149"/>
                  </a:lnTo>
                  <a:lnTo>
                    <a:pt x="137071" y="639051"/>
                  </a:lnTo>
                  <a:lnTo>
                    <a:pt x="144487" y="674725"/>
                  </a:lnTo>
                  <a:lnTo>
                    <a:pt x="150685" y="709066"/>
                  </a:lnTo>
                  <a:lnTo>
                    <a:pt x="155765" y="742683"/>
                  </a:lnTo>
                  <a:lnTo>
                    <a:pt x="159816" y="776160"/>
                  </a:lnTo>
                  <a:lnTo>
                    <a:pt x="163944" y="775716"/>
                  </a:lnTo>
                  <a:close/>
                </a:path>
                <a:path w="1256029" h="1035050">
                  <a:moveTo>
                    <a:pt x="173075" y="0"/>
                  </a:moveTo>
                  <a:lnTo>
                    <a:pt x="25209" y="0"/>
                  </a:lnTo>
                  <a:lnTo>
                    <a:pt x="25209" y="6019"/>
                  </a:lnTo>
                  <a:lnTo>
                    <a:pt x="173075" y="6019"/>
                  </a:lnTo>
                  <a:lnTo>
                    <a:pt x="173075" y="0"/>
                  </a:lnTo>
                  <a:close/>
                </a:path>
                <a:path w="1256029" h="1035050">
                  <a:moveTo>
                    <a:pt x="173875" y="959535"/>
                  </a:moveTo>
                  <a:lnTo>
                    <a:pt x="171805" y="893356"/>
                  </a:lnTo>
                  <a:lnTo>
                    <a:pt x="170561" y="864400"/>
                  </a:lnTo>
                  <a:lnTo>
                    <a:pt x="169049" y="836968"/>
                  </a:lnTo>
                  <a:lnTo>
                    <a:pt x="164909" y="837234"/>
                  </a:lnTo>
                  <a:lnTo>
                    <a:pt x="166433" y="864616"/>
                  </a:lnTo>
                  <a:lnTo>
                    <a:pt x="167678" y="893533"/>
                  </a:lnTo>
                  <a:lnTo>
                    <a:pt x="169735" y="959662"/>
                  </a:lnTo>
                  <a:lnTo>
                    <a:pt x="173875" y="959535"/>
                  </a:lnTo>
                  <a:close/>
                </a:path>
                <a:path w="1256029" h="1035050">
                  <a:moveTo>
                    <a:pt x="183248" y="24625"/>
                  </a:moveTo>
                  <a:lnTo>
                    <a:pt x="52108" y="24625"/>
                  </a:lnTo>
                  <a:lnTo>
                    <a:pt x="52108" y="30645"/>
                  </a:lnTo>
                  <a:lnTo>
                    <a:pt x="183248" y="30645"/>
                  </a:lnTo>
                  <a:lnTo>
                    <a:pt x="183248" y="24625"/>
                  </a:lnTo>
                  <a:close/>
                </a:path>
                <a:path w="1256029" h="1035050">
                  <a:moveTo>
                    <a:pt x="188112" y="760387"/>
                  </a:moveTo>
                  <a:lnTo>
                    <a:pt x="184289" y="729145"/>
                  </a:lnTo>
                  <a:lnTo>
                    <a:pt x="179527" y="697814"/>
                  </a:lnTo>
                  <a:lnTo>
                    <a:pt x="173736" y="665822"/>
                  </a:lnTo>
                  <a:lnTo>
                    <a:pt x="166852" y="632599"/>
                  </a:lnTo>
                  <a:lnTo>
                    <a:pt x="163487" y="633336"/>
                  </a:lnTo>
                  <a:lnTo>
                    <a:pt x="170357" y="666457"/>
                  </a:lnTo>
                  <a:lnTo>
                    <a:pt x="176110" y="698373"/>
                  </a:lnTo>
                  <a:lnTo>
                    <a:pt x="180860" y="729615"/>
                  </a:lnTo>
                  <a:lnTo>
                    <a:pt x="184683" y="760755"/>
                  </a:lnTo>
                  <a:lnTo>
                    <a:pt x="188112" y="760387"/>
                  </a:lnTo>
                  <a:close/>
                </a:path>
                <a:path w="1256029" h="1035050">
                  <a:moveTo>
                    <a:pt x="197739" y="938276"/>
                  </a:moveTo>
                  <a:lnTo>
                    <a:pt x="195554" y="868946"/>
                  </a:lnTo>
                  <a:lnTo>
                    <a:pt x="194195" y="838885"/>
                  </a:lnTo>
                  <a:lnTo>
                    <a:pt x="192506" y="810679"/>
                  </a:lnTo>
                  <a:lnTo>
                    <a:pt x="189052" y="810907"/>
                  </a:lnTo>
                  <a:lnTo>
                    <a:pt x="190741" y="839076"/>
                  </a:lnTo>
                  <a:lnTo>
                    <a:pt x="192100" y="869111"/>
                  </a:lnTo>
                  <a:lnTo>
                    <a:pt x="194297" y="938352"/>
                  </a:lnTo>
                  <a:lnTo>
                    <a:pt x="197739" y="938276"/>
                  </a:lnTo>
                  <a:close/>
                </a:path>
                <a:path w="1256029" h="1035050">
                  <a:moveTo>
                    <a:pt x="207149" y="50190"/>
                  </a:moveTo>
                  <a:lnTo>
                    <a:pt x="80467" y="50190"/>
                  </a:lnTo>
                  <a:lnTo>
                    <a:pt x="80467" y="54343"/>
                  </a:lnTo>
                  <a:lnTo>
                    <a:pt x="207149" y="54343"/>
                  </a:lnTo>
                  <a:lnTo>
                    <a:pt x="207149" y="50190"/>
                  </a:lnTo>
                  <a:close/>
                </a:path>
                <a:path w="1256029" h="1035050">
                  <a:moveTo>
                    <a:pt x="288785" y="1028611"/>
                  </a:moveTo>
                  <a:lnTo>
                    <a:pt x="149733" y="1028611"/>
                  </a:lnTo>
                  <a:lnTo>
                    <a:pt x="149733" y="1034630"/>
                  </a:lnTo>
                  <a:lnTo>
                    <a:pt x="288785" y="1034630"/>
                  </a:lnTo>
                  <a:lnTo>
                    <a:pt x="288785" y="1028611"/>
                  </a:lnTo>
                  <a:close/>
                </a:path>
                <a:path w="1256029" h="1035050">
                  <a:moveTo>
                    <a:pt x="299808" y="1003985"/>
                  </a:moveTo>
                  <a:lnTo>
                    <a:pt x="170929" y="1003985"/>
                  </a:lnTo>
                  <a:lnTo>
                    <a:pt x="170929" y="1010005"/>
                  </a:lnTo>
                  <a:lnTo>
                    <a:pt x="299808" y="1010005"/>
                  </a:lnTo>
                  <a:lnTo>
                    <a:pt x="299808" y="1003985"/>
                  </a:lnTo>
                  <a:close/>
                </a:path>
                <a:path w="1256029" h="1035050">
                  <a:moveTo>
                    <a:pt x="314210" y="980287"/>
                  </a:moveTo>
                  <a:lnTo>
                    <a:pt x="190436" y="980287"/>
                  </a:lnTo>
                  <a:lnTo>
                    <a:pt x="190436" y="984453"/>
                  </a:lnTo>
                  <a:lnTo>
                    <a:pt x="314210" y="984453"/>
                  </a:lnTo>
                  <a:lnTo>
                    <a:pt x="314210" y="980287"/>
                  </a:lnTo>
                  <a:close/>
                </a:path>
                <a:path w="1256029" h="1035050">
                  <a:moveTo>
                    <a:pt x="332028" y="956017"/>
                  </a:moveTo>
                  <a:lnTo>
                    <a:pt x="215861" y="956017"/>
                  </a:lnTo>
                  <a:lnTo>
                    <a:pt x="215861" y="959472"/>
                  </a:lnTo>
                  <a:lnTo>
                    <a:pt x="332028" y="959472"/>
                  </a:lnTo>
                  <a:lnTo>
                    <a:pt x="332028" y="956017"/>
                  </a:lnTo>
                  <a:close/>
                </a:path>
                <a:path w="1256029" h="1035050">
                  <a:moveTo>
                    <a:pt x="395617" y="0"/>
                  </a:moveTo>
                  <a:lnTo>
                    <a:pt x="232803" y="0"/>
                  </a:lnTo>
                  <a:lnTo>
                    <a:pt x="232803" y="6019"/>
                  </a:lnTo>
                  <a:lnTo>
                    <a:pt x="395617" y="6019"/>
                  </a:lnTo>
                  <a:lnTo>
                    <a:pt x="395617" y="0"/>
                  </a:lnTo>
                  <a:close/>
                </a:path>
                <a:path w="1256029" h="1035050">
                  <a:moveTo>
                    <a:pt x="403085" y="24625"/>
                  </a:moveTo>
                  <a:lnTo>
                    <a:pt x="249250" y="24625"/>
                  </a:lnTo>
                  <a:lnTo>
                    <a:pt x="249250" y="30645"/>
                  </a:lnTo>
                  <a:lnTo>
                    <a:pt x="403085" y="30645"/>
                  </a:lnTo>
                  <a:lnTo>
                    <a:pt x="403085" y="24625"/>
                  </a:lnTo>
                  <a:close/>
                </a:path>
                <a:path w="1256029" h="1035050">
                  <a:moveTo>
                    <a:pt x="426605" y="50190"/>
                  </a:moveTo>
                  <a:lnTo>
                    <a:pt x="268668" y="50190"/>
                  </a:lnTo>
                  <a:lnTo>
                    <a:pt x="268668" y="54343"/>
                  </a:lnTo>
                  <a:lnTo>
                    <a:pt x="426605" y="54343"/>
                  </a:lnTo>
                  <a:lnTo>
                    <a:pt x="426605" y="50190"/>
                  </a:lnTo>
                  <a:close/>
                </a:path>
                <a:path w="1256029" h="1035050">
                  <a:moveTo>
                    <a:pt x="494817" y="1028611"/>
                  </a:moveTo>
                  <a:lnTo>
                    <a:pt x="350672" y="1028611"/>
                  </a:lnTo>
                  <a:lnTo>
                    <a:pt x="350672" y="1034630"/>
                  </a:lnTo>
                  <a:lnTo>
                    <a:pt x="494817" y="1034630"/>
                  </a:lnTo>
                  <a:lnTo>
                    <a:pt x="494817" y="1028611"/>
                  </a:lnTo>
                  <a:close/>
                </a:path>
                <a:path w="1256029" h="1035050">
                  <a:moveTo>
                    <a:pt x="501599" y="1003985"/>
                  </a:moveTo>
                  <a:lnTo>
                    <a:pt x="358317" y="1003985"/>
                  </a:lnTo>
                  <a:lnTo>
                    <a:pt x="358317" y="1010005"/>
                  </a:lnTo>
                  <a:lnTo>
                    <a:pt x="501599" y="1010005"/>
                  </a:lnTo>
                  <a:lnTo>
                    <a:pt x="501599" y="1003985"/>
                  </a:lnTo>
                  <a:close/>
                </a:path>
                <a:path w="1256029" h="1035050">
                  <a:moveTo>
                    <a:pt x="519163" y="980287"/>
                  </a:moveTo>
                  <a:lnTo>
                    <a:pt x="371017" y="980287"/>
                  </a:lnTo>
                  <a:lnTo>
                    <a:pt x="371017" y="984453"/>
                  </a:lnTo>
                  <a:lnTo>
                    <a:pt x="519163" y="984453"/>
                  </a:lnTo>
                  <a:lnTo>
                    <a:pt x="519163" y="980287"/>
                  </a:lnTo>
                  <a:close/>
                </a:path>
                <a:path w="1256029" h="1035050">
                  <a:moveTo>
                    <a:pt x="523849" y="956017"/>
                  </a:moveTo>
                  <a:lnTo>
                    <a:pt x="382041" y="956017"/>
                  </a:lnTo>
                  <a:lnTo>
                    <a:pt x="382041" y="959472"/>
                  </a:lnTo>
                  <a:lnTo>
                    <a:pt x="523849" y="959472"/>
                  </a:lnTo>
                  <a:lnTo>
                    <a:pt x="523849" y="956017"/>
                  </a:lnTo>
                  <a:close/>
                </a:path>
                <a:path w="1256029" h="1035050">
                  <a:moveTo>
                    <a:pt x="603224" y="0"/>
                  </a:moveTo>
                  <a:lnTo>
                    <a:pt x="455358" y="0"/>
                  </a:lnTo>
                  <a:lnTo>
                    <a:pt x="455358" y="6019"/>
                  </a:lnTo>
                  <a:lnTo>
                    <a:pt x="603224" y="6019"/>
                  </a:lnTo>
                  <a:lnTo>
                    <a:pt x="603224" y="0"/>
                  </a:lnTo>
                  <a:close/>
                </a:path>
                <a:path w="1256029" h="1035050">
                  <a:moveTo>
                    <a:pt x="609180" y="24625"/>
                  </a:moveTo>
                  <a:lnTo>
                    <a:pt x="465810" y="24625"/>
                  </a:lnTo>
                  <a:lnTo>
                    <a:pt x="465810" y="30645"/>
                  </a:lnTo>
                  <a:lnTo>
                    <a:pt x="609180" y="30645"/>
                  </a:lnTo>
                  <a:lnTo>
                    <a:pt x="609180" y="24625"/>
                  </a:lnTo>
                  <a:close/>
                </a:path>
                <a:path w="1256029" h="1035050">
                  <a:moveTo>
                    <a:pt x="625208" y="50190"/>
                  </a:moveTo>
                  <a:lnTo>
                    <a:pt x="474776" y="50190"/>
                  </a:lnTo>
                  <a:lnTo>
                    <a:pt x="474776" y="54343"/>
                  </a:lnTo>
                  <a:lnTo>
                    <a:pt x="625208" y="54343"/>
                  </a:lnTo>
                  <a:lnTo>
                    <a:pt x="625208" y="50190"/>
                  </a:lnTo>
                  <a:close/>
                </a:path>
                <a:path w="1256029" h="1035050">
                  <a:moveTo>
                    <a:pt x="705091" y="1028611"/>
                  </a:moveTo>
                  <a:lnTo>
                    <a:pt x="554164" y="1028611"/>
                  </a:lnTo>
                  <a:lnTo>
                    <a:pt x="554164" y="1034630"/>
                  </a:lnTo>
                  <a:lnTo>
                    <a:pt x="705091" y="1034630"/>
                  </a:lnTo>
                  <a:lnTo>
                    <a:pt x="705091" y="1028611"/>
                  </a:lnTo>
                  <a:close/>
                </a:path>
                <a:path w="1256029" h="1035050">
                  <a:moveTo>
                    <a:pt x="710666" y="1003985"/>
                  </a:moveTo>
                  <a:lnTo>
                    <a:pt x="558419" y="1003985"/>
                  </a:lnTo>
                  <a:lnTo>
                    <a:pt x="558419" y="1010005"/>
                  </a:lnTo>
                  <a:lnTo>
                    <a:pt x="710666" y="1010005"/>
                  </a:lnTo>
                  <a:lnTo>
                    <a:pt x="710666" y="1003985"/>
                  </a:lnTo>
                  <a:close/>
                </a:path>
                <a:path w="1256029" h="1035050">
                  <a:moveTo>
                    <a:pt x="724433" y="956017"/>
                  </a:moveTo>
                  <a:lnTo>
                    <a:pt x="563486" y="956017"/>
                  </a:lnTo>
                  <a:lnTo>
                    <a:pt x="563486" y="959472"/>
                  </a:lnTo>
                  <a:lnTo>
                    <a:pt x="724433" y="959472"/>
                  </a:lnTo>
                  <a:lnTo>
                    <a:pt x="724433" y="956017"/>
                  </a:lnTo>
                  <a:close/>
                </a:path>
                <a:path w="1256029" h="1035050">
                  <a:moveTo>
                    <a:pt x="726135" y="980287"/>
                  </a:moveTo>
                  <a:lnTo>
                    <a:pt x="559257" y="980287"/>
                  </a:lnTo>
                  <a:lnTo>
                    <a:pt x="559257" y="984453"/>
                  </a:lnTo>
                  <a:lnTo>
                    <a:pt x="726135" y="984453"/>
                  </a:lnTo>
                  <a:lnTo>
                    <a:pt x="726135" y="980287"/>
                  </a:lnTo>
                  <a:close/>
                </a:path>
                <a:path w="1256029" h="1035050">
                  <a:moveTo>
                    <a:pt x="815301" y="50190"/>
                  </a:moveTo>
                  <a:lnTo>
                    <a:pt x="664464" y="50190"/>
                  </a:lnTo>
                  <a:lnTo>
                    <a:pt x="664464" y="54343"/>
                  </a:lnTo>
                  <a:lnTo>
                    <a:pt x="815301" y="54343"/>
                  </a:lnTo>
                  <a:lnTo>
                    <a:pt x="815301" y="50190"/>
                  </a:lnTo>
                  <a:close/>
                </a:path>
                <a:path w="1256029" h="1035050">
                  <a:moveTo>
                    <a:pt x="815301" y="24625"/>
                  </a:moveTo>
                  <a:lnTo>
                    <a:pt x="665962" y="24625"/>
                  </a:lnTo>
                  <a:lnTo>
                    <a:pt x="665962" y="30645"/>
                  </a:lnTo>
                  <a:lnTo>
                    <a:pt x="815301" y="30645"/>
                  </a:lnTo>
                  <a:lnTo>
                    <a:pt x="815301" y="24625"/>
                  </a:lnTo>
                  <a:close/>
                </a:path>
                <a:path w="1256029" h="1035050">
                  <a:moveTo>
                    <a:pt x="824255" y="0"/>
                  </a:moveTo>
                  <a:lnTo>
                    <a:pt x="668947" y="0"/>
                  </a:lnTo>
                  <a:lnTo>
                    <a:pt x="668947" y="6019"/>
                  </a:lnTo>
                  <a:lnTo>
                    <a:pt x="824255" y="6019"/>
                  </a:lnTo>
                  <a:lnTo>
                    <a:pt x="824255" y="0"/>
                  </a:lnTo>
                  <a:close/>
                </a:path>
                <a:path w="1256029" h="1035050">
                  <a:moveTo>
                    <a:pt x="889901" y="980287"/>
                  </a:moveTo>
                  <a:lnTo>
                    <a:pt x="749173" y="980287"/>
                  </a:lnTo>
                  <a:lnTo>
                    <a:pt x="749173" y="984453"/>
                  </a:lnTo>
                  <a:lnTo>
                    <a:pt x="889901" y="984453"/>
                  </a:lnTo>
                  <a:lnTo>
                    <a:pt x="889901" y="980287"/>
                  </a:lnTo>
                  <a:close/>
                </a:path>
                <a:path w="1256029" h="1035050">
                  <a:moveTo>
                    <a:pt x="895832" y="1003985"/>
                  </a:moveTo>
                  <a:lnTo>
                    <a:pt x="756793" y="1003985"/>
                  </a:lnTo>
                  <a:lnTo>
                    <a:pt x="756793" y="1010005"/>
                  </a:lnTo>
                  <a:lnTo>
                    <a:pt x="895832" y="1010005"/>
                  </a:lnTo>
                  <a:lnTo>
                    <a:pt x="895832" y="1003985"/>
                  </a:lnTo>
                  <a:close/>
                </a:path>
                <a:path w="1256029" h="1035050">
                  <a:moveTo>
                    <a:pt x="908570" y="1028611"/>
                  </a:moveTo>
                  <a:lnTo>
                    <a:pt x="762723" y="1028611"/>
                  </a:lnTo>
                  <a:lnTo>
                    <a:pt x="762723" y="1034630"/>
                  </a:lnTo>
                  <a:lnTo>
                    <a:pt x="908570" y="1034630"/>
                  </a:lnTo>
                  <a:lnTo>
                    <a:pt x="908570" y="1028611"/>
                  </a:lnTo>
                  <a:close/>
                </a:path>
                <a:path w="1256029" h="1035050">
                  <a:moveTo>
                    <a:pt x="996429" y="50190"/>
                  </a:moveTo>
                  <a:lnTo>
                    <a:pt x="860120" y="50190"/>
                  </a:lnTo>
                  <a:lnTo>
                    <a:pt x="860120" y="54343"/>
                  </a:lnTo>
                  <a:lnTo>
                    <a:pt x="996429" y="54343"/>
                  </a:lnTo>
                  <a:lnTo>
                    <a:pt x="996429" y="50190"/>
                  </a:lnTo>
                  <a:close/>
                </a:path>
                <a:path w="1256029" h="1035050">
                  <a:moveTo>
                    <a:pt x="1004989" y="24625"/>
                  </a:moveTo>
                  <a:lnTo>
                    <a:pt x="870585" y="24625"/>
                  </a:lnTo>
                  <a:lnTo>
                    <a:pt x="870585" y="30645"/>
                  </a:lnTo>
                  <a:lnTo>
                    <a:pt x="1004989" y="30645"/>
                  </a:lnTo>
                  <a:lnTo>
                    <a:pt x="1004989" y="24625"/>
                  </a:lnTo>
                  <a:close/>
                </a:path>
                <a:path w="1256029" h="1035050">
                  <a:moveTo>
                    <a:pt x="1022908" y="0"/>
                  </a:moveTo>
                  <a:lnTo>
                    <a:pt x="872286" y="0"/>
                  </a:lnTo>
                  <a:lnTo>
                    <a:pt x="872286" y="6019"/>
                  </a:lnTo>
                  <a:lnTo>
                    <a:pt x="1022908" y="6019"/>
                  </a:lnTo>
                  <a:lnTo>
                    <a:pt x="1022908" y="0"/>
                  </a:lnTo>
                  <a:close/>
                </a:path>
                <a:path w="1256029" h="1035050">
                  <a:moveTo>
                    <a:pt x="1062888" y="980287"/>
                  </a:moveTo>
                  <a:lnTo>
                    <a:pt x="938250" y="980287"/>
                  </a:lnTo>
                  <a:lnTo>
                    <a:pt x="938250" y="984453"/>
                  </a:lnTo>
                  <a:lnTo>
                    <a:pt x="1062888" y="984453"/>
                  </a:lnTo>
                  <a:lnTo>
                    <a:pt x="1062888" y="980287"/>
                  </a:lnTo>
                  <a:close/>
                </a:path>
                <a:path w="1256029" h="1035050">
                  <a:moveTo>
                    <a:pt x="1084084" y="1003985"/>
                  </a:moveTo>
                  <a:lnTo>
                    <a:pt x="952677" y="1003985"/>
                  </a:lnTo>
                  <a:lnTo>
                    <a:pt x="952677" y="1010005"/>
                  </a:lnTo>
                  <a:lnTo>
                    <a:pt x="1084084" y="1010005"/>
                  </a:lnTo>
                  <a:lnTo>
                    <a:pt x="1084084" y="1003985"/>
                  </a:lnTo>
                  <a:close/>
                </a:path>
                <a:path w="1256029" h="1035050">
                  <a:moveTo>
                    <a:pt x="1091361" y="829729"/>
                  </a:moveTo>
                  <a:lnTo>
                    <a:pt x="1082408" y="899960"/>
                  </a:lnTo>
                  <a:lnTo>
                    <a:pt x="1081239" y="961326"/>
                  </a:lnTo>
                  <a:lnTo>
                    <a:pt x="1085392" y="961275"/>
                  </a:lnTo>
                  <a:lnTo>
                    <a:pt x="1085507" y="932078"/>
                  </a:lnTo>
                  <a:lnTo>
                    <a:pt x="1086548" y="900125"/>
                  </a:lnTo>
                  <a:lnTo>
                    <a:pt x="1088504" y="865860"/>
                  </a:lnTo>
                  <a:lnTo>
                    <a:pt x="1091361" y="829729"/>
                  </a:lnTo>
                  <a:close/>
                </a:path>
                <a:path w="1256029" h="1035050">
                  <a:moveTo>
                    <a:pt x="1096060" y="1028611"/>
                  </a:moveTo>
                  <a:lnTo>
                    <a:pt x="953630" y="1028611"/>
                  </a:lnTo>
                  <a:lnTo>
                    <a:pt x="953630" y="1034630"/>
                  </a:lnTo>
                  <a:lnTo>
                    <a:pt x="1096060" y="1034630"/>
                  </a:lnTo>
                  <a:lnTo>
                    <a:pt x="1096060" y="1028611"/>
                  </a:lnTo>
                  <a:close/>
                </a:path>
                <a:path w="1256029" h="1035050">
                  <a:moveTo>
                    <a:pt x="1116431" y="849261"/>
                  </a:moveTo>
                  <a:lnTo>
                    <a:pt x="1105662" y="919200"/>
                  </a:lnTo>
                  <a:lnTo>
                    <a:pt x="1104353" y="980909"/>
                  </a:lnTo>
                  <a:lnTo>
                    <a:pt x="1110361" y="980859"/>
                  </a:lnTo>
                  <a:lnTo>
                    <a:pt x="1110564" y="951471"/>
                  </a:lnTo>
                  <a:lnTo>
                    <a:pt x="1111669" y="919441"/>
                  </a:lnTo>
                  <a:lnTo>
                    <a:pt x="1113624" y="885215"/>
                  </a:lnTo>
                  <a:lnTo>
                    <a:pt x="1116431" y="849261"/>
                  </a:lnTo>
                  <a:close/>
                </a:path>
                <a:path w="1256029" h="1035050">
                  <a:moveTo>
                    <a:pt x="1118323" y="638695"/>
                  </a:moveTo>
                  <a:lnTo>
                    <a:pt x="1102245" y="706424"/>
                  </a:lnTo>
                  <a:lnTo>
                    <a:pt x="1092606" y="777392"/>
                  </a:lnTo>
                  <a:lnTo>
                    <a:pt x="1096721" y="777875"/>
                  </a:lnTo>
                  <a:lnTo>
                    <a:pt x="1101217" y="742226"/>
                  </a:lnTo>
                  <a:lnTo>
                    <a:pt x="1106335" y="707059"/>
                  </a:lnTo>
                  <a:lnTo>
                    <a:pt x="1112037" y="672515"/>
                  </a:lnTo>
                  <a:lnTo>
                    <a:pt x="1118323" y="638695"/>
                  </a:lnTo>
                  <a:close/>
                </a:path>
                <a:path w="1256029" h="1035050">
                  <a:moveTo>
                    <a:pt x="1140637" y="867943"/>
                  </a:moveTo>
                  <a:lnTo>
                    <a:pt x="1129830" y="938949"/>
                  </a:lnTo>
                  <a:lnTo>
                    <a:pt x="1128420" y="1002144"/>
                  </a:lnTo>
                  <a:lnTo>
                    <a:pt x="1134427" y="1002106"/>
                  </a:lnTo>
                  <a:lnTo>
                    <a:pt x="1134694" y="971931"/>
                  </a:lnTo>
                  <a:lnTo>
                    <a:pt x="1135837" y="939203"/>
                  </a:lnTo>
                  <a:lnTo>
                    <a:pt x="1137831" y="904379"/>
                  </a:lnTo>
                  <a:lnTo>
                    <a:pt x="1140637" y="867943"/>
                  </a:lnTo>
                  <a:close/>
                </a:path>
                <a:path w="1256029" h="1035050">
                  <a:moveTo>
                    <a:pt x="1145209" y="644588"/>
                  </a:moveTo>
                  <a:lnTo>
                    <a:pt x="1126477" y="716635"/>
                  </a:lnTo>
                  <a:lnTo>
                    <a:pt x="1116190" y="792581"/>
                  </a:lnTo>
                  <a:lnTo>
                    <a:pt x="1122146" y="793280"/>
                  </a:lnTo>
                  <a:lnTo>
                    <a:pt x="1126947" y="755142"/>
                  </a:lnTo>
                  <a:lnTo>
                    <a:pt x="1132408" y="717562"/>
                  </a:lnTo>
                  <a:lnTo>
                    <a:pt x="1138504" y="680669"/>
                  </a:lnTo>
                  <a:lnTo>
                    <a:pt x="1145209" y="644588"/>
                  </a:lnTo>
                  <a:close/>
                </a:path>
                <a:path w="1256029" h="1035050">
                  <a:moveTo>
                    <a:pt x="1160983" y="448475"/>
                  </a:moveTo>
                  <a:lnTo>
                    <a:pt x="1156919" y="447789"/>
                  </a:lnTo>
                  <a:lnTo>
                    <a:pt x="1152474" y="472871"/>
                  </a:lnTo>
                  <a:lnTo>
                    <a:pt x="1147813" y="496138"/>
                  </a:lnTo>
                  <a:lnTo>
                    <a:pt x="1142961" y="517537"/>
                  </a:lnTo>
                  <a:lnTo>
                    <a:pt x="1134694" y="548767"/>
                  </a:lnTo>
                  <a:lnTo>
                    <a:pt x="1125435" y="585774"/>
                  </a:lnTo>
                  <a:lnTo>
                    <a:pt x="1129461" y="586727"/>
                  </a:lnTo>
                  <a:lnTo>
                    <a:pt x="1132471" y="574205"/>
                  </a:lnTo>
                  <a:lnTo>
                    <a:pt x="1146975" y="518553"/>
                  </a:lnTo>
                  <a:lnTo>
                    <a:pt x="1151851" y="497052"/>
                  </a:lnTo>
                  <a:lnTo>
                    <a:pt x="1156525" y="473659"/>
                  </a:lnTo>
                  <a:lnTo>
                    <a:pt x="1160983" y="448475"/>
                  </a:lnTo>
                  <a:close/>
                </a:path>
                <a:path w="1256029" h="1035050">
                  <a:moveTo>
                    <a:pt x="1170813" y="652132"/>
                  </a:moveTo>
                  <a:lnTo>
                    <a:pt x="1151890" y="725322"/>
                  </a:lnTo>
                  <a:lnTo>
                    <a:pt x="1146276" y="763689"/>
                  </a:lnTo>
                  <a:lnTo>
                    <a:pt x="1141310" y="802665"/>
                  </a:lnTo>
                  <a:lnTo>
                    <a:pt x="1147267" y="803363"/>
                  </a:lnTo>
                  <a:lnTo>
                    <a:pt x="1152232" y="764501"/>
                  </a:lnTo>
                  <a:lnTo>
                    <a:pt x="1157820" y="726262"/>
                  </a:lnTo>
                  <a:lnTo>
                    <a:pt x="1164018" y="688759"/>
                  </a:lnTo>
                  <a:lnTo>
                    <a:pt x="1170813" y="652132"/>
                  </a:lnTo>
                  <a:close/>
                </a:path>
                <a:path w="1256029" h="1035050">
                  <a:moveTo>
                    <a:pt x="1176756" y="50190"/>
                  </a:moveTo>
                  <a:lnTo>
                    <a:pt x="1049794" y="50190"/>
                  </a:lnTo>
                  <a:lnTo>
                    <a:pt x="1049794" y="54343"/>
                  </a:lnTo>
                  <a:lnTo>
                    <a:pt x="1176756" y="54343"/>
                  </a:lnTo>
                  <a:lnTo>
                    <a:pt x="1176756" y="50190"/>
                  </a:lnTo>
                  <a:close/>
                </a:path>
                <a:path w="1256029" h="1035050">
                  <a:moveTo>
                    <a:pt x="1183208" y="260781"/>
                  </a:moveTo>
                  <a:lnTo>
                    <a:pt x="1179068" y="260438"/>
                  </a:lnTo>
                  <a:lnTo>
                    <a:pt x="1175766" y="297599"/>
                  </a:lnTo>
                  <a:lnTo>
                    <a:pt x="1172210" y="332968"/>
                  </a:lnTo>
                  <a:lnTo>
                    <a:pt x="1168425" y="366407"/>
                  </a:lnTo>
                  <a:lnTo>
                    <a:pt x="1164424" y="397814"/>
                  </a:lnTo>
                  <a:lnTo>
                    <a:pt x="1168514" y="398386"/>
                  </a:lnTo>
                  <a:lnTo>
                    <a:pt x="1172527" y="366915"/>
                  </a:lnTo>
                  <a:lnTo>
                    <a:pt x="1176324" y="333425"/>
                  </a:lnTo>
                  <a:lnTo>
                    <a:pt x="1179893" y="298005"/>
                  </a:lnTo>
                  <a:lnTo>
                    <a:pt x="1183208" y="260781"/>
                  </a:lnTo>
                  <a:close/>
                </a:path>
                <a:path w="1256029" h="1035050">
                  <a:moveTo>
                    <a:pt x="1190002" y="444919"/>
                  </a:moveTo>
                  <a:lnTo>
                    <a:pt x="1184097" y="443928"/>
                  </a:lnTo>
                  <a:lnTo>
                    <a:pt x="1179410" y="470331"/>
                  </a:lnTo>
                  <a:lnTo>
                    <a:pt x="1174508" y="494842"/>
                  </a:lnTo>
                  <a:lnTo>
                    <a:pt x="1169390" y="517347"/>
                  </a:lnTo>
                  <a:lnTo>
                    <a:pt x="1157541" y="562330"/>
                  </a:lnTo>
                  <a:lnTo>
                    <a:pt x="1151242" y="588035"/>
                  </a:lnTo>
                  <a:lnTo>
                    <a:pt x="1157084" y="589407"/>
                  </a:lnTo>
                  <a:lnTo>
                    <a:pt x="1160183" y="576491"/>
                  </a:lnTo>
                  <a:lnTo>
                    <a:pt x="1175219" y="518820"/>
                  </a:lnTo>
                  <a:lnTo>
                    <a:pt x="1180376" y="496150"/>
                  </a:lnTo>
                  <a:lnTo>
                    <a:pt x="1185303" y="471487"/>
                  </a:lnTo>
                  <a:lnTo>
                    <a:pt x="1190002" y="444919"/>
                  </a:lnTo>
                  <a:close/>
                </a:path>
                <a:path w="1256029" h="1035050">
                  <a:moveTo>
                    <a:pt x="1194714" y="74917"/>
                  </a:moveTo>
                  <a:lnTo>
                    <a:pt x="1190586" y="74726"/>
                  </a:lnTo>
                  <a:lnTo>
                    <a:pt x="1189380" y="100685"/>
                  </a:lnTo>
                  <a:lnTo>
                    <a:pt x="1185748" y="167513"/>
                  </a:lnTo>
                  <a:lnTo>
                    <a:pt x="1183195" y="206629"/>
                  </a:lnTo>
                  <a:lnTo>
                    <a:pt x="1187323" y="206921"/>
                  </a:lnTo>
                  <a:lnTo>
                    <a:pt x="1189875" y="167767"/>
                  </a:lnTo>
                  <a:lnTo>
                    <a:pt x="1191933" y="132130"/>
                  </a:lnTo>
                  <a:lnTo>
                    <a:pt x="1194714" y="74917"/>
                  </a:lnTo>
                  <a:close/>
                </a:path>
                <a:path w="1256029" h="1035050">
                  <a:moveTo>
                    <a:pt x="1203629" y="24625"/>
                  </a:moveTo>
                  <a:lnTo>
                    <a:pt x="1064869" y="24625"/>
                  </a:lnTo>
                  <a:lnTo>
                    <a:pt x="1064869" y="30645"/>
                  </a:lnTo>
                  <a:lnTo>
                    <a:pt x="1203629" y="30645"/>
                  </a:lnTo>
                  <a:lnTo>
                    <a:pt x="1203629" y="24625"/>
                  </a:lnTo>
                  <a:close/>
                </a:path>
                <a:path w="1256029" h="1035050">
                  <a:moveTo>
                    <a:pt x="1213142" y="250278"/>
                  </a:moveTo>
                  <a:lnTo>
                    <a:pt x="1207160" y="249770"/>
                  </a:lnTo>
                  <a:lnTo>
                    <a:pt x="1203807" y="287261"/>
                  </a:lnTo>
                  <a:lnTo>
                    <a:pt x="1200200" y="323075"/>
                  </a:lnTo>
                  <a:lnTo>
                    <a:pt x="1196352" y="357098"/>
                  </a:lnTo>
                  <a:lnTo>
                    <a:pt x="1192276" y="389229"/>
                  </a:lnTo>
                  <a:lnTo>
                    <a:pt x="1198232" y="390017"/>
                  </a:lnTo>
                  <a:lnTo>
                    <a:pt x="1202309" y="357822"/>
                  </a:lnTo>
                  <a:lnTo>
                    <a:pt x="1206169" y="323723"/>
                  </a:lnTo>
                  <a:lnTo>
                    <a:pt x="1209776" y="287832"/>
                  </a:lnTo>
                  <a:lnTo>
                    <a:pt x="1213142" y="250278"/>
                  </a:lnTo>
                  <a:close/>
                </a:path>
                <a:path w="1256029" h="1035050">
                  <a:moveTo>
                    <a:pt x="1218565" y="438467"/>
                  </a:moveTo>
                  <a:lnTo>
                    <a:pt x="1212634" y="437476"/>
                  </a:lnTo>
                  <a:lnTo>
                    <a:pt x="1207617" y="466090"/>
                  </a:lnTo>
                  <a:lnTo>
                    <a:pt x="1202359" y="492594"/>
                  </a:lnTo>
                  <a:lnTo>
                    <a:pt x="1196860" y="516877"/>
                  </a:lnTo>
                  <a:lnTo>
                    <a:pt x="1184046" y="565569"/>
                  </a:lnTo>
                  <a:lnTo>
                    <a:pt x="1177290" y="593242"/>
                  </a:lnTo>
                  <a:lnTo>
                    <a:pt x="1183132" y="594626"/>
                  </a:lnTo>
                  <a:lnTo>
                    <a:pt x="1189863" y="567080"/>
                  </a:lnTo>
                  <a:lnTo>
                    <a:pt x="1202690" y="518337"/>
                  </a:lnTo>
                  <a:lnTo>
                    <a:pt x="1208214" y="493890"/>
                  </a:lnTo>
                  <a:lnTo>
                    <a:pt x="1213523" y="467233"/>
                  </a:lnTo>
                  <a:lnTo>
                    <a:pt x="1218565" y="438467"/>
                  </a:lnTo>
                  <a:close/>
                </a:path>
                <a:path w="1256029" h="1035050">
                  <a:moveTo>
                    <a:pt x="1225626" y="49453"/>
                  </a:moveTo>
                  <a:lnTo>
                    <a:pt x="1219619" y="49187"/>
                  </a:lnTo>
                  <a:lnTo>
                    <a:pt x="1216545" y="112395"/>
                  </a:lnTo>
                  <a:lnTo>
                    <a:pt x="1214247" y="152133"/>
                  </a:lnTo>
                  <a:lnTo>
                    <a:pt x="1211326" y="196176"/>
                  </a:lnTo>
                  <a:lnTo>
                    <a:pt x="1217307" y="196596"/>
                  </a:lnTo>
                  <a:lnTo>
                    <a:pt x="1220241" y="152501"/>
                  </a:lnTo>
                  <a:lnTo>
                    <a:pt x="1222540" y="112712"/>
                  </a:lnTo>
                  <a:lnTo>
                    <a:pt x="1225626" y="49453"/>
                  </a:lnTo>
                  <a:close/>
                </a:path>
                <a:path w="1256029" h="1035050">
                  <a:moveTo>
                    <a:pt x="1232001" y="0"/>
                  </a:moveTo>
                  <a:lnTo>
                    <a:pt x="1072883" y="0"/>
                  </a:lnTo>
                  <a:lnTo>
                    <a:pt x="1072883" y="6019"/>
                  </a:lnTo>
                  <a:lnTo>
                    <a:pt x="1232001" y="6019"/>
                  </a:lnTo>
                  <a:lnTo>
                    <a:pt x="1232001" y="0"/>
                  </a:lnTo>
                  <a:close/>
                </a:path>
                <a:path w="1256029" h="1035050">
                  <a:moveTo>
                    <a:pt x="1242644" y="233832"/>
                  </a:moveTo>
                  <a:lnTo>
                    <a:pt x="1236662" y="233337"/>
                  </a:lnTo>
                  <a:lnTo>
                    <a:pt x="1233106" y="273367"/>
                  </a:lnTo>
                  <a:lnTo>
                    <a:pt x="1229283" y="311543"/>
                  </a:lnTo>
                  <a:lnTo>
                    <a:pt x="1225219" y="347700"/>
                  </a:lnTo>
                  <a:lnTo>
                    <a:pt x="1220927" y="381749"/>
                  </a:lnTo>
                  <a:lnTo>
                    <a:pt x="1226883" y="382549"/>
                  </a:lnTo>
                  <a:lnTo>
                    <a:pt x="1231176" y="348437"/>
                  </a:lnTo>
                  <a:lnTo>
                    <a:pt x="1235252" y="312191"/>
                  </a:lnTo>
                  <a:lnTo>
                    <a:pt x="1239075" y="273951"/>
                  </a:lnTo>
                  <a:lnTo>
                    <a:pt x="1242644" y="233832"/>
                  </a:lnTo>
                  <a:close/>
                </a:path>
                <a:path w="1256029" h="1035050">
                  <a:moveTo>
                    <a:pt x="1255458" y="26987"/>
                  </a:moveTo>
                  <a:lnTo>
                    <a:pt x="1249451" y="26708"/>
                  </a:lnTo>
                  <a:lnTo>
                    <a:pt x="1246263" y="92176"/>
                  </a:lnTo>
                  <a:lnTo>
                    <a:pt x="1243901" y="132994"/>
                  </a:lnTo>
                  <a:lnTo>
                    <a:pt x="1240942" y="177876"/>
                  </a:lnTo>
                  <a:lnTo>
                    <a:pt x="1246924" y="178320"/>
                  </a:lnTo>
                  <a:lnTo>
                    <a:pt x="1249895" y="133375"/>
                  </a:lnTo>
                  <a:lnTo>
                    <a:pt x="1252258" y="92506"/>
                  </a:lnTo>
                  <a:lnTo>
                    <a:pt x="1255458" y="269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4751819" y="3123704"/>
              <a:ext cx="1059815" cy="884555"/>
            </a:xfrm>
            <a:custGeom>
              <a:avLst/>
              <a:gdLst/>
              <a:ahLst/>
              <a:cxnLst/>
              <a:rect l="l" t="t" r="r" b="b"/>
              <a:pathLst>
                <a:path w="1059814" h="884554">
                  <a:moveTo>
                    <a:pt x="23177" y="164122"/>
                  </a:moveTo>
                  <a:lnTo>
                    <a:pt x="21196" y="125780"/>
                  </a:lnTo>
                  <a:lnTo>
                    <a:pt x="19939" y="91897"/>
                  </a:lnTo>
                  <a:lnTo>
                    <a:pt x="19253" y="63881"/>
                  </a:lnTo>
                  <a:lnTo>
                    <a:pt x="18961" y="43116"/>
                  </a:lnTo>
                  <a:lnTo>
                    <a:pt x="16192" y="43141"/>
                  </a:lnTo>
                  <a:lnTo>
                    <a:pt x="16497" y="63931"/>
                  </a:lnTo>
                  <a:lnTo>
                    <a:pt x="17183" y="91986"/>
                  </a:lnTo>
                  <a:lnTo>
                    <a:pt x="18440" y="125907"/>
                  </a:lnTo>
                  <a:lnTo>
                    <a:pt x="20421" y="164287"/>
                  </a:lnTo>
                  <a:lnTo>
                    <a:pt x="23177" y="164122"/>
                  </a:lnTo>
                  <a:close/>
                </a:path>
                <a:path w="1059814" h="884554">
                  <a:moveTo>
                    <a:pt x="40208" y="338924"/>
                  </a:moveTo>
                  <a:lnTo>
                    <a:pt x="36614" y="312026"/>
                  </a:lnTo>
                  <a:lnTo>
                    <a:pt x="33197" y="282105"/>
                  </a:lnTo>
                  <a:lnTo>
                    <a:pt x="29908" y="248932"/>
                  </a:lnTo>
                  <a:lnTo>
                    <a:pt x="26746" y="212280"/>
                  </a:lnTo>
                  <a:lnTo>
                    <a:pt x="23990" y="212509"/>
                  </a:lnTo>
                  <a:lnTo>
                    <a:pt x="27165" y="249199"/>
                  </a:lnTo>
                  <a:lnTo>
                    <a:pt x="30454" y="282422"/>
                  </a:lnTo>
                  <a:lnTo>
                    <a:pt x="33883" y="312394"/>
                  </a:lnTo>
                  <a:lnTo>
                    <a:pt x="37490" y="339331"/>
                  </a:lnTo>
                  <a:lnTo>
                    <a:pt x="40208" y="338924"/>
                  </a:lnTo>
                  <a:close/>
                </a:path>
                <a:path w="1059814" h="884554">
                  <a:moveTo>
                    <a:pt x="77152" y="507492"/>
                  </a:moveTo>
                  <a:lnTo>
                    <a:pt x="61810" y="447852"/>
                  </a:lnTo>
                  <a:lnTo>
                    <a:pt x="56934" y="426796"/>
                  </a:lnTo>
                  <a:lnTo>
                    <a:pt x="52336" y="404799"/>
                  </a:lnTo>
                  <a:lnTo>
                    <a:pt x="48006" y="381939"/>
                  </a:lnTo>
                  <a:lnTo>
                    <a:pt x="45288" y="382435"/>
                  </a:lnTo>
                  <a:lnTo>
                    <a:pt x="49631" y="405345"/>
                  </a:lnTo>
                  <a:lnTo>
                    <a:pt x="54241" y="427405"/>
                  </a:lnTo>
                  <a:lnTo>
                    <a:pt x="59118" y="448525"/>
                  </a:lnTo>
                  <a:lnTo>
                    <a:pt x="74472" y="508165"/>
                  </a:lnTo>
                  <a:lnTo>
                    <a:pt x="77152" y="507492"/>
                  </a:lnTo>
                  <a:close/>
                </a:path>
                <a:path w="1059814" h="884554">
                  <a:moveTo>
                    <a:pt x="124244" y="0"/>
                  </a:moveTo>
                  <a:lnTo>
                    <a:pt x="2324" y="0"/>
                  </a:lnTo>
                  <a:lnTo>
                    <a:pt x="2324" y="3454"/>
                  </a:lnTo>
                  <a:lnTo>
                    <a:pt x="124244" y="3454"/>
                  </a:lnTo>
                  <a:lnTo>
                    <a:pt x="124244" y="0"/>
                  </a:lnTo>
                  <a:close/>
                </a:path>
                <a:path w="1059814" h="884554">
                  <a:moveTo>
                    <a:pt x="150190" y="24968"/>
                  </a:moveTo>
                  <a:lnTo>
                    <a:pt x="32207" y="24968"/>
                  </a:lnTo>
                  <a:lnTo>
                    <a:pt x="32207" y="27736"/>
                  </a:lnTo>
                  <a:lnTo>
                    <a:pt x="150190" y="27736"/>
                  </a:lnTo>
                  <a:lnTo>
                    <a:pt x="150190" y="24968"/>
                  </a:lnTo>
                  <a:close/>
                </a:path>
                <a:path w="1059814" h="884554">
                  <a:moveTo>
                    <a:pt x="204952" y="722058"/>
                  </a:moveTo>
                  <a:lnTo>
                    <a:pt x="111734" y="722058"/>
                  </a:lnTo>
                  <a:lnTo>
                    <a:pt x="111366" y="715937"/>
                  </a:lnTo>
                  <a:lnTo>
                    <a:pt x="108610" y="716140"/>
                  </a:lnTo>
                  <a:lnTo>
                    <a:pt x="108966" y="722058"/>
                  </a:lnTo>
                  <a:lnTo>
                    <a:pt x="79476" y="722058"/>
                  </a:lnTo>
                  <a:lnTo>
                    <a:pt x="79476" y="726224"/>
                  </a:lnTo>
                  <a:lnTo>
                    <a:pt x="109232" y="726224"/>
                  </a:lnTo>
                  <a:lnTo>
                    <a:pt x="109956" y="737908"/>
                  </a:lnTo>
                  <a:lnTo>
                    <a:pt x="55727" y="737908"/>
                  </a:lnTo>
                  <a:lnTo>
                    <a:pt x="55727" y="743927"/>
                  </a:lnTo>
                  <a:lnTo>
                    <a:pt x="110312" y="743927"/>
                  </a:lnTo>
                  <a:lnTo>
                    <a:pt x="110807" y="754672"/>
                  </a:lnTo>
                  <a:lnTo>
                    <a:pt x="37922" y="754672"/>
                  </a:lnTo>
                  <a:lnTo>
                    <a:pt x="37922" y="760691"/>
                  </a:lnTo>
                  <a:lnTo>
                    <a:pt x="111086" y="760691"/>
                  </a:lnTo>
                  <a:lnTo>
                    <a:pt x="111620" y="772045"/>
                  </a:lnTo>
                  <a:lnTo>
                    <a:pt x="113753" y="838504"/>
                  </a:lnTo>
                  <a:lnTo>
                    <a:pt x="116509" y="838428"/>
                  </a:lnTo>
                  <a:lnTo>
                    <a:pt x="114376" y="771906"/>
                  </a:lnTo>
                  <a:lnTo>
                    <a:pt x="113855" y="760691"/>
                  </a:lnTo>
                  <a:lnTo>
                    <a:pt x="182041" y="760691"/>
                  </a:lnTo>
                  <a:lnTo>
                    <a:pt x="182041" y="754672"/>
                  </a:lnTo>
                  <a:lnTo>
                    <a:pt x="113576" y="754672"/>
                  </a:lnTo>
                  <a:lnTo>
                    <a:pt x="113080" y="743927"/>
                  </a:lnTo>
                  <a:lnTo>
                    <a:pt x="188849" y="743927"/>
                  </a:lnTo>
                  <a:lnTo>
                    <a:pt x="188849" y="737908"/>
                  </a:lnTo>
                  <a:lnTo>
                    <a:pt x="112725" y="737908"/>
                  </a:lnTo>
                  <a:lnTo>
                    <a:pt x="112001" y="726224"/>
                  </a:lnTo>
                  <a:lnTo>
                    <a:pt x="204952" y="726224"/>
                  </a:lnTo>
                  <a:lnTo>
                    <a:pt x="204952" y="722058"/>
                  </a:lnTo>
                  <a:close/>
                </a:path>
                <a:path w="1059814" h="884554">
                  <a:moveTo>
                    <a:pt x="222770" y="705637"/>
                  </a:moveTo>
                  <a:lnTo>
                    <a:pt x="102362" y="705637"/>
                  </a:lnTo>
                  <a:lnTo>
                    <a:pt x="102362" y="709104"/>
                  </a:lnTo>
                  <a:lnTo>
                    <a:pt x="222770" y="709104"/>
                  </a:lnTo>
                  <a:lnTo>
                    <a:pt x="222770" y="705637"/>
                  </a:lnTo>
                  <a:close/>
                </a:path>
                <a:path w="1059814" h="884554">
                  <a:moveTo>
                    <a:pt x="223342" y="537667"/>
                  </a:moveTo>
                  <a:lnTo>
                    <a:pt x="25006" y="537667"/>
                  </a:lnTo>
                  <a:lnTo>
                    <a:pt x="25006" y="543496"/>
                  </a:lnTo>
                  <a:lnTo>
                    <a:pt x="0" y="543496"/>
                  </a:lnTo>
                  <a:lnTo>
                    <a:pt x="0" y="549516"/>
                  </a:lnTo>
                  <a:lnTo>
                    <a:pt x="85674" y="549516"/>
                  </a:lnTo>
                  <a:lnTo>
                    <a:pt x="84277" y="549833"/>
                  </a:lnTo>
                  <a:lnTo>
                    <a:pt x="90754" y="580783"/>
                  </a:lnTo>
                  <a:lnTo>
                    <a:pt x="96189" y="610539"/>
                  </a:lnTo>
                  <a:lnTo>
                    <a:pt x="100685" y="639622"/>
                  </a:lnTo>
                  <a:lnTo>
                    <a:pt x="104330" y="668566"/>
                  </a:lnTo>
                  <a:lnTo>
                    <a:pt x="107061" y="668261"/>
                  </a:lnTo>
                  <a:lnTo>
                    <a:pt x="103416" y="639254"/>
                  </a:lnTo>
                  <a:lnTo>
                    <a:pt x="98920" y="610082"/>
                  </a:lnTo>
                  <a:lnTo>
                    <a:pt x="93459" y="580250"/>
                  </a:lnTo>
                  <a:lnTo>
                    <a:pt x="87020" y="549516"/>
                  </a:lnTo>
                  <a:lnTo>
                    <a:pt x="223342" y="549516"/>
                  </a:lnTo>
                  <a:lnTo>
                    <a:pt x="223342" y="543687"/>
                  </a:lnTo>
                  <a:lnTo>
                    <a:pt x="223342" y="543496"/>
                  </a:lnTo>
                  <a:lnTo>
                    <a:pt x="223342" y="537667"/>
                  </a:lnTo>
                  <a:close/>
                </a:path>
                <a:path w="1059814" h="884554">
                  <a:moveTo>
                    <a:pt x="236321" y="689216"/>
                  </a:moveTo>
                  <a:lnTo>
                    <a:pt x="125247" y="689216"/>
                  </a:lnTo>
                  <a:lnTo>
                    <a:pt x="125247" y="691997"/>
                  </a:lnTo>
                  <a:lnTo>
                    <a:pt x="236321" y="691997"/>
                  </a:lnTo>
                  <a:lnTo>
                    <a:pt x="236321" y="689216"/>
                  </a:lnTo>
                  <a:close/>
                </a:path>
                <a:path w="1059814" h="884554">
                  <a:moveTo>
                    <a:pt x="245643" y="856589"/>
                  </a:moveTo>
                  <a:lnTo>
                    <a:pt x="132867" y="856589"/>
                  </a:lnTo>
                  <a:lnTo>
                    <a:pt x="132867" y="859358"/>
                  </a:lnTo>
                  <a:lnTo>
                    <a:pt x="245643" y="859358"/>
                  </a:lnTo>
                  <a:lnTo>
                    <a:pt x="245643" y="856589"/>
                  </a:lnTo>
                  <a:close/>
                </a:path>
                <a:path w="1059814" h="884554">
                  <a:moveTo>
                    <a:pt x="323773" y="0"/>
                  </a:moveTo>
                  <a:lnTo>
                    <a:pt x="177406" y="0"/>
                  </a:lnTo>
                  <a:lnTo>
                    <a:pt x="177406" y="3454"/>
                  </a:lnTo>
                  <a:lnTo>
                    <a:pt x="323773" y="3454"/>
                  </a:lnTo>
                  <a:lnTo>
                    <a:pt x="323773" y="0"/>
                  </a:lnTo>
                  <a:close/>
                </a:path>
                <a:path w="1059814" h="884554">
                  <a:moveTo>
                    <a:pt x="345846" y="24968"/>
                  </a:moveTo>
                  <a:lnTo>
                    <a:pt x="193560" y="24968"/>
                  </a:lnTo>
                  <a:lnTo>
                    <a:pt x="193560" y="27736"/>
                  </a:lnTo>
                  <a:lnTo>
                    <a:pt x="345846" y="27736"/>
                  </a:lnTo>
                  <a:lnTo>
                    <a:pt x="345846" y="24968"/>
                  </a:lnTo>
                  <a:close/>
                </a:path>
                <a:path w="1059814" h="884554">
                  <a:moveTo>
                    <a:pt x="388950" y="754672"/>
                  </a:moveTo>
                  <a:lnTo>
                    <a:pt x="243103" y="754672"/>
                  </a:lnTo>
                  <a:lnTo>
                    <a:pt x="243103" y="760691"/>
                  </a:lnTo>
                  <a:lnTo>
                    <a:pt x="388950" y="760691"/>
                  </a:lnTo>
                  <a:lnTo>
                    <a:pt x="388950" y="754672"/>
                  </a:lnTo>
                  <a:close/>
                </a:path>
                <a:path w="1059814" h="884554">
                  <a:moveTo>
                    <a:pt x="392328" y="737908"/>
                  </a:moveTo>
                  <a:lnTo>
                    <a:pt x="255828" y="737908"/>
                  </a:lnTo>
                  <a:lnTo>
                    <a:pt x="255828" y="743927"/>
                  </a:lnTo>
                  <a:lnTo>
                    <a:pt x="392328" y="743927"/>
                  </a:lnTo>
                  <a:lnTo>
                    <a:pt x="392328" y="737908"/>
                  </a:lnTo>
                  <a:close/>
                </a:path>
                <a:path w="1059814" h="884554">
                  <a:moveTo>
                    <a:pt x="410908" y="722058"/>
                  </a:moveTo>
                  <a:lnTo>
                    <a:pt x="267677" y="722058"/>
                  </a:lnTo>
                  <a:lnTo>
                    <a:pt x="267677" y="726224"/>
                  </a:lnTo>
                  <a:lnTo>
                    <a:pt x="410908" y="726224"/>
                  </a:lnTo>
                  <a:lnTo>
                    <a:pt x="410908" y="722058"/>
                  </a:lnTo>
                  <a:close/>
                </a:path>
                <a:path w="1059814" h="884554">
                  <a:moveTo>
                    <a:pt x="417753" y="856589"/>
                  </a:moveTo>
                  <a:lnTo>
                    <a:pt x="288886" y="856589"/>
                  </a:lnTo>
                  <a:lnTo>
                    <a:pt x="288886" y="859358"/>
                  </a:lnTo>
                  <a:lnTo>
                    <a:pt x="417753" y="859358"/>
                  </a:lnTo>
                  <a:lnTo>
                    <a:pt x="417753" y="856589"/>
                  </a:lnTo>
                  <a:close/>
                </a:path>
                <a:path w="1059814" h="884554">
                  <a:moveTo>
                    <a:pt x="426466" y="705637"/>
                  </a:moveTo>
                  <a:lnTo>
                    <a:pt x="279552" y="705637"/>
                  </a:lnTo>
                  <a:lnTo>
                    <a:pt x="279552" y="709104"/>
                  </a:lnTo>
                  <a:lnTo>
                    <a:pt x="426466" y="709104"/>
                  </a:lnTo>
                  <a:lnTo>
                    <a:pt x="426466" y="705637"/>
                  </a:lnTo>
                  <a:close/>
                </a:path>
                <a:path w="1059814" h="884554">
                  <a:moveTo>
                    <a:pt x="426478" y="689216"/>
                  </a:moveTo>
                  <a:lnTo>
                    <a:pt x="292277" y="689216"/>
                  </a:lnTo>
                  <a:lnTo>
                    <a:pt x="292277" y="691997"/>
                  </a:lnTo>
                  <a:lnTo>
                    <a:pt x="426478" y="691997"/>
                  </a:lnTo>
                  <a:lnTo>
                    <a:pt x="426478" y="689216"/>
                  </a:lnTo>
                  <a:close/>
                </a:path>
                <a:path w="1059814" h="884554">
                  <a:moveTo>
                    <a:pt x="435571" y="537667"/>
                  </a:moveTo>
                  <a:lnTo>
                    <a:pt x="247332" y="537667"/>
                  </a:lnTo>
                  <a:lnTo>
                    <a:pt x="247332" y="543496"/>
                  </a:lnTo>
                  <a:lnTo>
                    <a:pt x="239725" y="543496"/>
                  </a:lnTo>
                  <a:lnTo>
                    <a:pt x="239725" y="549516"/>
                  </a:lnTo>
                  <a:lnTo>
                    <a:pt x="435571" y="549516"/>
                  </a:lnTo>
                  <a:lnTo>
                    <a:pt x="435571" y="543687"/>
                  </a:lnTo>
                  <a:lnTo>
                    <a:pt x="435571" y="543496"/>
                  </a:lnTo>
                  <a:lnTo>
                    <a:pt x="435571" y="537667"/>
                  </a:lnTo>
                  <a:close/>
                </a:path>
                <a:path w="1059814" h="884554">
                  <a:moveTo>
                    <a:pt x="529501" y="24968"/>
                  </a:moveTo>
                  <a:lnTo>
                    <a:pt x="393636" y="24968"/>
                  </a:lnTo>
                  <a:lnTo>
                    <a:pt x="393636" y="27736"/>
                  </a:lnTo>
                  <a:lnTo>
                    <a:pt x="529501" y="27736"/>
                  </a:lnTo>
                  <a:lnTo>
                    <a:pt x="529501" y="24968"/>
                  </a:lnTo>
                  <a:close/>
                </a:path>
                <a:path w="1059814" h="884554">
                  <a:moveTo>
                    <a:pt x="529501" y="0"/>
                  </a:moveTo>
                  <a:lnTo>
                    <a:pt x="381698" y="0"/>
                  </a:lnTo>
                  <a:lnTo>
                    <a:pt x="381698" y="3454"/>
                  </a:lnTo>
                  <a:lnTo>
                    <a:pt x="529501" y="3454"/>
                  </a:lnTo>
                  <a:lnTo>
                    <a:pt x="529501" y="0"/>
                  </a:lnTo>
                  <a:close/>
                </a:path>
                <a:path w="1059814" h="884554">
                  <a:moveTo>
                    <a:pt x="598360" y="737908"/>
                  </a:moveTo>
                  <a:lnTo>
                    <a:pt x="450824" y="737908"/>
                  </a:lnTo>
                  <a:lnTo>
                    <a:pt x="450824" y="743927"/>
                  </a:lnTo>
                  <a:lnTo>
                    <a:pt x="598360" y="743927"/>
                  </a:lnTo>
                  <a:lnTo>
                    <a:pt x="598360" y="737908"/>
                  </a:lnTo>
                  <a:close/>
                </a:path>
                <a:path w="1059814" h="884554">
                  <a:moveTo>
                    <a:pt x="601738" y="754672"/>
                  </a:moveTo>
                  <a:lnTo>
                    <a:pt x="449135" y="754672"/>
                  </a:lnTo>
                  <a:lnTo>
                    <a:pt x="449135" y="760691"/>
                  </a:lnTo>
                  <a:lnTo>
                    <a:pt x="601738" y="760691"/>
                  </a:lnTo>
                  <a:lnTo>
                    <a:pt x="601738" y="754672"/>
                  </a:lnTo>
                  <a:close/>
                </a:path>
                <a:path w="1059814" h="884554">
                  <a:moveTo>
                    <a:pt x="610666" y="722058"/>
                  </a:moveTo>
                  <a:lnTo>
                    <a:pt x="457593" y="722058"/>
                  </a:lnTo>
                  <a:lnTo>
                    <a:pt x="457593" y="726224"/>
                  </a:lnTo>
                  <a:lnTo>
                    <a:pt x="610666" y="726224"/>
                  </a:lnTo>
                  <a:lnTo>
                    <a:pt x="610666" y="722058"/>
                  </a:lnTo>
                  <a:close/>
                </a:path>
                <a:path w="1059814" h="884554">
                  <a:moveTo>
                    <a:pt x="619404" y="880859"/>
                  </a:moveTo>
                  <a:lnTo>
                    <a:pt x="458457" y="880859"/>
                  </a:lnTo>
                  <a:lnTo>
                    <a:pt x="458457" y="884313"/>
                  </a:lnTo>
                  <a:lnTo>
                    <a:pt x="619404" y="884313"/>
                  </a:lnTo>
                  <a:lnTo>
                    <a:pt x="619404" y="880859"/>
                  </a:lnTo>
                  <a:close/>
                </a:path>
                <a:path w="1059814" h="884554">
                  <a:moveTo>
                    <a:pt x="620852" y="689216"/>
                  </a:moveTo>
                  <a:lnTo>
                    <a:pt x="463550" y="689216"/>
                  </a:lnTo>
                  <a:lnTo>
                    <a:pt x="463550" y="691997"/>
                  </a:lnTo>
                  <a:lnTo>
                    <a:pt x="620852" y="691997"/>
                  </a:lnTo>
                  <a:lnTo>
                    <a:pt x="620852" y="689216"/>
                  </a:lnTo>
                  <a:close/>
                </a:path>
                <a:path w="1059814" h="884554">
                  <a:moveTo>
                    <a:pt x="622554" y="705637"/>
                  </a:moveTo>
                  <a:lnTo>
                    <a:pt x="461010" y="705637"/>
                  </a:lnTo>
                  <a:lnTo>
                    <a:pt x="461010" y="709104"/>
                  </a:lnTo>
                  <a:lnTo>
                    <a:pt x="622554" y="709104"/>
                  </a:lnTo>
                  <a:lnTo>
                    <a:pt x="622554" y="705637"/>
                  </a:lnTo>
                  <a:close/>
                </a:path>
                <a:path w="1059814" h="884554">
                  <a:moveTo>
                    <a:pt x="625094" y="856589"/>
                  </a:moveTo>
                  <a:lnTo>
                    <a:pt x="461848" y="856589"/>
                  </a:lnTo>
                  <a:lnTo>
                    <a:pt x="461848" y="859358"/>
                  </a:lnTo>
                  <a:lnTo>
                    <a:pt x="625094" y="859358"/>
                  </a:lnTo>
                  <a:lnTo>
                    <a:pt x="625094" y="856589"/>
                  </a:lnTo>
                  <a:close/>
                </a:path>
                <a:path w="1059814" h="884554">
                  <a:moveTo>
                    <a:pt x="643204" y="537667"/>
                  </a:moveTo>
                  <a:lnTo>
                    <a:pt x="503250" y="537667"/>
                  </a:lnTo>
                  <a:lnTo>
                    <a:pt x="503250" y="543496"/>
                  </a:lnTo>
                  <a:lnTo>
                    <a:pt x="503250" y="543687"/>
                  </a:lnTo>
                  <a:lnTo>
                    <a:pt x="503250" y="549516"/>
                  </a:lnTo>
                  <a:lnTo>
                    <a:pt x="643204" y="549516"/>
                  </a:lnTo>
                  <a:lnTo>
                    <a:pt x="643204" y="543687"/>
                  </a:lnTo>
                  <a:lnTo>
                    <a:pt x="643204" y="543496"/>
                  </a:lnTo>
                  <a:lnTo>
                    <a:pt x="643204" y="537667"/>
                  </a:lnTo>
                  <a:close/>
                </a:path>
                <a:path w="1059814" h="884554">
                  <a:moveTo>
                    <a:pt x="710272" y="0"/>
                  </a:moveTo>
                  <a:lnTo>
                    <a:pt x="557949" y="0"/>
                  </a:lnTo>
                  <a:lnTo>
                    <a:pt x="557949" y="3454"/>
                  </a:lnTo>
                  <a:lnTo>
                    <a:pt x="710272" y="3454"/>
                  </a:lnTo>
                  <a:lnTo>
                    <a:pt x="710272" y="0"/>
                  </a:lnTo>
                  <a:close/>
                </a:path>
                <a:path w="1059814" h="884554">
                  <a:moveTo>
                    <a:pt x="714578" y="24968"/>
                  </a:moveTo>
                  <a:lnTo>
                    <a:pt x="557936" y="24968"/>
                  </a:lnTo>
                  <a:lnTo>
                    <a:pt x="557936" y="27736"/>
                  </a:lnTo>
                  <a:lnTo>
                    <a:pt x="714578" y="27736"/>
                  </a:lnTo>
                  <a:lnTo>
                    <a:pt x="714578" y="24968"/>
                  </a:lnTo>
                  <a:close/>
                </a:path>
                <a:path w="1059814" h="884554">
                  <a:moveTo>
                    <a:pt x="778751" y="856589"/>
                  </a:moveTo>
                  <a:lnTo>
                    <a:pt x="632282" y="856589"/>
                  </a:lnTo>
                  <a:lnTo>
                    <a:pt x="632282" y="859358"/>
                  </a:lnTo>
                  <a:lnTo>
                    <a:pt x="778751" y="859358"/>
                  </a:lnTo>
                  <a:lnTo>
                    <a:pt x="778751" y="856589"/>
                  </a:lnTo>
                  <a:close/>
                </a:path>
                <a:path w="1059814" h="884554">
                  <a:moveTo>
                    <a:pt x="784326" y="689216"/>
                  </a:moveTo>
                  <a:lnTo>
                    <a:pt x="639064" y="689216"/>
                  </a:lnTo>
                  <a:lnTo>
                    <a:pt x="639064" y="691997"/>
                  </a:lnTo>
                  <a:lnTo>
                    <a:pt x="784326" y="691997"/>
                  </a:lnTo>
                  <a:lnTo>
                    <a:pt x="784326" y="689216"/>
                  </a:lnTo>
                  <a:close/>
                </a:path>
                <a:path w="1059814" h="884554">
                  <a:moveTo>
                    <a:pt x="784872" y="880859"/>
                  </a:moveTo>
                  <a:lnTo>
                    <a:pt x="639064" y="880859"/>
                  </a:lnTo>
                  <a:lnTo>
                    <a:pt x="639064" y="884313"/>
                  </a:lnTo>
                  <a:lnTo>
                    <a:pt x="784872" y="884313"/>
                  </a:lnTo>
                  <a:lnTo>
                    <a:pt x="784872" y="880859"/>
                  </a:lnTo>
                  <a:close/>
                </a:path>
                <a:path w="1059814" h="884554">
                  <a:moveTo>
                    <a:pt x="785964" y="705637"/>
                  </a:moveTo>
                  <a:lnTo>
                    <a:pt x="643293" y="705637"/>
                  </a:lnTo>
                  <a:lnTo>
                    <a:pt x="643293" y="709104"/>
                  </a:lnTo>
                  <a:lnTo>
                    <a:pt x="785964" y="709104"/>
                  </a:lnTo>
                  <a:lnTo>
                    <a:pt x="785964" y="705637"/>
                  </a:lnTo>
                  <a:close/>
                </a:path>
                <a:path w="1059814" h="884554">
                  <a:moveTo>
                    <a:pt x="788492" y="722058"/>
                  </a:moveTo>
                  <a:lnTo>
                    <a:pt x="651764" y="722058"/>
                  </a:lnTo>
                  <a:lnTo>
                    <a:pt x="651764" y="726224"/>
                  </a:lnTo>
                  <a:lnTo>
                    <a:pt x="788492" y="726224"/>
                  </a:lnTo>
                  <a:lnTo>
                    <a:pt x="788492" y="722058"/>
                  </a:lnTo>
                  <a:close/>
                </a:path>
                <a:path w="1059814" h="884554">
                  <a:moveTo>
                    <a:pt x="793369" y="737908"/>
                  </a:moveTo>
                  <a:lnTo>
                    <a:pt x="658583" y="737908"/>
                  </a:lnTo>
                  <a:lnTo>
                    <a:pt x="658583" y="743927"/>
                  </a:lnTo>
                  <a:lnTo>
                    <a:pt x="793369" y="743927"/>
                  </a:lnTo>
                  <a:lnTo>
                    <a:pt x="793369" y="737908"/>
                  </a:lnTo>
                  <a:close/>
                </a:path>
                <a:path w="1059814" h="884554">
                  <a:moveTo>
                    <a:pt x="807783" y="754672"/>
                  </a:moveTo>
                  <a:lnTo>
                    <a:pt x="656653" y="754672"/>
                  </a:lnTo>
                  <a:lnTo>
                    <a:pt x="656653" y="760691"/>
                  </a:lnTo>
                  <a:lnTo>
                    <a:pt x="807783" y="760691"/>
                  </a:lnTo>
                  <a:lnTo>
                    <a:pt x="807783" y="754672"/>
                  </a:lnTo>
                  <a:close/>
                </a:path>
                <a:path w="1059814" h="884554">
                  <a:moveTo>
                    <a:pt x="834910" y="543496"/>
                  </a:moveTo>
                  <a:lnTo>
                    <a:pt x="824750" y="543496"/>
                  </a:lnTo>
                  <a:lnTo>
                    <a:pt x="824750" y="537667"/>
                  </a:lnTo>
                  <a:lnTo>
                    <a:pt x="704367" y="537667"/>
                  </a:lnTo>
                  <a:lnTo>
                    <a:pt x="704367" y="543496"/>
                  </a:lnTo>
                  <a:lnTo>
                    <a:pt x="704367" y="543687"/>
                  </a:lnTo>
                  <a:lnTo>
                    <a:pt x="704367" y="549516"/>
                  </a:lnTo>
                  <a:lnTo>
                    <a:pt x="834910" y="549516"/>
                  </a:lnTo>
                  <a:lnTo>
                    <a:pt x="834910" y="543496"/>
                  </a:lnTo>
                  <a:close/>
                </a:path>
                <a:path w="1059814" h="884554">
                  <a:moveTo>
                    <a:pt x="882154" y="24968"/>
                  </a:moveTo>
                  <a:lnTo>
                    <a:pt x="735672" y="24968"/>
                  </a:lnTo>
                  <a:lnTo>
                    <a:pt x="735672" y="27736"/>
                  </a:lnTo>
                  <a:lnTo>
                    <a:pt x="882154" y="27736"/>
                  </a:lnTo>
                  <a:lnTo>
                    <a:pt x="882154" y="24968"/>
                  </a:lnTo>
                  <a:close/>
                </a:path>
                <a:path w="1059814" h="884554">
                  <a:moveTo>
                    <a:pt x="885024" y="0"/>
                  </a:moveTo>
                  <a:lnTo>
                    <a:pt x="744626" y="0"/>
                  </a:lnTo>
                  <a:lnTo>
                    <a:pt x="744626" y="3454"/>
                  </a:lnTo>
                  <a:lnTo>
                    <a:pt x="885024" y="3454"/>
                  </a:lnTo>
                  <a:lnTo>
                    <a:pt x="885024" y="0"/>
                  </a:lnTo>
                  <a:close/>
                </a:path>
                <a:path w="1059814" h="884554">
                  <a:moveTo>
                    <a:pt x="912063" y="856589"/>
                  </a:moveTo>
                  <a:lnTo>
                    <a:pt x="800163" y="856589"/>
                  </a:lnTo>
                  <a:lnTo>
                    <a:pt x="800163" y="859358"/>
                  </a:lnTo>
                  <a:lnTo>
                    <a:pt x="912063" y="859358"/>
                  </a:lnTo>
                  <a:lnTo>
                    <a:pt x="912063" y="856589"/>
                  </a:lnTo>
                  <a:close/>
                </a:path>
                <a:path w="1059814" h="884554">
                  <a:moveTo>
                    <a:pt x="918845" y="689216"/>
                  </a:moveTo>
                  <a:lnTo>
                    <a:pt x="806094" y="689216"/>
                  </a:lnTo>
                  <a:lnTo>
                    <a:pt x="806094" y="691997"/>
                  </a:lnTo>
                  <a:lnTo>
                    <a:pt x="918845" y="691997"/>
                  </a:lnTo>
                  <a:lnTo>
                    <a:pt x="918845" y="689216"/>
                  </a:lnTo>
                  <a:close/>
                </a:path>
                <a:path w="1059814" h="884554">
                  <a:moveTo>
                    <a:pt x="935824" y="880859"/>
                  </a:moveTo>
                  <a:lnTo>
                    <a:pt x="816267" y="880859"/>
                  </a:lnTo>
                  <a:lnTo>
                    <a:pt x="816267" y="884313"/>
                  </a:lnTo>
                  <a:lnTo>
                    <a:pt x="935824" y="884313"/>
                  </a:lnTo>
                  <a:lnTo>
                    <a:pt x="935824" y="880859"/>
                  </a:lnTo>
                  <a:close/>
                </a:path>
                <a:path w="1059814" h="884554">
                  <a:moveTo>
                    <a:pt x="941946" y="705637"/>
                  </a:moveTo>
                  <a:lnTo>
                    <a:pt x="826439" y="705637"/>
                  </a:lnTo>
                  <a:lnTo>
                    <a:pt x="826439" y="709104"/>
                  </a:lnTo>
                  <a:lnTo>
                    <a:pt x="941946" y="709104"/>
                  </a:lnTo>
                  <a:lnTo>
                    <a:pt x="941946" y="705637"/>
                  </a:lnTo>
                  <a:close/>
                </a:path>
                <a:path w="1059814" h="884554">
                  <a:moveTo>
                    <a:pt x="960932" y="550621"/>
                  </a:moveTo>
                  <a:lnTo>
                    <a:pt x="947864" y="608863"/>
                  </a:lnTo>
                  <a:lnTo>
                    <a:pt x="939419" y="670026"/>
                  </a:lnTo>
                  <a:lnTo>
                    <a:pt x="942174" y="670344"/>
                  </a:lnTo>
                  <a:lnTo>
                    <a:pt x="946137" y="639572"/>
                  </a:lnTo>
                  <a:lnTo>
                    <a:pt x="950595" y="609295"/>
                  </a:lnTo>
                  <a:lnTo>
                    <a:pt x="955535" y="579602"/>
                  </a:lnTo>
                  <a:lnTo>
                    <a:pt x="960932" y="550621"/>
                  </a:lnTo>
                  <a:close/>
                </a:path>
                <a:path w="1059814" h="884554">
                  <a:moveTo>
                    <a:pt x="987196" y="556577"/>
                  </a:moveTo>
                  <a:lnTo>
                    <a:pt x="972578" y="619810"/>
                  </a:lnTo>
                  <a:lnTo>
                    <a:pt x="963485" y="686117"/>
                  </a:lnTo>
                  <a:lnTo>
                    <a:pt x="966914" y="686523"/>
                  </a:lnTo>
                  <a:lnTo>
                    <a:pt x="971181" y="653199"/>
                  </a:lnTo>
                  <a:lnTo>
                    <a:pt x="975995" y="620344"/>
                  </a:lnTo>
                  <a:lnTo>
                    <a:pt x="981341" y="588111"/>
                  </a:lnTo>
                  <a:lnTo>
                    <a:pt x="987196" y="556577"/>
                  </a:lnTo>
                  <a:close/>
                </a:path>
                <a:path w="1059814" h="884554">
                  <a:moveTo>
                    <a:pt x="992619" y="532777"/>
                  </a:moveTo>
                  <a:lnTo>
                    <a:pt x="900201" y="532777"/>
                  </a:lnTo>
                  <a:lnTo>
                    <a:pt x="900201" y="536930"/>
                  </a:lnTo>
                  <a:lnTo>
                    <a:pt x="992619" y="536930"/>
                  </a:lnTo>
                  <a:lnTo>
                    <a:pt x="992619" y="532777"/>
                  </a:lnTo>
                  <a:close/>
                </a:path>
                <a:path w="1059814" h="884554">
                  <a:moveTo>
                    <a:pt x="998588" y="383438"/>
                  </a:moveTo>
                  <a:lnTo>
                    <a:pt x="995883" y="382968"/>
                  </a:lnTo>
                  <a:lnTo>
                    <a:pt x="991997" y="404583"/>
                  </a:lnTo>
                  <a:lnTo>
                    <a:pt x="987945" y="424637"/>
                  </a:lnTo>
                  <a:lnTo>
                    <a:pt x="983729" y="443090"/>
                  </a:lnTo>
                  <a:lnTo>
                    <a:pt x="976426" y="470636"/>
                  </a:lnTo>
                  <a:lnTo>
                    <a:pt x="967917" y="504685"/>
                  </a:lnTo>
                  <a:lnTo>
                    <a:pt x="970622" y="505307"/>
                  </a:lnTo>
                  <a:lnTo>
                    <a:pt x="973391" y="493737"/>
                  </a:lnTo>
                  <a:lnTo>
                    <a:pt x="986396" y="443763"/>
                  </a:lnTo>
                  <a:lnTo>
                    <a:pt x="990638" y="425234"/>
                  </a:lnTo>
                  <a:lnTo>
                    <a:pt x="994702" y="405104"/>
                  </a:lnTo>
                  <a:lnTo>
                    <a:pt x="998588" y="383438"/>
                  </a:lnTo>
                  <a:close/>
                </a:path>
                <a:path w="1059814" h="884554">
                  <a:moveTo>
                    <a:pt x="1011288" y="754672"/>
                  </a:moveTo>
                  <a:lnTo>
                    <a:pt x="960259" y="754672"/>
                  </a:lnTo>
                  <a:lnTo>
                    <a:pt x="961123" y="743927"/>
                  </a:lnTo>
                  <a:lnTo>
                    <a:pt x="978090" y="743927"/>
                  </a:lnTo>
                  <a:lnTo>
                    <a:pt x="978090" y="737908"/>
                  </a:lnTo>
                  <a:lnTo>
                    <a:pt x="961605" y="737908"/>
                  </a:lnTo>
                  <a:lnTo>
                    <a:pt x="961783" y="735761"/>
                  </a:lnTo>
                  <a:lnTo>
                    <a:pt x="958342" y="735431"/>
                  </a:lnTo>
                  <a:lnTo>
                    <a:pt x="958138" y="737908"/>
                  </a:lnTo>
                  <a:lnTo>
                    <a:pt x="957643" y="737908"/>
                  </a:lnTo>
                  <a:lnTo>
                    <a:pt x="957643" y="743927"/>
                  </a:lnTo>
                  <a:lnTo>
                    <a:pt x="956779" y="754672"/>
                  </a:lnTo>
                  <a:lnTo>
                    <a:pt x="934262" y="754672"/>
                  </a:lnTo>
                  <a:lnTo>
                    <a:pt x="934618" y="748804"/>
                  </a:lnTo>
                  <a:lnTo>
                    <a:pt x="935012" y="743927"/>
                  </a:lnTo>
                  <a:lnTo>
                    <a:pt x="957643" y="743927"/>
                  </a:lnTo>
                  <a:lnTo>
                    <a:pt x="957643" y="737908"/>
                  </a:lnTo>
                  <a:lnTo>
                    <a:pt x="935507" y="737908"/>
                  </a:lnTo>
                  <a:lnTo>
                    <a:pt x="936472" y="726224"/>
                  </a:lnTo>
                  <a:lnTo>
                    <a:pt x="965060" y="726224"/>
                  </a:lnTo>
                  <a:lnTo>
                    <a:pt x="965060" y="722058"/>
                  </a:lnTo>
                  <a:lnTo>
                    <a:pt x="936815" y="722058"/>
                  </a:lnTo>
                  <a:lnTo>
                    <a:pt x="937526" y="713625"/>
                  </a:lnTo>
                  <a:lnTo>
                    <a:pt x="934783" y="713359"/>
                  </a:lnTo>
                  <a:lnTo>
                    <a:pt x="934046" y="722058"/>
                  </a:lnTo>
                  <a:lnTo>
                    <a:pt x="840841" y="722058"/>
                  </a:lnTo>
                  <a:lnTo>
                    <a:pt x="840841" y="726224"/>
                  </a:lnTo>
                  <a:lnTo>
                    <a:pt x="933704" y="726224"/>
                  </a:lnTo>
                  <a:lnTo>
                    <a:pt x="932738" y="737908"/>
                  </a:lnTo>
                  <a:lnTo>
                    <a:pt x="849439" y="737908"/>
                  </a:lnTo>
                  <a:lnTo>
                    <a:pt x="849439" y="743927"/>
                  </a:lnTo>
                  <a:lnTo>
                    <a:pt x="932243" y="743927"/>
                  </a:lnTo>
                  <a:lnTo>
                    <a:pt x="931862" y="748614"/>
                  </a:lnTo>
                  <a:lnTo>
                    <a:pt x="931494" y="754672"/>
                  </a:lnTo>
                  <a:lnTo>
                    <a:pt x="857618" y="754672"/>
                  </a:lnTo>
                  <a:lnTo>
                    <a:pt x="857618" y="760691"/>
                  </a:lnTo>
                  <a:lnTo>
                    <a:pt x="931138" y="760691"/>
                  </a:lnTo>
                  <a:lnTo>
                    <a:pt x="929855" y="782320"/>
                  </a:lnTo>
                  <a:lnTo>
                    <a:pt x="928801" y="813689"/>
                  </a:lnTo>
                  <a:lnTo>
                    <a:pt x="928751" y="841933"/>
                  </a:lnTo>
                  <a:lnTo>
                    <a:pt x="931506" y="841895"/>
                  </a:lnTo>
                  <a:lnTo>
                    <a:pt x="931570" y="813714"/>
                  </a:lnTo>
                  <a:lnTo>
                    <a:pt x="932611" y="782421"/>
                  </a:lnTo>
                  <a:lnTo>
                    <a:pt x="933907" y="760691"/>
                  </a:lnTo>
                  <a:lnTo>
                    <a:pt x="956297" y="760691"/>
                  </a:lnTo>
                  <a:lnTo>
                    <a:pt x="955471" y="771017"/>
                  </a:lnTo>
                  <a:lnTo>
                    <a:pt x="953541" y="804760"/>
                  </a:lnTo>
                  <a:lnTo>
                    <a:pt x="952538" y="836206"/>
                  </a:lnTo>
                  <a:lnTo>
                    <a:pt x="952487" y="864908"/>
                  </a:lnTo>
                  <a:lnTo>
                    <a:pt x="955941" y="864857"/>
                  </a:lnTo>
                  <a:lnTo>
                    <a:pt x="955992" y="836244"/>
                  </a:lnTo>
                  <a:lnTo>
                    <a:pt x="956995" y="804887"/>
                  </a:lnTo>
                  <a:lnTo>
                    <a:pt x="958926" y="771245"/>
                  </a:lnTo>
                  <a:lnTo>
                    <a:pt x="959764" y="760691"/>
                  </a:lnTo>
                  <a:lnTo>
                    <a:pt x="1011288" y="760691"/>
                  </a:lnTo>
                  <a:lnTo>
                    <a:pt x="1011288" y="754672"/>
                  </a:lnTo>
                  <a:close/>
                </a:path>
                <a:path w="1059814" h="884554">
                  <a:moveTo>
                    <a:pt x="1011986" y="24968"/>
                  </a:moveTo>
                  <a:lnTo>
                    <a:pt x="904443" y="24968"/>
                  </a:lnTo>
                  <a:lnTo>
                    <a:pt x="904443" y="27736"/>
                  </a:lnTo>
                  <a:lnTo>
                    <a:pt x="1011986" y="27736"/>
                  </a:lnTo>
                  <a:lnTo>
                    <a:pt x="1011986" y="24968"/>
                  </a:lnTo>
                  <a:close/>
                </a:path>
                <a:path w="1059814" h="884554">
                  <a:moveTo>
                    <a:pt x="1019073" y="211048"/>
                  </a:moveTo>
                  <a:lnTo>
                    <a:pt x="1016342" y="210807"/>
                  </a:lnTo>
                  <a:lnTo>
                    <a:pt x="1013383" y="244157"/>
                  </a:lnTo>
                  <a:lnTo>
                    <a:pt x="1010196" y="276009"/>
                  </a:lnTo>
                  <a:lnTo>
                    <a:pt x="1006779" y="306247"/>
                  </a:lnTo>
                  <a:lnTo>
                    <a:pt x="1003160" y="334772"/>
                  </a:lnTo>
                  <a:lnTo>
                    <a:pt x="1005903" y="335153"/>
                  </a:lnTo>
                  <a:lnTo>
                    <a:pt x="1009535" y="306578"/>
                  </a:lnTo>
                  <a:lnTo>
                    <a:pt x="1012939" y="276301"/>
                  </a:lnTo>
                  <a:lnTo>
                    <a:pt x="1016127" y="244424"/>
                  </a:lnTo>
                  <a:lnTo>
                    <a:pt x="1019073" y="211048"/>
                  </a:lnTo>
                  <a:close/>
                </a:path>
                <a:path w="1059814" h="884554">
                  <a:moveTo>
                    <a:pt x="1027201" y="378904"/>
                  </a:moveTo>
                  <a:lnTo>
                    <a:pt x="1023797" y="378320"/>
                  </a:lnTo>
                  <a:lnTo>
                    <a:pt x="1019657" y="401459"/>
                  </a:lnTo>
                  <a:lnTo>
                    <a:pt x="1015326" y="422973"/>
                  </a:lnTo>
                  <a:lnTo>
                    <a:pt x="1010805" y="442798"/>
                  </a:lnTo>
                  <a:lnTo>
                    <a:pt x="999985" y="483831"/>
                  </a:lnTo>
                  <a:lnTo>
                    <a:pt x="994079" y="508063"/>
                  </a:lnTo>
                  <a:lnTo>
                    <a:pt x="997432" y="508863"/>
                  </a:lnTo>
                  <a:lnTo>
                    <a:pt x="1000353" y="496646"/>
                  </a:lnTo>
                  <a:lnTo>
                    <a:pt x="1014158" y="443636"/>
                  </a:lnTo>
                  <a:lnTo>
                    <a:pt x="1018692" y="423735"/>
                  </a:lnTo>
                  <a:lnTo>
                    <a:pt x="1023048" y="402132"/>
                  </a:lnTo>
                  <a:lnTo>
                    <a:pt x="1027201" y="378904"/>
                  </a:lnTo>
                  <a:close/>
                </a:path>
                <a:path w="1059814" h="884554">
                  <a:moveTo>
                    <a:pt x="1029322" y="44640"/>
                  </a:moveTo>
                  <a:lnTo>
                    <a:pt x="1026553" y="44526"/>
                  </a:lnTo>
                  <a:lnTo>
                    <a:pt x="1025410" y="69456"/>
                  </a:lnTo>
                  <a:lnTo>
                    <a:pt x="1021867" y="133934"/>
                  </a:lnTo>
                  <a:lnTo>
                    <a:pt x="1019340" y="171881"/>
                  </a:lnTo>
                  <a:lnTo>
                    <a:pt x="1022083" y="172072"/>
                  </a:lnTo>
                  <a:lnTo>
                    <a:pt x="1024623" y="134099"/>
                  </a:lnTo>
                  <a:lnTo>
                    <a:pt x="1026629" y="99682"/>
                  </a:lnTo>
                  <a:lnTo>
                    <a:pt x="1029322" y="44640"/>
                  </a:lnTo>
                  <a:close/>
                </a:path>
                <a:path w="1059814" h="884554">
                  <a:moveTo>
                    <a:pt x="1040104" y="543496"/>
                  </a:moveTo>
                  <a:lnTo>
                    <a:pt x="1018057" y="543496"/>
                  </a:lnTo>
                  <a:lnTo>
                    <a:pt x="1018057" y="537667"/>
                  </a:lnTo>
                  <a:lnTo>
                    <a:pt x="901039" y="537667"/>
                  </a:lnTo>
                  <a:lnTo>
                    <a:pt x="901039" y="543496"/>
                  </a:lnTo>
                  <a:lnTo>
                    <a:pt x="901039" y="543687"/>
                  </a:lnTo>
                  <a:lnTo>
                    <a:pt x="901039" y="549516"/>
                  </a:lnTo>
                  <a:lnTo>
                    <a:pt x="1040104" y="549516"/>
                  </a:lnTo>
                  <a:lnTo>
                    <a:pt x="1040104" y="543496"/>
                  </a:lnTo>
                  <a:close/>
                </a:path>
                <a:path w="1059814" h="884554">
                  <a:moveTo>
                    <a:pt x="1043343" y="0"/>
                  </a:moveTo>
                  <a:lnTo>
                    <a:pt x="923848" y="0"/>
                  </a:lnTo>
                  <a:lnTo>
                    <a:pt x="923848" y="3454"/>
                  </a:lnTo>
                  <a:lnTo>
                    <a:pt x="1043343" y="3454"/>
                  </a:lnTo>
                  <a:lnTo>
                    <a:pt x="1043343" y="0"/>
                  </a:lnTo>
                  <a:close/>
                </a:path>
                <a:path w="1059814" h="884554">
                  <a:moveTo>
                    <a:pt x="1048702" y="197510"/>
                  </a:moveTo>
                  <a:lnTo>
                    <a:pt x="1045260" y="197218"/>
                  </a:lnTo>
                  <a:lnTo>
                    <a:pt x="1042022" y="233692"/>
                  </a:lnTo>
                  <a:lnTo>
                    <a:pt x="1038542" y="268363"/>
                  </a:lnTo>
                  <a:lnTo>
                    <a:pt x="1034808" y="301129"/>
                  </a:lnTo>
                  <a:lnTo>
                    <a:pt x="1030846" y="331876"/>
                  </a:lnTo>
                  <a:lnTo>
                    <a:pt x="1034275" y="332346"/>
                  </a:lnTo>
                  <a:lnTo>
                    <a:pt x="1038237" y="301561"/>
                  </a:lnTo>
                  <a:lnTo>
                    <a:pt x="1041971" y="268744"/>
                  </a:lnTo>
                  <a:lnTo>
                    <a:pt x="1045464" y="234022"/>
                  </a:lnTo>
                  <a:lnTo>
                    <a:pt x="1048702" y="197510"/>
                  </a:lnTo>
                  <a:close/>
                </a:path>
                <a:path w="1059814" h="884554">
                  <a:moveTo>
                    <a:pt x="1059497" y="22199"/>
                  </a:moveTo>
                  <a:lnTo>
                    <a:pt x="1056055" y="22059"/>
                  </a:lnTo>
                  <a:lnTo>
                    <a:pt x="1051585" y="110731"/>
                  </a:lnTo>
                  <a:lnTo>
                    <a:pt x="1049223" y="147624"/>
                  </a:lnTo>
                  <a:lnTo>
                    <a:pt x="1052664" y="147866"/>
                  </a:lnTo>
                  <a:lnTo>
                    <a:pt x="1055027" y="110947"/>
                  </a:lnTo>
                  <a:lnTo>
                    <a:pt x="1056906" y="77177"/>
                  </a:lnTo>
                  <a:lnTo>
                    <a:pt x="1059497" y="221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4682452" y="3257714"/>
              <a:ext cx="1183005" cy="403225"/>
            </a:xfrm>
            <a:custGeom>
              <a:avLst/>
              <a:gdLst/>
              <a:ahLst/>
              <a:cxnLst/>
              <a:rect l="l" t="t" r="r" b="b"/>
              <a:pathLst>
                <a:path w="1183004" h="403225">
                  <a:moveTo>
                    <a:pt x="149402" y="0"/>
                  </a:moveTo>
                  <a:lnTo>
                    <a:pt x="0" y="0"/>
                  </a:lnTo>
                  <a:lnTo>
                    <a:pt x="0" y="6019"/>
                  </a:lnTo>
                  <a:lnTo>
                    <a:pt x="149402" y="6019"/>
                  </a:lnTo>
                  <a:lnTo>
                    <a:pt x="149402" y="0"/>
                  </a:lnTo>
                  <a:close/>
                </a:path>
                <a:path w="1183004" h="403225">
                  <a:moveTo>
                    <a:pt x="152679" y="13931"/>
                  </a:moveTo>
                  <a:lnTo>
                    <a:pt x="29883" y="13931"/>
                  </a:lnTo>
                  <a:lnTo>
                    <a:pt x="29883" y="19964"/>
                  </a:lnTo>
                  <a:lnTo>
                    <a:pt x="152679" y="19964"/>
                  </a:lnTo>
                  <a:lnTo>
                    <a:pt x="152679" y="13931"/>
                  </a:lnTo>
                  <a:close/>
                </a:path>
                <a:path w="1183004" h="403225">
                  <a:moveTo>
                    <a:pt x="164820" y="214553"/>
                  </a:moveTo>
                  <a:lnTo>
                    <a:pt x="75844" y="214553"/>
                  </a:lnTo>
                  <a:lnTo>
                    <a:pt x="75844" y="218706"/>
                  </a:lnTo>
                  <a:lnTo>
                    <a:pt x="164820" y="218706"/>
                  </a:lnTo>
                  <a:lnTo>
                    <a:pt x="164820" y="214553"/>
                  </a:lnTo>
                  <a:close/>
                </a:path>
                <a:path w="1183004" h="403225">
                  <a:moveTo>
                    <a:pt x="164820" y="202107"/>
                  </a:moveTo>
                  <a:lnTo>
                    <a:pt x="15608" y="202107"/>
                  </a:lnTo>
                  <a:lnTo>
                    <a:pt x="15608" y="208127"/>
                  </a:lnTo>
                  <a:lnTo>
                    <a:pt x="48971" y="208127"/>
                  </a:lnTo>
                  <a:lnTo>
                    <a:pt x="48971" y="213880"/>
                  </a:lnTo>
                  <a:lnTo>
                    <a:pt x="163893" y="213880"/>
                  </a:lnTo>
                  <a:lnTo>
                    <a:pt x="163893" y="208127"/>
                  </a:lnTo>
                  <a:lnTo>
                    <a:pt x="164820" y="208127"/>
                  </a:lnTo>
                  <a:lnTo>
                    <a:pt x="164820" y="202107"/>
                  </a:lnTo>
                  <a:close/>
                </a:path>
                <a:path w="1183004" h="403225">
                  <a:moveTo>
                    <a:pt x="164922" y="28803"/>
                  </a:moveTo>
                  <a:lnTo>
                    <a:pt x="55270" y="28803"/>
                  </a:lnTo>
                  <a:lnTo>
                    <a:pt x="55270" y="32956"/>
                  </a:lnTo>
                  <a:lnTo>
                    <a:pt x="164922" y="32956"/>
                  </a:lnTo>
                  <a:lnTo>
                    <a:pt x="164922" y="28803"/>
                  </a:lnTo>
                  <a:close/>
                </a:path>
                <a:path w="1183004" h="403225">
                  <a:moveTo>
                    <a:pt x="166674" y="220662"/>
                  </a:moveTo>
                  <a:lnTo>
                    <a:pt x="106438" y="220662"/>
                  </a:lnTo>
                  <a:lnTo>
                    <a:pt x="106438" y="224129"/>
                  </a:lnTo>
                  <a:lnTo>
                    <a:pt x="166674" y="224129"/>
                  </a:lnTo>
                  <a:lnTo>
                    <a:pt x="166674" y="220662"/>
                  </a:lnTo>
                  <a:close/>
                </a:path>
                <a:path w="1183004" h="403225">
                  <a:moveTo>
                    <a:pt x="171310" y="226758"/>
                  </a:moveTo>
                  <a:lnTo>
                    <a:pt x="130530" y="226758"/>
                  </a:lnTo>
                  <a:lnTo>
                    <a:pt x="130530" y="229539"/>
                  </a:lnTo>
                  <a:lnTo>
                    <a:pt x="171310" y="229539"/>
                  </a:lnTo>
                  <a:lnTo>
                    <a:pt x="171310" y="226758"/>
                  </a:lnTo>
                  <a:close/>
                </a:path>
                <a:path w="1183004" h="403225">
                  <a:moveTo>
                    <a:pt x="185204" y="43091"/>
                  </a:moveTo>
                  <a:lnTo>
                    <a:pt x="83642" y="43091"/>
                  </a:lnTo>
                  <a:lnTo>
                    <a:pt x="83642" y="46545"/>
                  </a:lnTo>
                  <a:lnTo>
                    <a:pt x="185204" y="46545"/>
                  </a:lnTo>
                  <a:lnTo>
                    <a:pt x="185204" y="43091"/>
                  </a:lnTo>
                  <a:close/>
                </a:path>
                <a:path w="1183004" h="403225">
                  <a:moveTo>
                    <a:pt x="293649" y="398767"/>
                  </a:moveTo>
                  <a:lnTo>
                    <a:pt x="120332" y="398767"/>
                  </a:lnTo>
                  <a:lnTo>
                    <a:pt x="120332" y="402920"/>
                  </a:lnTo>
                  <a:lnTo>
                    <a:pt x="293649" y="402920"/>
                  </a:lnTo>
                  <a:lnTo>
                    <a:pt x="293649" y="398767"/>
                  </a:lnTo>
                  <a:close/>
                </a:path>
                <a:path w="1183004" h="403225">
                  <a:moveTo>
                    <a:pt x="296430" y="393293"/>
                  </a:moveTo>
                  <a:lnTo>
                    <a:pt x="143510" y="393293"/>
                  </a:lnTo>
                  <a:lnTo>
                    <a:pt x="143510" y="396748"/>
                  </a:lnTo>
                  <a:lnTo>
                    <a:pt x="296430" y="396748"/>
                  </a:lnTo>
                  <a:lnTo>
                    <a:pt x="296430" y="393293"/>
                  </a:lnTo>
                  <a:close/>
                </a:path>
                <a:path w="1183004" h="403225">
                  <a:moveTo>
                    <a:pt x="300126" y="387832"/>
                  </a:moveTo>
                  <a:lnTo>
                    <a:pt x="167601" y="387832"/>
                  </a:lnTo>
                  <a:lnTo>
                    <a:pt x="167601" y="390601"/>
                  </a:lnTo>
                  <a:lnTo>
                    <a:pt x="300126" y="390601"/>
                  </a:lnTo>
                  <a:lnTo>
                    <a:pt x="300126" y="387832"/>
                  </a:lnTo>
                  <a:close/>
                </a:path>
                <a:path w="1183004" h="403225">
                  <a:moveTo>
                    <a:pt x="360349" y="202107"/>
                  </a:moveTo>
                  <a:lnTo>
                    <a:pt x="200037" y="202107"/>
                  </a:lnTo>
                  <a:lnTo>
                    <a:pt x="200037" y="208127"/>
                  </a:lnTo>
                  <a:lnTo>
                    <a:pt x="217652" y="208127"/>
                  </a:lnTo>
                  <a:lnTo>
                    <a:pt x="217652" y="213880"/>
                  </a:lnTo>
                  <a:lnTo>
                    <a:pt x="360286" y="213880"/>
                  </a:lnTo>
                  <a:lnTo>
                    <a:pt x="360286" y="208127"/>
                  </a:lnTo>
                  <a:lnTo>
                    <a:pt x="360349" y="202107"/>
                  </a:lnTo>
                  <a:close/>
                </a:path>
                <a:path w="1183004" h="403225">
                  <a:moveTo>
                    <a:pt x="362077" y="0"/>
                  </a:moveTo>
                  <a:lnTo>
                    <a:pt x="200152" y="0"/>
                  </a:lnTo>
                  <a:lnTo>
                    <a:pt x="200152" y="6019"/>
                  </a:lnTo>
                  <a:lnTo>
                    <a:pt x="362077" y="6019"/>
                  </a:lnTo>
                  <a:lnTo>
                    <a:pt x="362077" y="0"/>
                  </a:lnTo>
                  <a:close/>
                </a:path>
                <a:path w="1183004" h="403225">
                  <a:moveTo>
                    <a:pt x="363131" y="214553"/>
                  </a:moveTo>
                  <a:lnTo>
                    <a:pt x="238975" y="214553"/>
                  </a:lnTo>
                  <a:lnTo>
                    <a:pt x="238975" y="218706"/>
                  </a:lnTo>
                  <a:lnTo>
                    <a:pt x="363131" y="218706"/>
                  </a:lnTo>
                  <a:lnTo>
                    <a:pt x="363131" y="214553"/>
                  </a:lnTo>
                  <a:close/>
                </a:path>
                <a:path w="1183004" h="403225">
                  <a:moveTo>
                    <a:pt x="364058" y="220662"/>
                  </a:moveTo>
                  <a:lnTo>
                    <a:pt x="257517" y="220662"/>
                  </a:lnTo>
                  <a:lnTo>
                    <a:pt x="257517" y="224129"/>
                  </a:lnTo>
                  <a:lnTo>
                    <a:pt x="364058" y="224129"/>
                  </a:lnTo>
                  <a:lnTo>
                    <a:pt x="364058" y="220662"/>
                  </a:lnTo>
                  <a:close/>
                </a:path>
                <a:path w="1183004" h="403225">
                  <a:moveTo>
                    <a:pt x="365315" y="13931"/>
                  </a:moveTo>
                  <a:lnTo>
                    <a:pt x="221056" y="13931"/>
                  </a:lnTo>
                  <a:lnTo>
                    <a:pt x="221056" y="19964"/>
                  </a:lnTo>
                  <a:lnTo>
                    <a:pt x="365315" y="19964"/>
                  </a:lnTo>
                  <a:lnTo>
                    <a:pt x="365315" y="13931"/>
                  </a:lnTo>
                  <a:close/>
                </a:path>
                <a:path w="1183004" h="403225">
                  <a:moveTo>
                    <a:pt x="366839" y="226758"/>
                  </a:moveTo>
                  <a:lnTo>
                    <a:pt x="274193" y="226758"/>
                  </a:lnTo>
                  <a:lnTo>
                    <a:pt x="274193" y="229539"/>
                  </a:lnTo>
                  <a:lnTo>
                    <a:pt x="366839" y="229539"/>
                  </a:lnTo>
                  <a:lnTo>
                    <a:pt x="366839" y="226758"/>
                  </a:lnTo>
                  <a:close/>
                </a:path>
                <a:path w="1183004" h="403225">
                  <a:moveTo>
                    <a:pt x="378904" y="28803"/>
                  </a:moveTo>
                  <a:lnTo>
                    <a:pt x="240461" y="28803"/>
                  </a:lnTo>
                  <a:lnTo>
                    <a:pt x="240461" y="32956"/>
                  </a:lnTo>
                  <a:lnTo>
                    <a:pt x="378904" y="32956"/>
                  </a:lnTo>
                  <a:lnTo>
                    <a:pt x="378904" y="28803"/>
                  </a:lnTo>
                  <a:close/>
                </a:path>
                <a:path w="1183004" h="403225">
                  <a:moveTo>
                    <a:pt x="393534" y="43091"/>
                  </a:moveTo>
                  <a:lnTo>
                    <a:pt x="258394" y="43091"/>
                  </a:lnTo>
                  <a:lnTo>
                    <a:pt x="258394" y="46545"/>
                  </a:lnTo>
                  <a:lnTo>
                    <a:pt x="393534" y="46545"/>
                  </a:lnTo>
                  <a:lnTo>
                    <a:pt x="393534" y="43091"/>
                  </a:lnTo>
                  <a:close/>
                </a:path>
                <a:path w="1183004" h="403225">
                  <a:moveTo>
                    <a:pt x="505891" y="398767"/>
                  </a:moveTo>
                  <a:lnTo>
                    <a:pt x="320713" y="398767"/>
                  </a:lnTo>
                  <a:lnTo>
                    <a:pt x="320713" y="402920"/>
                  </a:lnTo>
                  <a:lnTo>
                    <a:pt x="505891" y="402920"/>
                  </a:lnTo>
                  <a:lnTo>
                    <a:pt x="505891" y="398767"/>
                  </a:lnTo>
                  <a:close/>
                </a:path>
                <a:path w="1183004" h="403225">
                  <a:moveTo>
                    <a:pt x="507746" y="393293"/>
                  </a:moveTo>
                  <a:lnTo>
                    <a:pt x="322503" y="393293"/>
                  </a:lnTo>
                  <a:lnTo>
                    <a:pt x="322503" y="396748"/>
                  </a:lnTo>
                  <a:lnTo>
                    <a:pt x="507746" y="396748"/>
                  </a:lnTo>
                  <a:lnTo>
                    <a:pt x="507746" y="393293"/>
                  </a:lnTo>
                  <a:close/>
                </a:path>
                <a:path w="1183004" h="403225">
                  <a:moveTo>
                    <a:pt x="511441" y="387832"/>
                  </a:moveTo>
                  <a:lnTo>
                    <a:pt x="322859" y="387832"/>
                  </a:lnTo>
                  <a:lnTo>
                    <a:pt x="322859" y="390601"/>
                  </a:lnTo>
                  <a:lnTo>
                    <a:pt x="511441" y="390601"/>
                  </a:lnTo>
                  <a:lnTo>
                    <a:pt x="511441" y="387832"/>
                  </a:lnTo>
                  <a:close/>
                </a:path>
                <a:path w="1183004" h="403225">
                  <a:moveTo>
                    <a:pt x="547585" y="214553"/>
                  </a:moveTo>
                  <a:lnTo>
                    <a:pt x="419696" y="214553"/>
                  </a:lnTo>
                  <a:lnTo>
                    <a:pt x="419696" y="218706"/>
                  </a:lnTo>
                  <a:lnTo>
                    <a:pt x="547585" y="218706"/>
                  </a:lnTo>
                  <a:lnTo>
                    <a:pt x="547585" y="214553"/>
                  </a:lnTo>
                  <a:close/>
                </a:path>
                <a:path w="1183004" h="403225">
                  <a:moveTo>
                    <a:pt x="547585" y="202107"/>
                  </a:moveTo>
                  <a:lnTo>
                    <a:pt x="403009" y="202107"/>
                  </a:lnTo>
                  <a:lnTo>
                    <a:pt x="403009" y="208127"/>
                  </a:lnTo>
                  <a:lnTo>
                    <a:pt x="412292" y="208127"/>
                  </a:lnTo>
                  <a:lnTo>
                    <a:pt x="412292" y="213880"/>
                  </a:lnTo>
                  <a:lnTo>
                    <a:pt x="547585" y="213880"/>
                  </a:lnTo>
                  <a:lnTo>
                    <a:pt x="547585" y="208127"/>
                  </a:lnTo>
                  <a:lnTo>
                    <a:pt x="547585" y="207860"/>
                  </a:lnTo>
                  <a:lnTo>
                    <a:pt x="547585" y="202107"/>
                  </a:lnTo>
                  <a:close/>
                </a:path>
                <a:path w="1183004" h="403225">
                  <a:moveTo>
                    <a:pt x="551294" y="220662"/>
                  </a:moveTo>
                  <a:lnTo>
                    <a:pt x="427101" y="220662"/>
                  </a:lnTo>
                  <a:lnTo>
                    <a:pt x="427101" y="224129"/>
                  </a:lnTo>
                  <a:lnTo>
                    <a:pt x="551294" y="224129"/>
                  </a:lnTo>
                  <a:lnTo>
                    <a:pt x="551294" y="220662"/>
                  </a:lnTo>
                  <a:close/>
                </a:path>
                <a:path w="1183004" h="403225">
                  <a:moveTo>
                    <a:pt x="554075" y="226758"/>
                  </a:moveTo>
                  <a:lnTo>
                    <a:pt x="435444" y="226758"/>
                  </a:lnTo>
                  <a:lnTo>
                    <a:pt x="435444" y="229539"/>
                  </a:lnTo>
                  <a:lnTo>
                    <a:pt x="554075" y="229539"/>
                  </a:lnTo>
                  <a:lnTo>
                    <a:pt x="554075" y="226758"/>
                  </a:lnTo>
                  <a:close/>
                </a:path>
                <a:path w="1183004" h="403225">
                  <a:moveTo>
                    <a:pt x="561594" y="0"/>
                  </a:moveTo>
                  <a:lnTo>
                    <a:pt x="424167" y="0"/>
                  </a:lnTo>
                  <a:lnTo>
                    <a:pt x="424167" y="6019"/>
                  </a:lnTo>
                  <a:lnTo>
                    <a:pt x="561594" y="6019"/>
                  </a:lnTo>
                  <a:lnTo>
                    <a:pt x="561594" y="0"/>
                  </a:lnTo>
                  <a:close/>
                </a:path>
                <a:path w="1183004" h="403225">
                  <a:moveTo>
                    <a:pt x="563079" y="13931"/>
                  </a:moveTo>
                  <a:lnTo>
                    <a:pt x="433146" y="13931"/>
                  </a:lnTo>
                  <a:lnTo>
                    <a:pt x="433146" y="19964"/>
                  </a:lnTo>
                  <a:lnTo>
                    <a:pt x="563079" y="19964"/>
                  </a:lnTo>
                  <a:lnTo>
                    <a:pt x="563079" y="13931"/>
                  </a:lnTo>
                  <a:close/>
                </a:path>
                <a:path w="1183004" h="403225">
                  <a:moveTo>
                    <a:pt x="576668" y="28803"/>
                  </a:moveTo>
                  <a:lnTo>
                    <a:pt x="442099" y="28803"/>
                  </a:lnTo>
                  <a:lnTo>
                    <a:pt x="442099" y="32956"/>
                  </a:lnTo>
                  <a:lnTo>
                    <a:pt x="576668" y="32956"/>
                  </a:lnTo>
                  <a:lnTo>
                    <a:pt x="576668" y="28803"/>
                  </a:lnTo>
                  <a:close/>
                </a:path>
                <a:path w="1183004" h="403225">
                  <a:moveTo>
                    <a:pt x="588060" y="43091"/>
                  </a:moveTo>
                  <a:lnTo>
                    <a:pt x="446582" y="43091"/>
                  </a:lnTo>
                  <a:lnTo>
                    <a:pt x="446582" y="46545"/>
                  </a:lnTo>
                  <a:lnTo>
                    <a:pt x="588060" y="46545"/>
                  </a:lnTo>
                  <a:lnTo>
                    <a:pt x="588060" y="43091"/>
                  </a:lnTo>
                  <a:close/>
                </a:path>
                <a:path w="1183004" h="403225">
                  <a:moveTo>
                    <a:pt x="714311" y="398767"/>
                  </a:moveTo>
                  <a:lnTo>
                    <a:pt x="571703" y="398767"/>
                  </a:lnTo>
                  <a:lnTo>
                    <a:pt x="571703" y="402920"/>
                  </a:lnTo>
                  <a:lnTo>
                    <a:pt x="714311" y="402920"/>
                  </a:lnTo>
                  <a:lnTo>
                    <a:pt x="714311" y="398767"/>
                  </a:lnTo>
                  <a:close/>
                </a:path>
                <a:path w="1183004" h="403225">
                  <a:moveTo>
                    <a:pt x="718210" y="393293"/>
                  </a:moveTo>
                  <a:lnTo>
                    <a:pt x="593090" y="393293"/>
                  </a:lnTo>
                  <a:lnTo>
                    <a:pt x="593090" y="396748"/>
                  </a:lnTo>
                  <a:lnTo>
                    <a:pt x="718210" y="396748"/>
                  </a:lnTo>
                  <a:lnTo>
                    <a:pt x="718210" y="393293"/>
                  </a:lnTo>
                  <a:close/>
                </a:path>
                <a:path w="1183004" h="403225">
                  <a:moveTo>
                    <a:pt x="720102" y="387832"/>
                  </a:moveTo>
                  <a:lnTo>
                    <a:pt x="567055" y="387832"/>
                  </a:lnTo>
                  <a:lnTo>
                    <a:pt x="567055" y="390601"/>
                  </a:lnTo>
                  <a:lnTo>
                    <a:pt x="720102" y="390601"/>
                  </a:lnTo>
                  <a:lnTo>
                    <a:pt x="720102" y="387832"/>
                  </a:lnTo>
                  <a:close/>
                </a:path>
                <a:path w="1183004" h="403225">
                  <a:moveTo>
                    <a:pt x="755802" y="214553"/>
                  </a:moveTo>
                  <a:lnTo>
                    <a:pt x="613397" y="214553"/>
                  </a:lnTo>
                  <a:lnTo>
                    <a:pt x="613397" y="218706"/>
                  </a:lnTo>
                  <a:lnTo>
                    <a:pt x="755802" y="218706"/>
                  </a:lnTo>
                  <a:lnTo>
                    <a:pt x="755802" y="214553"/>
                  </a:lnTo>
                  <a:close/>
                </a:path>
                <a:path w="1183004" h="403225">
                  <a:moveTo>
                    <a:pt x="758482" y="220662"/>
                  </a:moveTo>
                  <a:lnTo>
                    <a:pt x="612457" y="220662"/>
                  </a:lnTo>
                  <a:lnTo>
                    <a:pt x="612457" y="224129"/>
                  </a:lnTo>
                  <a:lnTo>
                    <a:pt x="758482" y="224129"/>
                  </a:lnTo>
                  <a:lnTo>
                    <a:pt x="758482" y="220662"/>
                  </a:lnTo>
                  <a:close/>
                </a:path>
                <a:path w="1183004" h="403225">
                  <a:moveTo>
                    <a:pt x="762596" y="226758"/>
                  </a:moveTo>
                  <a:lnTo>
                    <a:pt x="611530" y="226758"/>
                  </a:lnTo>
                  <a:lnTo>
                    <a:pt x="611530" y="229539"/>
                  </a:lnTo>
                  <a:lnTo>
                    <a:pt x="762596" y="229539"/>
                  </a:lnTo>
                  <a:lnTo>
                    <a:pt x="762596" y="226758"/>
                  </a:lnTo>
                  <a:close/>
                </a:path>
                <a:path w="1183004" h="403225">
                  <a:moveTo>
                    <a:pt x="762596" y="202107"/>
                  </a:moveTo>
                  <a:lnTo>
                    <a:pt x="615238" y="202107"/>
                  </a:lnTo>
                  <a:lnTo>
                    <a:pt x="615238" y="207860"/>
                  </a:lnTo>
                  <a:lnTo>
                    <a:pt x="615238" y="208127"/>
                  </a:lnTo>
                  <a:lnTo>
                    <a:pt x="615238" y="213880"/>
                  </a:lnTo>
                  <a:lnTo>
                    <a:pt x="754037" y="213880"/>
                  </a:lnTo>
                  <a:lnTo>
                    <a:pt x="754037" y="208127"/>
                  </a:lnTo>
                  <a:lnTo>
                    <a:pt x="762596" y="208127"/>
                  </a:lnTo>
                  <a:lnTo>
                    <a:pt x="762596" y="202107"/>
                  </a:lnTo>
                  <a:close/>
                </a:path>
                <a:path w="1183004" h="403225">
                  <a:moveTo>
                    <a:pt x="766965" y="43091"/>
                  </a:moveTo>
                  <a:lnTo>
                    <a:pt x="615365" y="43091"/>
                  </a:lnTo>
                  <a:lnTo>
                    <a:pt x="615365" y="46545"/>
                  </a:lnTo>
                  <a:lnTo>
                    <a:pt x="766965" y="46545"/>
                  </a:lnTo>
                  <a:lnTo>
                    <a:pt x="766965" y="43091"/>
                  </a:lnTo>
                  <a:close/>
                </a:path>
                <a:path w="1183004" h="403225">
                  <a:moveTo>
                    <a:pt x="768210" y="13931"/>
                  </a:moveTo>
                  <a:lnTo>
                    <a:pt x="624306" y="13931"/>
                  </a:lnTo>
                  <a:lnTo>
                    <a:pt x="624306" y="19964"/>
                  </a:lnTo>
                  <a:lnTo>
                    <a:pt x="768210" y="19964"/>
                  </a:lnTo>
                  <a:lnTo>
                    <a:pt x="768210" y="13931"/>
                  </a:lnTo>
                  <a:close/>
                </a:path>
                <a:path w="1183004" h="403225">
                  <a:moveTo>
                    <a:pt x="769734" y="28803"/>
                  </a:moveTo>
                  <a:lnTo>
                    <a:pt x="621322" y="28803"/>
                  </a:lnTo>
                  <a:lnTo>
                    <a:pt x="621322" y="32956"/>
                  </a:lnTo>
                  <a:lnTo>
                    <a:pt x="769734" y="32956"/>
                  </a:lnTo>
                  <a:lnTo>
                    <a:pt x="769734" y="28803"/>
                  </a:lnTo>
                  <a:close/>
                </a:path>
                <a:path w="1183004" h="403225">
                  <a:moveTo>
                    <a:pt x="770686" y="0"/>
                  </a:moveTo>
                  <a:lnTo>
                    <a:pt x="630288" y="0"/>
                  </a:lnTo>
                  <a:lnTo>
                    <a:pt x="630288" y="6019"/>
                  </a:lnTo>
                  <a:lnTo>
                    <a:pt x="770686" y="6019"/>
                  </a:lnTo>
                  <a:lnTo>
                    <a:pt x="770686" y="0"/>
                  </a:lnTo>
                  <a:close/>
                </a:path>
                <a:path w="1183004" h="403225">
                  <a:moveTo>
                    <a:pt x="883094" y="398767"/>
                  </a:moveTo>
                  <a:lnTo>
                    <a:pt x="773734" y="398767"/>
                  </a:lnTo>
                  <a:lnTo>
                    <a:pt x="773734" y="402920"/>
                  </a:lnTo>
                  <a:lnTo>
                    <a:pt x="883094" y="402920"/>
                  </a:lnTo>
                  <a:lnTo>
                    <a:pt x="883094" y="398767"/>
                  </a:lnTo>
                  <a:close/>
                </a:path>
                <a:path w="1183004" h="403225">
                  <a:moveTo>
                    <a:pt x="883094" y="393293"/>
                  </a:moveTo>
                  <a:lnTo>
                    <a:pt x="770039" y="393293"/>
                  </a:lnTo>
                  <a:lnTo>
                    <a:pt x="770039" y="396748"/>
                  </a:lnTo>
                  <a:lnTo>
                    <a:pt x="883094" y="396748"/>
                  </a:lnTo>
                  <a:lnTo>
                    <a:pt x="883094" y="393293"/>
                  </a:lnTo>
                  <a:close/>
                </a:path>
                <a:path w="1183004" h="403225">
                  <a:moveTo>
                    <a:pt x="883094" y="387832"/>
                  </a:moveTo>
                  <a:lnTo>
                    <a:pt x="766318" y="387832"/>
                  </a:lnTo>
                  <a:lnTo>
                    <a:pt x="766318" y="390601"/>
                  </a:lnTo>
                  <a:lnTo>
                    <a:pt x="883094" y="390601"/>
                  </a:lnTo>
                  <a:lnTo>
                    <a:pt x="883094" y="387832"/>
                  </a:lnTo>
                  <a:close/>
                </a:path>
                <a:path w="1183004" h="403225">
                  <a:moveTo>
                    <a:pt x="923442" y="226758"/>
                  </a:moveTo>
                  <a:lnTo>
                    <a:pt x="815454" y="226758"/>
                  </a:lnTo>
                  <a:lnTo>
                    <a:pt x="815454" y="229539"/>
                  </a:lnTo>
                  <a:lnTo>
                    <a:pt x="923442" y="229539"/>
                  </a:lnTo>
                  <a:lnTo>
                    <a:pt x="923442" y="226758"/>
                  </a:lnTo>
                  <a:close/>
                </a:path>
                <a:path w="1183004" h="403225">
                  <a:moveTo>
                    <a:pt x="925334" y="220662"/>
                  </a:moveTo>
                  <a:lnTo>
                    <a:pt x="813244" y="220662"/>
                  </a:lnTo>
                  <a:lnTo>
                    <a:pt x="813244" y="224129"/>
                  </a:lnTo>
                  <a:lnTo>
                    <a:pt x="925334" y="224129"/>
                  </a:lnTo>
                  <a:lnTo>
                    <a:pt x="925334" y="220662"/>
                  </a:lnTo>
                  <a:close/>
                </a:path>
                <a:path w="1183004" h="403225">
                  <a:moveTo>
                    <a:pt x="928509" y="214553"/>
                  </a:moveTo>
                  <a:lnTo>
                    <a:pt x="815441" y="214553"/>
                  </a:lnTo>
                  <a:lnTo>
                    <a:pt x="815441" y="218706"/>
                  </a:lnTo>
                  <a:lnTo>
                    <a:pt x="928509" y="218706"/>
                  </a:lnTo>
                  <a:lnTo>
                    <a:pt x="928509" y="214553"/>
                  </a:lnTo>
                  <a:close/>
                </a:path>
                <a:path w="1183004" h="403225">
                  <a:moveTo>
                    <a:pt x="939482" y="57365"/>
                  </a:moveTo>
                  <a:lnTo>
                    <a:pt x="796074" y="57365"/>
                  </a:lnTo>
                  <a:lnTo>
                    <a:pt x="796074" y="60134"/>
                  </a:lnTo>
                  <a:lnTo>
                    <a:pt x="939482" y="60134"/>
                  </a:lnTo>
                  <a:lnTo>
                    <a:pt x="939482" y="57365"/>
                  </a:lnTo>
                  <a:close/>
                </a:path>
                <a:path w="1183004" h="403225">
                  <a:moveTo>
                    <a:pt x="945057" y="43091"/>
                  </a:moveTo>
                  <a:lnTo>
                    <a:pt x="811009" y="43091"/>
                  </a:lnTo>
                  <a:lnTo>
                    <a:pt x="811009" y="46545"/>
                  </a:lnTo>
                  <a:lnTo>
                    <a:pt x="945057" y="46545"/>
                  </a:lnTo>
                  <a:lnTo>
                    <a:pt x="945057" y="43091"/>
                  </a:lnTo>
                  <a:close/>
                </a:path>
                <a:path w="1183004" h="403225">
                  <a:moveTo>
                    <a:pt x="951712" y="28803"/>
                  </a:moveTo>
                  <a:lnTo>
                    <a:pt x="818489" y="28803"/>
                  </a:lnTo>
                  <a:lnTo>
                    <a:pt x="818489" y="32956"/>
                  </a:lnTo>
                  <a:lnTo>
                    <a:pt x="951712" y="32956"/>
                  </a:lnTo>
                  <a:lnTo>
                    <a:pt x="951712" y="28803"/>
                  </a:lnTo>
                  <a:close/>
                </a:path>
                <a:path w="1183004" h="403225">
                  <a:moveTo>
                    <a:pt x="959954" y="202107"/>
                  </a:moveTo>
                  <a:lnTo>
                    <a:pt x="815454" y="202107"/>
                  </a:lnTo>
                  <a:lnTo>
                    <a:pt x="815454" y="207860"/>
                  </a:lnTo>
                  <a:lnTo>
                    <a:pt x="815454" y="208127"/>
                  </a:lnTo>
                  <a:lnTo>
                    <a:pt x="815454" y="213880"/>
                  </a:lnTo>
                  <a:lnTo>
                    <a:pt x="943330" y="213880"/>
                  </a:lnTo>
                  <a:lnTo>
                    <a:pt x="943330" y="208127"/>
                  </a:lnTo>
                  <a:lnTo>
                    <a:pt x="959954" y="208127"/>
                  </a:lnTo>
                  <a:lnTo>
                    <a:pt x="959954" y="202107"/>
                  </a:lnTo>
                  <a:close/>
                </a:path>
                <a:path w="1183004" h="403225">
                  <a:moveTo>
                    <a:pt x="963345" y="13931"/>
                  </a:moveTo>
                  <a:lnTo>
                    <a:pt x="828941" y="13931"/>
                  </a:lnTo>
                  <a:lnTo>
                    <a:pt x="828941" y="19964"/>
                  </a:lnTo>
                  <a:lnTo>
                    <a:pt x="963345" y="19964"/>
                  </a:lnTo>
                  <a:lnTo>
                    <a:pt x="963345" y="13931"/>
                  </a:lnTo>
                  <a:close/>
                </a:path>
                <a:path w="1183004" h="403225">
                  <a:moveTo>
                    <a:pt x="978293" y="0"/>
                  </a:moveTo>
                  <a:lnTo>
                    <a:pt x="831138" y="0"/>
                  </a:lnTo>
                  <a:lnTo>
                    <a:pt x="831138" y="6019"/>
                  </a:lnTo>
                  <a:lnTo>
                    <a:pt x="978293" y="6019"/>
                  </a:lnTo>
                  <a:lnTo>
                    <a:pt x="978293" y="0"/>
                  </a:lnTo>
                  <a:close/>
                </a:path>
                <a:path w="1183004" h="403225">
                  <a:moveTo>
                    <a:pt x="1013663" y="387832"/>
                  </a:moveTo>
                  <a:lnTo>
                    <a:pt x="963637" y="387832"/>
                  </a:lnTo>
                  <a:lnTo>
                    <a:pt x="963637" y="390601"/>
                  </a:lnTo>
                  <a:lnTo>
                    <a:pt x="1013663" y="390601"/>
                  </a:lnTo>
                  <a:lnTo>
                    <a:pt x="1013663" y="387832"/>
                  </a:lnTo>
                  <a:close/>
                </a:path>
                <a:path w="1183004" h="403225">
                  <a:moveTo>
                    <a:pt x="1040777" y="393293"/>
                  </a:moveTo>
                  <a:lnTo>
                    <a:pt x="966190" y="393293"/>
                  </a:lnTo>
                  <a:lnTo>
                    <a:pt x="966190" y="396748"/>
                  </a:lnTo>
                  <a:lnTo>
                    <a:pt x="1040777" y="396748"/>
                  </a:lnTo>
                  <a:lnTo>
                    <a:pt x="1040777" y="393293"/>
                  </a:lnTo>
                  <a:close/>
                </a:path>
                <a:path w="1183004" h="403225">
                  <a:moveTo>
                    <a:pt x="1049921" y="226758"/>
                  </a:moveTo>
                  <a:lnTo>
                    <a:pt x="1010983" y="226758"/>
                  </a:lnTo>
                  <a:lnTo>
                    <a:pt x="1010983" y="229539"/>
                  </a:lnTo>
                  <a:lnTo>
                    <a:pt x="1049921" y="229539"/>
                  </a:lnTo>
                  <a:lnTo>
                    <a:pt x="1049921" y="226758"/>
                  </a:lnTo>
                  <a:close/>
                </a:path>
                <a:path w="1183004" h="403225">
                  <a:moveTo>
                    <a:pt x="1061986" y="398767"/>
                  </a:moveTo>
                  <a:lnTo>
                    <a:pt x="969568" y="398767"/>
                  </a:lnTo>
                  <a:lnTo>
                    <a:pt x="969568" y="402920"/>
                  </a:lnTo>
                  <a:lnTo>
                    <a:pt x="1061986" y="402920"/>
                  </a:lnTo>
                  <a:lnTo>
                    <a:pt x="1061986" y="398767"/>
                  </a:lnTo>
                  <a:close/>
                </a:path>
                <a:path w="1183004" h="403225">
                  <a:moveTo>
                    <a:pt x="1067904" y="57365"/>
                  </a:moveTo>
                  <a:lnTo>
                    <a:pt x="976795" y="57365"/>
                  </a:lnTo>
                  <a:lnTo>
                    <a:pt x="976795" y="60134"/>
                  </a:lnTo>
                  <a:lnTo>
                    <a:pt x="1067904" y="60134"/>
                  </a:lnTo>
                  <a:lnTo>
                    <a:pt x="1067904" y="57365"/>
                  </a:lnTo>
                  <a:close/>
                </a:path>
                <a:path w="1183004" h="403225">
                  <a:moveTo>
                    <a:pt x="1074953" y="220662"/>
                  </a:moveTo>
                  <a:lnTo>
                    <a:pt x="1014704" y="220662"/>
                  </a:lnTo>
                  <a:lnTo>
                    <a:pt x="1014704" y="224129"/>
                  </a:lnTo>
                  <a:lnTo>
                    <a:pt x="1074953" y="224129"/>
                  </a:lnTo>
                  <a:lnTo>
                    <a:pt x="1074953" y="220662"/>
                  </a:lnTo>
                  <a:close/>
                </a:path>
                <a:path w="1183004" h="403225">
                  <a:moveTo>
                    <a:pt x="1097775" y="43091"/>
                  </a:moveTo>
                  <a:lnTo>
                    <a:pt x="994714" y="43091"/>
                  </a:lnTo>
                  <a:lnTo>
                    <a:pt x="994714" y="46545"/>
                  </a:lnTo>
                  <a:lnTo>
                    <a:pt x="1097775" y="46545"/>
                  </a:lnTo>
                  <a:lnTo>
                    <a:pt x="1097775" y="43091"/>
                  </a:lnTo>
                  <a:close/>
                </a:path>
                <a:path w="1183004" h="403225">
                  <a:moveTo>
                    <a:pt x="1104595" y="214553"/>
                  </a:moveTo>
                  <a:lnTo>
                    <a:pt x="1016558" y="214553"/>
                  </a:lnTo>
                  <a:lnTo>
                    <a:pt x="1016558" y="218706"/>
                  </a:lnTo>
                  <a:lnTo>
                    <a:pt x="1104595" y="218706"/>
                  </a:lnTo>
                  <a:lnTo>
                    <a:pt x="1104595" y="214553"/>
                  </a:lnTo>
                  <a:close/>
                </a:path>
                <a:path w="1183004" h="403225">
                  <a:moveTo>
                    <a:pt x="1124648" y="28803"/>
                  </a:moveTo>
                  <a:lnTo>
                    <a:pt x="1015631" y="28803"/>
                  </a:lnTo>
                  <a:lnTo>
                    <a:pt x="1015631" y="32956"/>
                  </a:lnTo>
                  <a:lnTo>
                    <a:pt x="1124648" y="32956"/>
                  </a:lnTo>
                  <a:lnTo>
                    <a:pt x="1124648" y="28803"/>
                  </a:lnTo>
                  <a:close/>
                </a:path>
                <a:path w="1183004" h="403225">
                  <a:moveTo>
                    <a:pt x="1153045" y="13931"/>
                  </a:moveTo>
                  <a:lnTo>
                    <a:pt x="1025931" y="13931"/>
                  </a:lnTo>
                  <a:lnTo>
                    <a:pt x="1025931" y="19964"/>
                  </a:lnTo>
                  <a:lnTo>
                    <a:pt x="1153045" y="19964"/>
                  </a:lnTo>
                  <a:lnTo>
                    <a:pt x="1153045" y="13931"/>
                  </a:lnTo>
                  <a:close/>
                </a:path>
                <a:path w="1183004" h="403225">
                  <a:moveTo>
                    <a:pt x="1158341" y="202107"/>
                  </a:moveTo>
                  <a:lnTo>
                    <a:pt x="1016647" y="202107"/>
                  </a:lnTo>
                  <a:lnTo>
                    <a:pt x="1016647" y="208127"/>
                  </a:lnTo>
                  <a:lnTo>
                    <a:pt x="1018400" y="208127"/>
                  </a:lnTo>
                  <a:lnTo>
                    <a:pt x="1018400" y="213880"/>
                  </a:lnTo>
                  <a:lnTo>
                    <a:pt x="1128699" y="213880"/>
                  </a:lnTo>
                  <a:lnTo>
                    <a:pt x="1128699" y="208127"/>
                  </a:lnTo>
                  <a:lnTo>
                    <a:pt x="1158341" y="208127"/>
                  </a:lnTo>
                  <a:lnTo>
                    <a:pt x="1158341" y="202107"/>
                  </a:lnTo>
                  <a:close/>
                </a:path>
                <a:path w="1183004" h="403225">
                  <a:moveTo>
                    <a:pt x="1182903" y="0"/>
                  </a:moveTo>
                  <a:lnTo>
                    <a:pt x="1029208" y="0"/>
                  </a:lnTo>
                  <a:lnTo>
                    <a:pt x="1029208" y="6019"/>
                  </a:lnTo>
                  <a:lnTo>
                    <a:pt x="1182903" y="6019"/>
                  </a:lnTo>
                  <a:lnTo>
                    <a:pt x="11829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4797958" y="3315080"/>
              <a:ext cx="824230" cy="3175"/>
            </a:xfrm>
            <a:custGeom>
              <a:avLst/>
              <a:gdLst/>
              <a:ahLst/>
              <a:cxnLst/>
              <a:rect l="l" t="t" r="r" b="b"/>
              <a:pathLst>
                <a:path w="824229" h="3175">
                  <a:moveTo>
                    <a:pt x="92100" y="0"/>
                  </a:moveTo>
                  <a:lnTo>
                    <a:pt x="0" y="0"/>
                  </a:lnTo>
                  <a:lnTo>
                    <a:pt x="0" y="2768"/>
                  </a:lnTo>
                  <a:lnTo>
                    <a:pt x="92100" y="2768"/>
                  </a:lnTo>
                  <a:lnTo>
                    <a:pt x="92100" y="0"/>
                  </a:lnTo>
                  <a:close/>
                </a:path>
                <a:path w="824229" h="3175">
                  <a:moveTo>
                    <a:pt x="276415" y="0"/>
                  </a:moveTo>
                  <a:lnTo>
                    <a:pt x="150698" y="0"/>
                  </a:lnTo>
                  <a:lnTo>
                    <a:pt x="150698" y="2768"/>
                  </a:lnTo>
                  <a:lnTo>
                    <a:pt x="276415" y="2768"/>
                  </a:lnTo>
                  <a:lnTo>
                    <a:pt x="276415" y="0"/>
                  </a:lnTo>
                  <a:close/>
                </a:path>
                <a:path w="824229" h="3175">
                  <a:moveTo>
                    <a:pt x="479005" y="0"/>
                  </a:moveTo>
                  <a:lnTo>
                    <a:pt x="335559" y="0"/>
                  </a:lnTo>
                  <a:lnTo>
                    <a:pt x="335559" y="2768"/>
                  </a:lnTo>
                  <a:lnTo>
                    <a:pt x="479005" y="2768"/>
                  </a:lnTo>
                  <a:lnTo>
                    <a:pt x="479005" y="0"/>
                  </a:lnTo>
                  <a:close/>
                </a:path>
                <a:path w="824229" h="3175">
                  <a:moveTo>
                    <a:pt x="652703" y="0"/>
                  </a:moveTo>
                  <a:lnTo>
                    <a:pt x="498360" y="0"/>
                  </a:lnTo>
                  <a:lnTo>
                    <a:pt x="498360" y="2768"/>
                  </a:lnTo>
                  <a:lnTo>
                    <a:pt x="652703" y="2768"/>
                  </a:lnTo>
                  <a:lnTo>
                    <a:pt x="652703" y="0"/>
                  </a:lnTo>
                  <a:close/>
                </a:path>
                <a:path w="824229" h="3175">
                  <a:moveTo>
                    <a:pt x="823976" y="0"/>
                  </a:moveTo>
                  <a:lnTo>
                    <a:pt x="680567" y="0"/>
                  </a:lnTo>
                  <a:lnTo>
                    <a:pt x="680567" y="2768"/>
                  </a:lnTo>
                  <a:lnTo>
                    <a:pt x="823976" y="2768"/>
                  </a:lnTo>
                  <a:lnTo>
                    <a:pt x="82397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84" name="object 1184"/>
            <p:cNvPicPr/>
            <p:nvPr/>
          </p:nvPicPr>
          <p:blipFill>
            <a:blip r:embed="rId502" cstate="print"/>
            <a:stretch>
              <a:fillRect/>
            </a:stretch>
          </p:blipFill>
          <p:spPr>
            <a:xfrm>
              <a:off x="5111601" y="3102895"/>
              <a:ext cx="71084" cy="74925"/>
            </a:xfrm>
            <a:prstGeom prst="rect">
              <a:avLst/>
            </a:prstGeom>
          </p:spPr>
        </p:pic>
        <p:sp>
          <p:nvSpPr>
            <p:cNvPr id="1185" name="object 1185"/>
            <p:cNvSpPr/>
            <p:nvPr/>
          </p:nvSpPr>
          <p:spPr>
            <a:xfrm>
              <a:off x="5111601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86" name="object 1186"/>
            <p:cNvPicPr/>
            <p:nvPr/>
          </p:nvPicPr>
          <p:blipFill>
            <a:blip r:embed="rId503" cstate="print"/>
            <a:stretch>
              <a:fillRect/>
            </a:stretch>
          </p:blipFill>
          <p:spPr>
            <a:xfrm>
              <a:off x="5088377" y="3075995"/>
              <a:ext cx="53907" cy="54077"/>
            </a:xfrm>
            <a:prstGeom prst="rect">
              <a:avLst/>
            </a:prstGeom>
          </p:spPr>
        </p:pic>
        <p:sp>
          <p:nvSpPr>
            <p:cNvPr id="1187" name="object 1187"/>
            <p:cNvSpPr/>
            <p:nvPr/>
          </p:nvSpPr>
          <p:spPr>
            <a:xfrm>
              <a:off x="5088377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88" name="object 1188"/>
            <p:cNvPicPr/>
            <p:nvPr/>
          </p:nvPicPr>
          <p:blipFill>
            <a:blip r:embed="rId504" cstate="print"/>
            <a:stretch>
              <a:fillRect/>
            </a:stretch>
          </p:blipFill>
          <p:spPr>
            <a:xfrm>
              <a:off x="5065164" y="3049108"/>
              <a:ext cx="58411" cy="58605"/>
            </a:xfrm>
            <a:prstGeom prst="rect">
              <a:avLst/>
            </a:prstGeom>
          </p:spPr>
        </p:pic>
        <p:sp>
          <p:nvSpPr>
            <p:cNvPr id="1189" name="object 1189"/>
            <p:cNvSpPr/>
            <p:nvPr/>
          </p:nvSpPr>
          <p:spPr>
            <a:xfrm>
              <a:off x="5065163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90" name="object 1190"/>
            <p:cNvPicPr/>
            <p:nvPr/>
          </p:nvPicPr>
          <p:blipFill>
            <a:blip r:embed="rId505" cstate="print"/>
            <a:stretch>
              <a:fillRect/>
            </a:stretch>
          </p:blipFill>
          <p:spPr>
            <a:xfrm>
              <a:off x="5041939" y="3022209"/>
              <a:ext cx="62937" cy="63135"/>
            </a:xfrm>
            <a:prstGeom prst="rect">
              <a:avLst/>
            </a:prstGeom>
          </p:spPr>
        </p:pic>
        <p:sp>
          <p:nvSpPr>
            <p:cNvPr id="1191" name="object 1191"/>
            <p:cNvSpPr/>
            <p:nvPr/>
          </p:nvSpPr>
          <p:spPr>
            <a:xfrm>
              <a:off x="5041939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92" name="object 1192"/>
            <p:cNvPicPr/>
            <p:nvPr/>
          </p:nvPicPr>
          <p:blipFill>
            <a:blip r:embed="rId506" cstate="print"/>
            <a:stretch>
              <a:fillRect/>
            </a:stretch>
          </p:blipFill>
          <p:spPr>
            <a:xfrm>
              <a:off x="5112454" y="3278379"/>
              <a:ext cx="70507" cy="64431"/>
            </a:xfrm>
            <a:prstGeom prst="rect">
              <a:avLst/>
            </a:prstGeom>
          </p:spPr>
        </p:pic>
        <p:sp>
          <p:nvSpPr>
            <p:cNvPr id="1193" name="object 1193"/>
            <p:cNvSpPr/>
            <p:nvPr/>
          </p:nvSpPr>
          <p:spPr>
            <a:xfrm>
              <a:off x="5112454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1" y="1947"/>
                  </a:lnTo>
                  <a:lnTo>
                    <a:pt x="42144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94" name="object 1194"/>
            <p:cNvPicPr/>
            <p:nvPr/>
          </p:nvPicPr>
          <p:blipFill>
            <a:blip r:embed="rId507" cstate="print"/>
            <a:stretch>
              <a:fillRect/>
            </a:stretch>
          </p:blipFill>
          <p:spPr>
            <a:xfrm>
              <a:off x="5089818" y="3261959"/>
              <a:ext cx="53894" cy="54077"/>
            </a:xfrm>
            <a:prstGeom prst="rect">
              <a:avLst/>
            </a:prstGeom>
          </p:spPr>
        </p:pic>
        <p:sp>
          <p:nvSpPr>
            <p:cNvPr id="1195" name="object 1195"/>
            <p:cNvSpPr/>
            <p:nvPr/>
          </p:nvSpPr>
          <p:spPr>
            <a:xfrm>
              <a:off x="508981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96" name="object 1196"/>
            <p:cNvPicPr/>
            <p:nvPr/>
          </p:nvPicPr>
          <p:blipFill>
            <a:blip r:embed="rId508" cstate="print"/>
            <a:stretch>
              <a:fillRect/>
            </a:stretch>
          </p:blipFill>
          <p:spPr>
            <a:xfrm>
              <a:off x="5067182" y="3245526"/>
              <a:ext cx="58409" cy="58632"/>
            </a:xfrm>
            <a:prstGeom prst="rect">
              <a:avLst/>
            </a:prstGeom>
          </p:spPr>
        </p:pic>
        <p:sp>
          <p:nvSpPr>
            <p:cNvPr id="1197" name="object 1197"/>
            <p:cNvSpPr/>
            <p:nvPr/>
          </p:nvSpPr>
          <p:spPr>
            <a:xfrm>
              <a:off x="5067182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198" name="object 1198"/>
            <p:cNvPicPr/>
            <p:nvPr/>
          </p:nvPicPr>
          <p:blipFill>
            <a:blip r:embed="rId509" cstate="print"/>
            <a:stretch>
              <a:fillRect/>
            </a:stretch>
          </p:blipFill>
          <p:spPr>
            <a:xfrm>
              <a:off x="5044534" y="3229119"/>
              <a:ext cx="62937" cy="63148"/>
            </a:xfrm>
            <a:prstGeom prst="rect">
              <a:avLst/>
            </a:prstGeom>
          </p:spPr>
        </p:pic>
        <p:sp>
          <p:nvSpPr>
            <p:cNvPr id="1199" name="object 1199"/>
            <p:cNvSpPr/>
            <p:nvPr/>
          </p:nvSpPr>
          <p:spPr>
            <a:xfrm>
              <a:off x="504453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5" y="53897"/>
                  </a:lnTo>
                  <a:lnTo>
                    <a:pt x="43721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0" name="object 1200"/>
            <p:cNvPicPr/>
            <p:nvPr/>
          </p:nvPicPr>
          <p:blipFill>
            <a:blip r:embed="rId510" cstate="print"/>
            <a:stretch>
              <a:fillRect/>
            </a:stretch>
          </p:blipFill>
          <p:spPr>
            <a:xfrm>
              <a:off x="5133890" y="3466606"/>
              <a:ext cx="44865" cy="45030"/>
            </a:xfrm>
            <a:prstGeom prst="rect">
              <a:avLst/>
            </a:prstGeom>
          </p:spPr>
        </p:pic>
        <p:sp>
          <p:nvSpPr>
            <p:cNvPr id="1201" name="object 1201"/>
            <p:cNvSpPr/>
            <p:nvPr/>
          </p:nvSpPr>
          <p:spPr>
            <a:xfrm>
              <a:off x="5133889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2" name="object 1202"/>
            <p:cNvPicPr/>
            <p:nvPr/>
          </p:nvPicPr>
          <p:blipFill>
            <a:blip r:embed="rId511" cstate="print"/>
            <a:stretch>
              <a:fillRect/>
            </a:stretch>
          </p:blipFill>
          <p:spPr>
            <a:xfrm>
              <a:off x="5111097" y="3458066"/>
              <a:ext cx="49380" cy="49547"/>
            </a:xfrm>
            <a:prstGeom prst="rect">
              <a:avLst/>
            </a:prstGeom>
          </p:spPr>
        </p:pic>
        <p:sp>
          <p:nvSpPr>
            <p:cNvPr id="1203" name="object 1203"/>
            <p:cNvSpPr/>
            <p:nvPr/>
          </p:nvSpPr>
          <p:spPr>
            <a:xfrm>
              <a:off x="5111097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50" y="42289"/>
                  </a:lnTo>
                  <a:lnTo>
                    <a:pt x="34302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89"/>
                  </a:lnTo>
                  <a:lnTo>
                    <a:pt x="1941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4" name="object 1204"/>
            <p:cNvPicPr/>
            <p:nvPr/>
          </p:nvPicPr>
          <p:blipFill>
            <a:blip r:embed="rId512" cstate="print"/>
            <a:stretch>
              <a:fillRect/>
            </a:stretch>
          </p:blipFill>
          <p:spPr>
            <a:xfrm>
              <a:off x="5088317" y="3449513"/>
              <a:ext cx="53894" cy="54076"/>
            </a:xfrm>
            <a:prstGeom prst="rect">
              <a:avLst/>
            </a:prstGeom>
          </p:spPr>
        </p:pic>
        <p:sp>
          <p:nvSpPr>
            <p:cNvPr id="1205" name="object 1205"/>
            <p:cNvSpPr/>
            <p:nvPr/>
          </p:nvSpPr>
          <p:spPr>
            <a:xfrm>
              <a:off x="5088317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6" name="object 1206"/>
            <p:cNvPicPr/>
            <p:nvPr/>
          </p:nvPicPr>
          <p:blipFill>
            <a:blip r:embed="rId513" cstate="print"/>
            <a:stretch>
              <a:fillRect/>
            </a:stretch>
          </p:blipFill>
          <p:spPr>
            <a:xfrm>
              <a:off x="5065524" y="3440959"/>
              <a:ext cx="58411" cy="58606"/>
            </a:xfrm>
            <a:prstGeom prst="rect">
              <a:avLst/>
            </a:prstGeom>
          </p:spPr>
        </p:pic>
        <p:sp>
          <p:nvSpPr>
            <p:cNvPr id="1207" name="object 1207"/>
            <p:cNvSpPr/>
            <p:nvPr/>
          </p:nvSpPr>
          <p:spPr>
            <a:xfrm>
              <a:off x="506552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1" y="50025"/>
                  </a:lnTo>
                  <a:lnTo>
                    <a:pt x="40582" y="56304"/>
                  </a:lnTo>
                  <a:lnTo>
                    <a:pt x="29217" y="58606"/>
                  </a:lnTo>
                  <a:lnTo>
                    <a:pt x="17843" y="56304"/>
                  </a:lnTo>
                  <a:lnTo>
                    <a:pt x="8556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08" name="object 1208"/>
            <p:cNvPicPr/>
            <p:nvPr/>
          </p:nvPicPr>
          <p:blipFill>
            <a:blip r:embed="rId514" cstate="print"/>
            <a:stretch>
              <a:fillRect/>
            </a:stretch>
          </p:blipFill>
          <p:spPr>
            <a:xfrm>
              <a:off x="5042745" y="3432418"/>
              <a:ext cx="62913" cy="63124"/>
            </a:xfrm>
            <a:prstGeom prst="rect">
              <a:avLst/>
            </a:prstGeom>
          </p:spPr>
        </p:pic>
        <p:sp>
          <p:nvSpPr>
            <p:cNvPr id="1209" name="object 1209"/>
            <p:cNvSpPr/>
            <p:nvPr/>
          </p:nvSpPr>
          <p:spPr>
            <a:xfrm>
              <a:off x="5042744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4"/>
                  </a:lnTo>
                  <a:lnTo>
                    <a:pt x="60444" y="19276"/>
                  </a:lnTo>
                  <a:lnTo>
                    <a:pt x="62913" y="31562"/>
                  </a:lnTo>
                  <a:lnTo>
                    <a:pt x="60444" y="43847"/>
                  </a:lnTo>
                  <a:lnTo>
                    <a:pt x="53708" y="53879"/>
                  </a:lnTo>
                  <a:lnTo>
                    <a:pt x="43712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5075996" y="3076935"/>
              <a:ext cx="0" cy="355600"/>
            </a:xfrm>
            <a:custGeom>
              <a:avLst/>
              <a:gdLst/>
              <a:ahLst/>
              <a:cxnLst/>
              <a:rect l="l" t="t" r="r" b="b"/>
              <a:pathLst>
                <a:path h="355600">
                  <a:moveTo>
                    <a:pt x="0" y="208261"/>
                  </a:moveTo>
                  <a:lnTo>
                    <a:pt x="0" y="355591"/>
                  </a:lnTo>
                </a:path>
                <a:path h="355600">
                  <a:moveTo>
                    <a:pt x="0" y="0"/>
                  </a:moveTo>
                  <a:lnTo>
                    <a:pt x="0" y="148329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5093436" y="3100908"/>
              <a:ext cx="63500" cy="358775"/>
            </a:xfrm>
            <a:custGeom>
              <a:avLst/>
              <a:gdLst/>
              <a:ahLst/>
              <a:cxnLst/>
              <a:rect l="l" t="t" r="r" b="b"/>
              <a:pathLst>
                <a:path w="63500" h="358775">
                  <a:moveTo>
                    <a:pt x="4826" y="202272"/>
                  </a:moveTo>
                  <a:lnTo>
                    <a:pt x="0" y="202272"/>
                  </a:lnTo>
                  <a:lnTo>
                    <a:pt x="0" y="337197"/>
                  </a:lnTo>
                  <a:lnTo>
                    <a:pt x="4826" y="337197"/>
                  </a:lnTo>
                  <a:lnTo>
                    <a:pt x="4826" y="202272"/>
                  </a:lnTo>
                  <a:close/>
                </a:path>
                <a:path w="63500" h="358775">
                  <a:moveTo>
                    <a:pt x="4826" y="0"/>
                  </a:moveTo>
                  <a:lnTo>
                    <a:pt x="0" y="0"/>
                  </a:lnTo>
                  <a:lnTo>
                    <a:pt x="0" y="133350"/>
                  </a:lnTo>
                  <a:lnTo>
                    <a:pt x="4826" y="133350"/>
                  </a:lnTo>
                  <a:lnTo>
                    <a:pt x="4826" y="0"/>
                  </a:lnTo>
                  <a:close/>
                </a:path>
                <a:path w="63500" h="358775">
                  <a:moveTo>
                    <a:pt x="24358" y="209765"/>
                  </a:moveTo>
                  <a:lnTo>
                    <a:pt x="20231" y="209765"/>
                  </a:lnTo>
                  <a:lnTo>
                    <a:pt x="20231" y="346494"/>
                  </a:lnTo>
                  <a:lnTo>
                    <a:pt x="24358" y="346494"/>
                  </a:lnTo>
                  <a:lnTo>
                    <a:pt x="24358" y="209765"/>
                  </a:lnTo>
                  <a:close/>
                </a:path>
                <a:path w="63500" h="358775">
                  <a:moveTo>
                    <a:pt x="24358" y="23977"/>
                  </a:moveTo>
                  <a:lnTo>
                    <a:pt x="20231" y="23977"/>
                  </a:lnTo>
                  <a:lnTo>
                    <a:pt x="20231" y="149847"/>
                  </a:lnTo>
                  <a:lnTo>
                    <a:pt x="24358" y="149847"/>
                  </a:lnTo>
                  <a:lnTo>
                    <a:pt x="24358" y="23977"/>
                  </a:lnTo>
                  <a:close/>
                </a:path>
                <a:path w="63500" h="358775">
                  <a:moveTo>
                    <a:pt x="43865" y="221754"/>
                  </a:moveTo>
                  <a:lnTo>
                    <a:pt x="40424" y="221754"/>
                  </a:lnTo>
                  <a:lnTo>
                    <a:pt x="40424" y="354863"/>
                  </a:lnTo>
                  <a:lnTo>
                    <a:pt x="43865" y="354863"/>
                  </a:lnTo>
                  <a:lnTo>
                    <a:pt x="43865" y="221754"/>
                  </a:lnTo>
                  <a:close/>
                </a:path>
                <a:path w="63500" h="358775">
                  <a:moveTo>
                    <a:pt x="43865" y="43459"/>
                  </a:moveTo>
                  <a:lnTo>
                    <a:pt x="40424" y="43459"/>
                  </a:lnTo>
                  <a:lnTo>
                    <a:pt x="40424" y="164820"/>
                  </a:lnTo>
                  <a:lnTo>
                    <a:pt x="43865" y="164820"/>
                  </a:lnTo>
                  <a:lnTo>
                    <a:pt x="43865" y="43459"/>
                  </a:lnTo>
                  <a:close/>
                </a:path>
                <a:path w="63500" h="358775">
                  <a:moveTo>
                    <a:pt x="63398" y="233730"/>
                  </a:moveTo>
                  <a:lnTo>
                    <a:pt x="60617" y="233730"/>
                  </a:lnTo>
                  <a:lnTo>
                    <a:pt x="60617" y="358584"/>
                  </a:lnTo>
                  <a:lnTo>
                    <a:pt x="63398" y="358584"/>
                  </a:lnTo>
                  <a:lnTo>
                    <a:pt x="63398" y="233730"/>
                  </a:lnTo>
                  <a:close/>
                </a:path>
                <a:path w="63500" h="358775">
                  <a:moveTo>
                    <a:pt x="63398" y="67411"/>
                  </a:moveTo>
                  <a:lnTo>
                    <a:pt x="60617" y="67411"/>
                  </a:lnTo>
                  <a:lnTo>
                    <a:pt x="60617" y="181292"/>
                  </a:lnTo>
                  <a:lnTo>
                    <a:pt x="63398" y="181292"/>
                  </a:lnTo>
                  <a:lnTo>
                    <a:pt x="63398" y="6741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12" name="object 1212"/>
            <p:cNvPicPr/>
            <p:nvPr/>
          </p:nvPicPr>
          <p:blipFill>
            <a:blip r:embed="rId515" cstate="print"/>
            <a:stretch>
              <a:fillRect/>
            </a:stretch>
          </p:blipFill>
          <p:spPr>
            <a:xfrm>
              <a:off x="5633980" y="3129784"/>
              <a:ext cx="44865" cy="45030"/>
            </a:xfrm>
            <a:prstGeom prst="rect">
              <a:avLst/>
            </a:prstGeom>
          </p:spPr>
        </p:pic>
        <p:sp>
          <p:nvSpPr>
            <p:cNvPr id="1213" name="object 1213"/>
            <p:cNvSpPr/>
            <p:nvPr/>
          </p:nvSpPr>
          <p:spPr>
            <a:xfrm>
              <a:off x="5633980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14" name="object 1214"/>
            <p:cNvPicPr/>
            <p:nvPr/>
          </p:nvPicPr>
          <p:blipFill>
            <a:blip r:embed="rId516" cstate="print"/>
            <a:stretch>
              <a:fillRect/>
            </a:stretch>
          </p:blipFill>
          <p:spPr>
            <a:xfrm>
              <a:off x="5639661" y="3102895"/>
              <a:ext cx="49391" cy="49547"/>
            </a:xfrm>
            <a:prstGeom prst="rect">
              <a:avLst/>
            </a:prstGeom>
          </p:spPr>
        </p:pic>
        <p:sp>
          <p:nvSpPr>
            <p:cNvPr id="1215" name="object 1215"/>
            <p:cNvSpPr/>
            <p:nvPr/>
          </p:nvSpPr>
          <p:spPr>
            <a:xfrm>
              <a:off x="5639661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16" name="object 1216"/>
            <p:cNvPicPr/>
            <p:nvPr/>
          </p:nvPicPr>
          <p:blipFill>
            <a:blip r:embed="rId517" cstate="print"/>
            <a:stretch>
              <a:fillRect/>
            </a:stretch>
          </p:blipFill>
          <p:spPr>
            <a:xfrm>
              <a:off x="5645353" y="3075995"/>
              <a:ext cx="53894" cy="54077"/>
            </a:xfrm>
            <a:prstGeom prst="rect">
              <a:avLst/>
            </a:prstGeom>
          </p:spPr>
        </p:pic>
        <p:sp>
          <p:nvSpPr>
            <p:cNvPr id="1217" name="object 1217"/>
            <p:cNvSpPr/>
            <p:nvPr/>
          </p:nvSpPr>
          <p:spPr>
            <a:xfrm>
              <a:off x="564535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18" name="object 1218"/>
            <p:cNvPicPr/>
            <p:nvPr/>
          </p:nvPicPr>
          <p:blipFill>
            <a:blip r:embed="rId445" cstate="print"/>
            <a:stretch>
              <a:fillRect/>
            </a:stretch>
          </p:blipFill>
          <p:spPr>
            <a:xfrm>
              <a:off x="5651045" y="3049108"/>
              <a:ext cx="58422" cy="58605"/>
            </a:xfrm>
            <a:prstGeom prst="rect">
              <a:avLst/>
            </a:prstGeom>
          </p:spPr>
        </p:pic>
        <p:sp>
          <p:nvSpPr>
            <p:cNvPr id="1219" name="object 1219"/>
            <p:cNvSpPr/>
            <p:nvPr/>
          </p:nvSpPr>
          <p:spPr>
            <a:xfrm>
              <a:off x="565104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7"/>
                  </a:lnTo>
                  <a:lnTo>
                    <a:pt x="49866" y="50029"/>
                  </a:lnTo>
                  <a:lnTo>
                    <a:pt x="40579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0" name="object 1220"/>
            <p:cNvPicPr/>
            <p:nvPr/>
          </p:nvPicPr>
          <p:blipFill>
            <a:blip r:embed="rId518" cstate="print"/>
            <a:stretch>
              <a:fillRect/>
            </a:stretch>
          </p:blipFill>
          <p:spPr>
            <a:xfrm>
              <a:off x="5656724" y="3022208"/>
              <a:ext cx="62950" cy="63135"/>
            </a:xfrm>
            <a:prstGeom prst="rect">
              <a:avLst/>
            </a:prstGeom>
          </p:spPr>
        </p:pic>
        <p:sp>
          <p:nvSpPr>
            <p:cNvPr id="1221" name="object 1221"/>
            <p:cNvSpPr/>
            <p:nvPr/>
          </p:nvSpPr>
          <p:spPr>
            <a:xfrm>
              <a:off x="5656724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8" y="2480"/>
                  </a:lnTo>
                  <a:lnTo>
                    <a:pt x="53732" y="9245"/>
                  </a:lnTo>
                  <a:lnTo>
                    <a:pt x="60476" y="19281"/>
                  </a:lnTo>
                  <a:lnTo>
                    <a:pt x="62949" y="31574"/>
                  </a:lnTo>
                  <a:lnTo>
                    <a:pt x="60476" y="43864"/>
                  </a:lnTo>
                  <a:lnTo>
                    <a:pt x="53732" y="53896"/>
                  </a:lnTo>
                  <a:lnTo>
                    <a:pt x="43728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2" name="object 1222"/>
            <p:cNvPicPr/>
            <p:nvPr/>
          </p:nvPicPr>
          <p:blipFill>
            <a:blip r:embed="rId519" cstate="print"/>
            <a:stretch>
              <a:fillRect/>
            </a:stretch>
          </p:blipFill>
          <p:spPr>
            <a:xfrm>
              <a:off x="5621935" y="3294798"/>
              <a:ext cx="44864" cy="45006"/>
            </a:xfrm>
            <a:prstGeom prst="rect">
              <a:avLst/>
            </a:prstGeom>
          </p:spPr>
        </p:pic>
        <p:sp>
          <p:nvSpPr>
            <p:cNvPr id="1223" name="object 1223"/>
            <p:cNvSpPr/>
            <p:nvPr/>
          </p:nvSpPr>
          <p:spPr>
            <a:xfrm>
              <a:off x="5621935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4" name="object 1224"/>
            <p:cNvPicPr/>
            <p:nvPr/>
          </p:nvPicPr>
          <p:blipFill>
            <a:blip r:embed="rId520" cstate="print"/>
            <a:stretch>
              <a:fillRect/>
            </a:stretch>
          </p:blipFill>
          <p:spPr>
            <a:xfrm>
              <a:off x="5628637" y="3278379"/>
              <a:ext cx="49378" cy="49535"/>
            </a:xfrm>
            <a:prstGeom prst="rect">
              <a:avLst/>
            </a:prstGeom>
          </p:spPr>
        </p:pic>
        <p:sp>
          <p:nvSpPr>
            <p:cNvPr id="1225" name="object 1225"/>
            <p:cNvSpPr/>
            <p:nvPr/>
          </p:nvSpPr>
          <p:spPr>
            <a:xfrm>
              <a:off x="5628637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6" name="object 1226"/>
            <p:cNvPicPr/>
            <p:nvPr/>
          </p:nvPicPr>
          <p:blipFill>
            <a:blip r:embed="rId521" cstate="print"/>
            <a:stretch>
              <a:fillRect/>
            </a:stretch>
          </p:blipFill>
          <p:spPr>
            <a:xfrm>
              <a:off x="5635337" y="3261959"/>
              <a:ext cx="53894" cy="54077"/>
            </a:xfrm>
            <a:prstGeom prst="rect">
              <a:avLst/>
            </a:prstGeom>
          </p:spPr>
        </p:pic>
        <p:sp>
          <p:nvSpPr>
            <p:cNvPr id="1227" name="object 1227"/>
            <p:cNvSpPr/>
            <p:nvPr/>
          </p:nvSpPr>
          <p:spPr>
            <a:xfrm>
              <a:off x="563533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28" name="object 1228"/>
            <p:cNvPicPr/>
            <p:nvPr/>
          </p:nvPicPr>
          <p:blipFill>
            <a:blip r:embed="rId522" cstate="print"/>
            <a:stretch>
              <a:fillRect/>
            </a:stretch>
          </p:blipFill>
          <p:spPr>
            <a:xfrm>
              <a:off x="5642049" y="3245526"/>
              <a:ext cx="58398" cy="58632"/>
            </a:xfrm>
            <a:prstGeom prst="rect">
              <a:avLst/>
            </a:prstGeom>
          </p:spPr>
        </p:pic>
        <p:sp>
          <p:nvSpPr>
            <p:cNvPr id="1229" name="object 1229"/>
            <p:cNvSpPr/>
            <p:nvPr/>
          </p:nvSpPr>
          <p:spPr>
            <a:xfrm>
              <a:off x="5642050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48" y="8587"/>
                  </a:lnTo>
                  <a:lnTo>
                    <a:pt x="17827" y="2304"/>
                  </a:lnTo>
                  <a:lnTo>
                    <a:pt x="29193" y="0"/>
                  </a:lnTo>
                  <a:lnTo>
                    <a:pt x="40565" y="2304"/>
                  </a:lnTo>
                  <a:lnTo>
                    <a:pt x="49848" y="8587"/>
                  </a:lnTo>
                  <a:lnTo>
                    <a:pt x="56104" y="17904"/>
                  </a:lnTo>
                  <a:lnTo>
                    <a:pt x="58398" y="29309"/>
                  </a:lnTo>
                  <a:lnTo>
                    <a:pt x="56104" y="40721"/>
                  </a:lnTo>
                  <a:lnTo>
                    <a:pt x="49848" y="50041"/>
                  </a:lnTo>
                  <a:lnTo>
                    <a:pt x="40565" y="56326"/>
                  </a:lnTo>
                  <a:lnTo>
                    <a:pt x="29193" y="58630"/>
                  </a:lnTo>
                  <a:lnTo>
                    <a:pt x="17827" y="56326"/>
                  </a:lnTo>
                  <a:lnTo>
                    <a:pt x="8548" y="50041"/>
                  </a:lnTo>
                  <a:lnTo>
                    <a:pt x="2293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30" name="object 1230"/>
            <p:cNvPicPr/>
            <p:nvPr/>
          </p:nvPicPr>
          <p:blipFill>
            <a:blip r:embed="rId523" cstate="print"/>
            <a:stretch>
              <a:fillRect/>
            </a:stretch>
          </p:blipFill>
          <p:spPr>
            <a:xfrm>
              <a:off x="5648739" y="3229119"/>
              <a:ext cx="62925" cy="63148"/>
            </a:xfrm>
            <a:prstGeom prst="rect">
              <a:avLst/>
            </a:prstGeom>
          </p:spPr>
        </p:pic>
        <p:sp>
          <p:nvSpPr>
            <p:cNvPr id="1231" name="object 1231"/>
            <p:cNvSpPr/>
            <p:nvPr/>
          </p:nvSpPr>
          <p:spPr>
            <a:xfrm>
              <a:off x="5648739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9" y="53897"/>
                  </a:lnTo>
                  <a:lnTo>
                    <a:pt x="43719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32" name="object 1232"/>
            <p:cNvPicPr/>
            <p:nvPr/>
          </p:nvPicPr>
          <p:blipFill>
            <a:blip r:embed="rId524" cstate="print"/>
            <a:stretch>
              <a:fillRect/>
            </a:stretch>
          </p:blipFill>
          <p:spPr>
            <a:xfrm>
              <a:off x="5605904" y="3466606"/>
              <a:ext cx="44864" cy="45030"/>
            </a:xfrm>
            <a:prstGeom prst="rect">
              <a:avLst/>
            </a:prstGeom>
          </p:spPr>
        </p:pic>
        <p:sp>
          <p:nvSpPr>
            <p:cNvPr id="1233" name="object 1233"/>
            <p:cNvSpPr/>
            <p:nvPr/>
          </p:nvSpPr>
          <p:spPr>
            <a:xfrm>
              <a:off x="5605904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5" y="1769"/>
                  </a:lnTo>
                  <a:lnTo>
                    <a:pt x="38289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89" y="38436"/>
                  </a:lnTo>
                  <a:lnTo>
                    <a:pt x="31155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34" name="object 1234"/>
            <p:cNvPicPr/>
            <p:nvPr/>
          </p:nvPicPr>
          <p:blipFill>
            <a:blip r:embed="rId525" cstate="print"/>
            <a:stretch>
              <a:fillRect/>
            </a:stretch>
          </p:blipFill>
          <p:spPr>
            <a:xfrm>
              <a:off x="5613661" y="3458066"/>
              <a:ext cx="49380" cy="49547"/>
            </a:xfrm>
            <a:prstGeom prst="rect">
              <a:avLst/>
            </a:prstGeom>
          </p:spPr>
        </p:pic>
        <p:sp>
          <p:nvSpPr>
            <p:cNvPr id="1235" name="object 1235"/>
            <p:cNvSpPr/>
            <p:nvPr/>
          </p:nvSpPr>
          <p:spPr>
            <a:xfrm>
              <a:off x="5613661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49" y="42289"/>
                  </a:lnTo>
                  <a:lnTo>
                    <a:pt x="34297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36" name="object 1236"/>
            <p:cNvPicPr/>
            <p:nvPr/>
          </p:nvPicPr>
          <p:blipFill>
            <a:blip r:embed="rId526" cstate="print"/>
            <a:stretch>
              <a:fillRect/>
            </a:stretch>
          </p:blipFill>
          <p:spPr>
            <a:xfrm>
              <a:off x="5621420" y="3449513"/>
              <a:ext cx="53894" cy="54076"/>
            </a:xfrm>
            <a:prstGeom prst="rect">
              <a:avLst/>
            </a:prstGeom>
          </p:spPr>
        </p:pic>
        <p:sp>
          <p:nvSpPr>
            <p:cNvPr id="1237" name="object 1237"/>
            <p:cNvSpPr/>
            <p:nvPr/>
          </p:nvSpPr>
          <p:spPr>
            <a:xfrm>
              <a:off x="562142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38" name="object 1238"/>
            <p:cNvPicPr/>
            <p:nvPr/>
          </p:nvPicPr>
          <p:blipFill>
            <a:blip r:embed="rId527" cstate="print"/>
            <a:stretch>
              <a:fillRect/>
            </a:stretch>
          </p:blipFill>
          <p:spPr>
            <a:xfrm>
              <a:off x="5629164" y="3440959"/>
              <a:ext cx="58435" cy="58606"/>
            </a:xfrm>
            <a:prstGeom prst="rect">
              <a:avLst/>
            </a:prstGeom>
          </p:spPr>
        </p:pic>
        <p:sp>
          <p:nvSpPr>
            <p:cNvPr id="1239" name="object 1239"/>
            <p:cNvSpPr/>
            <p:nvPr/>
          </p:nvSpPr>
          <p:spPr>
            <a:xfrm>
              <a:off x="5629164" y="3440959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2"/>
                  </a:lnTo>
                  <a:lnTo>
                    <a:pt x="49878" y="50025"/>
                  </a:lnTo>
                  <a:lnTo>
                    <a:pt x="40591" y="56304"/>
                  </a:lnTo>
                  <a:lnTo>
                    <a:pt x="29217" y="58606"/>
                  </a:lnTo>
                  <a:lnTo>
                    <a:pt x="17848" y="56304"/>
                  </a:lnTo>
                  <a:lnTo>
                    <a:pt x="8560" y="50025"/>
                  </a:lnTo>
                  <a:lnTo>
                    <a:pt x="2297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0" name="object 1240"/>
            <p:cNvPicPr/>
            <p:nvPr/>
          </p:nvPicPr>
          <p:blipFill>
            <a:blip r:embed="rId528" cstate="print"/>
            <a:stretch>
              <a:fillRect/>
            </a:stretch>
          </p:blipFill>
          <p:spPr>
            <a:xfrm>
              <a:off x="5636934" y="3432418"/>
              <a:ext cx="62925" cy="63124"/>
            </a:xfrm>
            <a:prstGeom prst="rect">
              <a:avLst/>
            </a:prstGeom>
          </p:spPr>
        </p:pic>
        <p:sp>
          <p:nvSpPr>
            <p:cNvPr id="1241" name="object 1241"/>
            <p:cNvSpPr/>
            <p:nvPr/>
          </p:nvSpPr>
          <p:spPr>
            <a:xfrm>
              <a:off x="5636934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21" y="60643"/>
                  </a:lnTo>
                  <a:lnTo>
                    <a:pt x="9219" y="53879"/>
                  </a:lnTo>
                  <a:lnTo>
                    <a:pt x="2474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2" name="object 1242"/>
            <p:cNvPicPr/>
            <p:nvPr/>
          </p:nvPicPr>
          <p:blipFill>
            <a:blip r:embed="rId529" cstate="print"/>
            <a:stretch>
              <a:fillRect/>
            </a:stretch>
          </p:blipFill>
          <p:spPr>
            <a:xfrm>
              <a:off x="5566095" y="3626429"/>
              <a:ext cx="44852" cy="45006"/>
            </a:xfrm>
            <a:prstGeom prst="rect">
              <a:avLst/>
            </a:prstGeom>
          </p:spPr>
        </p:pic>
        <p:sp>
          <p:nvSpPr>
            <p:cNvPr id="1243" name="object 1243"/>
            <p:cNvSpPr/>
            <p:nvPr/>
          </p:nvSpPr>
          <p:spPr>
            <a:xfrm>
              <a:off x="5566094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41"/>
                  </a:lnTo>
                  <a:lnTo>
                    <a:pt x="6562" y="6589"/>
                  </a:lnTo>
                  <a:lnTo>
                    <a:pt x="13688" y="1767"/>
                  </a:lnTo>
                  <a:lnTo>
                    <a:pt x="22420" y="0"/>
                  </a:lnTo>
                  <a:lnTo>
                    <a:pt x="31148" y="1767"/>
                  </a:lnTo>
                  <a:lnTo>
                    <a:pt x="38279" y="6589"/>
                  </a:lnTo>
                  <a:lnTo>
                    <a:pt x="43088" y="13741"/>
                  </a:lnTo>
                  <a:lnTo>
                    <a:pt x="44852" y="22502"/>
                  </a:lnTo>
                  <a:lnTo>
                    <a:pt x="43088" y="31263"/>
                  </a:lnTo>
                  <a:lnTo>
                    <a:pt x="38279" y="38416"/>
                  </a:lnTo>
                  <a:lnTo>
                    <a:pt x="31148" y="43237"/>
                  </a:lnTo>
                  <a:lnTo>
                    <a:pt x="22420" y="45005"/>
                  </a:lnTo>
                  <a:lnTo>
                    <a:pt x="13688" y="43237"/>
                  </a:lnTo>
                  <a:lnTo>
                    <a:pt x="6562" y="38416"/>
                  </a:lnTo>
                  <a:lnTo>
                    <a:pt x="1760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4" name="object 1244"/>
            <p:cNvPicPr/>
            <p:nvPr/>
          </p:nvPicPr>
          <p:blipFill>
            <a:blip r:embed="rId530" cstate="print"/>
            <a:stretch>
              <a:fillRect/>
            </a:stretch>
          </p:blipFill>
          <p:spPr>
            <a:xfrm>
              <a:off x="5571655" y="3629091"/>
              <a:ext cx="49380" cy="49536"/>
            </a:xfrm>
            <a:prstGeom prst="rect">
              <a:avLst/>
            </a:prstGeom>
          </p:spPr>
        </p:pic>
        <p:sp>
          <p:nvSpPr>
            <p:cNvPr id="1245" name="object 1245"/>
            <p:cNvSpPr/>
            <p:nvPr/>
          </p:nvSpPr>
          <p:spPr>
            <a:xfrm>
              <a:off x="5571655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6" name="object 1246"/>
            <p:cNvPicPr/>
            <p:nvPr/>
          </p:nvPicPr>
          <p:blipFill>
            <a:blip r:embed="rId531" cstate="print"/>
            <a:stretch>
              <a:fillRect/>
            </a:stretch>
          </p:blipFill>
          <p:spPr>
            <a:xfrm>
              <a:off x="5577228" y="3631752"/>
              <a:ext cx="53894" cy="54065"/>
            </a:xfrm>
            <a:prstGeom prst="rect">
              <a:avLst/>
            </a:prstGeom>
          </p:spPr>
        </p:pic>
        <p:sp>
          <p:nvSpPr>
            <p:cNvPr id="1247" name="object 1247"/>
            <p:cNvSpPr/>
            <p:nvPr/>
          </p:nvSpPr>
          <p:spPr>
            <a:xfrm>
              <a:off x="5577227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3"/>
                  </a:lnTo>
                  <a:lnTo>
                    <a:pt x="46003" y="46151"/>
                  </a:lnTo>
                  <a:lnTo>
                    <a:pt x="37435" y="51941"/>
                  </a:lnTo>
                  <a:lnTo>
                    <a:pt x="26935" y="54064"/>
                  </a:lnTo>
                  <a:lnTo>
                    <a:pt x="16454" y="51941"/>
                  </a:lnTo>
                  <a:lnTo>
                    <a:pt x="7892" y="46151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48" name="object 1248"/>
            <p:cNvPicPr/>
            <p:nvPr/>
          </p:nvPicPr>
          <p:blipFill>
            <a:blip r:embed="rId532" cstate="print"/>
            <a:stretch>
              <a:fillRect/>
            </a:stretch>
          </p:blipFill>
          <p:spPr>
            <a:xfrm>
              <a:off x="5582799" y="3634427"/>
              <a:ext cx="58411" cy="58595"/>
            </a:xfrm>
            <a:prstGeom prst="rect">
              <a:avLst/>
            </a:prstGeom>
          </p:spPr>
        </p:pic>
        <p:sp>
          <p:nvSpPr>
            <p:cNvPr id="1249" name="object 1249"/>
            <p:cNvSpPr/>
            <p:nvPr/>
          </p:nvSpPr>
          <p:spPr>
            <a:xfrm>
              <a:off x="5582799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72" y="2300"/>
                  </a:lnTo>
                  <a:lnTo>
                    <a:pt x="49855" y="8577"/>
                  </a:lnTo>
                  <a:lnTo>
                    <a:pt x="56115" y="17889"/>
                  </a:lnTo>
                  <a:lnTo>
                    <a:pt x="58410" y="29297"/>
                  </a:lnTo>
                  <a:lnTo>
                    <a:pt x="56115" y="40705"/>
                  </a:lnTo>
                  <a:lnTo>
                    <a:pt x="49855" y="50017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50" name="object 1250"/>
            <p:cNvPicPr/>
            <p:nvPr/>
          </p:nvPicPr>
          <p:blipFill>
            <a:blip r:embed="rId533" cstate="print"/>
            <a:stretch>
              <a:fillRect/>
            </a:stretch>
          </p:blipFill>
          <p:spPr>
            <a:xfrm>
              <a:off x="5588371" y="3637090"/>
              <a:ext cx="62925" cy="63122"/>
            </a:xfrm>
            <a:prstGeom prst="rect">
              <a:avLst/>
            </a:prstGeom>
          </p:spPr>
        </p:pic>
        <p:sp>
          <p:nvSpPr>
            <p:cNvPr id="1251" name="object 1251"/>
            <p:cNvSpPr/>
            <p:nvPr/>
          </p:nvSpPr>
          <p:spPr>
            <a:xfrm>
              <a:off x="5588371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52" name="object 1252"/>
            <p:cNvPicPr/>
            <p:nvPr/>
          </p:nvPicPr>
          <p:blipFill>
            <a:blip r:embed="rId534" cstate="print"/>
            <a:stretch>
              <a:fillRect/>
            </a:stretch>
          </p:blipFill>
          <p:spPr>
            <a:xfrm>
              <a:off x="5536157" y="3789828"/>
              <a:ext cx="44876" cy="44993"/>
            </a:xfrm>
            <a:prstGeom prst="rect">
              <a:avLst/>
            </a:prstGeom>
          </p:spPr>
        </p:pic>
        <p:sp>
          <p:nvSpPr>
            <p:cNvPr id="1253" name="object 1253"/>
            <p:cNvSpPr/>
            <p:nvPr/>
          </p:nvSpPr>
          <p:spPr>
            <a:xfrm>
              <a:off x="5536157" y="378982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36"/>
                  </a:lnTo>
                  <a:lnTo>
                    <a:pt x="6568" y="6584"/>
                  </a:lnTo>
                  <a:lnTo>
                    <a:pt x="13698" y="1766"/>
                  </a:lnTo>
                  <a:lnTo>
                    <a:pt x="22432" y="0"/>
                  </a:lnTo>
                  <a:lnTo>
                    <a:pt x="31162" y="1766"/>
                  </a:lnTo>
                  <a:lnTo>
                    <a:pt x="38297" y="6584"/>
                  </a:lnTo>
                  <a:lnTo>
                    <a:pt x="43110" y="13736"/>
                  </a:lnTo>
                  <a:lnTo>
                    <a:pt x="44876" y="22502"/>
                  </a:lnTo>
                  <a:lnTo>
                    <a:pt x="43110" y="31261"/>
                  </a:lnTo>
                  <a:lnTo>
                    <a:pt x="38297" y="38410"/>
                  </a:lnTo>
                  <a:lnTo>
                    <a:pt x="31162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54" name="object 1254"/>
            <p:cNvPicPr/>
            <p:nvPr/>
          </p:nvPicPr>
          <p:blipFill>
            <a:blip r:embed="rId535" cstate="print"/>
            <a:stretch>
              <a:fillRect/>
            </a:stretch>
          </p:blipFill>
          <p:spPr>
            <a:xfrm>
              <a:off x="5538750" y="3805175"/>
              <a:ext cx="49380" cy="49536"/>
            </a:xfrm>
            <a:prstGeom prst="rect">
              <a:avLst/>
            </a:prstGeom>
          </p:spPr>
        </p:pic>
        <p:sp>
          <p:nvSpPr>
            <p:cNvPr id="1255" name="object 1255"/>
            <p:cNvSpPr/>
            <p:nvPr/>
          </p:nvSpPr>
          <p:spPr>
            <a:xfrm>
              <a:off x="5538750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2" y="1947"/>
                  </a:lnTo>
                  <a:lnTo>
                    <a:pt x="42144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1"/>
                  </a:lnTo>
                  <a:lnTo>
                    <a:pt x="42144" y="42289"/>
                  </a:lnTo>
                  <a:lnTo>
                    <a:pt x="34292" y="47592"/>
                  </a:lnTo>
                  <a:lnTo>
                    <a:pt x="24677" y="49535"/>
                  </a:lnTo>
                  <a:lnTo>
                    <a:pt x="15071" y="47592"/>
                  </a:lnTo>
                  <a:lnTo>
                    <a:pt x="7227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56" name="object 1256"/>
            <p:cNvPicPr/>
            <p:nvPr/>
          </p:nvPicPr>
          <p:blipFill>
            <a:blip r:embed="rId536" cstate="print"/>
            <a:stretch>
              <a:fillRect/>
            </a:stretch>
          </p:blipFill>
          <p:spPr>
            <a:xfrm>
              <a:off x="5541333" y="3820547"/>
              <a:ext cx="53894" cy="54065"/>
            </a:xfrm>
            <a:prstGeom prst="rect">
              <a:avLst/>
            </a:prstGeom>
          </p:spPr>
        </p:pic>
        <p:sp>
          <p:nvSpPr>
            <p:cNvPr id="1257" name="object 1257"/>
            <p:cNvSpPr/>
            <p:nvPr/>
          </p:nvSpPr>
          <p:spPr>
            <a:xfrm>
              <a:off x="5541333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58" name="object 1258"/>
            <p:cNvPicPr/>
            <p:nvPr/>
          </p:nvPicPr>
          <p:blipFill>
            <a:blip r:embed="rId537" cstate="print"/>
            <a:stretch>
              <a:fillRect/>
            </a:stretch>
          </p:blipFill>
          <p:spPr>
            <a:xfrm>
              <a:off x="5543927" y="3835906"/>
              <a:ext cx="58411" cy="58595"/>
            </a:xfrm>
            <a:prstGeom prst="rect">
              <a:avLst/>
            </a:prstGeom>
          </p:spPr>
        </p:pic>
        <p:sp>
          <p:nvSpPr>
            <p:cNvPr id="1259" name="object 1259"/>
            <p:cNvSpPr/>
            <p:nvPr/>
          </p:nvSpPr>
          <p:spPr>
            <a:xfrm>
              <a:off x="554392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0" name="object 1260"/>
            <p:cNvPicPr/>
            <p:nvPr/>
          </p:nvPicPr>
          <p:blipFill>
            <a:blip r:embed="rId538" cstate="print"/>
            <a:stretch>
              <a:fillRect/>
            </a:stretch>
          </p:blipFill>
          <p:spPr>
            <a:xfrm>
              <a:off x="5546521" y="3851267"/>
              <a:ext cx="62925" cy="63124"/>
            </a:xfrm>
            <a:prstGeom prst="rect">
              <a:avLst/>
            </a:prstGeom>
          </p:spPr>
        </p:pic>
        <p:sp>
          <p:nvSpPr>
            <p:cNvPr id="1261" name="object 1261"/>
            <p:cNvSpPr/>
            <p:nvPr/>
          </p:nvSpPr>
          <p:spPr>
            <a:xfrm>
              <a:off x="5546520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4" y="53885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2" name="object 1262"/>
            <p:cNvPicPr/>
            <p:nvPr/>
          </p:nvPicPr>
          <p:blipFill>
            <a:blip r:embed="rId539" cstate="print"/>
            <a:stretch>
              <a:fillRect/>
            </a:stretch>
          </p:blipFill>
          <p:spPr>
            <a:xfrm>
              <a:off x="5533887" y="3959468"/>
              <a:ext cx="44865" cy="45030"/>
            </a:xfrm>
            <a:prstGeom prst="rect">
              <a:avLst/>
            </a:prstGeom>
          </p:spPr>
        </p:pic>
        <p:sp>
          <p:nvSpPr>
            <p:cNvPr id="1263" name="object 1263"/>
            <p:cNvSpPr/>
            <p:nvPr/>
          </p:nvSpPr>
          <p:spPr>
            <a:xfrm>
              <a:off x="5533887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0" y="1769"/>
                  </a:lnTo>
                  <a:lnTo>
                    <a:pt x="38285" y="6597"/>
                  </a:lnTo>
                  <a:lnTo>
                    <a:pt x="43098" y="13757"/>
                  </a:lnTo>
                  <a:lnTo>
                    <a:pt x="44864" y="22527"/>
                  </a:lnTo>
                  <a:lnTo>
                    <a:pt x="43098" y="31283"/>
                  </a:lnTo>
                  <a:lnTo>
                    <a:pt x="38285" y="38436"/>
                  </a:lnTo>
                  <a:lnTo>
                    <a:pt x="31150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4" name="object 1264"/>
            <p:cNvPicPr/>
            <p:nvPr/>
          </p:nvPicPr>
          <p:blipFill>
            <a:blip r:embed="rId540" cstate="print"/>
            <a:stretch>
              <a:fillRect/>
            </a:stretch>
          </p:blipFill>
          <p:spPr>
            <a:xfrm>
              <a:off x="5535869" y="3981730"/>
              <a:ext cx="49380" cy="49547"/>
            </a:xfrm>
            <a:prstGeom prst="rect">
              <a:avLst/>
            </a:prstGeom>
          </p:spPr>
        </p:pic>
        <p:sp>
          <p:nvSpPr>
            <p:cNvPr id="1265" name="object 1265"/>
            <p:cNvSpPr/>
            <p:nvPr/>
          </p:nvSpPr>
          <p:spPr>
            <a:xfrm>
              <a:off x="553586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297" y="1949"/>
                  </a:lnTo>
                  <a:lnTo>
                    <a:pt x="42146" y="7262"/>
                  </a:lnTo>
                  <a:lnTo>
                    <a:pt x="47438" y="15139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6" name="object 1266"/>
            <p:cNvPicPr/>
            <p:nvPr/>
          </p:nvPicPr>
          <p:blipFill>
            <a:blip r:embed="rId541" cstate="print"/>
            <a:stretch>
              <a:fillRect/>
            </a:stretch>
          </p:blipFill>
          <p:spPr>
            <a:xfrm>
              <a:off x="5537850" y="4003992"/>
              <a:ext cx="53907" cy="54077"/>
            </a:xfrm>
            <a:prstGeom prst="rect">
              <a:avLst/>
            </a:prstGeom>
          </p:spPr>
        </p:pic>
        <p:sp>
          <p:nvSpPr>
            <p:cNvPr id="1267" name="object 1267"/>
            <p:cNvSpPr/>
            <p:nvPr/>
          </p:nvSpPr>
          <p:spPr>
            <a:xfrm>
              <a:off x="5537850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1" y="2125"/>
                  </a:lnTo>
                  <a:lnTo>
                    <a:pt x="46005" y="7920"/>
                  </a:lnTo>
                  <a:lnTo>
                    <a:pt x="51786" y="16516"/>
                  </a:lnTo>
                  <a:lnTo>
                    <a:pt x="53907" y="27044"/>
                  </a:lnTo>
                  <a:lnTo>
                    <a:pt x="51786" y="37565"/>
                  </a:lnTo>
                  <a:lnTo>
                    <a:pt x="46005" y="46157"/>
                  </a:lnTo>
                  <a:lnTo>
                    <a:pt x="37431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68" name="object 1268"/>
            <p:cNvPicPr/>
            <p:nvPr/>
          </p:nvPicPr>
          <p:blipFill>
            <a:blip r:embed="rId542" cstate="print"/>
            <a:stretch>
              <a:fillRect/>
            </a:stretch>
          </p:blipFill>
          <p:spPr>
            <a:xfrm>
              <a:off x="5539831" y="4026243"/>
              <a:ext cx="58423" cy="58618"/>
            </a:xfrm>
            <a:prstGeom prst="rect">
              <a:avLst/>
            </a:prstGeom>
          </p:spPr>
        </p:pic>
        <p:sp>
          <p:nvSpPr>
            <p:cNvPr id="1269" name="object 1269"/>
            <p:cNvSpPr/>
            <p:nvPr/>
          </p:nvSpPr>
          <p:spPr>
            <a:xfrm>
              <a:off x="5539831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74" y="2304"/>
                  </a:lnTo>
                  <a:lnTo>
                    <a:pt x="49861" y="8589"/>
                  </a:lnTo>
                  <a:lnTo>
                    <a:pt x="56125" y="17909"/>
                  </a:lnTo>
                  <a:lnTo>
                    <a:pt x="58422" y="29321"/>
                  </a:lnTo>
                  <a:lnTo>
                    <a:pt x="56125" y="40724"/>
                  </a:lnTo>
                  <a:lnTo>
                    <a:pt x="49861" y="50037"/>
                  </a:lnTo>
                  <a:lnTo>
                    <a:pt x="40574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70" name="object 1270"/>
            <p:cNvPicPr/>
            <p:nvPr/>
          </p:nvPicPr>
          <p:blipFill>
            <a:blip r:embed="rId543" cstate="print"/>
            <a:stretch>
              <a:fillRect/>
            </a:stretch>
          </p:blipFill>
          <p:spPr>
            <a:xfrm>
              <a:off x="5541813" y="4048504"/>
              <a:ext cx="62937" cy="63136"/>
            </a:xfrm>
            <a:prstGeom prst="rect">
              <a:avLst/>
            </a:prstGeom>
          </p:spPr>
        </p:pic>
        <p:sp>
          <p:nvSpPr>
            <p:cNvPr id="1271" name="object 1271"/>
            <p:cNvSpPr/>
            <p:nvPr/>
          </p:nvSpPr>
          <p:spPr>
            <a:xfrm>
              <a:off x="554181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6" y="2482"/>
                  </a:lnTo>
                  <a:lnTo>
                    <a:pt x="53720" y="9250"/>
                  </a:lnTo>
                  <a:lnTo>
                    <a:pt x="60464" y="19286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5572796" y="3070912"/>
              <a:ext cx="117475" cy="1012825"/>
            </a:xfrm>
            <a:custGeom>
              <a:avLst/>
              <a:gdLst/>
              <a:ahLst/>
              <a:cxnLst/>
              <a:rect l="l" t="t" r="r" b="b"/>
              <a:pathLst>
                <a:path w="117475" h="1012825">
                  <a:moveTo>
                    <a:pt x="2954" y="847923"/>
                  </a:moveTo>
                  <a:lnTo>
                    <a:pt x="1656" y="883867"/>
                  </a:lnTo>
                  <a:lnTo>
                    <a:pt x="734" y="923574"/>
                  </a:lnTo>
                  <a:lnTo>
                    <a:pt x="182" y="966603"/>
                  </a:lnTo>
                  <a:lnTo>
                    <a:pt x="0" y="1012515"/>
                  </a:lnTo>
                </a:path>
                <a:path w="117475" h="1012825">
                  <a:moveTo>
                    <a:pt x="36254" y="628723"/>
                  </a:moveTo>
                  <a:lnTo>
                    <a:pt x="26680" y="659206"/>
                  </a:lnTo>
                  <a:lnTo>
                    <a:pt x="18616" y="694764"/>
                  </a:lnTo>
                  <a:lnTo>
                    <a:pt x="12034" y="736802"/>
                  </a:lnTo>
                  <a:lnTo>
                    <a:pt x="6905" y="786726"/>
                  </a:lnTo>
                </a:path>
                <a:path w="117475" h="1012825">
                  <a:moveTo>
                    <a:pt x="95432" y="421919"/>
                  </a:moveTo>
                  <a:lnTo>
                    <a:pt x="88790" y="461432"/>
                  </a:lnTo>
                  <a:lnTo>
                    <a:pt x="80938" y="499300"/>
                  </a:lnTo>
                  <a:lnTo>
                    <a:pt x="71780" y="535027"/>
                  </a:lnTo>
                  <a:lnTo>
                    <a:pt x="61220" y="568116"/>
                  </a:lnTo>
                </a:path>
                <a:path w="117475" h="1012825">
                  <a:moveTo>
                    <a:pt x="114154" y="212778"/>
                  </a:moveTo>
                  <a:lnTo>
                    <a:pt x="112417" y="248489"/>
                  </a:lnTo>
                  <a:lnTo>
                    <a:pt x="110115" y="284967"/>
                  </a:lnTo>
                  <a:lnTo>
                    <a:pt x="107185" y="321862"/>
                  </a:lnTo>
                  <a:lnTo>
                    <a:pt x="103563" y="358819"/>
                  </a:lnTo>
                </a:path>
                <a:path w="117475" h="1012825">
                  <a:moveTo>
                    <a:pt x="116340" y="0"/>
                  </a:moveTo>
                  <a:lnTo>
                    <a:pt x="116709" y="28502"/>
                  </a:lnTo>
                  <a:lnTo>
                    <a:pt x="116943" y="65114"/>
                  </a:lnTo>
                  <a:lnTo>
                    <a:pt x="116786" y="108507"/>
                  </a:lnTo>
                  <a:lnTo>
                    <a:pt x="115980" y="157352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5554916" y="3096412"/>
              <a:ext cx="129539" cy="962025"/>
            </a:xfrm>
            <a:custGeom>
              <a:avLst/>
              <a:gdLst/>
              <a:ahLst/>
              <a:cxnLst/>
              <a:rect l="l" t="t" r="r" b="b"/>
              <a:pathLst>
                <a:path w="129539" h="962025">
                  <a:moveTo>
                    <a:pt x="3683" y="813092"/>
                  </a:moveTo>
                  <a:lnTo>
                    <a:pt x="914" y="813041"/>
                  </a:lnTo>
                  <a:lnTo>
                    <a:pt x="0" y="885126"/>
                  </a:lnTo>
                  <a:lnTo>
                    <a:pt x="2768" y="885151"/>
                  </a:lnTo>
                  <a:lnTo>
                    <a:pt x="3683" y="813092"/>
                  </a:lnTo>
                  <a:close/>
                </a:path>
                <a:path w="129539" h="962025">
                  <a:moveTo>
                    <a:pt x="8559" y="816508"/>
                  </a:moveTo>
                  <a:lnTo>
                    <a:pt x="5105" y="816444"/>
                  </a:lnTo>
                  <a:lnTo>
                    <a:pt x="4686" y="838200"/>
                  </a:lnTo>
                  <a:lnTo>
                    <a:pt x="3898" y="910602"/>
                  </a:lnTo>
                  <a:lnTo>
                    <a:pt x="7340" y="910628"/>
                  </a:lnTo>
                  <a:lnTo>
                    <a:pt x="7797" y="861174"/>
                  </a:lnTo>
                  <a:lnTo>
                    <a:pt x="8559" y="816508"/>
                  </a:lnTo>
                  <a:close/>
                </a:path>
                <a:path w="129539" h="962025">
                  <a:moveTo>
                    <a:pt x="18681" y="818972"/>
                  </a:moveTo>
                  <a:lnTo>
                    <a:pt x="13843" y="818807"/>
                  </a:lnTo>
                  <a:lnTo>
                    <a:pt x="13055" y="845362"/>
                  </a:lnTo>
                  <a:lnTo>
                    <a:pt x="13589" y="819137"/>
                  </a:lnTo>
                  <a:lnTo>
                    <a:pt x="9436" y="819035"/>
                  </a:lnTo>
                  <a:lnTo>
                    <a:pt x="8318" y="874001"/>
                  </a:lnTo>
                  <a:lnTo>
                    <a:pt x="7772" y="936066"/>
                  </a:lnTo>
                  <a:lnTo>
                    <a:pt x="11709" y="936078"/>
                  </a:lnTo>
                  <a:lnTo>
                    <a:pt x="11595" y="961529"/>
                  </a:lnTo>
                  <a:lnTo>
                    <a:pt x="16421" y="961542"/>
                  </a:lnTo>
                  <a:lnTo>
                    <a:pt x="16611" y="921969"/>
                  </a:lnTo>
                  <a:lnTo>
                    <a:pt x="17068" y="884682"/>
                  </a:lnTo>
                  <a:lnTo>
                    <a:pt x="17754" y="850188"/>
                  </a:lnTo>
                  <a:lnTo>
                    <a:pt x="18681" y="818972"/>
                  </a:lnTo>
                  <a:close/>
                </a:path>
                <a:path w="129539" h="962025">
                  <a:moveTo>
                    <a:pt x="21983" y="575437"/>
                  </a:moveTo>
                  <a:lnTo>
                    <a:pt x="10439" y="624344"/>
                  </a:lnTo>
                  <a:lnTo>
                    <a:pt x="4610" y="696480"/>
                  </a:lnTo>
                  <a:lnTo>
                    <a:pt x="7366" y="696620"/>
                  </a:lnTo>
                  <a:lnTo>
                    <a:pt x="9918" y="657631"/>
                  </a:lnTo>
                  <a:lnTo>
                    <a:pt x="13169" y="624789"/>
                  </a:lnTo>
                  <a:lnTo>
                    <a:pt x="17170" y="597560"/>
                  </a:lnTo>
                  <a:lnTo>
                    <a:pt x="21983" y="575437"/>
                  </a:lnTo>
                  <a:close/>
                </a:path>
                <a:path w="129539" h="962025">
                  <a:moveTo>
                    <a:pt x="30226" y="583882"/>
                  </a:moveTo>
                  <a:lnTo>
                    <a:pt x="16154" y="636181"/>
                  </a:lnTo>
                  <a:lnTo>
                    <a:pt x="9144" y="710933"/>
                  </a:lnTo>
                  <a:lnTo>
                    <a:pt x="12585" y="711149"/>
                  </a:lnTo>
                  <a:lnTo>
                    <a:pt x="15646" y="670991"/>
                  </a:lnTo>
                  <a:lnTo>
                    <a:pt x="19545" y="636765"/>
                  </a:lnTo>
                  <a:lnTo>
                    <a:pt x="24384" y="607910"/>
                  </a:lnTo>
                  <a:lnTo>
                    <a:pt x="30226" y="583882"/>
                  </a:lnTo>
                  <a:close/>
                </a:path>
                <a:path w="129539" h="962025">
                  <a:moveTo>
                    <a:pt x="38773" y="591629"/>
                  </a:moveTo>
                  <a:lnTo>
                    <a:pt x="21818" y="648804"/>
                  </a:lnTo>
                  <a:lnTo>
                    <a:pt x="13487" y="728700"/>
                  </a:lnTo>
                  <a:lnTo>
                    <a:pt x="17627" y="728980"/>
                  </a:lnTo>
                  <a:lnTo>
                    <a:pt x="21221" y="686295"/>
                  </a:lnTo>
                  <a:lnTo>
                    <a:pt x="25882" y="649579"/>
                  </a:lnTo>
                  <a:lnTo>
                    <a:pt x="31699" y="618223"/>
                  </a:lnTo>
                  <a:lnTo>
                    <a:pt x="38773" y="591629"/>
                  </a:lnTo>
                  <a:close/>
                </a:path>
                <a:path w="129539" h="962025">
                  <a:moveTo>
                    <a:pt x="47078" y="600113"/>
                  </a:moveTo>
                  <a:lnTo>
                    <a:pt x="27508" y="661009"/>
                  </a:lnTo>
                  <a:lnTo>
                    <a:pt x="22098" y="699668"/>
                  </a:lnTo>
                  <a:lnTo>
                    <a:pt x="17945" y="744118"/>
                  </a:lnTo>
                  <a:lnTo>
                    <a:pt x="22745" y="744486"/>
                  </a:lnTo>
                  <a:lnTo>
                    <a:pt x="26885" y="700328"/>
                  </a:lnTo>
                  <a:lnTo>
                    <a:pt x="32245" y="661974"/>
                  </a:lnTo>
                  <a:lnTo>
                    <a:pt x="38938" y="628777"/>
                  </a:lnTo>
                  <a:lnTo>
                    <a:pt x="47078" y="600113"/>
                  </a:lnTo>
                  <a:close/>
                </a:path>
                <a:path w="129539" h="962025">
                  <a:moveTo>
                    <a:pt x="71729" y="411911"/>
                  </a:moveTo>
                  <a:lnTo>
                    <a:pt x="69024" y="411378"/>
                  </a:lnTo>
                  <a:lnTo>
                    <a:pt x="62445" y="443826"/>
                  </a:lnTo>
                  <a:lnTo>
                    <a:pt x="55232" y="475208"/>
                  </a:lnTo>
                  <a:lnTo>
                    <a:pt x="46901" y="505040"/>
                  </a:lnTo>
                  <a:lnTo>
                    <a:pt x="36918" y="532841"/>
                  </a:lnTo>
                  <a:lnTo>
                    <a:pt x="39471" y="533895"/>
                  </a:lnTo>
                  <a:lnTo>
                    <a:pt x="49517" y="505929"/>
                  </a:lnTo>
                  <a:lnTo>
                    <a:pt x="57899" y="475957"/>
                  </a:lnTo>
                  <a:lnTo>
                    <a:pt x="65138" y="444461"/>
                  </a:lnTo>
                  <a:lnTo>
                    <a:pt x="71729" y="411911"/>
                  </a:lnTo>
                  <a:close/>
                </a:path>
                <a:path w="129539" h="962025">
                  <a:moveTo>
                    <a:pt x="82156" y="411873"/>
                  </a:moveTo>
                  <a:lnTo>
                    <a:pt x="78740" y="411226"/>
                  </a:lnTo>
                  <a:lnTo>
                    <a:pt x="71589" y="446163"/>
                  </a:lnTo>
                  <a:lnTo>
                    <a:pt x="63525" y="478409"/>
                  </a:lnTo>
                  <a:lnTo>
                    <a:pt x="54508" y="508177"/>
                  </a:lnTo>
                  <a:lnTo>
                    <a:pt x="44450" y="535686"/>
                  </a:lnTo>
                  <a:lnTo>
                    <a:pt x="47663" y="536981"/>
                  </a:lnTo>
                  <a:lnTo>
                    <a:pt x="57772" y="509308"/>
                  </a:lnTo>
                  <a:lnTo>
                    <a:pt x="66852" y="479386"/>
                  </a:lnTo>
                  <a:lnTo>
                    <a:pt x="74955" y="446976"/>
                  </a:lnTo>
                  <a:lnTo>
                    <a:pt x="82156" y="411873"/>
                  </a:lnTo>
                  <a:close/>
                </a:path>
                <a:path w="129539" h="962025">
                  <a:moveTo>
                    <a:pt x="93738" y="407123"/>
                  </a:moveTo>
                  <a:lnTo>
                    <a:pt x="89662" y="406412"/>
                  </a:lnTo>
                  <a:lnTo>
                    <a:pt x="82626" y="442912"/>
                  </a:lnTo>
                  <a:lnTo>
                    <a:pt x="74587" y="476681"/>
                  </a:lnTo>
                  <a:lnTo>
                    <a:pt x="65506" y="507923"/>
                  </a:lnTo>
                  <a:lnTo>
                    <a:pt x="55321" y="536879"/>
                  </a:lnTo>
                  <a:lnTo>
                    <a:pt x="59194" y="538378"/>
                  </a:lnTo>
                  <a:lnTo>
                    <a:pt x="69456" y="509231"/>
                  </a:lnTo>
                  <a:lnTo>
                    <a:pt x="78587" y="477786"/>
                  </a:lnTo>
                  <a:lnTo>
                    <a:pt x="86664" y="443839"/>
                  </a:lnTo>
                  <a:lnTo>
                    <a:pt x="93738" y="407123"/>
                  </a:lnTo>
                  <a:close/>
                </a:path>
                <a:path w="129539" h="962025">
                  <a:moveTo>
                    <a:pt x="95656" y="235381"/>
                  </a:moveTo>
                  <a:lnTo>
                    <a:pt x="92900" y="235127"/>
                  </a:lnTo>
                  <a:lnTo>
                    <a:pt x="90017" y="265404"/>
                  </a:lnTo>
                  <a:lnTo>
                    <a:pt x="86804" y="294830"/>
                  </a:lnTo>
                  <a:lnTo>
                    <a:pt x="83261" y="323329"/>
                  </a:lnTo>
                  <a:lnTo>
                    <a:pt x="79400" y="350799"/>
                  </a:lnTo>
                  <a:lnTo>
                    <a:pt x="82130" y="351218"/>
                  </a:lnTo>
                  <a:lnTo>
                    <a:pt x="85991" y="323697"/>
                  </a:lnTo>
                  <a:lnTo>
                    <a:pt x="89547" y="295160"/>
                  </a:lnTo>
                  <a:lnTo>
                    <a:pt x="92773" y="265684"/>
                  </a:lnTo>
                  <a:lnTo>
                    <a:pt x="95656" y="235381"/>
                  </a:lnTo>
                  <a:close/>
                </a:path>
                <a:path w="129539" h="962025">
                  <a:moveTo>
                    <a:pt x="104495" y="68922"/>
                  </a:moveTo>
                  <a:lnTo>
                    <a:pt x="101727" y="68884"/>
                  </a:lnTo>
                  <a:lnTo>
                    <a:pt x="101409" y="85775"/>
                  </a:lnTo>
                  <a:lnTo>
                    <a:pt x="100901" y="103568"/>
                  </a:lnTo>
                  <a:lnTo>
                    <a:pt x="100228" y="121996"/>
                  </a:lnTo>
                  <a:lnTo>
                    <a:pt x="99364" y="140817"/>
                  </a:lnTo>
                  <a:lnTo>
                    <a:pt x="102133" y="140970"/>
                  </a:lnTo>
                  <a:lnTo>
                    <a:pt x="102984" y="122110"/>
                  </a:lnTo>
                  <a:lnTo>
                    <a:pt x="103670" y="103657"/>
                  </a:lnTo>
                  <a:lnTo>
                    <a:pt x="104165" y="85839"/>
                  </a:lnTo>
                  <a:lnTo>
                    <a:pt x="104495" y="68922"/>
                  </a:lnTo>
                  <a:close/>
                </a:path>
                <a:path w="129539" h="962025">
                  <a:moveTo>
                    <a:pt x="104660" y="403491"/>
                  </a:moveTo>
                  <a:lnTo>
                    <a:pt x="99898" y="402729"/>
                  </a:lnTo>
                  <a:lnTo>
                    <a:pt x="92824" y="441934"/>
                  </a:lnTo>
                  <a:lnTo>
                    <a:pt x="84874" y="477901"/>
                  </a:lnTo>
                  <a:lnTo>
                    <a:pt x="76060" y="510501"/>
                  </a:lnTo>
                  <a:lnTo>
                    <a:pt x="66421" y="539610"/>
                  </a:lnTo>
                  <a:lnTo>
                    <a:pt x="70954" y="541299"/>
                  </a:lnTo>
                  <a:lnTo>
                    <a:pt x="80670" y="511962"/>
                  </a:lnTo>
                  <a:lnTo>
                    <a:pt x="89547" y="479132"/>
                  </a:lnTo>
                  <a:lnTo>
                    <a:pt x="97548" y="442937"/>
                  </a:lnTo>
                  <a:lnTo>
                    <a:pt x="104660" y="403491"/>
                  </a:lnTo>
                  <a:close/>
                </a:path>
                <a:path w="129539" h="962025">
                  <a:moveTo>
                    <a:pt x="105194" y="223418"/>
                  </a:moveTo>
                  <a:lnTo>
                    <a:pt x="101727" y="223164"/>
                  </a:lnTo>
                  <a:lnTo>
                    <a:pt x="99225" y="254101"/>
                  </a:lnTo>
                  <a:lnTo>
                    <a:pt x="96405" y="284073"/>
                  </a:lnTo>
                  <a:lnTo>
                    <a:pt x="93256" y="312991"/>
                  </a:lnTo>
                  <a:lnTo>
                    <a:pt x="89801" y="340728"/>
                  </a:lnTo>
                  <a:lnTo>
                    <a:pt x="93230" y="341185"/>
                  </a:lnTo>
                  <a:lnTo>
                    <a:pt x="96685" y="313397"/>
                  </a:lnTo>
                  <a:lnTo>
                    <a:pt x="99834" y="284441"/>
                  </a:lnTo>
                  <a:lnTo>
                    <a:pt x="102679" y="254406"/>
                  </a:lnTo>
                  <a:lnTo>
                    <a:pt x="105194" y="223418"/>
                  </a:lnTo>
                  <a:close/>
                </a:path>
                <a:path w="129539" h="962025">
                  <a:moveTo>
                    <a:pt x="112649" y="46469"/>
                  </a:moveTo>
                  <a:lnTo>
                    <a:pt x="109194" y="46431"/>
                  </a:lnTo>
                  <a:lnTo>
                    <a:pt x="108978" y="62712"/>
                  </a:lnTo>
                  <a:lnTo>
                    <a:pt x="107899" y="106565"/>
                  </a:lnTo>
                  <a:lnTo>
                    <a:pt x="106908" y="133311"/>
                  </a:lnTo>
                  <a:lnTo>
                    <a:pt x="110350" y="133464"/>
                  </a:lnTo>
                  <a:lnTo>
                    <a:pt x="111353" y="106667"/>
                  </a:lnTo>
                  <a:lnTo>
                    <a:pt x="112026" y="82969"/>
                  </a:lnTo>
                  <a:lnTo>
                    <a:pt x="112649" y="46469"/>
                  </a:lnTo>
                  <a:close/>
                </a:path>
                <a:path w="129539" h="962025">
                  <a:moveTo>
                    <a:pt x="114947" y="214198"/>
                  </a:moveTo>
                  <a:lnTo>
                    <a:pt x="110820" y="213931"/>
                  </a:lnTo>
                  <a:lnTo>
                    <a:pt x="108635" y="245783"/>
                  </a:lnTo>
                  <a:lnTo>
                    <a:pt x="106108" y="276669"/>
                  </a:lnTo>
                  <a:lnTo>
                    <a:pt x="103225" y="306463"/>
                  </a:lnTo>
                  <a:lnTo>
                    <a:pt x="100012" y="335064"/>
                  </a:lnTo>
                  <a:lnTo>
                    <a:pt x="104114" y="335559"/>
                  </a:lnTo>
                  <a:lnTo>
                    <a:pt x="107340" y="306895"/>
                  </a:lnTo>
                  <a:lnTo>
                    <a:pt x="110223" y="277037"/>
                  </a:lnTo>
                  <a:lnTo>
                    <a:pt x="112763" y="246113"/>
                  </a:lnTo>
                  <a:lnTo>
                    <a:pt x="114947" y="214198"/>
                  </a:lnTo>
                  <a:close/>
                </a:path>
                <a:path w="129539" h="962025">
                  <a:moveTo>
                    <a:pt x="120853" y="22491"/>
                  </a:moveTo>
                  <a:lnTo>
                    <a:pt x="116700" y="22479"/>
                  </a:lnTo>
                  <a:lnTo>
                    <a:pt x="116103" y="77457"/>
                  </a:lnTo>
                  <a:lnTo>
                    <a:pt x="114719" y="129959"/>
                  </a:lnTo>
                  <a:lnTo>
                    <a:pt x="118872" y="130098"/>
                  </a:lnTo>
                  <a:lnTo>
                    <a:pt x="120256" y="77546"/>
                  </a:lnTo>
                  <a:lnTo>
                    <a:pt x="120853" y="22491"/>
                  </a:lnTo>
                  <a:close/>
                </a:path>
                <a:path w="129539" h="962025">
                  <a:moveTo>
                    <a:pt x="124688" y="203911"/>
                  </a:moveTo>
                  <a:lnTo>
                    <a:pt x="119849" y="203657"/>
                  </a:lnTo>
                  <a:lnTo>
                    <a:pt x="117805" y="237782"/>
                  </a:lnTo>
                  <a:lnTo>
                    <a:pt x="115379" y="270814"/>
                  </a:lnTo>
                  <a:lnTo>
                    <a:pt x="112560" y="302641"/>
                  </a:lnTo>
                  <a:lnTo>
                    <a:pt x="109372" y="333133"/>
                  </a:lnTo>
                  <a:lnTo>
                    <a:pt x="114185" y="333679"/>
                  </a:lnTo>
                  <a:lnTo>
                    <a:pt x="117373" y="303110"/>
                  </a:lnTo>
                  <a:lnTo>
                    <a:pt x="120205" y="271221"/>
                  </a:lnTo>
                  <a:lnTo>
                    <a:pt x="122643" y="238112"/>
                  </a:lnTo>
                  <a:lnTo>
                    <a:pt x="124688" y="203911"/>
                  </a:lnTo>
                  <a:close/>
                </a:path>
                <a:path w="129539" h="962025">
                  <a:moveTo>
                    <a:pt x="129032" y="0"/>
                  </a:moveTo>
                  <a:lnTo>
                    <a:pt x="124193" y="25"/>
                  </a:lnTo>
                  <a:lnTo>
                    <a:pt x="124129" y="57416"/>
                  </a:lnTo>
                  <a:lnTo>
                    <a:pt x="123710" y="91567"/>
                  </a:lnTo>
                  <a:lnTo>
                    <a:pt x="122859" y="128816"/>
                  </a:lnTo>
                  <a:lnTo>
                    <a:pt x="127711" y="128955"/>
                  </a:lnTo>
                  <a:lnTo>
                    <a:pt x="128549" y="91655"/>
                  </a:lnTo>
                  <a:lnTo>
                    <a:pt x="128968" y="57467"/>
                  </a:lnTo>
                  <a:lnTo>
                    <a:pt x="12903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74" name="object 1274"/>
            <p:cNvPicPr/>
            <p:nvPr/>
          </p:nvPicPr>
          <p:blipFill>
            <a:blip r:embed="rId544" cstate="print"/>
            <a:stretch>
              <a:fillRect/>
            </a:stretch>
          </p:blipFill>
          <p:spPr>
            <a:xfrm>
              <a:off x="5466398" y="3129784"/>
              <a:ext cx="44865" cy="45030"/>
            </a:xfrm>
            <a:prstGeom prst="rect">
              <a:avLst/>
            </a:prstGeom>
          </p:spPr>
        </p:pic>
        <p:sp>
          <p:nvSpPr>
            <p:cNvPr id="1275" name="object 1275"/>
            <p:cNvSpPr/>
            <p:nvPr/>
          </p:nvSpPr>
          <p:spPr>
            <a:xfrm>
              <a:off x="5466398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3" y="13757"/>
                  </a:lnTo>
                  <a:lnTo>
                    <a:pt x="6573" y="6597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8"/>
                  </a:lnTo>
                  <a:lnTo>
                    <a:pt x="38291" y="38440"/>
                  </a:lnTo>
                  <a:lnTo>
                    <a:pt x="31160" y="43262"/>
                  </a:lnTo>
                  <a:lnTo>
                    <a:pt x="22432" y="45030"/>
                  </a:lnTo>
                  <a:lnTo>
                    <a:pt x="13704" y="43262"/>
                  </a:lnTo>
                  <a:lnTo>
                    <a:pt x="6573" y="38440"/>
                  </a:lnTo>
                  <a:lnTo>
                    <a:pt x="1763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76" name="object 1276"/>
            <p:cNvPicPr/>
            <p:nvPr/>
          </p:nvPicPr>
          <p:blipFill>
            <a:blip r:embed="rId545" cstate="print"/>
            <a:stretch>
              <a:fillRect/>
            </a:stretch>
          </p:blipFill>
          <p:spPr>
            <a:xfrm>
              <a:off x="5463841" y="3102895"/>
              <a:ext cx="49380" cy="49547"/>
            </a:xfrm>
            <a:prstGeom prst="rect">
              <a:avLst/>
            </a:prstGeom>
          </p:spPr>
        </p:pic>
        <p:sp>
          <p:nvSpPr>
            <p:cNvPr id="1277" name="object 1277"/>
            <p:cNvSpPr/>
            <p:nvPr/>
          </p:nvSpPr>
          <p:spPr>
            <a:xfrm>
              <a:off x="5463840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78" name="object 1278"/>
            <p:cNvPicPr/>
            <p:nvPr/>
          </p:nvPicPr>
          <p:blipFill>
            <a:blip r:embed="rId546" cstate="print"/>
            <a:stretch>
              <a:fillRect/>
            </a:stretch>
          </p:blipFill>
          <p:spPr>
            <a:xfrm>
              <a:off x="5461283" y="3075995"/>
              <a:ext cx="53894" cy="54077"/>
            </a:xfrm>
            <a:prstGeom prst="rect">
              <a:avLst/>
            </a:prstGeom>
          </p:spPr>
        </p:pic>
        <p:sp>
          <p:nvSpPr>
            <p:cNvPr id="1279" name="object 1279"/>
            <p:cNvSpPr/>
            <p:nvPr/>
          </p:nvSpPr>
          <p:spPr>
            <a:xfrm>
              <a:off x="5461283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0" name="object 1280"/>
            <p:cNvPicPr/>
            <p:nvPr/>
          </p:nvPicPr>
          <p:blipFill>
            <a:blip r:embed="rId547" cstate="print"/>
            <a:stretch>
              <a:fillRect/>
            </a:stretch>
          </p:blipFill>
          <p:spPr>
            <a:xfrm>
              <a:off x="5458714" y="3049108"/>
              <a:ext cx="58409" cy="58605"/>
            </a:xfrm>
            <a:prstGeom prst="rect">
              <a:avLst/>
            </a:prstGeom>
          </p:spPr>
        </p:pic>
        <p:sp>
          <p:nvSpPr>
            <p:cNvPr id="1281" name="object 1281"/>
            <p:cNvSpPr/>
            <p:nvPr/>
          </p:nvSpPr>
          <p:spPr>
            <a:xfrm>
              <a:off x="545871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1" y="50029"/>
                  </a:lnTo>
                  <a:lnTo>
                    <a:pt x="40582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2" name="object 1282"/>
            <p:cNvPicPr/>
            <p:nvPr/>
          </p:nvPicPr>
          <p:blipFill>
            <a:blip r:embed="rId548" cstate="print"/>
            <a:stretch>
              <a:fillRect/>
            </a:stretch>
          </p:blipFill>
          <p:spPr>
            <a:xfrm>
              <a:off x="5456156" y="3022209"/>
              <a:ext cx="62924" cy="63135"/>
            </a:xfrm>
            <a:prstGeom prst="rect">
              <a:avLst/>
            </a:prstGeom>
          </p:spPr>
        </p:pic>
        <p:sp>
          <p:nvSpPr>
            <p:cNvPr id="1283" name="object 1283"/>
            <p:cNvSpPr/>
            <p:nvPr/>
          </p:nvSpPr>
          <p:spPr>
            <a:xfrm>
              <a:off x="5456156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4"/>
                  </a:lnTo>
                  <a:lnTo>
                    <a:pt x="53720" y="53896"/>
                  </a:lnTo>
                  <a:lnTo>
                    <a:pt x="43724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4" name="object 1284"/>
            <p:cNvPicPr/>
            <p:nvPr/>
          </p:nvPicPr>
          <p:blipFill>
            <a:blip r:embed="rId549" cstate="print"/>
            <a:stretch>
              <a:fillRect/>
            </a:stretch>
          </p:blipFill>
          <p:spPr>
            <a:xfrm>
              <a:off x="5452192" y="3294797"/>
              <a:ext cx="44865" cy="45006"/>
            </a:xfrm>
            <a:prstGeom prst="rect">
              <a:avLst/>
            </a:prstGeom>
          </p:spPr>
        </p:pic>
        <p:sp>
          <p:nvSpPr>
            <p:cNvPr id="1285" name="object 1285"/>
            <p:cNvSpPr/>
            <p:nvPr/>
          </p:nvSpPr>
          <p:spPr>
            <a:xfrm>
              <a:off x="5452192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5" y="1769"/>
                  </a:lnTo>
                  <a:lnTo>
                    <a:pt x="38301" y="6593"/>
                  </a:lnTo>
                  <a:lnTo>
                    <a:pt x="43103" y="13747"/>
                  </a:lnTo>
                  <a:lnTo>
                    <a:pt x="44864" y="22502"/>
                  </a:lnTo>
                  <a:lnTo>
                    <a:pt x="43103" y="31263"/>
                  </a:lnTo>
                  <a:lnTo>
                    <a:pt x="38301" y="38416"/>
                  </a:lnTo>
                  <a:lnTo>
                    <a:pt x="31175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6" name="object 1286"/>
            <p:cNvPicPr/>
            <p:nvPr/>
          </p:nvPicPr>
          <p:blipFill>
            <a:blip r:embed="rId550" cstate="print"/>
            <a:stretch>
              <a:fillRect/>
            </a:stretch>
          </p:blipFill>
          <p:spPr>
            <a:xfrm>
              <a:off x="5451807" y="3278379"/>
              <a:ext cx="49392" cy="49535"/>
            </a:xfrm>
            <a:prstGeom prst="rect">
              <a:avLst/>
            </a:prstGeom>
          </p:spPr>
        </p:pic>
        <p:sp>
          <p:nvSpPr>
            <p:cNvPr id="1287" name="object 1287"/>
            <p:cNvSpPr/>
            <p:nvPr/>
          </p:nvSpPr>
          <p:spPr>
            <a:xfrm>
              <a:off x="5451807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88" name="object 1288"/>
            <p:cNvPicPr/>
            <p:nvPr/>
          </p:nvPicPr>
          <p:blipFill>
            <a:blip r:embed="rId551" cstate="print"/>
            <a:stretch>
              <a:fillRect/>
            </a:stretch>
          </p:blipFill>
          <p:spPr>
            <a:xfrm>
              <a:off x="5451435" y="3261959"/>
              <a:ext cx="53896" cy="54077"/>
            </a:xfrm>
            <a:prstGeom prst="rect">
              <a:avLst/>
            </a:prstGeom>
          </p:spPr>
        </p:pic>
        <p:sp>
          <p:nvSpPr>
            <p:cNvPr id="1289" name="object 1289"/>
            <p:cNvSpPr/>
            <p:nvPr/>
          </p:nvSpPr>
          <p:spPr>
            <a:xfrm>
              <a:off x="5451435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90" name="object 1290"/>
            <p:cNvPicPr/>
            <p:nvPr/>
          </p:nvPicPr>
          <p:blipFill>
            <a:blip r:embed="rId552" cstate="print"/>
            <a:stretch>
              <a:fillRect/>
            </a:stretch>
          </p:blipFill>
          <p:spPr>
            <a:xfrm>
              <a:off x="5451052" y="3245526"/>
              <a:ext cx="58409" cy="58632"/>
            </a:xfrm>
            <a:prstGeom prst="rect">
              <a:avLst/>
            </a:prstGeom>
          </p:spPr>
        </p:pic>
        <p:sp>
          <p:nvSpPr>
            <p:cNvPr id="1291" name="object 1291"/>
            <p:cNvSpPr/>
            <p:nvPr/>
          </p:nvSpPr>
          <p:spPr>
            <a:xfrm>
              <a:off x="5451052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92" name="object 1292"/>
            <p:cNvPicPr/>
            <p:nvPr/>
          </p:nvPicPr>
          <p:blipFill>
            <a:blip r:embed="rId553" cstate="print"/>
            <a:stretch>
              <a:fillRect/>
            </a:stretch>
          </p:blipFill>
          <p:spPr>
            <a:xfrm>
              <a:off x="5450668" y="3229119"/>
              <a:ext cx="62924" cy="63148"/>
            </a:xfrm>
            <a:prstGeom prst="rect">
              <a:avLst/>
            </a:prstGeom>
          </p:spPr>
        </p:pic>
        <p:sp>
          <p:nvSpPr>
            <p:cNvPr id="1293" name="object 1293"/>
            <p:cNvSpPr/>
            <p:nvPr/>
          </p:nvSpPr>
          <p:spPr>
            <a:xfrm>
              <a:off x="5450668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8" y="9245"/>
                  </a:lnTo>
                  <a:lnTo>
                    <a:pt x="19216" y="2480"/>
                  </a:lnTo>
                  <a:lnTo>
                    <a:pt x="31450" y="0"/>
                  </a:lnTo>
                  <a:lnTo>
                    <a:pt x="43714" y="2480"/>
                  </a:lnTo>
                  <a:lnTo>
                    <a:pt x="53717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7" y="53897"/>
                  </a:lnTo>
                  <a:lnTo>
                    <a:pt x="43714" y="60665"/>
                  </a:lnTo>
                  <a:lnTo>
                    <a:pt x="31450" y="63148"/>
                  </a:lnTo>
                  <a:lnTo>
                    <a:pt x="19216" y="60665"/>
                  </a:lnTo>
                  <a:lnTo>
                    <a:pt x="9218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94" name="object 1294"/>
            <p:cNvPicPr/>
            <p:nvPr/>
          </p:nvPicPr>
          <p:blipFill>
            <a:blip r:embed="rId554" cstate="print"/>
            <a:stretch>
              <a:fillRect/>
            </a:stretch>
          </p:blipFill>
          <p:spPr>
            <a:xfrm>
              <a:off x="5449190" y="3466607"/>
              <a:ext cx="44852" cy="45030"/>
            </a:xfrm>
            <a:prstGeom prst="rect">
              <a:avLst/>
            </a:prstGeom>
          </p:spPr>
        </p:pic>
        <p:sp>
          <p:nvSpPr>
            <p:cNvPr id="1295" name="object 1295"/>
            <p:cNvSpPr/>
            <p:nvPr/>
          </p:nvSpPr>
          <p:spPr>
            <a:xfrm>
              <a:off x="5449190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58" y="13757"/>
                  </a:lnTo>
                  <a:lnTo>
                    <a:pt x="6558" y="6597"/>
                  </a:lnTo>
                  <a:lnTo>
                    <a:pt x="13683" y="1769"/>
                  </a:lnTo>
                  <a:lnTo>
                    <a:pt x="22420" y="0"/>
                  </a:lnTo>
                  <a:lnTo>
                    <a:pt x="31153" y="1769"/>
                  </a:lnTo>
                  <a:lnTo>
                    <a:pt x="38283" y="6597"/>
                  </a:lnTo>
                  <a:lnTo>
                    <a:pt x="43090" y="13757"/>
                  </a:lnTo>
                  <a:lnTo>
                    <a:pt x="44852" y="22527"/>
                  </a:lnTo>
                  <a:lnTo>
                    <a:pt x="43090" y="31283"/>
                  </a:lnTo>
                  <a:lnTo>
                    <a:pt x="38283" y="38436"/>
                  </a:lnTo>
                  <a:lnTo>
                    <a:pt x="31153" y="43260"/>
                  </a:lnTo>
                  <a:lnTo>
                    <a:pt x="22420" y="45030"/>
                  </a:lnTo>
                  <a:lnTo>
                    <a:pt x="13683" y="43260"/>
                  </a:lnTo>
                  <a:lnTo>
                    <a:pt x="6558" y="38436"/>
                  </a:lnTo>
                  <a:lnTo>
                    <a:pt x="1758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96" name="object 1296"/>
            <p:cNvPicPr/>
            <p:nvPr/>
          </p:nvPicPr>
          <p:blipFill>
            <a:blip r:embed="rId555" cstate="print"/>
            <a:stretch>
              <a:fillRect/>
            </a:stretch>
          </p:blipFill>
          <p:spPr>
            <a:xfrm>
              <a:off x="5446008" y="3458053"/>
              <a:ext cx="49378" cy="49560"/>
            </a:xfrm>
            <a:prstGeom prst="rect">
              <a:avLst/>
            </a:prstGeom>
          </p:spPr>
        </p:pic>
        <p:sp>
          <p:nvSpPr>
            <p:cNvPr id="1297" name="object 1297"/>
            <p:cNvSpPr/>
            <p:nvPr/>
          </p:nvSpPr>
          <p:spPr>
            <a:xfrm>
              <a:off x="5446008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30" y="7262"/>
                  </a:lnTo>
                  <a:lnTo>
                    <a:pt x="15082" y="1949"/>
                  </a:lnTo>
                  <a:lnTo>
                    <a:pt x="24701" y="0"/>
                  </a:lnTo>
                  <a:lnTo>
                    <a:pt x="34307" y="1949"/>
                  </a:lnTo>
                  <a:lnTo>
                    <a:pt x="42152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5"/>
                  </a:lnTo>
                  <a:lnTo>
                    <a:pt x="42152" y="42301"/>
                  </a:lnTo>
                  <a:lnTo>
                    <a:pt x="34307" y="47612"/>
                  </a:lnTo>
                  <a:lnTo>
                    <a:pt x="24701" y="49559"/>
                  </a:lnTo>
                  <a:lnTo>
                    <a:pt x="15082" y="47612"/>
                  </a:lnTo>
                  <a:lnTo>
                    <a:pt x="7230" y="42301"/>
                  </a:lnTo>
                  <a:lnTo>
                    <a:pt x="1939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298" name="object 1298"/>
            <p:cNvPicPr/>
            <p:nvPr/>
          </p:nvPicPr>
          <p:blipFill>
            <a:blip r:embed="rId556" cstate="print"/>
            <a:stretch>
              <a:fillRect/>
            </a:stretch>
          </p:blipFill>
          <p:spPr>
            <a:xfrm>
              <a:off x="5442850" y="3449513"/>
              <a:ext cx="53894" cy="54076"/>
            </a:xfrm>
            <a:prstGeom prst="rect">
              <a:avLst/>
            </a:prstGeom>
          </p:spPr>
        </p:pic>
        <p:sp>
          <p:nvSpPr>
            <p:cNvPr id="1299" name="object 1299"/>
            <p:cNvSpPr/>
            <p:nvPr/>
          </p:nvSpPr>
          <p:spPr>
            <a:xfrm>
              <a:off x="5442850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0" name="object 1300"/>
            <p:cNvPicPr/>
            <p:nvPr/>
          </p:nvPicPr>
          <p:blipFill>
            <a:blip r:embed="rId557" cstate="print"/>
            <a:stretch>
              <a:fillRect/>
            </a:stretch>
          </p:blipFill>
          <p:spPr>
            <a:xfrm>
              <a:off x="5439679" y="3440959"/>
              <a:ext cx="58422" cy="58606"/>
            </a:xfrm>
            <a:prstGeom prst="rect">
              <a:avLst/>
            </a:prstGeom>
          </p:spPr>
        </p:pic>
        <p:sp>
          <p:nvSpPr>
            <p:cNvPr id="1301" name="object 1301"/>
            <p:cNvSpPr/>
            <p:nvPr/>
          </p:nvSpPr>
          <p:spPr>
            <a:xfrm>
              <a:off x="543967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899"/>
                  </a:lnTo>
                  <a:lnTo>
                    <a:pt x="8550" y="8583"/>
                  </a:lnTo>
                  <a:lnTo>
                    <a:pt x="17832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2" y="56304"/>
                  </a:lnTo>
                  <a:lnTo>
                    <a:pt x="8550" y="50025"/>
                  </a:lnTo>
                  <a:lnTo>
                    <a:pt x="2293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2" name="object 1302"/>
            <p:cNvPicPr/>
            <p:nvPr/>
          </p:nvPicPr>
          <p:blipFill>
            <a:blip r:embed="rId558" cstate="print"/>
            <a:stretch>
              <a:fillRect/>
            </a:stretch>
          </p:blipFill>
          <p:spPr>
            <a:xfrm>
              <a:off x="5436497" y="3432406"/>
              <a:ext cx="62961" cy="63136"/>
            </a:xfrm>
            <a:prstGeom prst="rect">
              <a:avLst/>
            </a:prstGeom>
          </p:spPr>
        </p:pic>
        <p:sp>
          <p:nvSpPr>
            <p:cNvPr id="1303" name="object 1303"/>
            <p:cNvSpPr/>
            <p:nvPr/>
          </p:nvSpPr>
          <p:spPr>
            <a:xfrm>
              <a:off x="5436498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2" y="9245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5" y="2480"/>
                  </a:lnTo>
                  <a:lnTo>
                    <a:pt x="53740" y="9245"/>
                  </a:lnTo>
                  <a:lnTo>
                    <a:pt x="60487" y="19281"/>
                  </a:lnTo>
                  <a:lnTo>
                    <a:pt x="62961" y="31574"/>
                  </a:lnTo>
                  <a:lnTo>
                    <a:pt x="60487" y="43859"/>
                  </a:lnTo>
                  <a:lnTo>
                    <a:pt x="53740" y="53891"/>
                  </a:lnTo>
                  <a:lnTo>
                    <a:pt x="43735" y="60655"/>
                  </a:lnTo>
                  <a:lnTo>
                    <a:pt x="31486" y="63136"/>
                  </a:lnTo>
                  <a:lnTo>
                    <a:pt x="19231" y="60655"/>
                  </a:lnTo>
                  <a:lnTo>
                    <a:pt x="9222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4" name="object 1304"/>
            <p:cNvPicPr/>
            <p:nvPr/>
          </p:nvPicPr>
          <p:blipFill>
            <a:blip r:embed="rId559" cstate="print"/>
            <a:stretch>
              <a:fillRect/>
            </a:stretch>
          </p:blipFill>
          <p:spPr>
            <a:xfrm>
              <a:off x="5408542" y="3626429"/>
              <a:ext cx="44876" cy="44993"/>
            </a:xfrm>
            <a:prstGeom prst="rect">
              <a:avLst/>
            </a:prstGeom>
          </p:spPr>
        </p:pic>
        <p:sp>
          <p:nvSpPr>
            <p:cNvPr id="1305" name="object 1305"/>
            <p:cNvSpPr/>
            <p:nvPr/>
          </p:nvSpPr>
          <p:spPr>
            <a:xfrm>
              <a:off x="5408541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6" name="object 1306"/>
            <p:cNvPicPr/>
            <p:nvPr/>
          </p:nvPicPr>
          <p:blipFill>
            <a:blip r:embed="rId560" cstate="print"/>
            <a:stretch>
              <a:fillRect/>
            </a:stretch>
          </p:blipFill>
          <p:spPr>
            <a:xfrm>
              <a:off x="5405178" y="3629091"/>
              <a:ext cx="49391" cy="49536"/>
            </a:xfrm>
            <a:prstGeom prst="rect">
              <a:avLst/>
            </a:prstGeom>
          </p:spPr>
        </p:pic>
        <p:sp>
          <p:nvSpPr>
            <p:cNvPr id="1307" name="object 1307"/>
            <p:cNvSpPr/>
            <p:nvPr/>
          </p:nvSpPr>
          <p:spPr>
            <a:xfrm>
              <a:off x="540517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08" name="object 1308"/>
            <p:cNvPicPr/>
            <p:nvPr/>
          </p:nvPicPr>
          <p:blipFill>
            <a:blip r:embed="rId561" cstate="print"/>
            <a:stretch>
              <a:fillRect/>
            </a:stretch>
          </p:blipFill>
          <p:spPr>
            <a:xfrm>
              <a:off x="5401828" y="3631753"/>
              <a:ext cx="53894" cy="54065"/>
            </a:xfrm>
            <a:prstGeom prst="rect">
              <a:avLst/>
            </a:prstGeom>
          </p:spPr>
        </p:pic>
        <p:sp>
          <p:nvSpPr>
            <p:cNvPr id="1309" name="object 1309"/>
            <p:cNvSpPr/>
            <p:nvPr/>
          </p:nvSpPr>
          <p:spPr>
            <a:xfrm>
              <a:off x="5401828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10" name="object 1310"/>
            <p:cNvPicPr/>
            <p:nvPr/>
          </p:nvPicPr>
          <p:blipFill>
            <a:blip r:embed="rId562" cstate="print"/>
            <a:stretch>
              <a:fillRect/>
            </a:stretch>
          </p:blipFill>
          <p:spPr>
            <a:xfrm>
              <a:off x="5398465" y="3634427"/>
              <a:ext cx="58411" cy="58595"/>
            </a:xfrm>
            <a:prstGeom prst="rect">
              <a:avLst/>
            </a:prstGeom>
          </p:spPr>
        </p:pic>
        <p:sp>
          <p:nvSpPr>
            <p:cNvPr id="1311" name="object 1311"/>
            <p:cNvSpPr/>
            <p:nvPr/>
          </p:nvSpPr>
          <p:spPr>
            <a:xfrm>
              <a:off x="539846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82" y="2300"/>
                  </a:lnTo>
                  <a:lnTo>
                    <a:pt x="49864" y="8577"/>
                  </a:lnTo>
                  <a:lnTo>
                    <a:pt x="56118" y="17889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12" name="object 1312"/>
            <p:cNvPicPr/>
            <p:nvPr/>
          </p:nvPicPr>
          <p:blipFill>
            <a:blip r:embed="rId563" cstate="print"/>
            <a:stretch>
              <a:fillRect/>
            </a:stretch>
          </p:blipFill>
          <p:spPr>
            <a:xfrm>
              <a:off x="5395104" y="3637090"/>
              <a:ext cx="62925" cy="63122"/>
            </a:xfrm>
            <a:prstGeom prst="rect">
              <a:avLst/>
            </a:prstGeom>
          </p:spPr>
        </p:pic>
        <p:sp>
          <p:nvSpPr>
            <p:cNvPr id="1313" name="object 1313"/>
            <p:cNvSpPr/>
            <p:nvPr/>
          </p:nvSpPr>
          <p:spPr>
            <a:xfrm>
              <a:off x="5395103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9" y="2480"/>
                  </a:lnTo>
                  <a:lnTo>
                    <a:pt x="53725" y="9244"/>
                  </a:lnTo>
                  <a:lnTo>
                    <a:pt x="60458" y="19276"/>
                  </a:lnTo>
                  <a:lnTo>
                    <a:pt x="62925" y="31562"/>
                  </a:lnTo>
                  <a:lnTo>
                    <a:pt x="60458" y="43852"/>
                  </a:lnTo>
                  <a:lnTo>
                    <a:pt x="53725" y="53884"/>
                  </a:lnTo>
                  <a:lnTo>
                    <a:pt x="43729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14" name="object 1314"/>
            <p:cNvPicPr/>
            <p:nvPr/>
          </p:nvPicPr>
          <p:blipFill>
            <a:blip r:embed="rId564" cstate="print"/>
            <a:stretch>
              <a:fillRect/>
            </a:stretch>
          </p:blipFill>
          <p:spPr>
            <a:xfrm>
              <a:off x="5378951" y="3789817"/>
              <a:ext cx="44876" cy="45017"/>
            </a:xfrm>
            <a:prstGeom prst="rect">
              <a:avLst/>
            </a:prstGeom>
          </p:spPr>
        </p:pic>
        <p:sp>
          <p:nvSpPr>
            <p:cNvPr id="1315" name="object 1315"/>
            <p:cNvSpPr/>
            <p:nvPr/>
          </p:nvSpPr>
          <p:spPr>
            <a:xfrm>
              <a:off x="537895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47"/>
                  </a:lnTo>
                  <a:lnTo>
                    <a:pt x="6574" y="6590"/>
                  </a:lnTo>
                  <a:lnTo>
                    <a:pt x="13709" y="1767"/>
                  </a:lnTo>
                  <a:lnTo>
                    <a:pt x="22444" y="0"/>
                  </a:lnTo>
                  <a:lnTo>
                    <a:pt x="31172" y="1767"/>
                  </a:lnTo>
                  <a:lnTo>
                    <a:pt x="38303" y="6590"/>
                  </a:lnTo>
                  <a:lnTo>
                    <a:pt x="43112" y="13747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3" y="38423"/>
                  </a:lnTo>
                  <a:lnTo>
                    <a:pt x="31172" y="43248"/>
                  </a:lnTo>
                  <a:lnTo>
                    <a:pt x="22444" y="45017"/>
                  </a:lnTo>
                  <a:lnTo>
                    <a:pt x="13709" y="43248"/>
                  </a:lnTo>
                  <a:lnTo>
                    <a:pt x="6574" y="38423"/>
                  </a:lnTo>
                  <a:lnTo>
                    <a:pt x="1764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16" name="object 1316"/>
            <p:cNvPicPr/>
            <p:nvPr/>
          </p:nvPicPr>
          <p:blipFill>
            <a:blip r:embed="rId565" cstate="print"/>
            <a:stretch>
              <a:fillRect/>
            </a:stretch>
          </p:blipFill>
          <p:spPr>
            <a:xfrm>
              <a:off x="5370954" y="3805175"/>
              <a:ext cx="49391" cy="49547"/>
            </a:xfrm>
            <a:prstGeom prst="rect">
              <a:avLst/>
            </a:prstGeom>
          </p:spPr>
        </p:pic>
        <p:sp>
          <p:nvSpPr>
            <p:cNvPr id="1317" name="object 1317"/>
            <p:cNvSpPr/>
            <p:nvPr/>
          </p:nvSpPr>
          <p:spPr>
            <a:xfrm>
              <a:off x="5370954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18" name="object 1318"/>
            <p:cNvPicPr/>
            <p:nvPr/>
          </p:nvPicPr>
          <p:blipFill>
            <a:blip r:embed="rId566" cstate="print"/>
            <a:stretch>
              <a:fillRect/>
            </a:stretch>
          </p:blipFill>
          <p:spPr>
            <a:xfrm>
              <a:off x="5362955" y="3820535"/>
              <a:ext cx="53907" cy="54076"/>
            </a:xfrm>
            <a:prstGeom prst="rect">
              <a:avLst/>
            </a:prstGeom>
          </p:spPr>
        </p:pic>
        <p:sp>
          <p:nvSpPr>
            <p:cNvPr id="1319" name="object 1319"/>
            <p:cNvSpPr/>
            <p:nvPr/>
          </p:nvSpPr>
          <p:spPr>
            <a:xfrm>
              <a:off x="5362956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5"/>
                  </a:lnTo>
                  <a:lnTo>
                    <a:pt x="51788" y="16521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0" name="object 1320"/>
            <p:cNvPicPr/>
            <p:nvPr/>
          </p:nvPicPr>
          <p:blipFill>
            <a:blip r:embed="rId567" cstate="print"/>
            <a:stretch>
              <a:fillRect/>
            </a:stretch>
          </p:blipFill>
          <p:spPr>
            <a:xfrm>
              <a:off x="5354946" y="3835906"/>
              <a:ext cx="58422" cy="58595"/>
            </a:xfrm>
            <a:prstGeom prst="rect">
              <a:avLst/>
            </a:prstGeom>
          </p:spPr>
        </p:pic>
        <p:sp>
          <p:nvSpPr>
            <p:cNvPr id="1321" name="object 1321"/>
            <p:cNvSpPr/>
            <p:nvPr/>
          </p:nvSpPr>
          <p:spPr>
            <a:xfrm>
              <a:off x="5354946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1"/>
                  </a:lnTo>
                  <a:lnTo>
                    <a:pt x="56128" y="17894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0" y="50017"/>
                  </a:lnTo>
                  <a:lnTo>
                    <a:pt x="40584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2" name="object 1322"/>
            <p:cNvPicPr/>
            <p:nvPr/>
          </p:nvPicPr>
          <p:blipFill>
            <a:blip r:embed="rId568" cstate="print"/>
            <a:stretch>
              <a:fillRect/>
            </a:stretch>
          </p:blipFill>
          <p:spPr>
            <a:xfrm>
              <a:off x="5346949" y="3851267"/>
              <a:ext cx="62937" cy="63124"/>
            </a:xfrm>
            <a:prstGeom prst="rect">
              <a:avLst/>
            </a:prstGeom>
          </p:spPr>
        </p:pic>
        <p:sp>
          <p:nvSpPr>
            <p:cNvPr id="1323" name="object 1323"/>
            <p:cNvSpPr/>
            <p:nvPr/>
          </p:nvSpPr>
          <p:spPr>
            <a:xfrm>
              <a:off x="534694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4" name="object 1324"/>
            <p:cNvPicPr/>
            <p:nvPr/>
          </p:nvPicPr>
          <p:blipFill>
            <a:blip r:embed="rId569" cstate="print"/>
            <a:stretch>
              <a:fillRect/>
            </a:stretch>
          </p:blipFill>
          <p:spPr>
            <a:xfrm>
              <a:off x="5378952" y="3959468"/>
              <a:ext cx="44865" cy="45030"/>
            </a:xfrm>
            <a:prstGeom prst="rect">
              <a:avLst/>
            </a:prstGeom>
          </p:spPr>
        </p:pic>
        <p:sp>
          <p:nvSpPr>
            <p:cNvPr id="1325" name="object 1325"/>
            <p:cNvSpPr/>
            <p:nvPr/>
          </p:nvSpPr>
          <p:spPr>
            <a:xfrm>
              <a:off x="537895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3" y="43260"/>
                  </a:lnTo>
                  <a:lnTo>
                    <a:pt x="6564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6" name="object 1326"/>
            <p:cNvPicPr/>
            <p:nvPr/>
          </p:nvPicPr>
          <p:blipFill>
            <a:blip r:embed="rId570" cstate="print"/>
            <a:stretch>
              <a:fillRect/>
            </a:stretch>
          </p:blipFill>
          <p:spPr>
            <a:xfrm>
              <a:off x="5371289" y="3981730"/>
              <a:ext cx="49368" cy="49547"/>
            </a:xfrm>
            <a:prstGeom prst="rect">
              <a:avLst/>
            </a:prstGeom>
          </p:spPr>
        </p:pic>
        <p:sp>
          <p:nvSpPr>
            <p:cNvPr id="1327" name="object 1327"/>
            <p:cNvSpPr/>
            <p:nvPr/>
          </p:nvSpPr>
          <p:spPr>
            <a:xfrm>
              <a:off x="537128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7" y="7262"/>
                  </a:lnTo>
                  <a:lnTo>
                    <a:pt x="15071" y="1949"/>
                  </a:lnTo>
                  <a:lnTo>
                    <a:pt x="24677" y="0"/>
                  </a:lnTo>
                  <a:lnTo>
                    <a:pt x="34290" y="1949"/>
                  </a:lnTo>
                  <a:lnTo>
                    <a:pt x="42138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3"/>
                  </a:lnTo>
                  <a:lnTo>
                    <a:pt x="42138" y="42295"/>
                  </a:lnTo>
                  <a:lnTo>
                    <a:pt x="34290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28" name="object 1328"/>
            <p:cNvPicPr/>
            <p:nvPr/>
          </p:nvPicPr>
          <p:blipFill>
            <a:blip r:embed="rId571" cstate="print"/>
            <a:stretch>
              <a:fillRect/>
            </a:stretch>
          </p:blipFill>
          <p:spPr>
            <a:xfrm>
              <a:off x="5363616" y="4003992"/>
              <a:ext cx="53894" cy="54077"/>
            </a:xfrm>
            <a:prstGeom prst="rect">
              <a:avLst/>
            </a:prstGeom>
          </p:spPr>
        </p:pic>
        <p:sp>
          <p:nvSpPr>
            <p:cNvPr id="1329" name="object 1329"/>
            <p:cNvSpPr/>
            <p:nvPr/>
          </p:nvSpPr>
          <p:spPr>
            <a:xfrm>
              <a:off x="5363616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5" y="2125"/>
                  </a:lnTo>
                  <a:lnTo>
                    <a:pt x="46009" y="7920"/>
                  </a:lnTo>
                  <a:lnTo>
                    <a:pt x="51780" y="16516"/>
                  </a:lnTo>
                  <a:lnTo>
                    <a:pt x="53895" y="27044"/>
                  </a:lnTo>
                  <a:lnTo>
                    <a:pt x="51780" y="37565"/>
                  </a:lnTo>
                  <a:lnTo>
                    <a:pt x="46009" y="46157"/>
                  </a:lnTo>
                  <a:lnTo>
                    <a:pt x="37445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30" name="object 1330"/>
            <p:cNvPicPr/>
            <p:nvPr/>
          </p:nvPicPr>
          <p:blipFill>
            <a:blip r:embed="rId572" cstate="print"/>
            <a:stretch>
              <a:fillRect/>
            </a:stretch>
          </p:blipFill>
          <p:spPr>
            <a:xfrm>
              <a:off x="5355943" y="4026243"/>
              <a:ext cx="58433" cy="58618"/>
            </a:xfrm>
            <a:prstGeom prst="rect">
              <a:avLst/>
            </a:prstGeom>
          </p:spPr>
        </p:pic>
        <p:sp>
          <p:nvSpPr>
            <p:cNvPr id="1331" name="object 1331"/>
            <p:cNvSpPr/>
            <p:nvPr/>
          </p:nvSpPr>
          <p:spPr>
            <a:xfrm>
              <a:off x="5355943" y="4026243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596" y="2304"/>
                  </a:lnTo>
                  <a:lnTo>
                    <a:pt x="49879" y="8589"/>
                  </a:lnTo>
                  <a:lnTo>
                    <a:pt x="56139" y="17909"/>
                  </a:lnTo>
                  <a:lnTo>
                    <a:pt x="58434" y="29321"/>
                  </a:lnTo>
                  <a:lnTo>
                    <a:pt x="56139" y="40724"/>
                  </a:lnTo>
                  <a:lnTo>
                    <a:pt x="49879" y="50037"/>
                  </a:lnTo>
                  <a:lnTo>
                    <a:pt x="40596" y="56316"/>
                  </a:lnTo>
                  <a:lnTo>
                    <a:pt x="29229" y="58618"/>
                  </a:lnTo>
                  <a:lnTo>
                    <a:pt x="17853" y="56316"/>
                  </a:lnTo>
                  <a:lnTo>
                    <a:pt x="8562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32" name="object 1332"/>
            <p:cNvPicPr/>
            <p:nvPr/>
          </p:nvPicPr>
          <p:blipFill>
            <a:blip r:embed="rId573" cstate="print"/>
            <a:stretch>
              <a:fillRect/>
            </a:stretch>
          </p:blipFill>
          <p:spPr>
            <a:xfrm>
              <a:off x="5348294" y="4048504"/>
              <a:ext cx="62924" cy="63136"/>
            </a:xfrm>
            <a:prstGeom prst="rect">
              <a:avLst/>
            </a:prstGeom>
          </p:spPr>
        </p:pic>
        <p:sp>
          <p:nvSpPr>
            <p:cNvPr id="1333" name="object 1333"/>
            <p:cNvSpPr/>
            <p:nvPr/>
          </p:nvSpPr>
          <p:spPr>
            <a:xfrm>
              <a:off x="534829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19" y="2482"/>
                  </a:lnTo>
                  <a:lnTo>
                    <a:pt x="53716" y="9250"/>
                  </a:lnTo>
                  <a:lnTo>
                    <a:pt x="60455" y="19286"/>
                  </a:lnTo>
                  <a:lnTo>
                    <a:pt x="62925" y="31574"/>
                  </a:lnTo>
                  <a:lnTo>
                    <a:pt x="60455" y="43859"/>
                  </a:lnTo>
                  <a:lnTo>
                    <a:pt x="53716" y="53891"/>
                  </a:lnTo>
                  <a:lnTo>
                    <a:pt x="43719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5376921" y="3078393"/>
              <a:ext cx="111760" cy="1005205"/>
            </a:xfrm>
            <a:custGeom>
              <a:avLst/>
              <a:gdLst/>
              <a:ahLst/>
              <a:cxnLst/>
              <a:rect l="l" t="t" r="r" b="b"/>
              <a:pathLst>
                <a:path w="111760" h="1005204">
                  <a:moveTo>
                    <a:pt x="3590" y="837960"/>
                  </a:moveTo>
                  <a:lnTo>
                    <a:pt x="2031" y="874407"/>
                  </a:lnTo>
                  <a:lnTo>
                    <a:pt x="908" y="914246"/>
                  </a:lnTo>
                  <a:lnTo>
                    <a:pt x="228" y="957711"/>
                  </a:lnTo>
                  <a:lnTo>
                    <a:pt x="0" y="1005034"/>
                  </a:lnTo>
                </a:path>
                <a:path w="111760" h="1005204">
                  <a:moveTo>
                    <a:pt x="37563" y="619688"/>
                  </a:moveTo>
                  <a:lnTo>
                    <a:pt x="28123" y="650410"/>
                  </a:lnTo>
                  <a:lnTo>
                    <a:pt x="19686" y="686683"/>
                  </a:lnTo>
                  <a:lnTo>
                    <a:pt x="12517" y="729125"/>
                  </a:lnTo>
                  <a:lnTo>
                    <a:pt x="6880" y="778354"/>
                  </a:lnTo>
                </a:path>
                <a:path w="111760" h="1005204">
                  <a:moveTo>
                    <a:pt x="91266" y="412691"/>
                  </a:moveTo>
                  <a:lnTo>
                    <a:pt x="85782" y="448504"/>
                  </a:lnTo>
                  <a:lnTo>
                    <a:pt x="79243" y="483423"/>
                  </a:lnTo>
                  <a:lnTo>
                    <a:pt x="71793" y="516679"/>
                  </a:lnTo>
                  <a:lnTo>
                    <a:pt x="63574" y="547505"/>
                  </a:lnTo>
                </a:path>
                <a:path w="111760" h="1005204">
                  <a:moveTo>
                    <a:pt x="108486" y="200744"/>
                  </a:moveTo>
                  <a:lnTo>
                    <a:pt x="106831" y="237520"/>
                  </a:lnTo>
                  <a:lnTo>
                    <a:pt x="104651" y="275145"/>
                  </a:lnTo>
                  <a:lnTo>
                    <a:pt x="101878" y="313224"/>
                  </a:lnTo>
                  <a:lnTo>
                    <a:pt x="98447" y="351362"/>
                  </a:lnTo>
                </a:path>
                <a:path w="111760" h="1005204">
                  <a:moveTo>
                    <a:pt x="110924" y="0"/>
                  </a:moveTo>
                  <a:lnTo>
                    <a:pt x="111143" y="27961"/>
                  </a:lnTo>
                  <a:lnTo>
                    <a:pt x="111200" y="62435"/>
                  </a:lnTo>
                  <a:lnTo>
                    <a:pt x="110924" y="102410"/>
                  </a:lnTo>
                  <a:lnTo>
                    <a:pt x="110143" y="146871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5379567" y="3074123"/>
              <a:ext cx="113664" cy="984250"/>
            </a:xfrm>
            <a:custGeom>
              <a:avLst/>
              <a:gdLst/>
              <a:ahLst/>
              <a:cxnLst/>
              <a:rect l="l" t="t" r="r" b="b"/>
              <a:pathLst>
                <a:path w="113664" h="984250">
                  <a:moveTo>
                    <a:pt x="12293" y="840562"/>
                  </a:moveTo>
                  <a:lnTo>
                    <a:pt x="8153" y="840359"/>
                  </a:lnTo>
                  <a:lnTo>
                    <a:pt x="8102" y="841425"/>
                  </a:lnTo>
                  <a:lnTo>
                    <a:pt x="3314" y="841171"/>
                  </a:lnTo>
                  <a:lnTo>
                    <a:pt x="1930" y="873594"/>
                  </a:lnTo>
                  <a:lnTo>
                    <a:pt x="914" y="908253"/>
                  </a:lnTo>
                  <a:lnTo>
                    <a:pt x="266" y="945045"/>
                  </a:lnTo>
                  <a:lnTo>
                    <a:pt x="0" y="983818"/>
                  </a:lnTo>
                  <a:lnTo>
                    <a:pt x="4838" y="983830"/>
                  </a:lnTo>
                  <a:lnTo>
                    <a:pt x="5105" y="945108"/>
                  </a:lnTo>
                  <a:lnTo>
                    <a:pt x="5740" y="908380"/>
                  </a:lnTo>
                  <a:lnTo>
                    <a:pt x="6756" y="873785"/>
                  </a:lnTo>
                  <a:lnTo>
                    <a:pt x="7518" y="855726"/>
                  </a:lnTo>
                  <a:lnTo>
                    <a:pt x="7048" y="867549"/>
                  </a:lnTo>
                  <a:lnTo>
                    <a:pt x="6223" y="896340"/>
                  </a:lnTo>
                  <a:lnTo>
                    <a:pt x="5676" y="926655"/>
                  </a:lnTo>
                  <a:lnTo>
                    <a:pt x="5410" y="958367"/>
                  </a:lnTo>
                  <a:lnTo>
                    <a:pt x="9563" y="958380"/>
                  </a:lnTo>
                  <a:lnTo>
                    <a:pt x="9829" y="926706"/>
                  </a:lnTo>
                  <a:lnTo>
                    <a:pt x="10375" y="896442"/>
                  </a:lnTo>
                  <a:lnTo>
                    <a:pt x="11188" y="867702"/>
                  </a:lnTo>
                  <a:lnTo>
                    <a:pt x="12293" y="840562"/>
                  </a:lnTo>
                  <a:close/>
                </a:path>
                <a:path w="113664" h="984250">
                  <a:moveTo>
                    <a:pt x="16573" y="838796"/>
                  </a:moveTo>
                  <a:lnTo>
                    <a:pt x="11531" y="884275"/>
                  </a:lnTo>
                  <a:lnTo>
                    <a:pt x="10807" y="932891"/>
                  </a:lnTo>
                  <a:lnTo>
                    <a:pt x="14262" y="932916"/>
                  </a:lnTo>
                  <a:lnTo>
                    <a:pt x="14503" y="908316"/>
                  </a:lnTo>
                  <a:lnTo>
                    <a:pt x="14973" y="884364"/>
                  </a:lnTo>
                  <a:lnTo>
                    <a:pt x="15671" y="861174"/>
                  </a:lnTo>
                  <a:lnTo>
                    <a:pt x="16573" y="838796"/>
                  </a:lnTo>
                  <a:close/>
                </a:path>
                <a:path w="113664" h="984250">
                  <a:moveTo>
                    <a:pt x="20713" y="834580"/>
                  </a:moveTo>
                  <a:lnTo>
                    <a:pt x="16383" y="888441"/>
                  </a:lnTo>
                  <a:lnTo>
                    <a:pt x="16141" y="907415"/>
                  </a:lnTo>
                  <a:lnTo>
                    <a:pt x="18910" y="907440"/>
                  </a:lnTo>
                  <a:lnTo>
                    <a:pt x="19138" y="888492"/>
                  </a:lnTo>
                  <a:lnTo>
                    <a:pt x="19519" y="869988"/>
                  </a:lnTo>
                  <a:lnTo>
                    <a:pt x="20053" y="852004"/>
                  </a:lnTo>
                  <a:lnTo>
                    <a:pt x="20713" y="834580"/>
                  </a:lnTo>
                  <a:close/>
                </a:path>
                <a:path w="113664" h="984250">
                  <a:moveTo>
                    <a:pt x="46494" y="630212"/>
                  </a:moveTo>
                  <a:lnTo>
                    <a:pt x="43967" y="629589"/>
                  </a:lnTo>
                  <a:lnTo>
                    <a:pt x="44716" y="626554"/>
                  </a:lnTo>
                  <a:lnTo>
                    <a:pt x="41389" y="625652"/>
                  </a:lnTo>
                  <a:lnTo>
                    <a:pt x="41148" y="626630"/>
                  </a:lnTo>
                  <a:lnTo>
                    <a:pt x="39471" y="626135"/>
                  </a:lnTo>
                  <a:lnTo>
                    <a:pt x="39662" y="625462"/>
                  </a:lnTo>
                  <a:lnTo>
                    <a:pt x="35064" y="623989"/>
                  </a:lnTo>
                  <a:lnTo>
                    <a:pt x="26581" y="654367"/>
                  </a:lnTo>
                  <a:lnTo>
                    <a:pt x="19443" y="687654"/>
                  </a:lnTo>
                  <a:lnTo>
                    <a:pt x="13550" y="724458"/>
                  </a:lnTo>
                  <a:lnTo>
                    <a:pt x="8788" y="765403"/>
                  </a:lnTo>
                  <a:lnTo>
                    <a:pt x="13601" y="765886"/>
                  </a:lnTo>
                  <a:lnTo>
                    <a:pt x="15125" y="752690"/>
                  </a:lnTo>
                  <a:lnTo>
                    <a:pt x="18605" y="753033"/>
                  </a:lnTo>
                  <a:lnTo>
                    <a:pt x="22910" y="717105"/>
                  </a:lnTo>
                  <a:lnTo>
                    <a:pt x="28117" y="684453"/>
                  </a:lnTo>
                  <a:lnTo>
                    <a:pt x="34302" y="654519"/>
                  </a:lnTo>
                  <a:lnTo>
                    <a:pt x="34899" y="652221"/>
                  </a:lnTo>
                  <a:lnTo>
                    <a:pt x="29921" y="676694"/>
                  </a:lnTo>
                  <a:lnTo>
                    <a:pt x="25260" y="704761"/>
                  </a:lnTo>
                  <a:lnTo>
                    <a:pt x="21285" y="734771"/>
                  </a:lnTo>
                  <a:lnTo>
                    <a:pt x="24701" y="735177"/>
                  </a:lnTo>
                  <a:lnTo>
                    <a:pt x="28676" y="705281"/>
                  </a:lnTo>
                  <a:lnTo>
                    <a:pt x="33312" y="677341"/>
                  </a:lnTo>
                  <a:lnTo>
                    <a:pt x="38646" y="651167"/>
                  </a:lnTo>
                  <a:lnTo>
                    <a:pt x="41097" y="641223"/>
                  </a:lnTo>
                  <a:lnTo>
                    <a:pt x="39014" y="650138"/>
                  </a:lnTo>
                  <a:lnTo>
                    <a:pt x="34721" y="671601"/>
                  </a:lnTo>
                  <a:lnTo>
                    <a:pt x="30899" y="694105"/>
                  </a:lnTo>
                  <a:lnTo>
                    <a:pt x="27520" y="717816"/>
                  </a:lnTo>
                  <a:lnTo>
                    <a:pt x="30276" y="718172"/>
                  </a:lnTo>
                  <a:lnTo>
                    <a:pt x="33629" y="694537"/>
                  </a:lnTo>
                  <a:lnTo>
                    <a:pt x="37426" y="672109"/>
                  </a:lnTo>
                  <a:lnTo>
                    <a:pt x="41706" y="650722"/>
                  </a:lnTo>
                  <a:lnTo>
                    <a:pt x="46494" y="630212"/>
                  </a:lnTo>
                  <a:close/>
                </a:path>
                <a:path w="113664" h="984250">
                  <a:moveTo>
                    <a:pt x="95072" y="418134"/>
                  </a:moveTo>
                  <a:lnTo>
                    <a:pt x="91655" y="417677"/>
                  </a:lnTo>
                  <a:lnTo>
                    <a:pt x="91567" y="418160"/>
                  </a:lnTo>
                  <a:lnTo>
                    <a:pt x="87820" y="417639"/>
                  </a:lnTo>
                  <a:lnTo>
                    <a:pt x="75679" y="490207"/>
                  </a:lnTo>
                  <a:lnTo>
                    <a:pt x="62852" y="543267"/>
                  </a:lnTo>
                  <a:lnTo>
                    <a:pt x="59296" y="554990"/>
                  </a:lnTo>
                  <a:lnTo>
                    <a:pt x="61214" y="555612"/>
                  </a:lnTo>
                  <a:lnTo>
                    <a:pt x="58394" y="565175"/>
                  </a:lnTo>
                  <a:lnTo>
                    <a:pt x="62331" y="566470"/>
                  </a:lnTo>
                  <a:lnTo>
                    <a:pt x="63195" y="563537"/>
                  </a:lnTo>
                  <a:lnTo>
                    <a:pt x="61899" y="568248"/>
                  </a:lnTo>
                  <a:lnTo>
                    <a:pt x="80987" y="503758"/>
                  </a:lnTo>
                  <a:lnTo>
                    <a:pt x="94132" y="428129"/>
                  </a:lnTo>
                  <a:lnTo>
                    <a:pt x="93408" y="428040"/>
                  </a:lnTo>
                  <a:lnTo>
                    <a:pt x="95072" y="418134"/>
                  </a:lnTo>
                  <a:close/>
                </a:path>
                <a:path w="113664" h="984250">
                  <a:moveTo>
                    <a:pt x="109575" y="259016"/>
                  </a:moveTo>
                  <a:lnTo>
                    <a:pt x="107099" y="258902"/>
                  </a:lnTo>
                  <a:lnTo>
                    <a:pt x="108712" y="226212"/>
                  </a:lnTo>
                  <a:lnTo>
                    <a:pt x="103886" y="226009"/>
                  </a:lnTo>
                  <a:lnTo>
                    <a:pt x="102209" y="260362"/>
                  </a:lnTo>
                  <a:lnTo>
                    <a:pt x="100152" y="293636"/>
                  </a:lnTo>
                  <a:lnTo>
                    <a:pt x="97726" y="325691"/>
                  </a:lnTo>
                  <a:lnTo>
                    <a:pt x="94957" y="356425"/>
                  </a:lnTo>
                  <a:lnTo>
                    <a:pt x="98412" y="356768"/>
                  </a:lnTo>
                  <a:lnTo>
                    <a:pt x="98361" y="357416"/>
                  </a:lnTo>
                  <a:lnTo>
                    <a:pt x="99682" y="357555"/>
                  </a:lnTo>
                  <a:lnTo>
                    <a:pt x="99631" y="358241"/>
                  </a:lnTo>
                  <a:lnTo>
                    <a:pt x="102374" y="358508"/>
                  </a:lnTo>
                  <a:lnTo>
                    <a:pt x="104521" y="334746"/>
                  </a:lnTo>
                  <a:lnTo>
                    <a:pt x="106451" y="310172"/>
                  </a:lnTo>
                  <a:lnTo>
                    <a:pt x="108140" y="284911"/>
                  </a:lnTo>
                  <a:lnTo>
                    <a:pt x="109575" y="259016"/>
                  </a:lnTo>
                  <a:close/>
                </a:path>
                <a:path w="113664" h="984250">
                  <a:moveTo>
                    <a:pt x="113385" y="74930"/>
                  </a:moveTo>
                  <a:lnTo>
                    <a:pt x="112776" y="74930"/>
                  </a:lnTo>
                  <a:lnTo>
                    <a:pt x="112763" y="49949"/>
                  </a:lnTo>
                  <a:lnTo>
                    <a:pt x="112179" y="49949"/>
                  </a:lnTo>
                  <a:lnTo>
                    <a:pt x="112128" y="24968"/>
                  </a:lnTo>
                  <a:lnTo>
                    <a:pt x="111569" y="24968"/>
                  </a:lnTo>
                  <a:lnTo>
                    <a:pt x="111455" y="0"/>
                  </a:lnTo>
                  <a:lnTo>
                    <a:pt x="106616" y="0"/>
                  </a:lnTo>
                  <a:lnTo>
                    <a:pt x="106908" y="44932"/>
                  </a:lnTo>
                  <a:lnTo>
                    <a:pt x="106794" y="112115"/>
                  </a:lnTo>
                  <a:lnTo>
                    <a:pt x="106184" y="152603"/>
                  </a:lnTo>
                  <a:lnTo>
                    <a:pt x="108915" y="152666"/>
                  </a:lnTo>
                  <a:lnTo>
                    <a:pt x="108902" y="154139"/>
                  </a:lnTo>
                  <a:lnTo>
                    <a:pt x="112344" y="154190"/>
                  </a:lnTo>
                  <a:lnTo>
                    <a:pt x="112356" y="152654"/>
                  </a:lnTo>
                  <a:lnTo>
                    <a:pt x="112941" y="152654"/>
                  </a:lnTo>
                  <a:lnTo>
                    <a:pt x="113195" y="130441"/>
                  </a:lnTo>
                  <a:lnTo>
                    <a:pt x="113385" y="7493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36" name="object 1336"/>
            <p:cNvPicPr/>
            <p:nvPr/>
          </p:nvPicPr>
          <p:blipFill>
            <a:blip r:embed="rId574" cstate="print"/>
            <a:stretch>
              <a:fillRect/>
            </a:stretch>
          </p:blipFill>
          <p:spPr>
            <a:xfrm>
              <a:off x="5309158" y="3129784"/>
              <a:ext cx="44864" cy="45030"/>
            </a:xfrm>
            <a:prstGeom prst="rect">
              <a:avLst/>
            </a:prstGeom>
          </p:spPr>
        </p:pic>
        <p:sp>
          <p:nvSpPr>
            <p:cNvPr id="1337" name="object 1337"/>
            <p:cNvSpPr/>
            <p:nvPr/>
          </p:nvSpPr>
          <p:spPr>
            <a:xfrm>
              <a:off x="5309157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38" name="object 1338"/>
            <p:cNvPicPr/>
            <p:nvPr/>
          </p:nvPicPr>
          <p:blipFill>
            <a:blip r:embed="rId575" cstate="print"/>
            <a:stretch>
              <a:fillRect/>
            </a:stretch>
          </p:blipFill>
          <p:spPr>
            <a:xfrm>
              <a:off x="5294026" y="3102895"/>
              <a:ext cx="49391" cy="49547"/>
            </a:xfrm>
            <a:prstGeom prst="rect">
              <a:avLst/>
            </a:prstGeom>
          </p:spPr>
        </p:pic>
        <p:sp>
          <p:nvSpPr>
            <p:cNvPr id="1339" name="object 1339"/>
            <p:cNvSpPr/>
            <p:nvPr/>
          </p:nvSpPr>
          <p:spPr>
            <a:xfrm>
              <a:off x="5294026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0" name="object 1340"/>
            <p:cNvPicPr/>
            <p:nvPr/>
          </p:nvPicPr>
          <p:blipFill>
            <a:blip r:embed="rId576" cstate="print"/>
            <a:stretch>
              <a:fillRect/>
            </a:stretch>
          </p:blipFill>
          <p:spPr>
            <a:xfrm>
              <a:off x="5278894" y="3075995"/>
              <a:ext cx="53896" cy="54077"/>
            </a:xfrm>
            <a:prstGeom prst="rect">
              <a:avLst/>
            </a:prstGeom>
          </p:spPr>
        </p:pic>
        <p:sp>
          <p:nvSpPr>
            <p:cNvPr id="1341" name="object 1341"/>
            <p:cNvSpPr/>
            <p:nvPr/>
          </p:nvSpPr>
          <p:spPr>
            <a:xfrm>
              <a:off x="527889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2" name="object 1342"/>
            <p:cNvPicPr/>
            <p:nvPr/>
          </p:nvPicPr>
          <p:blipFill>
            <a:blip r:embed="rId577" cstate="print"/>
            <a:stretch>
              <a:fillRect/>
            </a:stretch>
          </p:blipFill>
          <p:spPr>
            <a:xfrm>
              <a:off x="5263765" y="3049108"/>
              <a:ext cx="58409" cy="58605"/>
            </a:xfrm>
            <a:prstGeom prst="rect">
              <a:avLst/>
            </a:prstGeom>
          </p:spPr>
        </p:pic>
        <p:sp>
          <p:nvSpPr>
            <p:cNvPr id="1343" name="object 1343"/>
            <p:cNvSpPr/>
            <p:nvPr/>
          </p:nvSpPr>
          <p:spPr>
            <a:xfrm>
              <a:off x="526376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0" y="50029"/>
                  </a:lnTo>
                  <a:lnTo>
                    <a:pt x="40577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4" name="object 1344"/>
            <p:cNvPicPr/>
            <p:nvPr/>
          </p:nvPicPr>
          <p:blipFill>
            <a:blip r:embed="rId578" cstate="print"/>
            <a:stretch>
              <a:fillRect/>
            </a:stretch>
          </p:blipFill>
          <p:spPr>
            <a:xfrm>
              <a:off x="5248633" y="3022209"/>
              <a:ext cx="62925" cy="63135"/>
            </a:xfrm>
            <a:prstGeom prst="rect">
              <a:avLst/>
            </a:prstGeom>
          </p:spPr>
        </p:pic>
        <p:sp>
          <p:nvSpPr>
            <p:cNvPr id="1345" name="object 1345"/>
            <p:cNvSpPr/>
            <p:nvPr/>
          </p:nvSpPr>
          <p:spPr>
            <a:xfrm>
              <a:off x="5248633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09" y="2480"/>
                  </a:lnTo>
                  <a:lnTo>
                    <a:pt x="53710" y="9245"/>
                  </a:lnTo>
                  <a:lnTo>
                    <a:pt x="60453" y="19281"/>
                  </a:lnTo>
                  <a:lnTo>
                    <a:pt x="62925" y="31574"/>
                  </a:lnTo>
                  <a:lnTo>
                    <a:pt x="60453" y="43864"/>
                  </a:lnTo>
                  <a:lnTo>
                    <a:pt x="53710" y="53896"/>
                  </a:lnTo>
                  <a:lnTo>
                    <a:pt x="43709" y="60657"/>
                  </a:lnTo>
                  <a:lnTo>
                    <a:pt x="31462" y="63136"/>
                  </a:lnTo>
                  <a:lnTo>
                    <a:pt x="19216" y="60657"/>
                  </a:lnTo>
                  <a:lnTo>
                    <a:pt x="9215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6" name="object 1346"/>
            <p:cNvPicPr/>
            <p:nvPr/>
          </p:nvPicPr>
          <p:blipFill>
            <a:blip r:embed="rId579" cstate="print"/>
            <a:stretch>
              <a:fillRect/>
            </a:stretch>
          </p:blipFill>
          <p:spPr>
            <a:xfrm>
              <a:off x="5292477" y="3294797"/>
              <a:ext cx="44876" cy="45006"/>
            </a:xfrm>
            <a:prstGeom prst="rect">
              <a:avLst/>
            </a:prstGeom>
          </p:spPr>
        </p:pic>
        <p:sp>
          <p:nvSpPr>
            <p:cNvPr id="1347" name="object 1347"/>
            <p:cNvSpPr/>
            <p:nvPr/>
          </p:nvSpPr>
          <p:spPr>
            <a:xfrm>
              <a:off x="5292477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7"/>
                  </a:lnTo>
                  <a:lnTo>
                    <a:pt x="6573" y="6593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3"/>
                  </a:lnTo>
                  <a:lnTo>
                    <a:pt x="43112" y="13747"/>
                  </a:lnTo>
                  <a:lnTo>
                    <a:pt x="44876" y="22502"/>
                  </a:lnTo>
                  <a:lnTo>
                    <a:pt x="43112" y="31263"/>
                  </a:lnTo>
                  <a:lnTo>
                    <a:pt x="38301" y="38416"/>
                  </a:lnTo>
                  <a:lnTo>
                    <a:pt x="31167" y="43237"/>
                  </a:lnTo>
                  <a:lnTo>
                    <a:pt x="22432" y="45005"/>
                  </a:lnTo>
                  <a:lnTo>
                    <a:pt x="13704" y="43237"/>
                  </a:lnTo>
                  <a:lnTo>
                    <a:pt x="6573" y="38416"/>
                  </a:lnTo>
                  <a:lnTo>
                    <a:pt x="1763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48" name="object 1348"/>
            <p:cNvPicPr/>
            <p:nvPr/>
          </p:nvPicPr>
          <p:blipFill>
            <a:blip r:embed="rId580" cstate="print"/>
            <a:stretch>
              <a:fillRect/>
            </a:stretch>
          </p:blipFill>
          <p:spPr>
            <a:xfrm>
              <a:off x="5279952" y="3278379"/>
              <a:ext cx="49391" cy="49535"/>
            </a:xfrm>
            <a:prstGeom prst="rect">
              <a:avLst/>
            </a:prstGeom>
          </p:spPr>
        </p:pic>
        <p:sp>
          <p:nvSpPr>
            <p:cNvPr id="1349" name="object 1349"/>
            <p:cNvSpPr/>
            <p:nvPr/>
          </p:nvSpPr>
          <p:spPr>
            <a:xfrm>
              <a:off x="527995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50" name="object 1350"/>
            <p:cNvPicPr/>
            <p:nvPr/>
          </p:nvPicPr>
          <p:blipFill>
            <a:blip r:embed="rId581" cstate="print"/>
            <a:stretch>
              <a:fillRect/>
            </a:stretch>
          </p:blipFill>
          <p:spPr>
            <a:xfrm>
              <a:off x="5267427" y="3261959"/>
              <a:ext cx="53893" cy="54077"/>
            </a:xfrm>
            <a:prstGeom prst="rect">
              <a:avLst/>
            </a:prstGeom>
          </p:spPr>
        </p:pic>
        <p:sp>
          <p:nvSpPr>
            <p:cNvPr id="1351" name="object 1351"/>
            <p:cNvSpPr/>
            <p:nvPr/>
          </p:nvSpPr>
          <p:spPr>
            <a:xfrm>
              <a:off x="5267427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5" y="7919"/>
                  </a:lnTo>
                  <a:lnTo>
                    <a:pt x="16465" y="2124"/>
                  </a:lnTo>
                  <a:lnTo>
                    <a:pt x="26959" y="0"/>
                  </a:lnTo>
                  <a:lnTo>
                    <a:pt x="37445" y="2124"/>
                  </a:lnTo>
                  <a:lnTo>
                    <a:pt x="46006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6" y="46156"/>
                  </a:lnTo>
                  <a:lnTo>
                    <a:pt x="37445" y="51951"/>
                  </a:lnTo>
                  <a:lnTo>
                    <a:pt x="26959" y="54076"/>
                  </a:lnTo>
                  <a:lnTo>
                    <a:pt x="16465" y="51951"/>
                  </a:lnTo>
                  <a:lnTo>
                    <a:pt x="7895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52" name="object 1352"/>
            <p:cNvPicPr/>
            <p:nvPr/>
          </p:nvPicPr>
          <p:blipFill>
            <a:blip r:embed="rId582" cstate="print"/>
            <a:stretch>
              <a:fillRect/>
            </a:stretch>
          </p:blipFill>
          <p:spPr>
            <a:xfrm>
              <a:off x="5254901" y="3245526"/>
              <a:ext cx="58409" cy="58632"/>
            </a:xfrm>
            <a:prstGeom prst="rect">
              <a:avLst/>
            </a:prstGeom>
          </p:spPr>
        </p:pic>
        <p:sp>
          <p:nvSpPr>
            <p:cNvPr id="1353" name="object 1353"/>
            <p:cNvSpPr/>
            <p:nvPr/>
          </p:nvSpPr>
          <p:spPr>
            <a:xfrm>
              <a:off x="52549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7" y="2304"/>
                  </a:lnTo>
                  <a:lnTo>
                    <a:pt x="49866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6" y="50041"/>
                  </a:lnTo>
                  <a:lnTo>
                    <a:pt x="40587" y="56326"/>
                  </a:lnTo>
                  <a:lnTo>
                    <a:pt x="29217" y="58630"/>
                  </a:lnTo>
                  <a:lnTo>
                    <a:pt x="17843" y="56326"/>
                  </a:lnTo>
                  <a:lnTo>
                    <a:pt x="8556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54" name="object 1354"/>
            <p:cNvPicPr/>
            <p:nvPr/>
          </p:nvPicPr>
          <p:blipFill>
            <a:blip r:embed="rId583" cstate="print"/>
            <a:stretch>
              <a:fillRect/>
            </a:stretch>
          </p:blipFill>
          <p:spPr>
            <a:xfrm>
              <a:off x="5242377" y="3229119"/>
              <a:ext cx="62925" cy="63148"/>
            </a:xfrm>
            <a:prstGeom prst="rect">
              <a:avLst/>
            </a:prstGeom>
          </p:spPr>
        </p:pic>
        <p:sp>
          <p:nvSpPr>
            <p:cNvPr id="1355" name="object 1355"/>
            <p:cNvSpPr/>
            <p:nvPr/>
          </p:nvSpPr>
          <p:spPr>
            <a:xfrm>
              <a:off x="524237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20" y="53897"/>
                  </a:lnTo>
                  <a:lnTo>
                    <a:pt x="43724" y="60665"/>
                  </a:lnTo>
                  <a:lnTo>
                    <a:pt x="31474" y="63148"/>
                  </a:lnTo>
                  <a:lnTo>
                    <a:pt x="19221" y="60665"/>
                  </a:lnTo>
                  <a:lnTo>
                    <a:pt x="9216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56" name="object 1356"/>
            <p:cNvPicPr/>
            <p:nvPr/>
          </p:nvPicPr>
          <p:blipFill>
            <a:blip r:embed="rId584" cstate="print"/>
            <a:stretch>
              <a:fillRect/>
            </a:stretch>
          </p:blipFill>
          <p:spPr>
            <a:xfrm>
              <a:off x="5281322" y="3469196"/>
              <a:ext cx="44864" cy="45006"/>
            </a:xfrm>
            <a:prstGeom prst="rect">
              <a:avLst/>
            </a:prstGeom>
          </p:spPr>
        </p:pic>
        <p:sp>
          <p:nvSpPr>
            <p:cNvPr id="1357" name="object 1357"/>
            <p:cNvSpPr/>
            <p:nvPr/>
          </p:nvSpPr>
          <p:spPr>
            <a:xfrm>
              <a:off x="5281321" y="34691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0" y="1767"/>
                  </a:lnTo>
                  <a:lnTo>
                    <a:pt x="38291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58" name="object 1358"/>
            <p:cNvPicPr/>
            <p:nvPr/>
          </p:nvPicPr>
          <p:blipFill>
            <a:blip r:embed="rId585" cstate="print"/>
            <a:stretch>
              <a:fillRect/>
            </a:stretch>
          </p:blipFill>
          <p:spPr>
            <a:xfrm>
              <a:off x="5268903" y="3460500"/>
              <a:ext cx="49380" cy="49535"/>
            </a:xfrm>
            <a:prstGeom prst="rect">
              <a:avLst/>
            </a:prstGeom>
          </p:spPr>
        </p:pic>
        <p:sp>
          <p:nvSpPr>
            <p:cNvPr id="1359" name="object 1359"/>
            <p:cNvSpPr/>
            <p:nvPr/>
          </p:nvSpPr>
          <p:spPr>
            <a:xfrm>
              <a:off x="5268903" y="346049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16"/>
                  </a:lnTo>
                  <a:lnTo>
                    <a:pt x="42150" y="42285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5"/>
                  </a:lnTo>
                  <a:lnTo>
                    <a:pt x="1939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0" name="object 1360"/>
            <p:cNvPicPr/>
            <p:nvPr/>
          </p:nvPicPr>
          <p:blipFill>
            <a:blip r:embed="rId586" cstate="print"/>
            <a:stretch>
              <a:fillRect/>
            </a:stretch>
          </p:blipFill>
          <p:spPr>
            <a:xfrm>
              <a:off x="5256487" y="3451801"/>
              <a:ext cx="53907" cy="54076"/>
            </a:xfrm>
            <a:prstGeom prst="rect">
              <a:avLst/>
            </a:prstGeom>
          </p:spPr>
        </p:pic>
        <p:sp>
          <p:nvSpPr>
            <p:cNvPr id="1361" name="object 1361"/>
            <p:cNvSpPr/>
            <p:nvPr/>
          </p:nvSpPr>
          <p:spPr>
            <a:xfrm>
              <a:off x="5256486" y="34518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2" name="object 1362"/>
            <p:cNvPicPr/>
            <p:nvPr/>
          </p:nvPicPr>
          <p:blipFill>
            <a:blip r:embed="rId587" cstate="print"/>
            <a:stretch>
              <a:fillRect/>
            </a:stretch>
          </p:blipFill>
          <p:spPr>
            <a:xfrm>
              <a:off x="5244082" y="3443115"/>
              <a:ext cx="58409" cy="58595"/>
            </a:xfrm>
            <a:prstGeom prst="rect">
              <a:avLst/>
            </a:prstGeom>
          </p:spPr>
        </p:pic>
        <p:sp>
          <p:nvSpPr>
            <p:cNvPr id="1363" name="object 1363"/>
            <p:cNvSpPr/>
            <p:nvPr/>
          </p:nvSpPr>
          <p:spPr>
            <a:xfrm>
              <a:off x="5244082" y="34431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85"/>
                  </a:moveTo>
                  <a:lnTo>
                    <a:pt x="2295" y="17884"/>
                  </a:lnTo>
                  <a:lnTo>
                    <a:pt x="8554" y="8575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2" y="2300"/>
                  </a:lnTo>
                  <a:lnTo>
                    <a:pt x="49855" y="8575"/>
                  </a:lnTo>
                  <a:lnTo>
                    <a:pt x="56115" y="17884"/>
                  </a:lnTo>
                  <a:lnTo>
                    <a:pt x="58410" y="29285"/>
                  </a:lnTo>
                  <a:lnTo>
                    <a:pt x="56115" y="40700"/>
                  </a:lnTo>
                  <a:lnTo>
                    <a:pt x="49855" y="50016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6"/>
                  </a:lnTo>
                  <a:lnTo>
                    <a:pt x="2295" y="40700"/>
                  </a:lnTo>
                  <a:lnTo>
                    <a:pt x="0" y="2928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4" name="object 1364"/>
            <p:cNvPicPr/>
            <p:nvPr/>
          </p:nvPicPr>
          <p:blipFill>
            <a:blip r:embed="rId588" cstate="print"/>
            <a:stretch>
              <a:fillRect/>
            </a:stretch>
          </p:blipFill>
          <p:spPr>
            <a:xfrm>
              <a:off x="5231664" y="3434417"/>
              <a:ext cx="62925" cy="63136"/>
            </a:xfrm>
            <a:prstGeom prst="rect">
              <a:avLst/>
            </a:prstGeom>
          </p:spPr>
        </p:pic>
        <p:sp>
          <p:nvSpPr>
            <p:cNvPr id="1365" name="object 1365"/>
            <p:cNvSpPr/>
            <p:nvPr/>
          </p:nvSpPr>
          <p:spPr>
            <a:xfrm>
              <a:off x="5231664" y="34344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1"/>
                  </a:lnTo>
                  <a:lnTo>
                    <a:pt x="9219" y="9239"/>
                  </a:lnTo>
                  <a:lnTo>
                    <a:pt x="19221" y="2478"/>
                  </a:lnTo>
                  <a:lnTo>
                    <a:pt x="31462" y="0"/>
                  </a:lnTo>
                  <a:lnTo>
                    <a:pt x="43714" y="2478"/>
                  </a:lnTo>
                  <a:lnTo>
                    <a:pt x="53714" y="9239"/>
                  </a:lnTo>
                  <a:lnTo>
                    <a:pt x="60454" y="19271"/>
                  </a:lnTo>
                  <a:lnTo>
                    <a:pt x="62925" y="31562"/>
                  </a:lnTo>
                  <a:lnTo>
                    <a:pt x="60454" y="43859"/>
                  </a:lnTo>
                  <a:lnTo>
                    <a:pt x="53714" y="53894"/>
                  </a:lnTo>
                  <a:lnTo>
                    <a:pt x="43714" y="60657"/>
                  </a:lnTo>
                  <a:lnTo>
                    <a:pt x="31462" y="63136"/>
                  </a:lnTo>
                  <a:lnTo>
                    <a:pt x="19221" y="60657"/>
                  </a:lnTo>
                  <a:lnTo>
                    <a:pt x="9219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6" name="object 1366"/>
            <p:cNvPicPr/>
            <p:nvPr/>
          </p:nvPicPr>
          <p:blipFill>
            <a:blip r:embed="rId589" cstate="print"/>
            <a:stretch>
              <a:fillRect/>
            </a:stretch>
          </p:blipFill>
          <p:spPr>
            <a:xfrm>
              <a:off x="5246651" y="3626429"/>
              <a:ext cx="44876" cy="44993"/>
            </a:xfrm>
            <a:prstGeom prst="rect">
              <a:avLst/>
            </a:prstGeom>
          </p:spPr>
        </p:pic>
        <p:sp>
          <p:nvSpPr>
            <p:cNvPr id="1367" name="object 1367"/>
            <p:cNvSpPr/>
            <p:nvPr/>
          </p:nvSpPr>
          <p:spPr>
            <a:xfrm>
              <a:off x="5246652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1"/>
                  </a:lnTo>
                  <a:lnTo>
                    <a:pt x="6573" y="6589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704" y="43227"/>
                  </a:lnTo>
                  <a:lnTo>
                    <a:pt x="6573" y="38410"/>
                  </a:lnTo>
                  <a:lnTo>
                    <a:pt x="1763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68" name="object 1368"/>
            <p:cNvPicPr/>
            <p:nvPr/>
          </p:nvPicPr>
          <p:blipFill>
            <a:blip r:embed="rId590" cstate="print"/>
            <a:stretch>
              <a:fillRect/>
            </a:stretch>
          </p:blipFill>
          <p:spPr>
            <a:xfrm>
              <a:off x="5230332" y="3629091"/>
              <a:ext cx="49391" cy="49536"/>
            </a:xfrm>
            <a:prstGeom prst="rect">
              <a:avLst/>
            </a:prstGeom>
          </p:spPr>
        </p:pic>
        <p:sp>
          <p:nvSpPr>
            <p:cNvPr id="1369" name="object 1369"/>
            <p:cNvSpPr/>
            <p:nvPr/>
          </p:nvSpPr>
          <p:spPr>
            <a:xfrm>
              <a:off x="5230332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70" name="object 1370"/>
            <p:cNvPicPr/>
            <p:nvPr/>
          </p:nvPicPr>
          <p:blipFill>
            <a:blip r:embed="rId591" cstate="print"/>
            <a:stretch>
              <a:fillRect/>
            </a:stretch>
          </p:blipFill>
          <p:spPr>
            <a:xfrm>
              <a:off x="5214000" y="3631753"/>
              <a:ext cx="53907" cy="54065"/>
            </a:xfrm>
            <a:prstGeom prst="rect">
              <a:avLst/>
            </a:prstGeom>
          </p:spPr>
        </p:pic>
        <p:sp>
          <p:nvSpPr>
            <p:cNvPr id="1371" name="object 1371"/>
            <p:cNvSpPr/>
            <p:nvPr/>
          </p:nvSpPr>
          <p:spPr>
            <a:xfrm>
              <a:off x="521400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9" y="16511"/>
                  </a:lnTo>
                  <a:lnTo>
                    <a:pt x="7898" y="7919"/>
                  </a:lnTo>
                  <a:lnTo>
                    <a:pt x="16465" y="2124"/>
                  </a:lnTo>
                  <a:lnTo>
                    <a:pt x="26947" y="0"/>
                  </a:lnTo>
                  <a:lnTo>
                    <a:pt x="37447" y="2124"/>
                  </a:lnTo>
                  <a:lnTo>
                    <a:pt x="46015" y="7919"/>
                  </a:lnTo>
                  <a:lnTo>
                    <a:pt x="51790" y="16511"/>
                  </a:lnTo>
                  <a:lnTo>
                    <a:pt x="53907" y="27032"/>
                  </a:lnTo>
                  <a:lnTo>
                    <a:pt x="51790" y="37558"/>
                  </a:lnTo>
                  <a:lnTo>
                    <a:pt x="46015" y="46150"/>
                  </a:lnTo>
                  <a:lnTo>
                    <a:pt x="37447" y="51941"/>
                  </a:lnTo>
                  <a:lnTo>
                    <a:pt x="26947" y="54064"/>
                  </a:lnTo>
                  <a:lnTo>
                    <a:pt x="16465" y="51941"/>
                  </a:lnTo>
                  <a:lnTo>
                    <a:pt x="7898" y="46150"/>
                  </a:lnTo>
                  <a:lnTo>
                    <a:pt x="2119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72" name="object 1372"/>
            <p:cNvPicPr/>
            <p:nvPr/>
          </p:nvPicPr>
          <p:blipFill>
            <a:blip r:embed="rId592" cstate="print"/>
            <a:stretch>
              <a:fillRect/>
            </a:stretch>
          </p:blipFill>
          <p:spPr>
            <a:xfrm>
              <a:off x="5197680" y="3634427"/>
              <a:ext cx="58409" cy="58595"/>
            </a:xfrm>
            <a:prstGeom prst="rect">
              <a:avLst/>
            </a:prstGeom>
          </p:spPr>
        </p:pic>
        <p:sp>
          <p:nvSpPr>
            <p:cNvPr id="1373" name="object 1373"/>
            <p:cNvSpPr/>
            <p:nvPr/>
          </p:nvSpPr>
          <p:spPr>
            <a:xfrm>
              <a:off x="5197680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74" name="object 1374"/>
            <p:cNvPicPr/>
            <p:nvPr/>
          </p:nvPicPr>
          <p:blipFill>
            <a:blip r:embed="rId593" cstate="print"/>
            <a:stretch>
              <a:fillRect/>
            </a:stretch>
          </p:blipFill>
          <p:spPr>
            <a:xfrm>
              <a:off x="5181348" y="3637090"/>
              <a:ext cx="62937" cy="63122"/>
            </a:xfrm>
            <a:prstGeom prst="rect">
              <a:avLst/>
            </a:prstGeom>
          </p:spPr>
        </p:pic>
        <p:sp>
          <p:nvSpPr>
            <p:cNvPr id="1375" name="object 1375"/>
            <p:cNvSpPr/>
            <p:nvPr/>
          </p:nvSpPr>
          <p:spPr>
            <a:xfrm>
              <a:off x="5181348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21" y="9244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4"/>
                  </a:lnTo>
                  <a:lnTo>
                    <a:pt x="60466" y="19276"/>
                  </a:lnTo>
                  <a:lnTo>
                    <a:pt x="62937" y="31562"/>
                  </a:lnTo>
                  <a:lnTo>
                    <a:pt x="60466" y="43852"/>
                  </a:lnTo>
                  <a:lnTo>
                    <a:pt x="53726" y="53884"/>
                  </a:lnTo>
                  <a:lnTo>
                    <a:pt x="43726" y="60645"/>
                  </a:lnTo>
                  <a:lnTo>
                    <a:pt x="31474" y="63124"/>
                  </a:lnTo>
                  <a:lnTo>
                    <a:pt x="19226" y="60645"/>
                  </a:lnTo>
                  <a:lnTo>
                    <a:pt x="9221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76" name="object 1376"/>
            <p:cNvPicPr/>
            <p:nvPr/>
          </p:nvPicPr>
          <p:blipFill>
            <a:blip r:embed="rId594" cstate="print"/>
            <a:stretch>
              <a:fillRect/>
            </a:stretch>
          </p:blipFill>
          <p:spPr>
            <a:xfrm>
              <a:off x="5206831" y="3789817"/>
              <a:ext cx="44888" cy="45004"/>
            </a:xfrm>
            <a:prstGeom prst="rect">
              <a:avLst/>
            </a:prstGeom>
          </p:spPr>
        </p:pic>
        <p:sp>
          <p:nvSpPr>
            <p:cNvPr id="1377" name="object 1377"/>
            <p:cNvSpPr/>
            <p:nvPr/>
          </p:nvSpPr>
          <p:spPr>
            <a:xfrm>
              <a:off x="520683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4" y="13752"/>
                  </a:lnTo>
                  <a:lnTo>
                    <a:pt x="6574" y="6595"/>
                  </a:lnTo>
                  <a:lnTo>
                    <a:pt x="13709" y="1769"/>
                  </a:lnTo>
                  <a:lnTo>
                    <a:pt x="22444" y="0"/>
                  </a:lnTo>
                  <a:lnTo>
                    <a:pt x="31179" y="1769"/>
                  </a:lnTo>
                  <a:lnTo>
                    <a:pt x="38313" y="6595"/>
                  </a:lnTo>
                  <a:lnTo>
                    <a:pt x="43124" y="13752"/>
                  </a:lnTo>
                  <a:lnTo>
                    <a:pt x="44888" y="22514"/>
                  </a:lnTo>
                  <a:lnTo>
                    <a:pt x="43124" y="31268"/>
                  </a:lnTo>
                  <a:lnTo>
                    <a:pt x="38313" y="38417"/>
                  </a:lnTo>
                  <a:lnTo>
                    <a:pt x="31179" y="43238"/>
                  </a:lnTo>
                  <a:lnTo>
                    <a:pt x="22444" y="45005"/>
                  </a:lnTo>
                  <a:lnTo>
                    <a:pt x="13709" y="43238"/>
                  </a:lnTo>
                  <a:lnTo>
                    <a:pt x="6574" y="38417"/>
                  </a:lnTo>
                  <a:lnTo>
                    <a:pt x="1764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78" name="object 1378"/>
            <p:cNvPicPr/>
            <p:nvPr/>
          </p:nvPicPr>
          <p:blipFill>
            <a:blip r:embed="rId595" cstate="print"/>
            <a:stretch>
              <a:fillRect/>
            </a:stretch>
          </p:blipFill>
          <p:spPr>
            <a:xfrm>
              <a:off x="5190391" y="3805175"/>
              <a:ext cx="49404" cy="49547"/>
            </a:xfrm>
            <a:prstGeom prst="rect">
              <a:avLst/>
            </a:prstGeom>
          </p:spPr>
        </p:pic>
        <p:sp>
          <p:nvSpPr>
            <p:cNvPr id="1379" name="object 1379"/>
            <p:cNvSpPr/>
            <p:nvPr/>
          </p:nvSpPr>
          <p:spPr>
            <a:xfrm>
              <a:off x="5190390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11" y="1947"/>
                  </a:lnTo>
                  <a:lnTo>
                    <a:pt x="42167" y="7258"/>
                  </a:lnTo>
                  <a:lnTo>
                    <a:pt x="47462" y="15134"/>
                  </a:lnTo>
                  <a:lnTo>
                    <a:pt x="49403" y="24779"/>
                  </a:lnTo>
                  <a:lnTo>
                    <a:pt x="47462" y="34423"/>
                  </a:lnTo>
                  <a:lnTo>
                    <a:pt x="42167" y="42295"/>
                  </a:lnTo>
                  <a:lnTo>
                    <a:pt x="34311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0" name="object 1380"/>
            <p:cNvPicPr/>
            <p:nvPr/>
          </p:nvPicPr>
          <p:blipFill>
            <a:blip r:embed="rId596" cstate="print"/>
            <a:stretch>
              <a:fillRect/>
            </a:stretch>
          </p:blipFill>
          <p:spPr>
            <a:xfrm>
              <a:off x="5173952" y="3820535"/>
              <a:ext cx="53906" cy="54076"/>
            </a:xfrm>
            <a:prstGeom prst="rect">
              <a:avLst/>
            </a:prstGeom>
          </p:spPr>
        </p:pic>
        <p:sp>
          <p:nvSpPr>
            <p:cNvPr id="1381" name="object 1381"/>
            <p:cNvSpPr/>
            <p:nvPr/>
          </p:nvSpPr>
          <p:spPr>
            <a:xfrm>
              <a:off x="5173952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7" y="2126"/>
                  </a:lnTo>
                  <a:lnTo>
                    <a:pt x="46015" y="7925"/>
                  </a:lnTo>
                  <a:lnTo>
                    <a:pt x="51790" y="16521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5" y="46162"/>
                  </a:lnTo>
                  <a:lnTo>
                    <a:pt x="37447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2" name="object 1382"/>
            <p:cNvPicPr/>
            <p:nvPr/>
          </p:nvPicPr>
          <p:blipFill>
            <a:blip r:embed="rId597" cstate="print"/>
            <a:stretch>
              <a:fillRect/>
            </a:stretch>
          </p:blipFill>
          <p:spPr>
            <a:xfrm>
              <a:off x="5157499" y="3835895"/>
              <a:ext cx="58422" cy="58606"/>
            </a:xfrm>
            <a:prstGeom prst="rect">
              <a:avLst/>
            </a:prstGeom>
          </p:spPr>
        </p:pic>
        <p:sp>
          <p:nvSpPr>
            <p:cNvPr id="1383" name="object 1383"/>
            <p:cNvSpPr/>
            <p:nvPr/>
          </p:nvSpPr>
          <p:spPr>
            <a:xfrm>
              <a:off x="5157499" y="3835894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60" y="8589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2"/>
                  </a:lnTo>
                  <a:lnTo>
                    <a:pt x="49872" y="50031"/>
                  </a:lnTo>
                  <a:lnTo>
                    <a:pt x="40589" y="56306"/>
                  </a:lnTo>
                  <a:lnTo>
                    <a:pt x="29217" y="58606"/>
                  </a:lnTo>
                  <a:lnTo>
                    <a:pt x="17848" y="56306"/>
                  </a:lnTo>
                  <a:lnTo>
                    <a:pt x="8560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4" name="object 1384"/>
            <p:cNvPicPr/>
            <p:nvPr/>
          </p:nvPicPr>
          <p:blipFill>
            <a:blip r:embed="rId598" cstate="print"/>
            <a:stretch>
              <a:fillRect/>
            </a:stretch>
          </p:blipFill>
          <p:spPr>
            <a:xfrm>
              <a:off x="5141059" y="3851267"/>
              <a:ext cx="62937" cy="63135"/>
            </a:xfrm>
            <a:prstGeom prst="rect">
              <a:avLst/>
            </a:prstGeom>
          </p:spPr>
        </p:pic>
        <p:sp>
          <p:nvSpPr>
            <p:cNvPr id="1385" name="object 1385"/>
            <p:cNvSpPr/>
            <p:nvPr/>
          </p:nvSpPr>
          <p:spPr>
            <a:xfrm>
              <a:off x="514105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6" y="53891"/>
                  </a:lnTo>
                  <a:lnTo>
                    <a:pt x="43726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6" name="object 1386"/>
            <p:cNvPicPr/>
            <p:nvPr/>
          </p:nvPicPr>
          <p:blipFill>
            <a:blip r:embed="rId599" cstate="print"/>
            <a:stretch>
              <a:fillRect/>
            </a:stretch>
          </p:blipFill>
          <p:spPr>
            <a:xfrm>
              <a:off x="5205042" y="3959468"/>
              <a:ext cx="44864" cy="45030"/>
            </a:xfrm>
            <a:prstGeom prst="rect">
              <a:avLst/>
            </a:prstGeom>
          </p:spPr>
        </p:pic>
        <p:sp>
          <p:nvSpPr>
            <p:cNvPr id="1387" name="object 1387"/>
            <p:cNvSpPr/>
            <p:nvPr/>
          </p:nvSpPr>
          <p:spPr>
            <a:xfrm>
              <a:off x="520504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88" name="object 1388"/>
            <p:cNvPicPr/>
            <p:nvPr/>
          </p:nvPicPr>
          <p:blipFill>
            <a:blip r:embed="rId600" cstate="print"/>
            <a:stretch>
              <a:fillRect/>
            </a:stretch>
          </p:blipFill>
          <p:spPr>
            <a:xfrm>
              <a:off x="5188925" y="3981730"/>
              <a:ext cx="49392" cy="49547"/>
            </a:xfrm>
            <a:prstGeom prst="rect">
              <a:avLst/>
            </a:prstGeom>
          </p:spPr>
        </p:pic>
        <p:sp>
          <p:nvSpPr>
            <p:cNvPr id="1389" name="object 1389"/>
            <p:cNvSpPr/>
            <p:nvPr/>
          </p:nvSpPr>
          <p:spPr>
            <a:xfrm>
              <a:off x="5188925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90" name="object 1390"/>
            <p:cNvPicPr/>
            <p:nvPr/>
          </p:nvPicPr>
          <p:blipFill>
            <a:blip r:embed="rId601" cstate="print"/>
            <a:stretch>
              <a:fillRect/>
            </a:stretch>
          </p:blipFill>
          <p:spPr>
            <a:xfrm>
              <a:off x="5172823" y="4003992"/>
              <a:ext cx="53894" cy="54077"/>
            </a:xfrm>
            <a:prstGeom prst="rect">
              <a:avLst/>
            </a:prstGeom>
          </p:spPr>
        </p:pic>
        <p:sp>
          <p:nvSpPr>
            <p:cNvPr id="1391" name="object 1391"/>
            <p:cNvSpPr/>
            <p:nvPr/>
          </p:nvSpPr>
          <p:spPr>
            <a:xfrm>
              <a:off x="5172823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92" name="object 1392"/>
            <p:cNvPicPr/>
            <p:nvPr/>
          </p:nvPicPr>
          <p:blipFill>
            <a:blip r:embed="rId602" cstate="print"/>
            <a:stretch>
              <a:fillRect/>
            </a:stretch>
          </p:blipFill>
          <p:spPr>
            <a:xfrm>
              <a:off x="5156719" y="4026242"/>
              <a:ext cx="58409" cy="58618"/>
            </a:xfrm>
            <a:prstGeom prst="rect">
              <a:avLst/>
            </a:prstGeom>
          </p:spPr>
        </p:pic>
        <p:sp>
          <p:nvSpPr>
            <p:cNvPr id="1393" name="object 1393"/>
            <p:cNvSpPr/>
            <p:nvPr/>
          </p:nvSpPr>
          <p:spPr>
            <a:xfrm>
              <a:off x="5156719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3" y="17909"/>
                  </a:lnTo>
                  <a:lnTo>
                    <a:pt x="8548" y="8589"/>
                  </a:lnTo>
                  <a:lnTo>
                    <a:pt x="17827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27" y="56316"/>
                  </a:lnTo>
                  <a:lnTo>
                    <a:pt x="8548" y="50037"/>
                  </a:lnTo>
                  <a:lnTo>
                    <a:pt x="2293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94" name="object 1394"/>
            <p:cNvPicPr/>
            <p:nvPr/>
          </p:nvPicPr>
          <p:blipFill>
            <a:blip r:embed="rId603" cstate="print"/>
            <a:stretch>
              <a:fillRect/>
            </a:stretch>
          </p:blipFill>
          <p:spPr>
            <a:xfrm>
              <a:off x="5140603" y="4048504"/>
              <a:ext cx="62925" cy="63136"/>
            </a:xfrm>
            <a:prstGeom prst="rect">
              <a:avLst/>
            </a:prstGeom>
          </p:spPr>
        </p:pic>
        <p:sp>
          <p:nvSpPr>
            <p:cNvPr id="1395" name="object 1395"/>
            <p:cNvSpPr/>
            <p:nvPr/>
          </p:nvSpPr>
          <p:spPr>
            <a:xfrm>
              <a:off x="5140603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09" y="2482"/>
                  </a:lnTo>
                  <a:lnTo>
                    <a:pt x="53713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3" y="53891"/>
                  </a:lnTo>
                  <a:lnTo>
                    <a:pt x="43709" y="60655"/>
                  </a:lnTo>
                  <a:lnTo>
                    <a:pt x="31450" y="63136"/>
                  </a:lnTo>
                  <a:lnTo>
                    <a:pt x="19210" y="60655"/>
                  </a:lnTo>
                  <a:lnTo>
                    <a:pt x="9213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5170649" y="3073937"/>
              <a:ext cx="111760" cy="1009650"/>
            </a:xfrm>
            <a:custGeom>
              <a:avLst/>
              <a:gdLst/>
              <a:ahLst/>
              <a:cxnLst/>
              <a:rect l="l" t="t" r="r" b="b"/>
              <a:pathLst>
                <a:path w="111760" h="1009650">
                  <a:moveTo>
                    <a:pt x="3578" y="843212"/>
                  </a:moveTo>
                  <a:lnTo>
                    <a:pt x="2026" y="879517"/>
                  </a:lnTo>
                  <a:lnTo>
                    <a:pt x="906" y="919178"/>
                  </a:lnTo>
                  <a:lnTo>
                    <a:pt x="228" y="962426"/>
                  </a:lnTo>
                  <a:lnTo>
                    <a:pt x="0" y="1009491"/>
                  </a:lnTo>
                </a:path>
                <a:path w="111760" h="1009650">
                  <a:moveTo>
                    <a:pt x="35677" y="629663"/>
                  </a:moveTo>
                  <a:lnTo>
                    <a:pt x="26890" y="659600"/>
                  </a:lnTo>
                  <a:lnTo>
                    <a:pt x="19258" y="694258"/>
                  </a:lnTo>
                  <a:lnTo>
                    <a:pt x="12829" y="734926"/>
                  </a:lnTo>
                  <a:lnTo>
                    <a:pt x="7649" y="782895"/>
                  </a:lnTo>
                </a:path>
                <a:path w="111760" h="1009650">
                  <a:moveTo>
                    <a:pt x="88828" y="431472"/>
                  </a:moveTo>
                  <a:lnTo>
                    <a:pt x="82863" y="468592"/>
                  </a:lnTo>
                  <a:lnTo>
                    <a:pt x="75948" y="504033"/>
                  </a:lnTo>
                  <a:lnTo>
                    <a:pt x="68016" y="537321"/>
                  </a:lnTo>
                  <a:lnTo>
                    <a:pt x="58998" y="567984"/>
                  </a:lnTo>
                </a:path>
                <a:path w="111760" h="1009650">
                  <a:moveTo>
                    <a:pt x="107994" y="211260"/>
                  </a:moveTo>
                  <a:lnTo>
                    <a:pt x="106119" y="248228"/>
                  </a:lnTo>
                  <a:lnTo>
                    <a:pt x="103672" y="284814"/>
                  </a:lnTo>
                  <a:lnTo>
                    <a:pt x="100578" y="321919"/>
                  </a:lnTo>
                  <a:lnTo>
                    <a:pt x="96765" y="360445"/>
                  </a:lnTo>
                </a:path>
                <a:path w="111760" h="1009650">
                  <a:moveTo>
                    <a:pt x="110888" y="0"/>
                  </a:moveTo>
                  <a:lnTo>
                    <a:pt x="111134" y="28303"/>
                  </a:lnTo>
                  <a:lnTo>
                    <a:pt x="111221" y="64023"/>
                  </a:lnTo>
                  <a:lnTo>
                    <a:pt x="110952" y="105961"/>
                  </a:lnTo>
                  <a:lnTo>
                    <a:pt x="110131" y="152919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5181308" y="3094913"/>
              <a:ext cx="149225" cy="963294"/>
            </a:xfrm>
            <a:custGeom>
              <a:avLst/>
              <a:gdLst/>
              <a:ahLst/>
              <a:cxnLst/>
              <a:rect l="l" t="t" r="r" b="b"/>
              <a:pathLst>
                <a:path w="149225" h="963295">
                  <a:moveTo>
                    <a:pt x="8267" y="818134"/>
                  </a:moveTo>
                  <a:lnTo>
                    <a:pt x="939" y="886142"/>
                  </a:lnTo>
                  <a:lnTo>
                    <a:pt x="0" y="963028"/>
                  </a:lnTo>
                  <a:lnTo>
                    <a:pt x="4838" y="963041"/>
                  </a:lnTo>
                  <a:lnTo>
                    <a:pt x="5105" y="923632"/>
                  </a:lnTo>
                  <a:lnTo>
                    <a:pt x="5765" y="886269"/>
                  </a:lnTo>
                  <a:lnTo>
                    <a:pt x="6832" y="851052"/>
                  </a:lnTo>
                  <a:lnTo>
                    <a:pt x="8267" y="818134"/>
                  </a:lnTo>
                  <a:close/>
                </a:path>
                <a:path w="149225" h="963295">
                  <a:moveTo>
                    <a:pt x="20713" y="806183"/>
                  </a:moveTo>
                  <a:lnTo>
                    <a:pt x="14262" y="867283"/>
                  </a:lnTo>
                  <a:lnTo>
                    <a:pt x="13258" y="937564"/>
                  </a:lnTo>
                  <a:lnTo>
                    <a:pt x="17399" y="937577"/>
                  </a:lnTo>
                  <a:lnTo>
                    <a:pt x="17729" y="901776"/>
                  </a:lnTo>
                  <a:lnTo>
                    <a:pt x="18402" y="867410"/>
                  </a:lnTo>
                  <a:lnTo>
                    <a:pt x="19405" y="835279"/>
                  </a:lnTo>
                  <a:lnTo>
                    <a:pt x="20713" y="806183"/>
                  </a:lnTo>
                  <a:close/>
                </a:path>
                <a:path w="149225" h="963295">
                  <a:moveTo>
                    <a:pt x="34201" y="783209"/>
                  </a:moveTo>
                  <a:lnTo>
                    <a:pt x="27762" y="844461"/>
                  </a:lnTo>
                  <a:lnTo>
                    <a:pt x="26492" y="912101"/>
                  </a:lnTo>
                  <a:lnTo>
                    <a:pt x="29933" y="912126"/>
                  </a:lnTo>
                  <a:lnTo>
                    <a:pt x="30353" y="877646"/>
                  </a:lnTo>
                  <a:lnTo>
                    <a:pt x="31216" y="844588"/>
                  </a:lnTo>
                  <a:lnTo>
                    <a:pt x="32486" y="813079"/>
                  </a:lnTo>
                  <a:lnTo>
                    <a:pt x="34201" y="783209"/>
                  </a:lnTo>
                  <a:close/>
                </a:path>
                <a:path w="149225" h="963295">
                  <a:moveTo>
                    <a:pt x="38328" y="609003"/>
                  </a:moveTo>
                  <a:lnTo>
                    <a:pt x="18783" y="670407"/>
                  </a:lnTo>
                  <a:lnTo>
                    <a:pt x="8534" y="747141"/>
                  </a:lnTo>
                  <a:lnTo>
                    <a:pt x="13347" y="747623"/>
                  </a:lnTo>
                  <a:lnTo>
                    <a:pt x="17907" y="707440"/>
                  </a:lnTo>
                  <a:lnTo>
                    <a:pt x="23520" y="671347"/>
                  </a:lnTo>
                  <a:lnTo>
                    <a:pt x="30289" y="638733"/>
                  </a:lnTo>
                  <a:lnTo>
                    <a:pt x="38328" y="609003"/>
                  </a:lnTo>
                  <a:close/>
                </a:path>
                <a:path w="149225" h="963295">
                  <a:moveTo>
                    <a:pt x="47231" y="762762"/>
                  </a:moveTo>
                  <a:lnTo>
                    <a:pt x="41160" y="821944"/>
                  </a:lnTo>
                  <a:lnTo>
                    <a:pt x="39674" y="886625"/>
                  </a:lnTo>
                  <a:lnTo>
                    <a:pt x="42443" y="886650"/>
                  </a:lnTo>
                  <a:lnTo>
                    <a:pt x="42951" y="853744"/>
                  </a:lnTo>
                  <a:lnTo>
                    <a:pt x="43916" y="822045"/>
                  </a:lnTo>
                  <a:lnTo>
                    <a:pt x="45351" y="791692"/>
                  </a:lnTo>
                  <a:lnTo>
                    <a:pt x="47231" y="762762"/>
                  </a:lnTo>
                  <a:close/>
                </a:path>
                <a:path w="149225" h="963295">
                  <a:moveTo>
                    <a:pt x="49758" y="605967"/>
                  </a:moveTo>
                  <a:lnTo>
                    <a:pt x="32537" y="662000"/>
                  </a:lnTo>
                  <a:lnTo>
                    <a:pt x="22948" y="729297"/>
                  </a:lnTo>
                  <a:lnTo>
                    <a:pt x="27063" y="729742"/>
                  </a:lnTo>
                  <a:lnTo>
                    <a:pt x="31394" y="694905"/>
                  </a:lnTo>
                  <a:lnTo>
                    <a:pt x="36601" y="662800"/>
                  </a:lnTo>
                  <a:lnTo>
                    <a:pt x="42710" y="633222"/>
                  </a:lnTo>
                  <a:lnTo>
                    <a:pt x="49758" y="605967"/>
                  </a:lnTo>
                  <a:close/>
                </a:path>
                <a:path w="149225" h="963295">
                  <a:moveTo>
                    <a:pt x="62661" y="597598"/>
                  </a:moveTo>
                  <a:lnTo>
                    <a:pt x="46443" y="651421"/>
                  </a:lnTo>
                  <a:lnTo>
                    <a:pt x="36957" y="714032"/>
                  </a:lnTo>
                  <a:lnTo>
                    <a:pt x="40386" y="714438"/>
                  </a:lnTo>
                  <a:lnTo>
                    <a:pt x="44704" y="682180"/>
                  </a:lnTo>
                  <a:lnTo>
                    <a:pt x="49822" y="652094"/>
                  </a:lnTo>
                  <a:lnTo>
                    <a:pt x="55803" y="623963"/>
                  </a:lnTo>
                  <a:lnTo>
                    <a:pt x="62661" y="597598"/>
                  </a:lnTo>
                  <a:close/>
                </a:path>
                <a:path w="149225" h="963295">
                  <a:moveTo>
                    <a:pt x="75222" y="590042"/>
                  </a:moveTo>
                  <a:lnTo>
                    <a:pt x="59855" y="640981"/>
                  </a:lnTo>
                  <a:lnTo>
                    <a:pt x="50723" y="694461"/>
                  </a:lnTo>
                  <a:lnTo>
                    <a:pt x="53454" y="694842"/>
                  </a:lnTo>
                  <a:lnTo>
                    <a:pt x="57581" y="667867"/>
                  </a:lnTo>
                  <a:lnTo>
                    <a:pt x="62560" y="641540"/>
                  </a:lnTo>
                  <a:lnTo>
                    <a:pt x="68427" y="615657"/>
                  </a:lnTo>
                  <a:lnTo>
                    <a:pt x="75222" y="590042"/>
                  </a:lnTo>
                  <a:close/>
                </a:path>
                <a:path w="149225" h="963295">
                  <a:moveTo>
                    <a:pt x="90068" y="412064"/>
                  </a:moveTo>
                  <a:lnTo>
                    <a:pt x="85267" y="411353"/>
                  </a:lnTo>
                  <a:lnTo>
                    <a:pt x="79324" y="447814"/>
                  </a:lnTo>
                  <a:lnTo>
                    <a:pt x="72771" y="481330"/>
                  </a:lnTo>
                  <a:lnTo>
                    <a:pt x="65646" y="511771"/>
                  </a:lnTo>
                  <a:lnTo>
                    <a:pt x="57950" y="539038"/>
                  </a:lnTo>
                  <a:lnTo>
                    <a:pt x="62560" y="540486"/>
                  </a:lnTo>
                  <a:lnTo>
                    <a:pt x="70307" y="513041"/>
                  </a:lnTo>
                  <a:lnTo>
                    <a:pt x="77482" y="482409"/>
                  </a:lnTo>
                  <a:lnTo>
                    <a:pt x="84074" y="448716"/>
                  </a:lnTo>
                  <a:lnTo>
                    <a:pt x="90068" y="412064"/>
                  </a:lnTo>
                  <a:close/>
                </a:path>
                <a:path w="149225" h="963295">
                  <a:moveTo>
                    <a:pt x="99466" y="413893"/>
                  </a:moveTo>
                  <a:lnTo>
                    <a:pt x="95377" y="413258"/>
                  </a:lnTo>
                  <a:lnTo>
                    <a:pt x="89433" y="448398"/>
                  </a:lnTo>
                  <a:lnTo>
                    <a:pt x="82969" y="480809"/>
                  </a:lnTo>
                  <a:lnTo>
                    <a:pt x="75984" y="510413"/>
                  </a:lnTo>
                  <a:lnTo>
                    <a:pt x="68516" y="537070"/>
                  </a:lnTo>
                  <a:lnTo>
                    <a:pt x="72478" y="538302"/>
                  </a:lnTo>
                  <a:lnTo>
                    <a:pt x="79984" y="511492"/>
                  </a:lnTo>
                  <a:lnTo>
                    <a:pt x="86995" y="481749"/>
                  </a:lnTo>
                  <a:lnTo>
                    <a:pt x="93497" y="449173"/>
                  </a:lnTo>
                  <a:lnTo>
                    <a:pt x="99466" y="413893"/>
                  </a:lnTo>
                  <a:close/>
                </a:path>
                <a:path w="149225" h="963295">
                  <a:moveTo>
                    <a:pt x="109067" y="414248"/>
                  </a:moveTo>
                  <a:lnTo>
                    <a:pt x="105651" y="413689"/>
                  </a:lnTo>
                  <a:lnTo>
                    <a:pt x="99771" y="447344"/>
                  </a:lnTo>
                  <a:lnTo>
                    <a:pt x="93395" y="478713"/>
                  </a:lnTo>
                  <a:lnTo>
                    <a:pt x="86575" y="507707"/>
                  </a:lnTo>
                  <a:lnTo>
                    <a:pt x="79311" y="534200"/>
                  </a:lnTo>
                  <a:lnTo>
                    <a:pt x="82613" y="535178"/>
                  </a:lnTo>
                  <a:lnTo>
                    <a:pt x="89903" y="508584"/>
                  </a:lnTo>
                  <a:lnTo>
                    <a:pt x="96761" y="479488"/>
                  </a:lnTo>
                  <a:lnTo>
                    <a:pt x="103149" y="448005"/>
                  </a:lnTo>
                  <a:lnTo>
                    <a:pt x="109067" y="414248"/>
                  </a:lnTo>
                  <a:close/>
                </a:path>
                <a:path w="149225" h="963295">
                  <a:moveTo>
                    <a:pt x="109715" y="205397"/>
                  </a:moveTo>
                  <a:lnTo>
                    <a:pt x="104889" y="205143"/>
                  </a:lnTo>
                  <a:lnTo>
                    <a:pt x="102819" y="238645"/>
                  </a:lnTo>
                  <a:lnTo>
                    <a:pt x="100253" y="272135"/>
                  </a:lnTo>
                  <a:lnTo>
                    <a:pt x="97091" y="306578"/>
                  </a:lnTo>
                  <a:lnTo>
                    <a:pt x="93256" y="342925"/>
                  </a:lnTo>
                  <a:lnTo>
                    <a:pt x="98069" y="343458"/>
                  </a:lnTo>
                  <a:lnTo>
                    <a:pt x="101904" y="307035"/>
                  </a:lnTo>
                  <a:lnTo>
                    <a:pt x="105079" y="272542"/>
                  </a:lnTo>
                  <a:lnTo>
                    <a:pt x="107645" y="238975"/>
                  </a:lnTo>
                  <a:lnTo>
                    <a:pt x="109715" y="205397"/>
                  </a:lnTo>
                  <a:close/>
                </a:path>
                <a:path w="149225" h="963295">
                  <a:moveTo>
                    <a:pt x="114541" y="0"/>
                  </a:moveTo>
                  <a:lnTo>
                    <a:pt x="109702" y="12"/>
                  </a:lnTo>
                  <a:lnTo>
                    <a:pt x="109651" y="53441"/>
                  </a:lnTo>
                  <a:lnTo>
                    <a:pt x="109207" y="92176"/>
                  </a:lnTo>
                  <a:lnTo>
                    <a:pt x="108229" y="136334"/>
                  </a:lnTo>
                  <a:lnTo>
                    <a:pt x="113068" y="136474"/>
                  </a:lnTo>
                  <a:lnTo>
                    <a:pt x="114046" y="92252"/>
                  </a:lnTo>
                  <a:lnTo>
                    <a:pt x="114477" y="53479"/>
                  </a:lnTo>
                  <a:lnTo>
                    <a:pt x="114541" y="0"/>
                  </a:lnTo>
                  <a:close/>
                </a:path>
                <a:path w="149225" h="963295">
                  <a:moveTo>
                    <a:pt x="118211" y="416839"/>
                  </a:moveTo>
                  <a:lnTo>
                    <a:pt x="115493" y="416369"/>
                  </a:lnTo>
                  <a:lnTo>
                    <a:pt x="109918" y="446671"/>
                  </a:lnTo>
                  <a:lnTo>
                    <a:pt x="103924" y="475576"/>
                  </a:lnTo>
                  <a:lnTo>
                    <a:pt x="97561" y="502983"/>
                  </a:lnTo>
                  <a:lnTo>
                    <a:pt x="90830" y="528777"/>
                  </a:lnTo>
                  <a:lnTo>
                    <a:pt x="93497" y="529513"/>
                  </a:lnTo>
                  <a:lnTo>
                    <a:pt x="100241" y="503656"/>
                  </a:lnTo>
                  <a:lnTo>
                    <a:pt x="106616" y="476186"/>
                  </a:lnTo>
                  <a:lnTo>
                    <a:pt x="112610" y="447217"/>
                  </a:lnTo>
                  <a:lnTo>
                    <a:pt x="118211" y="416839"/>
                  </a:lnTo>
                  <a:close/>
                </a:path>
                <a:path w="149225" h="963295">
                  <a:moveTo>
                    <a:pt x="119634" y="218884"/>
                  </a:moveTo>
                  <a:lnTo>
                    <a:pt x="115481" y="218617"/>
                  </a:lnTo>
                  <a:lnTo>
                    <a:pt x="113271" y="249783"/>
                  </a:lnTo>
                  <a:lnTo>
                    <a:pt x="110540" y="281368"/>
                  </a:lnTo>
                  <a:lnTo>
                    <a:pt x="107213" y="314286"/>
                  </a:lnTo>
                  <a:lnTo>
                    <a:pt x="103187" y="349453"/>
                  </a:lnTo>
                  <a:lnTo>
                    <a:pt x="107302" y="349948"/>
                  </a:lnTo>
                  <a:lnTo>
                    <a:pt x="111328" y="314718"/>
                  </a:lnTo>
                  <a:lnTo>
                    <a:pt x="114668" y="281749"/>
                  </a:lnTo>
                  <a:lnTo>
                    <a:pt x="117411" y="250113"/>
                  </a:lnTo>
                  <a:lnTo>
                    <a:pt x="119634" y="218884"/>
                  </a:lnTo>
                  <a:close/>
                </a:path>
                <a:path w="149225" h="963295">
                  <a:moveTo>
                    <a:pt x="125984" y="25552"/>
                  </a:moveTo>
                  <a:lnTo>
                    <a:pt x="121843" y="25539"/>
                  </a:lnTo>
                  <a:lnTo>
                    <a:pt x="121170" y="90017"/>
                  </a:lnTo>
                  <a:lnTo>
                    <a:pt x="120497" y="120294"/>
                  </a:lnTo>
                  <a:lnTo>
                    <a:pt x="119595" y="149542"/>
                  </a:lnTo>
                  <a:lnTo>
                    <a:pt x="123736" y="149707"/>
                  </a:lnTo>
                  <a:lnTo>
                    <a:pt x="124637" y="120408"/>
                  </a:lnTo>
                  <a:lnTo>
                    <a:pt x="125310" y="90093"/>
                  </a:lnTo>
                  <a:lnTo>
                    <a:pt x="125984" y="25552"/>
                  </a:lnTo>
                  <a:close/>
                </a:path>
                <a:path w="149225" h="963295">
                  <a:moveTo>
                    <a:pt x="129717" y="230873"/>
                  </a:moveTo>
                  <a:lnTo>
                    <a:pt x="126276" y="230606"/>
                  </a:lnTo>
                  <a:lnTo>
                    <a:pt x="123723" y="262318"/>
                  </a:lnTo>
                  <a:lnTo>
                    <a:pt x="120726" y="293941"/>
                  </a:lnTo>
                  <a:lnTo>
                    <a:pt x="117271" y="325716"/>
                  </a:lnTo>
                  <a:lnTo>
                    <a:pt x="113322" y="357847"/>
                  </a:lnTo>
                  <a:lnTo>
                    <a:pt x="116751" y="358292"/>
                  </a:lnTo>
                  <a:lnTo>
                    <a:pt x="120700" y="326110"/>
                  </a:lnTo>
                  <a:lnTo>
                    <a:pt x="124167" y="294297"/>
                  </a:lnTo>
                  <a:lnTo>
                    <a:pt x="127165" y="262623"/>
                  </a:lnTo>
                  <a:lnTo>
                    <a:pt x="129717" y="230873"/>
                  </a:lnTo>
                  <a:close/>
                </a:path>
                <a:path w="149225" h="963295">
                  <a:moveTo>
                    <a:pt x="137375" y="49453"/>
                  </a:moveTo>
                  <a:lnTo>
                    <a:pt x="133934" y="49428"/>
                  </a:lnTo>
                  <a:lnTo>
                    <a:pt x="133096" y="97790"/>
                  </a:lnTo>
                  <a:lnTo>
                    <a:pt x="132168" y="128727"/>
                  </a:lnTo>
                  <a:lnTo>
                    <a:pt x="130746" y="163258"/>
                  </a:lnTo>
                  <a:lnTo>
                    <a:pt x="134200" y="163423"/>
                  </a:lnTo>
                  <a:lnTo>
                    <a:pt x="135610" y="128854"/>
                  </a:lnTo>
                  <a:lnTo>
                    <a:pt x="136550" y="97878"/>
                  </a:lnTo>
                  <a:lnTo>
                    <a:pt x="137375" y="49453"/>
                  </a:lnTo>
                  <a:close/>
                </a:path>
                <a:path w="149225" h="963295">
                  <a:moveTo>
                    <a:pt x="139928" y="244513"/>
                  </a:moveTo>
                  <a:lnTo>
                    <a:pt x="137172" y="244271"/>
                  </a:lnTo>
                  <a:lnTo>
                    <a:pt x="134315" y="275259"/>
                  </a:lnTo>
                  <a:lnTo>
                    <a:pt x="131102" y="305650"/>
                  </a:lnTo>
                  <a:lnTo>
                    <a:pt x="127546" y="335356"/>
                  </a:lnTo>
                  <a:lnTo>
                    <a:pt x="123672" y="364261"/>
                  </a:lnTo>
                  <a:lnTo>
                    <a:pt x="126403" y="364655"/>
                  </a:lnTo>
                  <a:lnTo>
                    <a:pt x="130289" y="335699"/>
                  </a:lnTo>
                  <a:lnTo>
                    <a:pt x="133845" y="305968"/>
                  </a:lnTo>
                  <a:lnTo>
                    <a:pt x="137058" y="275526"/>
                  </a:lnTo>
                  <a:lnTo>
                    <a:pt x="139928" y="244513"/>
                  </a:lnTo>
                  <a:close/>
                </a:path>
                <a:path w="149225" h="963295">
                  <a:moveTo>
                    <a:pt x="148818" y="73431"/>
                  </a:moveTo>
                  <a:lnTo>
                    <a:pt x="146062" y="73406"/>
                  </a:lnTo>
                  <a:lnTo>
                    <a:pt x="145656" y="94081"/>
                  </a:lnTo>
                  <a:lnTo>
                    <a:pt x="144856" y="119951"/>
                  </a:lnTo>
                  <a:lnTo>
                    <a:pt x="143535" y="150622"/>
                  </a:lnTo>
                  <a:lnTo>
                    <a:pt x="141554" y="185674"/>
                  </a:lnTo>
                  <a:lnTo>
                    <a:pt x="144322" y="185851"/>
                  </a:lnTo>
                  <a:lnTo>
                    <a:pt x="146291" y="150761"/>
                  </a:lnTo>
                  <a:lnTo>
                    <a:pt x="147624" y="120053"/>
                  </a:lnTo>
                  <a:lnTo>
                    <a:pt x="148424" y="94145"/>
                  </a:lnTo>
                  <a:lnTo>
                    <a:pt x="148818" y="7343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398" name="object 1398"/>
            <p:cNvPicPr/>
            <p:nvPr/>
          </p:nvPicPr>
          <p:blipFill>
            <a:blip r:embed="rId604" cstate="print"/>
            <a:stretch>
              <a:fillRect/>
            </a:stretch>
          </p:blipFill>
          <p:spPr>
            <a:xfrm>
              <a:off x="4881335" y="3102895"/>
              <a:ext cx="67061" cy="74925"/>
            </a:xfrm>
            <a:prstGeom prst="rect">
              <a:avLst/>
            </a:prstGeom>
          </p:spPr>
        </p:pic>
        <p:sp>
          <p:nvSpPr>
            <p:cNvPr id="1399" name="object 1399"/>
            <p:cNvSpPr/>
            <p:nvPr/>
          </p:nvSpPr>
          <p:spPr>
            <a:xfrm>
              <a:off x="4881334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91" y="24779"/>
                  </a:moveTo>
                  <a:lnTo>
                    <a:pt x="47452" y="15134"/>
                  </a:lnTo>
                  <a:lnTo>
                    <a:pt x="42162" y="7258"/>
                  </a:lnTo>
                  <a:lnTo>
                    <a:pt x="34314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8"/>
                  </a:lnTo>
                  <a:lnTo>
                    <a:pt x="1941" y="15134"/>
                  </a:lnTo>
                  <a:lnTo>
                    <a:pt x="0" y="24779"/>
                  </a:lnTo>
                  <a:lnTo>
                    <a:pt x="1941" y="34423"/>
                  </a:lnTo>
                  <a:lnTo>
                    <a:pt x="7235" y="42295"/>
                  </a:lnTo>
                  <a:lnTo>
                    <a:pt x="15087" y="47602"/>
                  </a:lnTo>
                  <a:lnTo>
                    <a:pt x="24701" y="49547"/>
                  </a:lnTo>
                  <a:lnTo>
                    <a:pt x="34314" y="47602"/>
                  </a:lnTo>
                  <a:lnTo>
                    <a:pt x="42162" y="42295"/>
                  </a:lnTo>
                  <a:lnTo>
                    <a:pt x="47452" y="34423"/>
                  </a:lnTo>
                  <a:lnTo>
                    <a:pt x="49391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0" name="object 1400"/>
            <p:cNvPicPr/>
            <p:nvPr/>
          </p:nvPicPr>
          <p:blipFill>
            <a:blip r:embed="rId605" cstate="print"/>
            <a:stretch>
              <a:fillRect/>
            </a:stretch>
          </p:blipFill>
          <p:spPr>
            <a:xfrm>
              <a:off x="4862170" y="3075995"/>
              <a:ext cx="53907" cy="54077"/>
            </a:xfrm>
            <a:prstGeom prst="rect">
              <a:avLst/>
            </a:prstGeom>
          </p:spPr>
        </p:pic>
        <p:sp>
          <p:nvSpPr>
            <p:cNvPr id="1401" name="object 1401"/>
            <p:cNvSpPr/>
            <p:nvPr/>
          </p:nvSpPr>
          <p:spPr>
            <a:xfrm>
              <a:off x="4862170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907" y="27044"/>
                  </a:moveTo>
                  <a:lnTo>
                    <a:pt x="51788" y="16516"/>
                  </a:lnTo>
                  <a:lnTo>
                    <a:pt x="46011" y="7920"/>
                  </a:lnTo>
                  <a:lnTo>
                    <a:pt x="37442" y="2125"/>
                  </a:lnTo>
                  <a:lnTo>
                    <a:pt x="26947" y="0"/>
                  </a:lnTo>
                  <a:lnTo>
                    <a:pt x="16460" y="2125"/>
                  </a:lnTo>
                  <a:lnTo>
                    <a:pt x="7894" y="7920"/>
                  </a:lnTo>
                  <a:lnTo>
                    <a:pt x="2118" y="16516"/>
                  </a:lnTo>
                  <a:lnTo>
                    <a:pt x="0" y="27044"/>
                  </a:lnTo>
                  <a:lnTo>
                    <a:pt x="2118" y="37570"/>
                  </a:lnTo>
                  <a:lnTo>
                    <a:pt x="7894" y="46162"/>
                  </a:lnTo>
                  <a:lnTo>
                    <a:pt x="16460" y="51953"/>
                  </a:lnTo>
                  <a:lnTo>
                    <a:pt x="26947" y="54076"/>
                  </a:lnTo>
                  <a:lnTo>
                    <a:pt x="37442" y="51953"/>
                  </a:lnTo>
                  <a:lnTo>
                    <a:pt x="46011" y="46162"/>
                  </a:lnTo>
                  <a:lnTo>
                    <a:pt x="51788" y="37570"/>
                  </a:lnTo>
                  <a:lnTo>
                    <a:pt x="53907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2" name="object 1402"/>
            <p:cNvPicPr/>
            <p:nvPr/>
          </p:nvPicPr>
          <p:blipFill>
            <a:blip r:embed="rId606" cstate="print"/>
            <a:stretch>
              <a:fillRect/>
            </a:stretch>
          </p:blipFill>
          <p:spPr>
            <a:xfrm>
              <a:off x="4843004" y="3049108"/>
              <a:ext cx="58422" cy="58605"/>
            </a:xfrm>
            <a:prstGeom prst="rect">
              <a:avLst/>
            </a:prstGeom>
          </p:spPr>
        </p:pic>
        <p:sp>
          <p:nvSpPr>
            <p:cNvPr id="1403" name="object 1403"/>
            <p:cNvSpPr/>
            <p:nvPr/>
          </p:nvSpPr>
          <p:spPr>
            <a:xfrm>
              <a:off x="484300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58422" y="29309"/>
                  </a:moveTo>
                  <a:lnTo>
                    <a:pt x="56124" y="17899"/>
                  </a:lnTo>
                  <a:lnTo>
                    <a:pt x="49860" y="8583"/>
                  </a:lnTo>
                  <a:lnTo>
                    <a:pt x="40569" y="2302"/>
                  </a:lnTo>
                  <a:lnTo>
                    <a:pt x="29193" y="0"/>
                  </a:lnTo>
                  <a:lnTo>
                    <a:pt x="17832" y="2302"/>
                  </a:lnTo>
                  <a:lnTo>
                    <a:pt x="8553" y="8583"/>
                  </a:lnTo>
                  <a:lnTo>
                    <a:pt x="2295" y="17899"/>
                  </a:lnTo>
                  <a:lnTo>
                    <a:pt x="0" y="29309"/>
                  </a:lnTo>
                  <a:lnTo>
                    <a:pt x="2295" y="40717"/>
                  </a:lnTo>
                  <a:lnTo>
                    <a:pt x="8553" y="50029"/>
                  </a:lnTo>
                  <a:lnTo>
                    <a:pt x="17832" y="56305"/>
                  </a:lnTo>
                  <a:lnTo>
                    <a:pt x="29193" y="58606"/>
                  </a:lnTo>
                  <a:lnTo>
                    <a:pt x="40569" y="56305"/>
                  </a:lnTo>
                  <a:lnTo>
                    <a:pt x="49860" y="50029"/>
                  </a:lnTo>
                  <a:lnTo>
                    <a:pt x="56124" y="40717"/>
                  </a:lnTo>
                  <a:lnTo>
                    <a:pt x="58422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4" name="object 1404"/>
            <p:cNvPicPr/>
            <p:nvPr/>
          </p:nvPicPr>
          <p:blipFill>
            <a:blip r:embed="rId607" cstate="print"/>
            <a:stretch>
              <a:fillRect/>
            </a:stretch>
          </p:blipFill>
          <p:spPr>
            <a:xfrm>
              <a:off x="4823825" y="3022208"/>
              <a:ext cx="62937" cy="63135"/>
            </a:xfrm>
            <a:prstGeom prst="rect">
              <a:avLst/>
            </a:prstGeom>
          </p:spPr>
        </p:pic>
        <p:sp>
          <p:nvSpPr>
            <p:cNvPr id="1405" name="object 1405"/>
            <p:cNvSpPr/>
            <p:nvPr/>
          </p:nvSpPr>
          <p:spPr>
            <a:xfrm>
              <a:off x="4823825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37" y="31574"/>
                  </a:moveTo>
                  <a:lnTo>
                    <a:pt x="60463" y="19281"/>
                  </a:lnTo>
                  <a:lnTo>
                    <a:pt x="53716" y="9245"/>
                  </a:lnTo>
                  <a:lnTo>
                    <a:pt x="43711" y="2480"/>
                  </a:lnTo>
                  <a:lnTo>
                    <a:pt x="31462" y="0"/>
                  </a:lnTo>
                  <a:lnTo>
                    <a:pt x="19216" y="2480"/>
                  </a:lnTo>
                  <a:lnTo>
                    <a:pt x="9215" y="9245"/>
                  </a:lnTo>
                  <a:lnTo>
                    <a:pt x="2472" y="19281"/>
                  </a:lnTo>
                  <a:lnTo>
                    <a:pt x="0" y="31574"/>
                  </a:lnTo>
                  <a:lnTo>
                    <a:pt x="2472" y="43864"/>
                  </a:lnTo>
                  <a:lnTo>
                    <a:pt x="9215" y="53896"/>
                  </a:lnTo>
                  <a:lnTo>
                    <a:pt x="19216" y="60657"/>
                  </a:lnTo>
                  <a:lnTo>
                    <a:pt x="31462" y="63136"/>
                  </a:lnTo>
                  <a:lnTo>
                    <a:pt x="43711" y="60657"/>
                  </a:lnTo>
                  <a:lnTo>
                    <a:pt x="53716" y="53896"/>
                  </a:lnTo>
                  <a:lnTo>
                    <a:pt x="60463" y="43864"/>
                  </a:lnTo>
                  <a:lnTo>
                    <a:pt x="62937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6" name="object 1406"/>
            <p:cNvPicPr/>
            <p:nvPr/>
          </p:nvPicPr>
          <p:blipFill>
            <a:blip r:embed="rId608" cstate="print"/>
            <a:stretch>
              <a:fillRect/>
            </a:stretch>
          </p:blipFill>
          <p:spPr>
            <a:xfrm>
              <a:off x="4903804" y="3294798"/>
              <a:ext cx="44864" cy="45006"/>
            </a:xfrm>
            <a:prstGeom prst="rect">
              <a:avLst/>
            </a:prstGeom>
          </p:spPr>
        </p:pic>
        <p:sp>
          <p:nvSpPr>
            <p:cNvPr id="1407" name="object 1407"/>
            <p:cNvSpPr/>
            <p:nvPr/>
          </p:nvSpPr>
          <p:spPr>
            <a:xfrm>
              <a:off x="4903803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64" y="22502"/>
                  </a:moveTo>
                  <a:lnTo>
                    <a:pt x="43103" y="13747"/>
                  </a:lnTo>
                  <a:lnTo>
                    <a:pt x="38300" y="6593"/>
                  </a:lnTo>
                  <a:lnTo>
                    <a:pt x="31170" y="1769"/>
                  </a:lnTo>
                  <a:lnTo>
                    <a:pt x="22431" y="0"/>
                  </a:lnTo>
                  <a:lnTo>
                    <a:pt x="13698" y="1769"/>
                  </a:lnTo>
                  <a:lnTo>
                    <a:pt x="6568" y="6593"/>
                  </a:lnTo>
                  <a:lnTo>
                    <a:pt x="1762" y="13747"/>
                  </a:lnTo>
                  <a:lnTo>
                    <a:pt x="0" y="22502"/>
                  </a:lnTo>
                  <a:lnTo>
                    <a:pt x="1762" y="31263"/>
                  </a:lnTo>
                  <a:lnTo>
                    <a:pt x="6568" y="38416"/>
                  </a:lnTo>
                  <a:lnTo>
                    <a:pt x="13698" y="43237"/>
                  </a:lnTo>
                  <a:lnTo>
                    <a:pt x="22431" y="45005"/>
                  </a:lnTo>
                  <a:lnTo>
                    <a:pt x="31170" y="43237"/>
                  </a:lnTo>
                  <a:lnTo>
                    <a:pt x="38300" y="38416"/>
                  </a:lnTo>
                  <a:lnTo>
                    <a:pt x="43103" y="31263"/>
                  </a:lnTo>
                  <a:lnTo>
                    <a:pt x="44864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08" name="object 1408"/>
            <p:cNvPicPr/>
            <p:nvPr/>
          </p:nvPicPr>
          <p:blipFill>
            <a:blip r:embed="rId609" cstate="print"/>
            <a:stretch>
              <a:fillRect/>
            </a:stretch>
          </p:blipFill>
          <p:spPr>
            <a:xfrm>
              <a:off x="4885814" y="3278379"/>
              <a:ext cx="49380" cy="49535"/>
            </a:xfrm>
            <a:prstGeom prst="rect">
              <a:avLst/>
            </a:prstGeom>
          </p:spPr>
        </p:pic>
        <p:sp>
          <p:nvSpPr>
            <p:cNvPr id="1409" name="object 1409"/>
            <p:cNvSpPr/>
            <p:nvPr/>
          </p:nvSpPr>
          <p:spPr>
            <a:xfrm>
              <a:off x="4885814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379" y="24767"/>
                  </a:moveTo>
                  <a:lnTo>
                    <a:pt x="47440" y="15129"/>
                  </a:lnTo>
                  <a:lnTo>
                    <a:pt x="42152" y="7256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2" y="1947"/>
                  </a:lnTo>
                  <a:lnTo>
                    <a:pt x="7230" y="7256"/>
                  </a:lnTo>
                  <a:lnTo>
                    <a:pt x="1939" y="15129"/>
                  </a:lnTo>
                  <a:lnTo>
                    <a:pt x="0" y="24767"/>
                  </a:lnTo>
                  <a:lnTo>
                    <a:pt x="1939" y="34411"/>
                  </a:lnTo>
                  <a:lnTo>
                    <a:pt x="7230" y="42283"/>
                  </a:lnTo>
                  <a:lnTo>
                    <a:pt x="15082" y="47590"/>
                  </a:lnTo>
                  <a:lnTo>
                    <a:pt x="24701" y="49535"/>
                  </a:lnTo>
                  <a:lnTo>
                    <a:pt x="34307" y="47590"/>
                  </a:lnTo>
                  <a:lnTo>
                    <a:pt x="42152" y="42283"/>
                  </a:lnTo>
                  <a:lnTo>
                    <a:pt x="47440" y="34411"/>
                  </a:lnTo>
                  <a:lnTo>
                    <a:pt x="49379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10" name="object 1410"/>
            <p:cNvPicPr/>
            <p:nvPr/>
          </p:nvPicPr>
          <p:blipFill>
            <a:blip r:embed="rId610" cstate="print"/>
            <a:stretch>
              <a:fillRect/>
            </a:stretch>
          </p:blipFill>
          <p:spPr>
            <a:xfrm>
              <a:off x="4867837" y="3261959"/>
              <a:ext cx="53883" cy="54077"/>
            </a:xfrm>
            <a:prstGeom prst="rect">
              <a:avLst/>
            </a:prstGeom>
          </p:spPr>
        </p:pic>
        <p:sp>
          <p:nvSpPr>
            <p:cNvPr id="1411" name="object 1411"/>
            <p:cNvSpPr/>
            <p:nvPr/>
          </p:nvSpPr>
          <p:spPr>
            <a:xfrm>
              <a:off x="486783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83" y="27032"/>
                  </a:moveTo>
                  <a:lnTo>
                    <a:pt x="51766" y="16511"/>
                  </a:lnTo>
                  <a:lnTo>
                    <a:pt x="45994" y="7919"/>
                  </a:lnTo>
                  <a:lnTo>
                    <a:pt x="37433" y="2124"/>
                  </a:lnTo>
                  <a:lnTo>
                    <a:pt x="26947" y="0"/>
                  </a:lnTo>
                  <a:lnTo>
                    <a:pt x="16449" y="2124"/>
                  </a:lnTo>
                  <a:lnTo>
                    <a:pt x="7885" y="7919"/>
                  </a:lnTo>
                  <a:lnTo>
                    <a:pt x="2114" y="16511"/>
                  </a:lnTo>
                  <a:lnTo>
                    <a:pt x="0" y="27032"/>
                  </a:lnTo>
                  <a:lnTo>
                    <a:pt x="2114" y="37560"/>
                  </a:lnTo>
                  <a:lnTo>
                    <a:pt x="7885" y="46156"/>
                  </a:lnTo>
                  <a:lnTo>
                    <a:pt x="16449" y="51951"/>
                  </a:lnTo>
                  <a:lnTo>
                    <a:pt x="26947" y="54076"/>
                  </a:lnTo>
                  <a:lnTo>
                    <a:pt x="37433" y="51951"/>
                  </a:lnTo>
                  <a:lnTo>
                    <a:pt x="45994" y="46156"/>
                  </a:lnTo>
                  <a:lnTo>
                    <a:pt x="51766" y="37560"/>
                  </a:lnTo>
                  <a:lnTo>
                    <a:pt x="53883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12" name="object 1412"/>
            <p:cNvPicPr/>
            <p:nvPr/>
          </p:nvPicPr>
          <p:blipFill>
            <a:blip r:embed="rId611" cstate="print"/>
            <a:stretch>
              <a:fillRect/>
            </a:stretch>
          </p:blipFill>
          <p:spPr>
            <a:xfrm>
              <a:off x="4849848" y="3245527"/>
              <a:ext cx="58398" cy="58632"/>
            </a:xfrm>
            <a:prstGeom prst="rect">
              <a:avLst/>
            </a:prstGeom>
          </p:spPr>
        </p:pic>
        <p:sp>
          <p:nvSpPr>
            <p:cNvPr id="1413" name="object 1413"/>
            <p:cNvSpPr/>
            <p:nvPr/>
          </p:nvSpPr>
          <p:spPr>
            <a:xfrm>
              <a:off x="484984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398" y="29309"/>
                  </a:moveTo>
                  <a:lnTo>
                    <a:pt x="56103" y="17904"/>
                  </a:lnTo>
                  <a:lnTo>
                    <a:pt x="49845" y="8587"/>
                  </a:lnTo>
                  <a:lnTo>
                    <a:pt x="40565" y="2304"/>
                  </a:lnTo>
                  <a:lnTo>
                    <a:pt x="29205" y="0"/>
                  </a:lnTo>
                  <a:lnTo>
                    <a:pt x="17832" y="2304"/>
                  </a:lnTo>
                  <a:lnTo>
                    <a:pt x="8550" y="8587"/>
                  </a:lnTo>
                  <a:lnTo>
                    <a:pt x="2293" y="17904"/>
                  </a:lnTo>
                  <a:lnTo>
                    <a:pt x="0" y="29309"/>
                  </a:lnTo>
                  <a:lnTo>
                    <a:pt x="2293" y="40721"/>
                  </a:lnTo>
                  <a:lnTo>
                    <a:pt x="8550" y="50041"/>
                  </a:lnTo>
                  <a:lnTo>
                    <a:pt x="17832" y="56326"/>
                  </a:lnTo>
                  <a:lnTo>
                    <a:pt x="29205" y="58630"/>
                  </a:lnTo>
                  <a:lnTo>
                    <a:pt x="40565" y="56326"/>
                  </a:lnTo>
                  <a:lnTo>
                    <a:pt x="49845" y="50041"/>
                  </a:lnTo>
                  <a:lnTo>
                    <a:pt x="56103" y="40721"/>
                  </a:lnTo>
                  <a:lnTo>
                    <a:pt x="58398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14" name="object 1414"/>
            <p:cNvPicPr/>
            <p:nvPr/>
          </p:nvPicPr>
          <p:blipFill>
            <a:blip r:embed="rId612" cstate="print"/>
            <a:stretch>
              <a:fillRect/>
            </a:stretch>
          </p:blipFill>
          <p:spPr>
            <a:xfrm>
              <a:off x="4831860" y="3229119"/>
              <a:ext cx="62913" cy="63148"/>
            </a:xfrm>
            <a:prstGeom prst="rect">
              <a:avLst/>
            </a:prstGeom>
          </p:spPr>
        </p:pic>
        <p:sp>
          <p:nvSpPr>
            <p:cNvPr id="1415" name="object 1415"/>
            <p:cNvSpPr/>
            <p:nvPr/>
          </p:nvSpPr>
          <p:spPr>
            <a:xfrm>
              <a:off x="4831859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13" y="31574"/>
                  </a:moveTo>
                  <a:lnTo>
                    <a:pt x="60441" y="19281"/>
                  </a:lnTo>
                  <a:lnTo>
                    <a:pt x="53699" y="9245"/>
                  </a:lnTo>
                  <a:lnTo>
                    <a:pt x="43702" y="2480"/>
                  </a:lnTo>
                  <a:lnTo>
                    <a:pt x="31462" y="0"/>
                  </a:lnTo>
                  <a:lnTo>
                    <a:pt x="19210" y="2480"/>
                  </a:lnTo>
                  <a:lnTo>
                    <a:pt x="9210" y="9245"/>
                  </a:lnTo>
                  <a:lnTo>
                    <a:pt x="2470" y="19281"/>
                  </a:lnTo>
                  <a:lnTo>
                    <a:pt x="0" y="31574"/>
                  </a:lnTo>
                  <a:lnTo>
                    <a:pt x="2470" y="43861"/>
                  </a:lnTo>
                  <a:lnTo>
                    <a:pt x="9210" y="53897"/>
                  </a:lnTo>
                  <a:lnTo>
                    <a:pt x="19210" y="60665"/>
                  </a:lnTo>
                  <a:lnTo>
                    <a:pt x="31462" y="63148"/>
                  </a:lnTo>
                  <a:lnTo>
                    <a:pt x="43702" y="60665"/>
                  </a:lnTo>
                  <a:lnTo>
                    <a:pt x="53699" y="53897"/>
                  </a:lnTo>
                  <a:lnTo>
                    <a:pt x="60441" y="43861"/>
                  </a:lnTo>
                  <a:lnTo>
                    <a:pt x="62913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16" name="object 1416"/>
            <p:cNvPicPr/>
            <p:nvPr/>
          </p:nvPicPr>
          <p:blipFill>
            <a:blip r:embed="rId613" cstate="print"/>
            <a:stretch>
              <a:fillRect/>
            </a:stretch>
          </p:blipFill>
          <p:spPr>
            <a:xfrm>
              <a:off x="4925311" y="3466606"/>
              <a:ext cx="44852" cy="45030"/>
            </a:xfrm>
            <a:prstGeom prst="rect">
              <a:avLst/>
            </a:prstGeom>
          </p:spPr>
        </p:pic>
        <p:sp>
          <p:nvSpPr>
            <p:cNvPr id="1417" name="object 1417"/>
            <p:cNvSpPr/>
            <p:nvPr/>
          </p:nvSpPr>
          <p:spPr>
            <a:xfrm>
              <a:off x="4925311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52" y="22527"/>
                  </a:moveTo>
                  <a:lnTo>
                    <a:pt x="43093" y="13757"/>
                  </a:lnTo>
                  <a:lnTo>
                    <a:pt x="38294" y="6597"/>
                  </a:lnTo>
                  <a:lnTo>
                    <a:pt x="31168" y="1769"/>
                  </a:lnTo>
                  <a:lnTo>
                    <a:pt x="22431" y="0"/>
                  </a:lnTo>
                  <a:lnTo>
                    <a:pt x="13703" y="1769"/>
                  </a:lnTo>
                  <a:lnTo>
                    <a:pt x="6573" y="6597"/>
                  </a:lnTo>
                  <a:lnTo>
                    <a:pt x="1763" y="13757"/>
                  </a:lnTo>
                  <a:lnTo>
                    <a:pt x="0" y="22527"/>
                  </a:lnTo>
                  <a:lnTo>
                    <a:pt x="1763" y="31283"/>
                  </a:lnTo>
                  <a:lnTo>
                    <a:pt x="6573" y="38436"/>
                  </a:lnTo>
                  <a:lnTo>
                    <a:pt x="13703" y="43260"/>
                  </a:lnTo>
                  <a:lnTo>
                    <a:pt x="22431" y="45030"/>
                  </a:lnTo>
                  <a:lnTo>
                    <a:pt x="31168" y="43260"/>
                  </a:lnTo>
                  <a:lnTo>
                    <a:pt x="38294" y="38436"/>
                  </a:lnTo>
                  <a:lnTo>
                    <a:pt x="43093" y="31283"/>
                  </a:lnTo>
                  <a:lnTo>
                    <a:pt x="44852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18" name="object 1418"/>
            <p:cNvPicPr/>
            <p:nvPr/>
          </p:nvPicPr>
          <p:blipFill>
            <a:blip r:embed="rId614" cstate="print"/>
            <a:stretch>
              <a:fillRect/>
            </a:stretch>
          </p:blipFill>
          <p:spPr>
            <a:xfrm>
              <a:off x="4905809" y="3458066"/>
              <a:ext cx="49367" cy="49547"/>
            </a:xfrm>
            <a:prstGeom prst="rect">
              <a:avLst/>
            </a:prstGeom>
          </p:spPr>
        </p:pic>
        <p:sp>
          <p:nvSpPr>
            <p:cNvPr id="1419" name="object 1419"/>
            <p:cNvSpPr/>
            <p:nvPr/>
          </p:nvSpPr>
          <p:spPr>
            <a:xfrm>
              <a:off x="4905808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67" y="24767"/>
                  </a:moveTo>
                  <a:lnTo>
                    <a:pt x="47430" y="15129"/>
                  </a:lnTo>
                  <a:lnTo>
                    <a:pt x="42144" y="7256"/>
                  </a:lnTo>
                  <a:lnTo>
                    <a:pt x="34301" y="1947"/>
                  </a:lnTo>
                  <a:lnTo>
                    <a:pt x="24689" y="0"/>
                  </a:lnTo>
                  <a:lnTo>
                    <a:pt x="15077" y="1947"/>
                  </a:lnTo>
                  <a:lnTo>
                    <a:pt x="7229" y="7256"/>
                  </a:lnTo>
                  <a:lnTo>
                    <a:pt x="1939" y="15129"/>
                  </a:lnTo>
                  <a:lnTo>
                    <a:pt x="0" y="24767"/>
                  </a:lnTo>
                  <a:lnTo>
                    <a:pt x="1939" y="34413"/>
                  </a:lnTo>
                  <a:lnTo>
                    <a:pt x="7229" y="42289"/>
                  </a:lnTo>
                  <a:lnTo>
                    <a:pt x="15077" y="47600"/>
                  </a:lnTo>
                  <a:lnTo>
                    <a:pt x="24689" y="49547"/>
                  </a:lnTo>
                  <a:lnTo>
                    <a:pt x="34301" y="47600"/>
                  </a:lnTo>
                  <a:lnTo>
                    <a:pt x="42144" y="42289"/>
                  </a:lnTo>
                  <a:lnTo>
                    <a:pt x="47430" y="34413"/>
                  </a:lnTo>
                  <a:lnTo>
                    <a:pt x="49367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0" name="object 1420"/>
            <p:cNvPicPr/>
            <p:nvPr/>
          </p:nvPicPr>
          <p:blipFill>
            <a:blip r:embed="rId615" cstate="print"/>
            <a:stretch>
              <a:fillRect/>
            </a:stretch>
          </p:blipFill>
          <p:spPr>
            <a:xfrm>
              <a:off x="4886296" y="3449513"/>
              <a:ext cx="53882" cy="54076"/>
            </a:xfrm>
            <a:prstGeom prst="rect">
              <a:avLst/>
            </a:prstGeom>
          </p:spPr>
        </p:pic>
        <p:sp>
          <p:nvSpPr>
            <p:cNvPr id="1421" name="object 1421"/>
            <p:cNvSpPr/>
            <p:nvPr/>
          </p:nvSpPr>
          <p:spPr>
            <a:xfrm>
              <a:off x="4886295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83" y="27044"/>
                  </a:moveTo>
                  <a:lnTo>
                    <a:pt x="51768" y="16516"/>
                  </a:lnTo>
                  <a:lnTo>
                    <a:pt x="45999" y="7920"/>
                  </a:lnTo>
                  <a:lnTo>
                    <a:pt x="37438" y="2125"/>
                  </a:lnTo>
                  <a:lnTo>
                    <a:pt x="26947" y="0"/>
                  </a:lnTo>
                  <a:lnTo>
                    <a:pt x="16455" y="2125"/>
                  </a:lnTo>
                  <a:lnTo>
                    <a:pt x="7889" y="7920"/>
                  </a:lnTo>
                  <a:lnTo>
                    <a:pt x="2116" y="16516"/>
                  </a:lnTo>
                  <a:lnTo>
                    <a:pt x="0" y="27044"/>
                  </a:lnTo>
                  <a:lnTo>
                    <a:pt x="2116" y="37565"/>
                  </a:lnTo>
                  <a:lnTo>
                    <a:pt x="7889" y="46157"/>
                  </a:lnTo>
                  <a:lnTo>
                    <a:pt x="16455" y="51952"/>
                  </a:lnTo>
                  <a:lnTo>
                    <a:pt x="26947" y="54076"/>
                  </a:lnTo>
                  <a:lnTo>
                    <a:pt x="37438" y="51952"/>
                  </a:lnTo>
                  <a:lnTo>
                    <a:pt x="45999" y="46157"/>
                  </a:lnTo>
                  <a:lnTo>
                    <a:pt x="51768" y="37565"/>
                  </a:lnTo>
                  <a:lnTo>
                    <a:pt x="53883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2" name="object 1422"/>
            <p:cNvPicPr/>
            <p:nvPr/>
          </p:nvPicPr>
          <p:blipFill>
            <a:blip r:embed="rId616" cstate="print"/>
            <a:stretch>
              <a:fillRect/>
            </a:stretch>
          </p:blipFill>
          <p:spPr>
            <a:xfrm>
              <a:off x="4866781" y="3440959"/>
              <a:ext cx="58409" cy="58606"/>
            </a:xfrm>
            <a:prstGeom prst="rect">
              <a:avLst/>
            </a:prstGeom>
          </p:spPr>
        </p:pic>
        <p:sp>
          <p:nvSpPr>
            <p:cNvPr id="1423" name="object 1423"/>
            <p:cNvSpPr/>
            <p:nvPr/>
          </p:nvSpPr>
          <p:spPr>
            <a:xfrm>
              <a:off x="4866780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309"/>
                  </a:moveTo>
                  <a:lnTo>
                    <a:pt x="56115" y="17899"/>
                  </a:lnTo>
                  <a:lnTo>
                    <a:pt x="49855" y="8583"/>
                  </a:lnTo>
                  <a:lnTo>
                    <a:pt x="40572" y="2302"/>
                  </a:lnTo>
                  <a:lnTo>
                    <a:pt x="29205" y="0"/>
                  </a:lnTo>
                  <a:lnTo>
                    <a:pt x="17832" y="2302"/>
                  </a:lnTo>
                  <a:lnTo>
                    <a:pt x="8550" y="8583"/>
                  </a:lnTo>
                  <a:lnTo>
                    <a:pt x="2293" y="17899"/>
                  </a:lnTo>
                  <a:lnTo>
                    <a:pt x="0" y="29309"/>
                  </a:lnTo>
                  <a:lnTo>
                    <a:pt x="2293" y="40712"/>
                  </a:lnTo>
                  <a:lnTo>
                    <a:pt x="8550" y="50025"/>
                  </a:lnTo>
                  <a:lnTo>
                    <a:pt x="17832" y="56304"/>
                  </a:lnTo>
                  <a:lnTo>
                    <a:pt x="29205" y="58606"/>
                  </a:lnTo>
                  <a:lnTo>
                    <a:pt x="40572" y="56304"/>
                  </a:lnTo>
                  <a:lnTo>
                    <a:pt x="49855" y="50025"/>
                  </a:lnTo>
                  <a:lnTo>
                    <a:pt x="56115" y="40712"/>
                  </a:lnTo>
                  <a:lnTo>
                    <a:pt x="5841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4" name="object 1424"/>
            <p:cNvPicPr/>
            <p:nvPr/>
          </p:nvPicPr>
          <p:blipFill>
            <a:blip r:embed="rId617" cstate="print"/>
            <a:stretch>
              <a:fillRect/>
            </a:stretch>
          </p:blipFill>
          <p:spPr>
            <a:xfrm>
              <a:off x="4847279" y="3432418"/>
              <a:ext cx="62924" cy="63124"/>
            </a:xfrm>
            <a:prstGeom prst="rect">
              <a:avLst/>
            </a:prstGeom>
          </p:spPr>
        </p:pic>
        <p:sp>
          <p:nvSpPr>
            <p:cNvPr id="1425" name="object 1425"/>
            <p:cNvSpPr/>
            <p:nvPr/>
          </p:nvSpPr>
          <p:spPr>
            <a:xfrm>
              <a:off x="4847278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25" y="31562"/>
                  </a:moveTo>
                  <a:lnTo>
                    <a:pt x="60451" y="19276"/>
                  </a:lnTo>
                  <a:lnTo>
                    <a:pt x="53705" y="9244"/>
                  </a:lnTo>
                  <a:lnTo>
                    <a:pt x="43704" y="2480"/>
                  </a:lnTo>
                  <a:lnTo>
                    <a:pt x="31462" y="0"/>
                  </a:lnTo>
                  <a:lnTo>
                    <a:pt x="19205" y="2480"/>
                  </a:lnTo>
                  <a:lnTo>
                    <a:pt x="9206" y="9244"/>
                  </a:lnTo>
                  <a:lnTo>
                    <a:pt x="2469" y="19276"/>
                  </a:lnTo>
                  <a:lnTo>
                    <a:pt x="0" y="31562"/>
                  </a:lnTo>
                  <a:lnTo>
                    <a:pt x="2469" y="43847"/>
                  </a:lnTo>
                  <a:lnTo>
                    <a:pt x="9206" y="53879"/>
                  </a:lnTo>
                  <a:lnTo>
                    <a:pt x="19205" y="60643"/>
                  </a:lnTo>
                  <a:lnTo>
                    <a:pt x="31462" y="63124"/>
                  </a:lnTo>
                  <a:lnTo>
                    <a:pt x="43704" y="60643"/>
                  </a:lnTo>
                  <a:lnTo>
                    <a:pt x="53705" y="53879"/>
                  </a:lnTo>
                  <a:lnTo>
                    <a:pt x="60451" y="43847"/>
                  </a:lnTo>
                  <a:lnTo>
                    <a:pt x="62925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6" name="object 1426"/>
            <p:cNvPicPr/>
            <p:nvPr/>
          </p:nvPicPr>
          <p:blipFill>
            <a:blip r:embed="rId618" cstate="print"/>
            <a:stretch>
              <a:fillRect/>
            </a:stretch>
          </p:blipFill>
          <p:spPr>
            <a:xfrm>
              <a:off x="4960437" y="3626429"/>
              <a:ext cx="44876" cy="44993"/>
            </a:xfrm>
            <a:prstGeom prst="rect">
              <a:avLst/>
            </a:prstGeom>
          </p:spPr>
        </p:pic>
        <p:sp>
          <p:nvSpPr>
            <p:cNvPr id="1427" name="object 1427"/>
            <p:cNvSpPr/>
            <p:nvPr/>
          </p:nvSpPr>
          <p:spPr>
            <a:xfrm>
              <a:off x="4960437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76" y="22502"/>
                  </a:moveTo>
                  <a:lnTo>
                    <a:pt x="43114" y="13741"/>
                  </a:lnTo>
                  <a:lnTo>
                    <a:pt x="38307" y="6589"/>
                  </a:lnTo>
                  <a:lnTo>
                    <a:pt x="31177" y="1767"/>
                  </a:lnTo>
                  <a:lnTo>
                    <a:pt x="22443" y="0"/>
                  </a:lnTo>
                  <a:lnTo>
                    <a:pt x="13708" y="1767"/>
                  </a:lnTo>
                  <a:lnTo>
                    <a:pt x="6574" y="6589"/>
                  </a:lnTo>
                  <a:lnTo>
                    <a:pt x="1764" y="13741"/>
                  </a:lnTo>
                  <a:lnTo>
                    <a:pt x="0" y="22502"/>
                  </a:lnTo>
                  <a:lnTo>
                    <a:pt x="1764" y="31261"/>
                  </a:lnTo>
                  <a:lnTo>
                    <a:pt x="6574" y="38410"/>
                  </a:lnTo>
                  <a:lnTo>
                    <a:pt x="13708" y="43227"/>
                  </a:lnTo>
                  <a:lnTo>
                    <a:pt x="22443" y="44993"/>
                  </a:lnTo>
                  <a:lnTo>
                    <a:pt x="31177" y="43227"/>
                  </a:lnTo>
                  <a:lnTo>
                    <a:pt x="38307" y="38410"/>
                  </a:lnTo>
                  <a:lnTo>
                    <a:pt x="43114" y="31261"/>
                  </a:lnTo>
                  <a:lnTo>
                    <a:pt x="44876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28" name="object 1428"/>
            <p:cNvPicPr/>
            <p:nvPr/>
          </p:nvPicPr>
          <p:blipFill>
            <a:blip r:embed="rId619" cstate="print"/>
            <a:stretch>
              <a:fillRect/>
            </a:stretch>
          </p:blipFill>
          <p:spPr>
            <a:xfrm>
              <a:off x="4944129" y="3629090"/>
              <a:ext cx="49380" cy="49536"/>
            </a:xfrm>
            <a:prstGeom prst="rect">
              <a:avLst/>
            </a:prstGeom>
          </p:spPr>
        </p:pic>
        <p:sp>
          <p:nvSpPr>
            <p:cNvPr id="1429" name="object 1429"/>
            <p:cNvSpPr/>
            <p:nvPr/>
          </p:nvSpPr>
          <p:spPr>
            <a:xfrm>
              <a:off x="4944129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49379" y="24767"/>
                  </a:moveTo>
                  <a:lnTo>
                    <a:pt x="47440" y="15129"/>
                  </a:lnTo>
                  <a:lnTo>
                    <a:pt x="42152" y="7256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6"/>
                  </a:lnTo>
                  <a:lnTo>
                    <a:pt x="1941" y="15129"/>
                  </a:lnTo>
                  <a:lnTo>
                    <a:pt x="0" y="24767"/>
                  </a:lnTo>
                  <a:lnTo>
                    <a:pt x="1941" y="34411"/>
                  </a:lnTo>
                  <a:lnTo>
                    <a:pt x="7235" y="42283"/>
                  </a:lnTo>
                  <a:lnTo>
                    <a:pt x="15087" y="47590"/>
                  </a:lnTo>
                  <a:lnTo>
                    <a:pt x="24701" y="49535"/>
                  </a:lnTo>
                  <a:lnTo>
                    <a:pt x="34307" y="47590"/>
                  </a:lnTo>
                  <a:lnTo>
                    <a:pt x="42152" y="42283"/>
                  </a:lnTo>
                  <a:lnTo>
                    <a:pt x="47440" y="34411"/>
                  </a:lnTo>
                  <a:lnTo>
                    <a:pt x="49379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30" name="object 1430"/>
            <p:cNvPicPr/>
            <p:nvPr/>
          </p:nvPicPr>
          <p:blipFill>
            <a:blip r:embed="rId620" cstate="print"/>
            <a:stretch>
              <a:fillRect/>
            </a:stretch>
          </p:blipFill>
          <p:spPr>
            <a:xfrm>
              <a:off x="4927820" y="3631753"/>
              <a:ext cx="53894" cy="54065"/>
            </a:xfrm>
            <a:prstGeom prst="rect">
              <a:avLst/>
            </a:prstGeom>
          </p:spPr>
        </p:pic>
        <p:sp>
          <p:nvSpPr>
            <p:cNvPr id="1431" name="object 1431"/>
            <p:cNvSpPr/>
            <p:nvPr/>
          </p:nvSpPr>
          <p:spPr>
            <a:xfrm>
              <a:off x="492782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95" y="27032"/>
                  </a:moveTo>
                  <a:lnTo>
                    <a:pt x="51778" y="16511"/>
                  </a:lnTo>
                  <a:lnTo>
                    <a:pt x="46005" y="7919"/>
                  </a:lnTo>
                  <a:lnTo>
                    <a:pt x="37440" y="2124"/>
                  </a:lnTo>
                  <a:lnTo>
                    <a:pt x="26947" y="0"/>
                  </a:lnTo>
                  <a:lnTo>
                    <a:pt x="16455" y="2124"/>
                  </a:lnTo>
                  <a:lnTo>
                    <a:pt x="7889" y="7919"/>
                  </a:lnTo>
                  <a:lnTo>
                    <a:pt x="2116" y="16511"/>
                  </a:lnTo>
                  <a:lnTo>
                    <a:pt x="0" y="27032"/>
                  </a:lnTo>
                  <a:lnTo>
                    <a:pt x="2116" y="37558"/>
                  </a:lnTo>
                  <a:lnTo>
                    <a:pt x="7889" y="46150"/>
                  </a:lnTo>
                  <a:lnTo>
                    <a:pt x="16455" y="51941"/>
                  </a:lnTo>
                  <a:lnTo>
                    <a:pt x="26947" y="54064"/>
                  </a:lnTo>
                  <a:lnTo>
                    <a:pt x="37440" y="51941"/>
                  </a:lnTo>
                  <a:lnTo>
                    <a:pt x="46005" y="46150"/>
                  </a:lnTo>
                  <a:lnTo>
                    <a:pt x="51778" y="37558"/>
                  </a:lnTo>
                  <a:lnTo>
                    <a:pt x="53895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32" name="object 1432"/>
            <p:cNvPicPr/>
            <p:nvPr/>
          </p:nvPicPr>
          <p:blipFill>
            <a:blip r:embed="rId621" cstate="print"/>
            <a:stretch>
              <a:fillRect/>
            </a:stretch>
          </p:blipFill>
          <p:spPr>
            <a:xfrm>
              <a:off x="4911513" y="3634427"/>
              <a:ext cx="58411" cy="58595"/>
            </a:xfrm>
            <a:prstGeom prst="rect">
              <a:avLst/>
            </a:prstGeom>
          </p:spPr>
        </p:pic>
        <p:sp>
          <p:nvSpPr>
            <p:cNvPr id="1433" name="object 1433"/>
            <p:cNvSpPr/>
            <p:nvPr/>
          </p:nvSpPr>
          <p:spPr>
            <a:xfrm>
              <a:off x="4911513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297"/>
                  </a:moveTo>
                  <a:lnTo>
                    <a:pt x="56115" y="17889"/>
                  </a:lnTo>
                  <a:lnTo>
                    <a:pt x="49855" y="8577"/>
                  </a:lnTo>
                  <a:lnTo>
                    <a:pt x="40572" y="2300"/>
                  </a:lnTo>
                  <a:lnTo>
                    <a:pt x="29205" y="0"/>
                  </a:lnTo>
                  <a:lnTo>
                    <a:pt x="17832" y="2300"/>
                  </a:lnTo>
                  <a:lnTo>
                    <a:pt x="8550" y="8577"/>
                  </a:lnTo>
                  <a:lnTo>
                    <a:pt x="2293" y="17889"/>
                  </a:lnTo>
                  <a:lnTo>
                    <a:pt x="0" y="29297"/>
                  </a:lnTo>
                  <a:lnTo>
                    <a:pt x="2293" y="40705"/>
                  </a:lnTo>
                  <a:lnTo>
                    <a:pt x="8550" y="50017"/>
                  </a:lnTo>
                  <a:lnTo>
                    <a:pt x="17832" y="56293"/>
                  </a:lnTo>
                  <a:lnTo>
                    <a:pt x="29205" y="58594"/>
                  </a:lnTo>
                  <a:lnTo>
                    <a:pt x="40572" y="56293"/>
                  </a:lnTo>
                  <a:lnTo>
                    <a:pt x="49855" y="50017"/>
                  </a:lnTo>
                  <a:lnTo>
                    <a:pt x="56115" y="40705"/>
                  </a:lnTo>
                  <a:lnTo>
                    <a:pt x="5841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34" name="object 1434"/>
            <p:cNvPicPr/>
            <p:nvPr/>
          </p:nvPicPr>
          <p:blipFill>
            <a:blip r:embed="rId622" cstate="print"/>
            <a:stretch>
              <a:fillRect/>
            </a:stretch>
          </p:blipFill>
          <p:spPr>
            <a:xfrm>
              <a:off x="4895193" y="3637090"/>
              <a:ext cx="62937" cy="63122"/>
            </a:xfrm>
            <a:prstGeom prst="rect">
              <a:avLst/>
            </a:prstGeom>
          </p:spPr>
        </p:pic>
        <p:sp>
          <p:nvSpPr>
            <p:cNvPr id="1435" name="object 1435"/>
            <p:cNvSpPr/>
            <p:nvPr/>
          </p:nvSpPr>
          <p:spPr>
            <a:xfrm>
              <a:off x="4895193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37" y="31562"/>
                  </a:moveTo>
                  <a:lnTo>
                    <a:pt x="60463" y="19276"/>
                  </a:lnTo>
                  <a:lnTo>
                    <a:pt x="53716" y="9244"/>
                  </a:lnTo>
                  <a:lnTo>
                    <a:pt x="43711" y="2480"/>
                  </a:lnTo>
                  <a:lnTo>
                    <a:pt x="31462" y="0"/>
                  </a:lnTo>
                  <a:lnTo>
                    <a:pt x="19210" y="2480"/>
                  </a:lnTo>
                  <a:lnTo>
                    <a:pt x="9210" y="9244"/>
                  </a:lnTo>
                  <a:lnTo>
                    <a:pt x="2470" y="19276"/>
                  </a:lnTo>
                  <a:lnTo>
                    <a:pt x="0" y="31562"/>
                  </a:lnTo>
                  <a:lnTo>
                    <a:pt x="2470" y="43852"/>
                  </a:lnTo>
                  <a:lnTo>
                    <a:pt x="9210" y="53884"/>
                  </a:lnTo>
                  <a:lnTo>
                    <a:pt x="19210" y="60645"/>
                  </a:lnTo>
                  <a:lnTo>
                    <a:pt x="31462" y="63124"/>
                  </a:lnTo>
                  <a:lnTo>
                    <a:pt x="43711" y="60645"/>
                  </a:lnTo>
                  <a:lnTo>
                    <a:pt x="53716" y="53884"/>
                  </a:lnTo>
                  <a:lnTo>
                    <a:pt x="60463" y="43852"/>
                  </a:lnTo>
                  <a:lnTo>
                    <a:pt x="62937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36" name="object 1436"/>
            <p:cNvPicPr/>
            <p:nvPr/>
          </p:nvPicPr>
          <p:blipFill>
            <a:blip r:embed="rId623" cstate="print"/>
            <a:stretch>
              <a:fillRect/>
            </a:stretch>
          </p:blipFill>
          <p:spPr>
            <a:xfrm>
              <a:off x="5000942" y="3789817"/>
              <a:ext cx="44875" cy="45017"/>
            </a:xfrm>
            <a:prstGeom prst="rect">
              <a:avLst/>
            </a:prstGeom>
          </p:spPr>
        </p:pic>
        <p:sp>
          <p:nvSpPr>
            <p:cNvPr id="1437" name="object 1437"/>
            <p:cNvSpPr/>
            <p:nvPr/>
          </p:nvSpPr>
          <p:spPr>
            <a:xfrm>
              <a:off x="5000941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76" y="22514"/>
                  </a:moveTo>
                  <a:lnTo>
                    <a:pt x="43114" y="13747"/>
                  </a:lnTo>
                  <a:lnTo>
                    <a:pt x="38307" y="6590"/>
                  </a:lnTo>
                  <a:lnTo>
                    <a:pt x="31177" y="1767"/>
                  </a:lnTo>
                  <a:lnTo>
                    <a:pt x="22443" y="0"/>
                  </a:lnTo>
                  <a:lnTo>
                    <a:pt x="13713" y="1767"/>
                  </a:lnTo>
                  <a:lnTo>
                    <a:pt x="6579" y="6590"/>
                  </a:lnTo>
                  <a:lnTo>
                    <a:pt x="1765" y="13747"/>
                  </a:lnTo>
                  <a:lnTo>
                    <a:pt x="0" y="22514"/>
                  </a:lnTo>
                  <a:lnTo>
                    <a:pt x="1765" y="31270"/>
                  </a:lnTo>
                  <a:lnTo>
                    <a:pt x="6579" y="38423"/>
                  </a:lnTo>
                  <a:lnTo>
                    <a:pt x="13713" y="43248"/>
                  </a:lnTo>
                  <a:lnTo>
                    <a:pt x="22443" y="45017"/>
                  </a:lnTo>
                  <a:lnTo>
                    <a:pt x="31177" y="43248"/>
                  </a:lnTo>
                  <a:lnTo>
                    <a:pt x="38307" y="38423"/>
                  </a:lnTo>
                  <a:lnTo>
                    <a:pt x="43114" y="31270"/>
                  </a:lnTo>
                  <a:lnTo>
                    <a:pt x="44876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38" name="object 1438"/>
            <p:cNvPicPr/>
            <p:nvPr/>
          </p:nvPicPr>
          <p:blipFill>
            <a:blip r:embed="rId624" cstate="print"/>
            <a:stretch>
              <a:fillRect/>
            </a:stretch>
          </p:blipFill>
          <p:spPr>
            <a:xfrm>
              <a:off x="4983626" y="3805175"/>
              <a:ext cx="49380" cy="49547"/>
            </a:xfrm>
            <a:prstGeom prst="rect">
              <a:avLst/>
            </a:prstGeom>
          </p:spPr>
        </p:pic>
        <p:sp>
          <p:nvSpPr>
            <p:cNvPr id="1439" name="object 1439"/>
            <p:cNvSpPr/>
            <p:nvPr/>
          </p:nvSpPr>
          <p:spPr>
            <a:xfrm>
              <a:off x="4983626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79" y="24779"/>
                  </a:moveTo>
                  <a:lnTo>
                    <a:pt x="47440" y="15134"/>
                  </a:lnTo>
                  <a:lnTo>
                    <a:pt x="42152" y="7258"/>
                  </a:lnTo>
                  <a:lnTo>
                    <a:pt x="34307" y="1947"/>
                  </a:lnTo>
                  <a:lnTo>
                    <a:pt x="24701" y="0"/>
                  </a:lnTo>
                  <a:lnTo>
                    <a:pt x="15087" y="1947"/>
                  </a:lnTo>
                  <a:lnTo>
                    <a:pt x="7235" y="7258"/>
                  </a:lnTo>
                  <a:lnTo>
                    <a:pt x="1941" y="15134"/>
                  </a:lnTo>
                  <a:lnTo>
                    <a:pt x="0" y="24779"/>
                  </a:lnTo>
                  <a:lnTo>
                    <a:pt x="1941" y="34418"/>
                  </a:lnTo>
                  <a:lnTo>
                    <a:pt x="7235" y="42291"/>
                  </a:lnTo>
                  <a:lnTo>
                    <a:pt x="15087" y="47600"/>
                  </a:lnTo>
                  <a:lnTo>
                    <a:pt x="24701" y="49547"/>
                  </a:lnTo>
                  <a:lnTo>
                    <a:pt x="34307" y="47600"/>
                  </a:lnTo>
                  <a:lnTo>
                    <a:pt x="42152" y="42291"/>
                  </a:lnTo>
                  <a:lnTo>
                    <a:pt x="47440" y="34418"/>
                  </a:lnTo>
                  <a:lnTo>
                    <a:pt x="49379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0" name="object 1440"/>
            <p:cNvPicPr/>
            <p:nvPr/>
          </p:nvPicPr>
          <p:blipFill>
            <a:blip r:embed="rId625" cstate="print"/>
            <a:stretch>
              <a:fillRect/>
            </a:stretch>
          </p:blipFill>
          <p:spPr>
            <a:xfrm>
              <a:off x="4966297" y="3820535"/>
              <a:ext cx="53907" cy="54076"/>
            </a:xfrm>
            <a:prstGeom prst="rect">
              <a:avLst/>
            </a:prstGeom>
          </p:spPr>
        </p:pic>
        <p:sp>
          <p:nvSpPr>
            <p:cNvPr id="1441" name="object 1441"/>
            <p:cNvSpPr/>
            <p:nvPr/>
          </p:nvSpPr>
          <p:spPr>
            <a:xfrm>
              <a:off x="4966297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907" y="27044"/>
                  </a:moveTo>
                  <a:lnTo>
                    <a:pt x="51790" y="16521"/>
                  </a:lnTo>
                  <a:lnTo>
                    <a:pt x="46017" y="7925"/>
                  </a:lnTo>
                  <a:lnTo>
                    <a:pt x="37452" y="2126"/>
                  </a:lnTo>
                  <a:lnTo>
                    <a:pt x="26959" y="0"/>
                  </a:lnTo>
                  <a:lnTo>
                    <a:pt x="16470" y="2126"/>
                  </a:lnTo>
                  <a:lnTo>
                    <a:pt x="7900" y="7925"/>
                  </a:lnTo>
                  <a:lnTo>
                    <a:pt x="2120" y="16521"/>
                  </a:lnTo>
                  <a:lnTo>
                    <a:pt x="0" y="27044"/>
                  </a:lnTo>
                  <a:lnTo>
                    <a:pt x="2120" y="37565"/>
                  </a:lnTo>
                  <a:lnTo>
                    <a:pt x="7900" y="46157"/>
                  </a:lnTo>
                  <a:lnTo>
                    <a:pt x="16470" y="51952"/>
                  </a:lnTo>
                  <a:lnTo>
                    <a:pt x="26959" y="54076"/>
                  </a:lnTo>
                  <a:lnTo>
                    <a:pt x="37452" y="51952"/>
                  </a:lnTo>
                  <a:lnTo>
                    <a:pt x="46017" y="46157"/>
                  </a:lnTo>
                  <a:lnTo>
                    <a:pt x="51790" y="37565"/>
                  </a:lnTo>
                  <a:lnTo>
                    <a:pt x="53907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2" name="object 1442"/>
            <p:cNvPicPr/>
            <p:nvPr/>
          </p:nvPicPr>
          <p:blipFill>
            <a:blip r:embed="rId626" cstate="print"/>
            <a:stretch>
              <a:fillRect/>
            </a:stretch>
          </p:blipFill>
          <p:spPr>
            <a:xfrm>
              <a:off x="4948980" y="3835907"/>
              <a:ext cx="58422" cy="58595"/>
            </a:xfrm>
            <a:prstGeom prst="rect">
              <a:avLst/>
            </a:prstGeom>
          </p:spPr>
        </p:pic>
        <p:sp>
          <p:nvSpPr>
            <p:cNvPr id="1443" name="object 1443"/>
            <p:cNvSpPr/>
            <p:nvPr/>
          </p:nvSpPr>
          <p:spPr>
            <a:xfrm>
              <a:off x="4948980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22" y="29297"/>
                  </a:moveTo>
                  <a:lnTo>
                    <a:pt x="56127" y="17894"/>
                  </a:lnTo>
                  <a:lnTo>
                    <a:pt x="49867" y="8581"/>
                  </a:lnTo>
                  <a:lnTo>
                    <a:pt x="40584" y="2302"/>
                  </a:lnTo>
                  <a:lnTo>
                    <a:pt x="29217" y="0"/>
                  </a:lnTo>
                  <a:lnTo>
                    <a:pt x="17843" y="2302"/>
                  </a:lnTo>
                  <a:lnTo>
                    <a:pt x="8556" y="8581"/>
                  </a:lnTo>
                  <a:lnTo>
                    <a:pt x="2295" y="17894"/>
                  </a:lnTo>
                  <a:lnTo>
                    <a:pt x="0" y="29297"/>
                  </a:lnTo>
                  <a:lnTo>
                    <a:pt x="2295" y="40705"/>
                  </a:lnTo>
                  <a:lnTo>
                    <a:pt x="8556" y="50017"/>
                  </a:lnTo>
                  <a:lnTo>
                    <a:pt x="17843" y="56293"/>
                  </a:lnTo>
                  <a:lnTo>
                    <a:pt x="29217" y="58594"/>
                  </a:lnTo>
                  <a:lnTo>
                    <a:pt x="40584" y="56293"/>
                  </a:lnTo>
                  <a:lnTo>
                    <a:pt x="49867" y="50017"/>
                  </a:lnTo>
                  <a:lnTo>
                    <a:pt x="56127" y="40705"/>
                  </a:lnTo>
                  <a:lnTo>
                    <a:pt x="58422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4" name="object 1444"/>
            <p:cNvPicPr/>
            <p:nvPr/>
          </p:nvPicPr>
          <p:blipFill>
            <a:blip r:embed="rId627" cstate="print"/>
            <a:stretch>
              <a:fillRect/>
            </a:stretch>
          </p:blipFill>
          <p:spPr>
            <a:xfrm>
              <a:off x="4931652" y="3851267"/>
              <a:ext cx="62948" cy="63124"/>
            </a:xfrm>
            <a:prstGeom prst="rect">
              <a:avLst/>
            </a:prstGeom>
          </p:spPr>
        </p:pic>
        <p:sp>
          <p:nvSpPr>
            <p:cNvPr id="1445" name="object 1445"/>
            <p:cNvSpPr/>
            <p:nvPr/>
          </p:nvSpPr>
          <p:spPr>
            <a:xfrm>
              <a:off x="4931651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49" y="31574"/>
                  </a:moveTo>
                  <a:lnTo>
                    <a:pt x="60475" y="19281"/>
                  </a:lnTo>
                  <a:lnTo>
                    <a:pt x="53729" y="9245"/>
                  </a:lnTo>
                  <a:lnTo>
                    <a:pt x="43728" y="2480"/>
                  </a:lnTo>
                  <a:lnTo>
                    <a:pt x="31486" y="0"/>
                  </a:lnTo>
                  <a:lnTo>
                    <a:pt x="19226" y="2480"/>
                  </a:lnTo>
                  <a:lnTo>
                    <a:pt x="9218" y="9245"/>
                  </a:lnTo>
                  <a:lnTo>
                    <a:pt x="2472" y="19281"/>
                  </a:lnTo>
                  <a:lnTo>
                    <a:pt x="0" y="31574"/>
                  </a:lnTo>
                  <a:lnTo>
                    <a:pt x="2472" y="43857"/>
                  </a:lnTo>
                  <a:lnTo>
                    <a:pt x="9218" y="53885"/>
                  </a:lnTo>
                  <a:lnTo>
                    <a:pt x="19226" y="60645"/>
                  </a:lnTo>
                  <a:lnTo>
                    <a:pt x="31486" y="63124"/>
                  </a:lnTo>
                  <a:lnTo>
                    <a:pt x="43728" y="60645"/>
                  </a:lnTo>
                  <a:lnTo>
                    <a:pt x="53729" y="53885"/>
                  </a:lnTo>
                  <a:lnTo>
                    <a:pt x="60475" y="43857"/>
                  </a:lnTo>
                  <a:lnTo>
                    <a:pt x="62949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6" name="object 1446"/>
            <p:cNvPicPr/>
            <p:nvPr/>
          </p:nvPicPr>
          <p:blipFill>
            <a:blip r:embed="rId628" cstate="print"/>
            <a:stretch>
              <a:fillRect/>
            </a:stretch>
          </p:blipFill>
          <p:spPr>
            <a:xfrm>
              <a:off x="4997892" y="3959468"/>
              <a:ext cx="44864" cy="45030"/>
            </a:xfrm>
            <a:prstGeom prst="rect">
              <a:avLst/>
            </a:prstGeom>
          </p:spPr>
        </p:pic>
        <p:sp>
          <p:nvSpPr>
            <p:cNvPr id="1447" name="object 1447"/>
            <p:cNvSpPr/>
            <p:nvPr/>
          </p:nvSpPr>
          <p:spPr>
            <a:xfrm>
              <a:off x="4997891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64" y="22527"/>
                  </a:moveTo>
                  <a:lnTo>
                    <a:pt x="43102" y="13757"/>
                  </a:lnTo>
                  <a:lnTo>
                    <a:pt x="38295" y="6597"/>
                  </a:lnTo>
                  <a:lnTo>
                    <a:pt x="31165" y="1769"/>
                  </a:lnTo>
                  <a:lnTo>
                    <a:pt x="22431" y="0"/>
                  </a:lnTo>
                  <a:lnTo>
                    <a:pt x="13703" y="1769"/>
                  </a:lnTo>
                  <a:lnTo>
                    <a:pt x="6573" y="6597"/>
                  </a:lnTo>
                  <a:lnTo>
                    <a:pt x="1763" y="13757"/>
                  </a:lnTo>
                  <a:lnTo>
                    <a:pt x="0" y="22527"/>
                  </a:lnTo>
                  <a:lnTo>
                    <a:pt x="1763" y="31283"/>
                  </a:lnTo>
                  <a:lnTo>
                    <a:pt x="6573" y="38436"/>
                  </a:lnTo>
                  <a:lnTo>
                    <a:pt x="13703" y="43260"/>
                  </a:lnTo>
                  <a:lnTo>
                    <a:pt x="22431" y="45030"/>
                  </a:lnTo>
                  <a:lnTo>
                    <a:pt x="31165" y="43260"/>
                  </a:lnTo>
                  <a:lnTo>
                    <a:pt x="38295" y="38436"/>
                  </a:lnTo>
                  <a:lnTo>
                    <a:pt x="43102" y="31283"/>
                  </a:lnTo>
                  <a:lnTo>
                    <a:pt x="44864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48" name="object 1448"/>
            <p:cNvPicPr/>
            <p:nvPr/>
          </p:nvPicPr>
          <p:blipFill>
            <a:blip r:embed="rId629" cstate="print"/>
            <a:stretch>
              <a:fillRect/>
            </a:stretch>
          </p:blipFill>
          <p:spPr>
            <a:xfrm>
              <a:off x="4982508" y="3981730"/>
              <a:ext cx="49380" cy="49547"/>
            </a:xfrm>
            <a:prstGeom prst="rect">
              <a:avLst/>
            </a:prstGeom>
          </p:spPr>
        </p:pic>
        <p:sp>
          <p:nvSpPr>
            <p:cNvPr id="1449" name="object 1449"/>
            <p:cNvSpPr/>
            <p:nvPr/>
          </p:nvSpPr>
          <p:spPr>
            <a:xfrm>
              <a:off x="4982508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49379" y="24779"/>
                  </a:moveTo>
                  <a:lnTo>
                    <a:pt x="47440" y="15139"/>
                  </a:lnTo>
                  <a:lnTo>
                    <a:pt x="42150" y="7262"/>
                  </a:lnTo>
                  <a:lnTo>
                    <a:pt x="34302" y="1949"/>
                  </a:lnTo>
                  <a:lnTo>
                    <a:pt x="24689" y="0"/>
                  </a:lnTo>
                  <a:lnTo>
                    <a:pt x="15082" y="1949"/>
                  </a:lnTo>
                  <a:lnTo>
                    <a:pt x="7233" y="7262"/>
                  </a:lnTo>
                  <a:lnTo>
                    <a:pt x="1941" y="15139"/>
                  </a:lnTo>
                  <a:lnTo>
                    <a:pt x="0" y="24779"/>
                  </a:lnTo>
                  <a:lnTo>
                    <a:pt x="1941" y="34423"/>
                  </a:lnTo>
                  <a:lnTo>
                    <a:pt x="7233" y="42295"/>
                  </a:lnTo>
                  <a:lnTo>
                    <a:pt x="15082" y="47602"/>
                  </a:lnTo>
                  <a:lnTo>
                    <a:pt x="24689" y="49547"/>
                  </a:lnTo>
                  <a:lnTo>
                    <a:pt x="34302" y="47602"/>
                  </a:lnTo>
                  <a:lnTo>
                    <a:pt x="42150" y="42295"/>
                  </a:lnTo>
                  <a:lnTo>
                    <a:pt x="47440" y="34423"/>
                  </a:lnTo>
                  <a:lnTo>
                    <a:pt x="49379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50" name="object 1450"/>
            <p:cNvPicPr/>
            <p:nvPr/>
          </p:nvPicPr>
          <p:blipFill>
            <a:blip r:embed="rId630" cstate="print"/>
            <a:stretch>
              <a:fillRect/>
            </a:stretch>
          </p:blipFill>
          <p:spPr>
            <a:xfrm>
              <a:off x="4967125" y="4003992"/>
              <a:ext cx="53896" cy="54077"/>
            </a:xfrm>
            <a:prstGeom prst="rect">
              <a:avLst/>
            </a:prstGeom>
          </p:spPr>
        </p:pic>
        <p:sp>
          <p:nvSpPr>
            <p:cNvPr id="1451" name="object 1451"/>
            <p:cNvSpPr/>
            <p:nvPr/>
          </p:nvSpPr>
          <p:spPr>
            <a:xfrm>
              <a:off x="4967126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53895" y="27044"/>
                  </a:moveTo>
                  <a:lnTo>
                    <a:pt x="51776" y="16516"/>
                  </a:lnTo>
                  <a:lnTo>
                    <a:pt x="46000" y="7920"/>
                  </a:lnTo>
                  <a:lnTo>
                    <a:pt x="37435" y="2125"/>
                  </a:lnTo>
                  <a:lnTo>
                    <a:pt x="26947" y="0"/>
                  </a:lnTo>
                  <a:lnTo>
                    <a:pt x="16455" y="2125"/>
                  </a:lnTo>
                  <a:lnTo>
                    <a:pt x="7889" y="7920"/>
                  </a:lnTo>
                  <a:lnTo>
                    <a:pt x="2116" y="16516"/>
                  </a:lnTo>
                  <a:lnTo>
                    <a:pt x="0" y="27044"/>
                  </a:lnTo>
                  <a:lnTo>
                    <a:pt x="2116" y="37565"/>
                  </a:lnTo>
                  <a:lnTo>
                    <a:pt x="7889" y="46157"/>
                  </a:lnTo>
                  <a:lnTo>
                    <a:pt x="16455" y="51952"/>
                  </a:lnTo>
                  <a:lnTo>
                    <a:pt x="26947" y="54076"/>
                  </a:lnTo>
                  <a:lnTo>
                    <a:pt x="37435" y="51952"/>
                  </a:lnTo>
                  <a:lnTo>
                    <a:pt x="46000" y="46157"/>
                  </a:lnTo>
                  <a:lnTo>
                    <a:pt x="51776" y="37565"/>
                  </a:lnTo>
                  <a:lnTo>
                    <a:pt x="53895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52" name="object 1452"/>
            <p:cNvPicPr/>
            <p:nvPr/>
          </p:nvPicPr>
          <p:blipFill>
            <a:blip r:embed="rId631" cstate="print"/>
            <a:stretch>
              <a:fillRect/>
            </a:stretch>
          </p:blipFill>
          <p:spPr>
            <a:xfrm>
              <a:off x="4951742" y="4026242"/>
              <a:ext cx="58409" cy="58618"/>
            </a:xfrm>
            <a:prstGeom prst="rect">
              <a:avLst/>
            </a:prstGeom>
          </p:spPr>
        </p:pic>
        <p:sp>
          <p:nvSpPr>
            <p:cNvPr id="1453" name="object 1453"/>
            <p:cNvSpPr/>
            <p:nvPr/>
          </p:nvSpPr>
          <p:spPr>
            <a:xfrm>
              <a:off x="4951742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58410" y="29321"/>
                  </a:moveTo>
                  <a:lnTo>
                    <a:pt x="56113" y="17909"/>
                  </a:lnTo>
                  <a:lnTo>
                    <a:pt x="49849" y="8589"/>
                  </a:lnTo>
                  <a:lnTo>
                    <a:pt x="40562" y="2304"/>
                  </a:lnTo>
                  <a:lnTo>
                    <a:pt x="29193" y="0"/>
                  </a:lnTo>
                  <a:lnTo>
                    <a:pt x="17822" y="2304"/>
                  </a:lnTo>
                  <a:lnTo>
                    <a:pt x="8544" y="8589"/>
                  </a:lnTo>
                  <a:lnTo>
                    <a:pt x="2291" y="17909"/>
                  </a:lnTo>
                  <a:lnTo>
                    <a:pt x="0" y="29321"/>
                  </a:lnTo>
                  <a:lnTo>
                    <a:pt x="2291" y="40724"/>
                  </a:lnTo>
                  <a:lnTo>
                    <a:pt x="8544" y="50037"/>
                  </a:lnTo>
                  <a:lnTo>
                    <a:pt x="17822" y="56316"/>
                  </a:lnTo>
                  <a:lnTo>
                    <a:pt x="29193" y="58618"/>
                  </a:lnTo>
                  <a:lnTo>
                    <a:pt x="40562" y="56316"/>
                  </a:lnTo>
                  <a:lnTo>
                    <a:pt x="49849" y="50037"/>
                  </a:lnTo>
                  <a:lnTo>
                    <a:pt x="56113" y="40724"/>
                  </a:lnTo>
                  <a:lnTo>
                    <a:pt x="5841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54" name="object 1454"/>
            <p:cNvPicPr/>
            <p:nvPr/>
          </p:nvPicPr>
          <p:blipFill>
            <a:blip r:embed="rId632" cstate="print"/>
            <a:stretch>
              <a:fillRect/>
            </a:stretch>
          </p:blipFill>
          <p:spPr>
            <a:xfrm>
              <a:off x="4936359" y="4048504"/>
              <a:ext cx="62913" cy="63136"/>
            </a:xfrm>
            <a:prstGeom prst="rect">
              <a:avLst/>
            </a:prstGeom>
          </p:spPr>
        </p:pic>
        <p:sp>
          <p:nvSpPr>
            <p:cNvPr id="1455" name="object 1455"/>
            <p:cNvSpPr/>
            <p:nvPr/>
          </p:nvSpPr>
          <p:spPr>
            <a:xfrm>
              <a:off x="4936358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62913" y="31574"/>
                  </a:moveTo>
                  <a:lnTo>
                    <a:pt x="60439" y="19286"/>
                  </a:lnTo>
                  <a:lnTo>
                    <a:pt x="53693" y="9250"/>
                  </a:lnTo>
                  <a:lnTo>
                    <a:pt x="43692" y="2482"/>
                  </a:lnTo>
                  <a:lnTo>
                    <a:pt x="31450" y="0"/>
                  </a:lnTo>
                  <a:lnTo>
                    <a:pt x="19200" y="2482"/>
                  </a:lnTo>
                  <a:lnTo>
                    <a:pt x="9204" y="9250"/>
                  </a:lnTo>
                  <a:lnTo>
                    <a:pt x="2468" y="19286"/>
                  </a:lnTo>
                  <a:lnTo>
                    <a:pt x="0" y="31574"/>
                  </a:lnTo>
                  <a:lnTo>
                    <a:pt x="2468" y="43859"/>
                  </a:lnTo>
                  <a:lnTo>
                    <a:pt x="9204" y="53891"/>
                  </a:lnTo>
                  <a:lnTo>
                    <a:pt x="19200" y="60655"/>
                  </a:lnTo>
                  <a:lnTo>
                    <a:pt x="31450" y="63136"/>
                  </a:lnTo>
                  <a:lnTo>
                    <a:pt x="43692" y="60655"/>
                  </a:lnTo>
                  <a:lnTo>
                    <a:pt x="53693" y="53891"/>
                  </a:lnTo>
                  <a:lnTo>
                    <a:pt x="60439" y="43859"/>
                  </a:lnTo>
                  <a:lnTo>
                    <a:pt x="62913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4856515" y="3070973"/>
              <a:ext cx="114300" cy="1012825"/>
            </a:xfrm>
            <a:custGeom>
              <a:avLst/>
              <a:gdLst/>
              <a:ahLst/>
              <a:cxnLst/>
              <a:rect l="l" t="t" r="r" b="b"/>
              <a:pathLst>
                <a:path w="114300" h="1012825">
                  <a:moveTo>
                    <a:pt x="106551" y="844297"/>
                  </a:moveTo>
                  <a:lnTo>
                    <a:pt x="108462" y="881351"/>
                  </a:lnTo>
                  <a:lnTo>
                    <a:pt x="110302" y="922616"/>
                  </a:lnTo>
                  <a:lnTo>
                    <a:pt x="112122" y="966762"/>
                  </a:lnTo>
                  <a:lnTo>
                    <a:pt x="113972" y="1012455"/>
                  </a:lnTo>
                </a:path>
                <a:path w="114300" h="1012825">
                  <a:moveTo>
                    <a:pt x="78307" y="630819"/>
                  </a:moveTo>
                  <a:lnTo>
                    <a:pt x="86153" y="661679"/>
                  </a:lnTo>
                  <a:lnTo>
                    <a:pt x="92585" y="697450"/>
                  </a:lnTo>
                  <a:lnTo>
                    <a:pt x="97855" y="738844"/>
                  </a:lnTo>
                  <a:lnTo>
                    <a:pt x="102216" y="786570"/>
                  </a:lnTo>
                </a:path>
                <a:path w="114300" h="1012825">
                  <a:moveTo>
                    <a:pt x="20953" y="420233"/>
                  </a:moveTo>
                  <a:lnTo>
                    <a:pt x="27420" y="460508"/>
                  </a:lnTo>
                  <a:lnTo>
                    <a:pt x="35071" y="498966"/>
                  </a:lnTo>
                  <a:lnTo>
                    <a:pt x="44002" y="535062"/>
                  </a:lnTo>
                  <a:lnTo>
                    <a:pt x="54313" y="568249"/>
                  </a:lnTo>
                </a:path>
                <a:path w="114300" h="1012825">
                  <a:moveTo>
                    <a:pt x="3012" y="212646"/>
                  </a:moveTo>
                  <a:lnTo>
                    <a:pt x="4778" y="248866"/>
                  </a:lnTo>
                  <a:lnTo>
                    <a:pt x="7077" y="285844"/>
                  </a:lnTo>
                  <a:lnTo>
                    <a:pt x="9980" y="323207"/>
                  </a:lnTo>
                  <a:lnTo>
                    <a:pt x="13556" y="360578"/>
                  </a:lnTo>
                </a:path>
                <a:path w="114300" h="1012825">
                  <a:moveTo>
                    <a:pt x="394" y="0"/>
                  </a:moveTo>
                  <a:lnTo>
                    <a:pt x="122" y="28272"/>
                  </a:lnTo>
                  <a:lnTo>
                    <a:pt x="0" y="64541"/>
                  </a:lnTo>
                  <a:lnTo>
                    <a:pt x="258" y="107489"/>
                  </a:lnTo>
                  <a:lnTo>
                    <a:pt x="1127" y="155798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4870742" y="3097860"/>
              <a:ext cx="151130" cy="960755"/>
            </a:xfrm>
            <a:custGeom>
              <a:avLst/>
              <a:gdLst/>
              <a:ahLst/>
              <a:cxnLst/>
              <a:rect l="l" t="t" r="r" b="b"/>
              <a:pathLst>
                <a:path w="151129" h="960754">
                  <a:moveTo>
                    <a:pt x="5664" y="130352"/>
                  </a:moveTo>
                  <a:lnTo>
                    <a:pt x="5029" y="89928"/>
                  </a:lnTo>
                  <a:lnTo>
                    <a:pt x="4826" y="53835"/>
                  </a:lnTo>
                  <a:lnTo>
                    <a:pt x="5054" y="25"/>
                  </a:lnTo>
                  <a:lnTo>
                    <a:pt x="228" y="0"/>
                  </a:lnTo>
                  <a:lnTo>
                    <a:pt x="0" y="53860"/>
                  </a:lnTo>
                  <a:lnTo>
                    <a:pt x="203" y="89992"/>
                  </a:lnTo>
                  <a:lnTo>
                    <a:pt x="838" y="130454"/>
                  </a:lnTo>
                  <a:lnTo>
                    <a:pt x="5664" y="130352"/>
                  </a:lnTo>
                  <a:close/>
                </a:path>
                <a:path w="151129" h="960754">
                  <a:moveTo>
                    <a:pt x="17259" y="331685"/>
                  </a:moveTo>
                  <a:lnTo>
                    <a:pt x="14363" y="300977"/>
                  </a:lnTo>
                  <a:lnTo>
                    <a:pt x="11836" y="268833"/>
                  </a:lnTo>
                  <a:lnTo>
                    <a:pt x="9702" y="235369"/>
                  </a:lnTo>
                  <a:lnTo>
                    <a:pt x="7950" y="200710"/>
                  </a:lnTo>
                  <a:lnTo>
                    <a:pt x="3124" y="200926"/>
                  </a:lnTo>
                  <a:lnTo>
                    <a:pt x="4876" y="235661"/>
                  </a:lnTo>
                  <a:lnTo>
                    <a:pt x="7023" y="269189"/>
                  </a:lnTo>
                  <a:lnTo>
                    <a:pt x="9550" y="301396"/>
                  </a:lnTo>
                  <a:lnTo>
                    <a:pt x="12458" y="332181"/>
                  </a:lnTo>
                  <a:lnTo>
                    <a:pt x="17259" y="331685"/>
                  </a:lnTo>
                  <a:close/>
                </a:path>
                <a:path w="151129" h="960754">
                  <a:moveTo>
                    <a:pt x="21894" y="142341"/>
                  </a:moveTo>
                  <a:lnTo>
                    <a:pt x="21323" y="106438"/>
                  </a:lnTo>
                  <a:lnTo>
                    <a:pt x="21107" y="73952"/>
                  </a:lnTo>
                  <a:lnTo>
                    <a:pt x="21221" y="21056"/>
                  </a:lnTo>
                  <a:lnTo>
                    <a:pt x="17081" y="21831"/>
                  </a:lnTo>
                  <a:lnTo>
                    <a:pt x="16979" y="45542"/>
                  </a:lnTo>
                  <a:lnTo>
                    <a:pt x="17183" y="106489"/>
                  </a:lnTo>
                  <a:lnTo>
                    <a:pt x="17767" y="142430"/>
                  </a:lnTo>
                  <a:lnTo>
                    <a:pt x="21894" y="142341"/>
                  </a:lnTo>
                  <a:close/>
                </a:path>
                <a:path w="151129" h="960754">
                  <a:moveTo>
                    <a:pt x="33489" y="340029"/>
                  </a:moveTo>
                  <a:lnTo>
                    <a:pt x="30594" y="310261"/>
                  </a:lnTo>
                  <a:lnTo>
                    <a:pt x="28079" y="279044"/>
                  </a:lnTo>
                  <a:lnTo>
                    <a:pt x="25946" y="246494"/>
                  </a:lnTo>
                  <a:lnTo>
                    <a:pt x="24193" y="212737"/>
                  </a:lnTo>
                  <a:lnTo>
                    <a:pt x="20066" y="212915"/>
                  </a:lnTo>
                  <a:lnTo>
                    <a:pt x="21805" y="246748"/>
                  </a:lnTo>
                  <a:lnTo>
                    <a:pt x="23952" y="279361"/>
                  </a:lnTo>
                  <a:lnTo>
                    <a:pt x="26466" y="310629"/>
                  </a:lnTo>
                  <a:lnTo>
                    <a:pt x="29375" y="340461"/>
                  </a:lnTo>
                  <a:lnTo>
                    <a:pt x="33489" y="340029"/>
                  </a:lnTo>
                  <a:close/>
                </a:path>
                <a:path w="151129" h="960754">
                  <a:moveTo>
                    <a:pt x="38201" y="160058"/>
                  </a:moveTo>
                  <a:lnTo>
                    <a:pt x="37642" y="126390"/>
                  </a:lnTo>
                  <a:lnTo>
                    <a:pt x="37388" y="95097"/>
                  </a:lnTo>
                  <a:lnTo>
                    <a:pt x="37401" y="43459"/>
                  </a:lnTo>
                  <a:lnTo>
                    <a:pt x="33959" y="43662"/>
                  </a:lnTo>
                  <a:lnTo>
                    <a:pt x="33896" y="67208"/>
                  </a:lnTo>
                  <a:lnTo>
                    <a:pt x="34188" y="126441"/>
                  </a:lnTo>
                  <a:lnTo>
                    <a:pt x="34759" y="160134"/>
                  </a:lnTo>
                  <a:lnTo>
                    <a:pt x="38201" y="160058"/>
                  </a:lnTo>
                  <a:close/>
                </a:path>
                <a:path w="151129" h="960754">
                  <a:moveTo>
                    <a:pt x="49758" y="348462"/>
                  </a:moveTo>
                  <a:lnTo>
                    <a:pt x="46951" y="320687"/>
                  </a:lnTo>
                  <a:lnTo>
                    <a:pt x="44488" y="291490"/>
                  </a:lnTo>
                  <a:lnTo>
                    <a:pt x="42392" y="260985"/>
                  </a:lnTo>
                  <a:lnTo>
                    <a:pt x="40665" y="229247"/>
                  </a:lnTo>
                  <a:lnTo>
                    <a:pt x="37223" y="229425"/>
                  </a:lnTo>
                  <a:lnTo>
                    <a:pt x="38950" y="261200"/>
                  </a:lnTo>
                  <a:lnTo>
                    <a:pt x="41059" y="291769"/>
                  </a:lnTo>
                  <a:lnTo>
                    <a:pt x="43510" y="321017"/>
                  </a:lnTo>
                  <a:lnTo>
                    <a:pt x="46329" y="348843"/>
                  </a:lnTo>
                  <a:lnTo>
                    <a:pt x="49758" y="348462"/>
                  </a:lnTo>
                  <a:close/>
                </a:path>
                <a:path w="151129" h="960754">
                  <a:moveTo>
                    <a:pt x="57200" y="181978"/>
                  </a:moveTo>
                  <a:lnTo>
                    <a:pt x="56832" y="168541"/>
                  </a:lnTo>
                  <a:lnTo>
                    <a:pt x="54102" y="96875"/>
                  </a:lnTo>
                  <a:lnTo>
                    <a:pt x="53581" y="70472"/>
                  </a:lnTo>
                  <a:lnTo>
                    <a:pt x="50800" y="70472"/>
                  </a:lnTo>
                  <a:lnTo>
                    <a:pt x="50939" y="82905"/>
                  </a:lnTo>
                  <a:lnTo>
                    <a:pt x="54444" y="182029"/>
                  </a:lnTo>
                  <a:lnTo>
                    <a:pt x="57200" y="181978"/>
                  </a:lnTo>
                  <a:close/>
                </a:path>
                <a:path w="151129" h="960754">
                  <a:moveTo>
                    <a:pt x="57797" y="537591"/>
                  </a:moveTo>
                  <a:lnTo>
                    <a:pt x="48348" y="508076"/>
                  </a:lnTo>
                  <a:lnTo>
                    <a:pt x="39776" y="474764"/>
                  </a:lnTo>
                  <a:lnTo>
                    <a:pt x="32118" y="437769"/>
                  </a:lnTo>
                  <a:lnTo>
                    <a:pt x="25400" y="397217"/>
                  </a:lnTo>
                  <a:lnTo>
                    <a:pt x="20599" y="397916"/>
                  </a:lnTo>
                  <a:lnTo>
                    <a:pt x="27368" y="438708"/>
                  </a:lnTo>
                  <a:lnTo>
                    <a:pt x="35090" y="475945"/>
                  </a:lnTo>
                  <a:lnTo>
                    <a:pt x="43713" y="509485"/>
                  </a:lnTo>
                  <a:lnTo>
                    <a:pt x="53238" y="539229"/>
                  </a:lnTo>
                  <a:lnTo>
                    <a:pt x="57797" y="537591"/>
                  </a:lnTo>
                  <a:close/>
                </a:path>
                <a:path w="151129" h="960754">
                  <a:moveTo>
                    <a:pt x="65989" y="356717"/>
                  </a:moveTo>
                  <a:lnTo>
                    <a:pt x="63030" y="328523"/>
                  </a:lnTo>
                  <a:lnTo>
                    <a:pt x="60477" y="298805"/>
                  </a:lnTo>
                  <a:lnTo>
                    <a:pt x="58331" y="267665"/>
                  </a:lnTo>
                  <a:lnTo>
                    <a:pt x="56591" y="235216"/>
                  </a:lnTo>
                  <a:lnTo>
                    <a:pt x="53848" y="235343"/>
                  </a:lnTo>
                  <a:lnTo>
                    <a:pt x="55587" y="267830"/>
                  </a:lnTo>
                  <a:lnTo>
                    <a:pt x="57734" y="299021"/>
                  </a:lnTo>
                  <a:lnTo>
                    <a:pt x="60286" y="328790"/>
                  </a:lnTo>
                  <a:lnTo>
                    <a:pt x="63233" y="357047"/>
                  </a:lnTo>
                  <a:lnTo>
                    <a:pt x="65989" y="356717"/>
                  </a:lnTo>
                  <a:close/>
                </a:path>
                <a:path w="151129" h="960754">
                  <a:moveTo>
                    <a:pt x="73558" y="536359"/>
                  </a:moveTo>
                  <a:lnTo>
                    <a:pt x="64109" y="507961"/>
                  </a:lnTo>
                  <a:lnTo>
                    <a:pt x="55537" y="475792"/>
                  </a:lnTo>
                  <a:lnTo>
                    <a:pt x="47904" y="439966"/>
                  </a:lnTo>
                  <a:lnTo>
                    <a:pt x="41211" y="400608"/>
                  </a:lnTo>
                  <a:lnTo>
                    <a:pt x="37109" y="401231"/>
                  </a:lnTo>
                  <a:lnTo>
                    <a:pt x="43840" y="440804"/>
                  </a:lnTo>
                  <a:lnTo>
                    <a:pt x="51523" y="476846"/>
                  </a:lnTo>
                  <a:lnTo>
                    <a:pt x="60159" y="509219"/>
                  </a:lnTo>
                  <a:lnTo>
                    <a:pt x="69684" y="537819"/>
                  </a:lnTo>
                  <a:lnTo>
                    <a:pt x="73558" y="536359"/>
                  </a:lnTo>
                  <a:close/>
                </a:path>
                <a:path w="151129" h="960754">
                  <a:moveTo>
                    <a:pt x="88430" y="532472"/>
                  </a:moveTo>
                  <a:lnTo>
                    <a:pt x="79248" y="505587"/>
                  </a:lnTo>
                  <a:lnTo>
                    <a:pt x="70954" y="475157"/>
                  </a:lnTo>
                  <a:lnTo>
                    <a:pt x="63550" y="441299"/>
                  </a:lnTo>
                  <a:lnTo>
                    <a:pt x="57073" y="404126"/>
                  </a:lnTo>
                  <a:lnTo>
                    <a:pt x="53657" y="404647"/>
                  </a:lnTo>
                  <a:lnTo>
                    <a:pt x="60172" y="442010"/>
                  </a:lnTo>
                  <a:lnTo>
                    <a:pt x="67614" y="476046"/>
                  </a:lnTo>
                  <a:lnTo>
                    <a:pt x="75971" y="506666"/>
                  </a:lnTo>
                  <a:lnTo>
                    <a:pt x="85204" y="533730"/>
                  </a:lnTo>
                  <a:lnTo>
                    <a:pt x="88430" y="532472"/>
                  </a:lnTo>
                  <a:close/>
                </a:path>
                <a:path w="151129" h="960754">
                  <a:moveTo>
                    <a:pt x="103543" y="529158"/>
                  </a:moveTo>
                  <a:lnTo>
                    <a:pt x="94818" y="504482"/>
                  </a:lnTo>
                  <a:lnTo>
                    <a:pt x="86893" y="476631"/>
                  </a:lnTo>
                  <a:lnTo>
                    <a:pt x="79806" y="445731"/>
                  </a:lnTo>
                  <a:lnTo>
                    <a:pt x="73583" y="411873"/>
                  </a:lnTo>
                  <a:lnTo>
                    <a:pt x="70866" y="412330"/>
                  </a:lnTo>
                  <a:lnTo>
                    <a:pt x="77114" y="446328"/>
                  </a:lnTo>
                  <a:lnTo>
                    <a:pt x="84239" y="477380"/>
                  </a:lnTo>
                  <a:lnTo>
                    <a:pt x="92202" y="505358"/>
                  </a:lnTo>
                  <a:lnTo>
                    <a:pt x="100977" y="530186"/>
                  </a:lnTo>
                  <a:lnTo>
                    <a:pt x="103543" y="529158"/>
                  </a:lnTo>
                  <a:close/>
                </a:path>
                <a:path w="151129" h="960754">
                  <a:moveTo>
                    <a:pt x="103632" y="743419"/>
                  </a:moveTo>
                  <a:lnTo>
                    <a:pt x="99225" y="698055"/>
                  </a:lnTo>
                  <a:lnTo>
                    <a:pt x="94005" y="659041"/>
                  </a:lnTo>
                  <a:lnTo>
                    <a:pt x="87896" y="625741"/>
                  </a:lnTo>
                  <a:lnTo>
                    <a:pt x="80784" y="597535"/>
                  </a:lnTo>
                  <a:lnTo>
                    <a:pt x="76149" y="598919"/>
                  </a:lnTo>
                  <a:lnTo>
                    <a:pt x="83197" y="626884"/>
                  </a:lnTo>
                  <a:lnTo>
                    <a:pt x="89268" y="659930"/>
                  </a:lnTo>
                  <a:lnTo>
                    <a:pt x="94437" y="698703"/>
                  </a:lnTo>
                  <a:lnTo>
                    <a:pt x="98818" y="743839"/>
                  </a:lnTo>
                  <a:lnTo>
                    <a:pt x="103632" y="743419"/>
                  </a:lnTo>
                  <a:close/>
                </a:path>
                <a:path w="151129" h="960754">
                  <a:moveTo>
                    <a:pt x="114566" y="960005"/>
                  </a:moveTo>
                  <a:lnTo>
                    <a:pt x="111645" y="881151"/>
                  </a:lnTo>
                  <a:lnTo>
                    <a:pt x="108559" y="816597"/>
                  </a:lnTo>
                  <a:lnTo>
                    <a:pt x="103720" y="816864"/>
                  </a:lnTo>
                  <a:lnTo>
                    <a:pt x="106819" y="881367"/>
                  </a:lnTo>
                  <a:lnTo>
                    <a:pt x="109740" y="960183"/>
                  </a:lnTo>
                  <a:lnTo>
                    <a:pt x="114566" y="960005"/>
                  </a:lnTo>
                  <a:close/>
                </a:path>
                <a:path w="151129" h="960754">
                  <a:moveTo>
                    <a:pt x="116636" y="728129"/>
                  </a:moveTo>
                  <a:lnTo>
                    <a:pt x="112242" y="684949"/>
                  </a:lnTo>
                  <a:lnTo>
                    <a:pt x="107048" y="647661"/>
                  </a:lnTo>
                  <a:lnTo>
                    <a:pt x="100939" y="615657"/>
                  </a:lnTo>
                  <a:lnTo>
                    <a:pt x="93827" y="588314"/>
                  </a:lnTo>
                  <a:lnTo>
                    <a:pt x="89865" y="589534"/>
                  </a:lnTo>
                  <a:lnTo>
                    <a:pt x="96926" y="616648"/>
                  </a:lnTo>
                  <a:lnTo>
                    <a:pt x="102984" y="648449"/>
                  </a:lnTo>
                  <a:lnTo>
                    <a:pt x="108140" y="685520"/>
                  </a:lnTo>
                  <a:lnTo>
                    <a:pt x="112509" y="728484"/>
                  </a:lnTo>
                  <a:lnTo>
                    <a:pt x="116636" y="728129"/>
                  </a:lnTo>
                  <a:close/>
                </a:path>
                <a:path w="151129" h="960754">
                  <a:moveTo>
                    <a:pt x="126682" y="934580"/>
                  </a:moveTo>
                  <a:lnTo>
                    <a:pt x="124510" y="864260"/>
                  </a:lnTo>
                  <a:lnTo>
                    <a:pt x="121767" y="803046"/>
                  </a:lnTo>
                  <a:lnTo>
                    <a:pt x="117614" y="803262"/>
                  </a:lnTo>
                  <a:lnTo>
                    <a:pt x="120370" y="864425"/>
                  </a:lnTo>
                  <a:lnTo>
                    <a:pt x="122542" y="934694"/>
                  </a:lnTo>
                  <a:lnTo>
                    <a:pt x="126682" y="934580"/>
                  </a:lnTo>
                  <a:close/>
                </a:path>
                <a:path w="151129" h="960754">
                  <a:moveTo>
                    <a:pt x="129641" y="711898"/>
                  </a:moveTo>
                  <a:lnTo>
                    <a:pt x="125425" y="672477"/>
                  </a:lnTo>
                  <a:lnTo>
                    <a:pt x="120396" y="637781"/>
                  </a:lnTo>
                  <a:lnTo>
                    <a:pt x="114503" y="607593"/>
                  </a:lnTo>
                  <a:lnTo>
                    <a:pt x="107708" y="581647"/>
                  </a:lnTo>
                  <a:lnTo>
                    <a:pt x="104406" y="582663"/>
                  </a:lnTo>
                  <a:lnTo>
                    <a:pt x="111150" y="608431"/>
                  </a:lnTo>
                  <a:lnTo>
                    <a:pt x="117005" y="638454"/>
                  </a:lnTo>
                  <a:lnTo>
                    <a:pt x="121996" y="672973"/>
                  </a:lnTo>
                  <a:lnTo>
                    <a:pt x="126199" y="712228"/>
                  </a:lnTo>
                  <a:lnTo>
                    <a:pt x="129641" y="711898"/>
                  </a:lnTo>
                  <a:close/>
                </a:path>
                <a:path w="151129" h="960754">
                  <a:moveTo>
                    <a:pt x="138811" y="909142"/>
                  </a:moveTo>
                  <a:lnTo>
                    <a:pt x="138125" y="875906"/>
                  </a:lnTo>
                  <a:lnTo>
                    <a:pt x="137236" y="844232"/>
                  </a:lnTo>
                  <a:lnTo>
                    <a:pt x="136118" y="814235"/>
                  </a:lnTo>
                  <a:lnTo>
                    <a:pt x="134810" y="786015"/>
                  </a:lnTo>
                  <a:lnTo>
                    <a:pt x="131356" y="786180"/>
                  </a:lnTo>
                  <a:lnTo>
                    <a:pt x="132676" y="814374"/>
                  </a:lnTo>
                  <a:lnTo>
                    <a:pt x="133781" y="844346"/>
                  </a:lnTo>
                  <a:lnTo>
                    <a:pt x="134683" y="875995"/>
                  </a:lnTo>
                  <a:lnTo>
                    <a:pt x="135369" y="909193"/>
                  </a:lnTo>
                  <a:lnTo>
                    <a:pt x="138811" y="909142"/>
                  </a:lnTo>
                  <a:close/>
                </a:path>
                <a:path w="151129" h="960754">
                  <a:moveTo>
                    <a:pt x="145415" y="697509"/>
                  </a:moveTo>
                  <a:lnTo>
                    <a:pt x="140271" y="657631"/>
                  </a:lnTo>
                  <a:lnTo>
                    <a:pt x="133997" y="623582"/>
                  </a:lnTo>
                  <a:lnTo>
                    <a:pt x="127609" y="596265"/>
                  </a:lnTo>
                  <a:lnTo>
                    <a:pt x="122123" y="576541"/>
                  </a:lnTo>
                  <a:lnTo>
                    <a:pt x="119481" y="577342"/>
                  </a:lnTo>
                  <a:lnTo>
                    <a:pt x="124942" y="596976"/>
                  </a:lnTo>
                  <a:lnTo>
                    <a:pt x="131292" y="624179"/>
                  </a:lnTo>
                  <a:lnTo>
                    <a:pt x="137541" y="658063"/>
                  </a:lnTo>
                  <a:lnTo>
                    <a:pt x="142671" y="697776"/>
                  </a:lnTo>
                  <a:lnTo>
                    <a:pt x="145415" y="697509"/>
                  </a:lnTo>
                  <a:close/>
                </a:path>
                <a:path w="151129" h="960754">
                  <a:moveTo>
                    <a:pt x="150952" y="883678"/>
                  </a:moveTo>
                  <a:lnTo>
                    <a:pt x="150545" y="851598"/>
                  </a:lnTo>
                  <a:lnTo>
                    <a:pt x="149860" y="820877"/>
                  </a:lnTo>
                  <a:lnTo>
                    <a:pt x="148882" y="791616"/>
                  </a:lnTo>
                  <a:lnTo>
                    <a:pt x="147624" y="763917"/>
                  </a:lnTo>
                  <a:lnTo>
                    <a:pt x="144856" y="764057"/>
                  </a:lnTo>
                  <a:lnTo>
                    <a:pt x="146113" y="791730"/>
                  </a:lnTo>
                  <a:lnTo>
                    <a:pt x="147091" y="820966"/>
                  </a:lnTo>
                  <a:lnTo>
                    <a:pt x="147789" y="851662"/>
                  </a:lnTo>
                  <a:lnTo>
                    <a:pt x="148196" y="883704"/>
                  </a:lnTo>
                  <a:lnTo>
                    <a:pt x="150952" y="88367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4870491" y="3577242"/>
              <a:ext cx="51435" cy="33655"/>
            </a:xfrm>
            <a:custGeom>
              <a:avLst/>
              <a:gdLst/>
              <a:ahLst/>
              <a:cxnLst/>
              <a:rect l="l" t="t" r="r" b="b"/>
              <a:pathLst>
                <a:path w="51435" h="33654">
                  <a:moveTo>
                    <a:pt x="25674" y="0"/>
                  </a:moveTo>
                  <a:lnTo>
                    <a:pt x="25674" y="33212"/>
                  </a:lnTo>
                </a:path>
                <a:path w="51435" h="33654">
                  <a:moveTo>
                    <a:pt x="0" y="33417"/>
                  </a:moveTo>
                  <a:lnTo>
                    <a:pt x="51361" y="33417"/>
                  </a:lnTo>
                </a:path>
              </a:pathLst>
            </a:custGeom>
            <a:ln w="553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4615139" y="3548258"/>
              <a:ext cx="1318260" cy="0"/>
            </a:xfrm>
            <a:custGeom>
              <a:avLst/>
              <a:gdLst/>
              <a:ahLst/>
              <a:cxnLst/>
              <a:rect l="l" t="t" r="r" b="b"/>
              <a:pathLst>
                <a:path w="1318260">
                  <a:moveTo>
                    <a:pt x="0" y="0"/>
                  </a:moveTo>
                  <a:lnTo>
                    <a:pt x="1317690" y="0"/>
                  </a:lnTo>
                </a:path>
              </a:pathLst>
            </a:custGeom>
            <a:ln w="9034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5091074" y="3577234"/>
              <a:ext cx="51435" cy="36830"/>
            </a:xfrm>
            <a:custGeom>
              <a:avLst/>
              <a:gdLst/>
              <a:ahLst/>
              <a:cxnLst/>
              <a:rect l="l" t="t" r="r" b="b"/>
              <a:pathLst>
                <a:path w="51435" h="36829">
                  <a:moveTo>
                    <a:pt x="51358" y="30657"/>
                  </a:moveTo>
                  <a:lnTo>
                    <a:pt x="28448" y="30657"/>
                  </a:lnTo>
                  <a:lnTo>
                    <a:pt x="28448" y="0"/>
                  </a:lnTo>
                  <a:lnTo>
                    <a:pt x="22923" y="0"/>
                  </a:lnTo>
                  <a:lnTo>
                    <a:pt x="22923" y="30657"/>
                  </a:lnTo>
                  <a:lnTo>
                    <a:pt x="0" y="30657"/>
                  </a:lnTo>
                  <a:lnTo>
                    <a:pt x="0" y="36207"/>
                  </a:lnTo>
                  <a:lnTo>
                    <a:pt x="51358" y="36207"/>
                  </a:lnTo>
                  <a:lnTo>
                    <a:pt x="51358" y="3065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1461" name="object 1461"/>
          <p:cNvGrpSpPr/>
          <p:nvPr/>
        </p:nvGrpSpPr>
        <p:grpSpPr>
          <a:xfrm>
            <a:off x="1010185" y="1883368"/>
            <a:ext cx="2294513" cy="1308480"/>
            <a:chOff x="2985606" y="3019201"/>
            <a:chExt cx="1517650" cy="1096010"/>
          </a:xfrm>
        </p:grpSpPr>
        <p:sp>
          <p:nvSpPr>
            <p:cNvPr id="1462" name="object 1462"/>
            <p:cNvSpPr/>
            <p:nvPr/>
          </p:nvSpPr>
          <p:spPr>
            <a:xfrm>
              <a:off x="3056806" y="3481219"/>
              <a:ext cx="92710" cy="76200"/>
            </a:xfrm>
            <a:custGeom>
              <a:avLst/>
              <a:gdLst/>
              <a:ahLst/>
              <a:cxnLst/>
              <a:rect l="l" t="t" r="r" b="b"/>
              <a:pathLst>
                <a:path w="92710" h="76200">
                  <a:moveTo>
                    <a:pt x="32867" y="0"/>
                  </a:moveTo>
                  <a:lnTo>
                    <a:pt x="21470" y="27947"/>
                  </a:lnTo>
                  <a:lnTo>
                    <a:pt x="0" y="49065"/>
                  </a:lnTo>
                  <a:lnTo>
                    <a:pt x="92538" y="75855"/>
                  </a:lnTo>
                  <a:lnTo>
                    <a:pt x="3286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2991142" y="3450415"/>
              <a:ext cx="112395" cy="76200"/>
            </a:xfrm>
            <a:custGeom>
              <a:avLst/>
              <a:gdLst/>
              <a:ahLst/>
              <a:cxnLst/>
              <a:rect l="l" t="t" r="r" b="b"/>
              <a:pathLst>
                <a:path w="112394" h="76200">
                  <a:moveTo>
                    <a:pt x="112365" y="75760"/>
                  </a:moveTo>
                  <a:lnTo>
                    <a:pt x="0" y="0"/>
                  </a:lnTo>
                </a:path>
              </a:pathLst>
            </a:custGeom>
            <a:ln w="11071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64" name="object 1464"/>
            <p:cNvPicPr/>
            <p:nvPr/>
          </p:nvPicPr>
          <p:blipFill>
            <a:blip r:embed="rId633" cstate="print"/>
            <a:stretch>
              <a:fillRect/>
            </a:stretch>
          </p:blipFill>
          <p:spPr>
            <a:xfrm>
              <a:off x="3279867" y="3102895"/>
              <a:ext cx="80474" cy="74926"/>
            </a:xfrm>
            <a:prstGeom prst="rect">
              <a:avLst/>
            </a:prstGeom>
          </p:spPr>
        </p:pic>
        <p:sp>
          <p:nvSpPr>
            <p:cNvPr id="1465" name="object 1465"/>
            <p:cNvSpPr/>
            <p:nvPr/>
          </p:nvSpPr>
          <p:spPr>
            <a:xfrm>
              <a:off x="3279867" y="310289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8"/>
                  </a:lnTo>
                  <a:lnTo>
                    <a:pt x="42146" y="42294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4"/>
                  </a:lnTo>
                  <a:lnTo>
                    <a:pt x="1939" y="34418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66" name="object 1466"/>
            <p:cNvPicPr/>
            <p:nvPr/>
          </p:nvPicPr>
          <p:blipFill>
            <a:blip r:embed="rId634" cstate="print"/>
            <a:stretch>
              <a:fillRect/>
            </a:stretch>
          </p:blipFill>
          <p:spPr>
            <a:xfrm>
              <a:off x="3247264" y="3075995"/>
              <a:ext cx="53906" cy="54077"/>
            </a:xfrm>
            <a:prstGeom prst="rect">
              <a:avLst/>
            </a:prstGeom>
          </p:spPr>
        </p:pic>
        <p:sp>
          <p:nvSpPr>
            <p:cNvPr id="1467" name="object 1467"/>
            <p:cNvSpPr/>
            <p:nvPr/>
          </p:nvSpPr>
          <p:spPr>
            <a:xfrm>
              <a:off x="324726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68" name="object 1468"/>
            <p:cNvPicPr/>
            <p:nvPr/>
          </p:nvPicPr>
          <p:blipFill>
            <a:blip r:embed="rId635" cstate="print"/>
            <a:stretch>
              <a:fillRect/>
            </a:stretch>
          </p:blipFill>
          <p:spPr>
            <a:xfrm>
              <a:off x="3214672" y="3049108"/>
              <a:ext cx="58422" cy="58605"/>
            </a:xfrm>
            <a:prstGeom prst="rect">
              <a:avLst/>
            </a:prstGeom>
          </p:spPr>
        </p:pic>
        <p:sp>
          <p:nvSpPr>
            <p:cNvPr id="1469" name="object 1469"/>
            <p:cNvSpPr/>
            <p:nvPr/>
          </p:nvSpPr>
          <p:spPr>
            <a:xfrm>
              <a:off x="3214672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7"/>
                  </a:lnTo>
                  <a:lnTo>
                    <a:pt x="49866" y="50029"/>
                  </a:lnTo>
                  <a:lnTo>
                    <a:pt x="40579" y="56305"/>
                  </a:lnTo>
                  <a:lnTo>
                    <a:pt x="29205" y="58606"/>
                  </a:lnTo>
                  <a:lnTo>
                    <a:pt x="17838" y="56305"/>
                  </a:lnTo>
                  <a:lnTo>
                    <a:pt x="8554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70" name="object 1470"/>
            <p:cNvPicPr/>
            <p:nvPr/>
          </p:nvPicPr>
          <p:blipFill>
            <a:blip r:embed="rId636" cstate="print"/>
            <a:stretch>
              <a:fillRect/>
            </a:stretch>
          </p:blipFill>
          <p:spPr>
            <a:xfrm>
              <a:off x="3182068" y="3022208"/>
              <a:ext cx="62937" cy="63135"/>
            </a:xfrm>
            <a:prstGeom prst="rect">
              <a:avLst/>
            </a:prstGeom>
          </p:spPr>
        </p:pic>
        <p:sp>
          <p:nvSpPr>
            <p:cNvPr id="1471" name="object 1471"/>
            <p:cNvSpPr/>
            <p:nvPr/>
          </p:nvSpPr>
          <p:spPr>
            <a:xfrm>
              <a:off x="3182068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72" name="object 1472"/>
            <p:cNvPicPr/>
            <p:nvPr/>
          </p:nvPicPr>
          <p:blipFill>
            <a:blip r:embed="rId637" cstate="print"/>
            <a:stretch>
              <a:fillRect/>
            </a:stretch>
          </p:blipFill>
          <p:spPr>
            <a:xfrm>
              <a:off x="3459384" y="3102895"/>
              <a:ext cx="71084" cy="74925"/>
            </a:xfrm>
            <a:prstGeom prst="rect">
              <a:avLst/>
            </a:prstGeom>
          </p:spPr>
        </p:pic>
        <p:sp>
          <p:nvSpPr>
            <p:cNvPr id="1473" name="object 1473"/>
            <p:cNvSpPr/>
            <p:nvPr/>
          </p:nvSpPr>
          <p:spPr>
            <a:xfrm>
              <a:off x="3459384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8"/>
                  </a:lnTo>
                  <a:lnTo>
                    <a:pt x="47428" y="15134"/>
                  </a:lnTo>
                  <a:lnTo>
                    <a:pt x="49367" y="24779"/>
                  </a:lnTo>
                  <a:lnTo>
                    <a:pt x="47428" y="34423"/>
                  </a:lnTo>
                  <a:lnTo>
                    <a:pt x="42140" y="42295"/>
                  </a:lnTo>
                  <a:lnTo>
                    <a:pt x="34295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74" name="object 1474"/>
            <p:cNvPicPr/>
            <p:nvPr/>
          </p:nvPicPr>
          <p:blipFill>
            <a:blip r:embed="rId638" cstate="print"/>
            <a:stretch>
              <a:fillRect/>
            </a:stretch>
          </p:blipFill>
          <p:spPr>
            <a:xfrm>
              <a:off x="3436160" y="3075996"/>
              <a:ext cx="53894" cy="54077"/>
            </a:xfrm>
            <a:prstGeom prst="rect">
              <a:avLst/>
            </a:prstGeom>
          </p:spPr>
        </p:pic>
        <p:sp>
          <p:nvSpPr>
            <p:cNvPr id="1475" name="object 1475"/>
            <p:cNvSpPr/>
            <p:nvPr/>
          </p:nvSpPr>
          <p:spPr>
            <a:xfrm>
              <a:off x="3436160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76" name="object 1476"/>
            <p:cNvPicPr/>
            <p:nvPr/>
          </p:nvPicPr>
          <p:blipFill>
            <a:blip r:embed="rId639" cstate="print"/>
            <a:stretch>
              <a:fillRect/>
            </a:stretch>
          </p:blipFill>
          <p:spPr>
            <a:xfrm>
              <a:off x="3412935" y="3049108"/>
              <a:ext cx="58422" cy="58605"/>
            </a:xfrm>
            <a:prstGeom prst="rect">
              <a:avLst/>
            </a:prstGeom>
          </p:spPr>
        </p:pic>
        <p:sp>
          <p:nvSpPr>
            <p:cNvPr id="1477" name="object 1477"/>
            <p:cNvSpPr/>
            <p:nvPr/>
          </p:nvSpPr>
          <p:spPr>
            <a:xfrm>
              <a:off x="3412935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78" name="object 1478"/>
            <p:cNvPicPr/>
            <p:nvPr/>
          </p:nvPicPr>
          <p:blipFill>
            <a:blip r:embed="rId640" cstate="print"/>
            <a:stretch>
              <a:fillRect/>
            </a:stretch>
          </p:blipFill>
          <p:spPr>
            <a:xfrm>
              <a:off x="3389711" y="3022208"/>
              <a:ext cx="62937" cy="63135"/>
            </a:xfrm>
            <a:prstGeom prst="rect">
              <a:avLst/>
            </a:prstGeom>
          </p:spPr>
        </p:pic>
        <p:sp>
          <p:nvSpPr>
            <p:cNvPr id="1479" name="object 1479"/>
            <p:cNvSpPr/>
            <p:nvPr/>
          </p:nvSpPr>
          <p:spPr>
            <a:xfrm>
              <a:off x="338971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0" name="object 1480"/>
            <p:cNvPicPr/>
            <p:nvPr/>
          </p:nvPicPr>
          <p:blipFill>
            <a:blip r:embed="rId641" cstate="print"/>
            <a:stretch>
              <a:fillRect/>
            </a:stretch>
          </p:blipFill>
          <p:spPr>
            <a:xfrm>
              <a:off x="3673236" y="3129783"/>
              <a:ext cx="44876" cy="45030"/>
            </a:xfrm>
            <a:prstGeom prst="rect">
              <a:avLst/>
            </a:prstGeom>
          </p:spPr>
        </p:pic>
        <p:sp>
          <p:nvSpPr>
            <p:cNvPr id="1481" name="object 1481"/>
            <p:cNvSpPr/>
            <p:nvPr/>
          </p:nvSpPr>
          <p:spPr>
            <a:xfrm>
              <a:off x="3673236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0" y="6597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7"/>
                  </a:lnTo>
                  <a:lnTo>
                    <a:pt x="43114" y="13757"/>
                  </a:lnTo>
                  <a:lnTo>
                    <a:pt x="44876" y="22527"/>
                  </a:lnTo>
                  <a:lnTo>
                    <a:pt x="43114" y="31288"/>
                  </a:lnTo>
                  <a:lnTo>
                    <a:pt x="38307" y="38440"/>
                  </a:lnTo>
                  <a:lnTo>
                    <a:pt x="31177" y="43262"/>
                  </a:lnTo>
                  <a:lnTo>
                    <a:pt x="22444" y="45030"/>
                  </a:lnTo>
                  <a:lnTo>
                    <a:pt x="13704" y="43262"/>
                  </a:lnTo>
                  <a:lnTo>
                    <a:pt x="6570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2" name="object 1482"/>
            <p:cNvPicPr/>
            <p:nvPr/>
          </p:nvPicPr>
          <p:blipFill>
            <a:blip r:embed="rId642" cstate="print"/>
            <a:stretch>
              <a:fillRect/>
            </a:stretch>
          </p:blipFill>
          <p:spPr>
            <a:xfrm>
              <a:off x="3658116" y="3102895"/>
              <a:ext cx="49380" cy="49547"/>
            </a:xfrm>
            <a:prstGeom prst="rect">
              <a:avLst/>
            </a:prstGeom>
          </p:spPr>
        </p:pic>
        <p:sp>
          <p:nvSpPr>
            <p:cNvPr id="1483" name="object 1483"/>
            <p:cNvSpPr/>
            <p:nvPr/>
          </p:nvSpPr>
          <p:spPr>
            <a:xfrm>
              <a:off x="3658116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7" y="7258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49" y="42295"/>
                  </a:lnTo>
                  <a:lnTo>
                    <a:pt x="34297" y="47602"/>
                  </a:lnTo>
                  <a:lnTo>
                    <a:pt x="24677" y="49547"/>
                  </a:lnTo>
                  <a:lnTo>
                    <a:pt x="15071" y="47602"/>
                  </a:lnTo>
                  <a:lnTo>
                    <a:pt x="7227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4" name="object 1484"/>
            <p:cNvPicPr/>
            <p:nvPr/>
          </p:nvPicPr>
          <p:blipFill>
            <a:blip r:embed="rId643" cstate="print"/>
            <a:stretch>
              <a:fillRect/>
            </a:stretch>
          </p:blipFill>
          <p:spPr>
            <a:xfrm>
              <a:off x="3642974" y="3075996"/>
              <a:ext cx="53906" cy="54077"/>
            </a:xfrm>
            <a:prstGeom prst="rect">
              <a:avLst/>
            </a:prstGeom>
          </p:spPr>
        </p:pic>
        <p:sp>
          <p:nvSpPr>
            <p:cNvPr id="1485" name="object 1485"/>
            <p:cNvSpPr/>
            <p:nvPr/>
          </p:nvSpPr>
          <p:spPr>
            <a:xfrm>
              <a:off x="364297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2" y="46162"/>
                  </a:lnTo>
                  <a:lnTo>
                    <a:pt x="37447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6" name="object 1486"/>
            <p:cNvPicPr/>
            <p:nvPr/>
          </p:nvPicPr>
          <p:blipFill>
            <a:blip r:embed="rId644" cstate="print"/>
            <a:stretch>
              <a:fillRect/>
            </a:stretch>
          </p:blipFill>
          <p:spPr>
            <a:xfrm>
              <a:off x="3627844" y="3049108"/>
              <a:ext cx="58409" cy="58605"/>
            </a:xfrm>
            <a:prstGeom prst="rect">
              <a:avLst/>
            </a:prstGeom>
          </p:spPr>
        </p:pic>
        <p:sp>
          <p:nvSpPr>
            <p:cNvPr id="1487" name="object 1487"/>
            <p:cNvSpPr/>
            <p:nvPr/>
          </p:nvSpPr>
          <p:spPr>
            <a:xfrm>
              <a:off x="3627844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2" y="2302"/>
                  </a:lnTo>
                  <a:lnTo>
                    <a:pt x="49861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7"/>
                  </a:lnTo>
                  <a:lnTo>
                    <a:pt x="49861" y="50029"/>
                  </a:lnTo>
                  <a:lnTo>
                    <a:pt x="40582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88" name="object 1488"/>
            <p:cNvPicPr/>
            <p:nvPr/>
          </p:nvPicPr>
          <p:blipFill>
            <a:blip r:embed="rId645" cstate="print"/>
            <a:stretch>
              <a:fillRect/>
            </a:stretch>
          </p:blipFill>
          <p:spPr>
            <a:xfrm>
              <a:off x="3612711" y="3022208"/>
              <a:ext cx="62938" cy="63135"/>
            </a:xfrm>
            <a:prstGeom prst="rect">
              <a:avLst/>
            </a:prstGeom>
          </p:spPr>
        </p:pic>
        <p:sp>
          <p:nvSpPr>
            <p:cNvPr id="1489" name="object 1489"/>
            <p:cNvSpPr/>
            <p:nvPr/>
          </p:nvSpPr>
          <p:spPr>
            <a:xfrm>
              <a:off x="361271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90" name="object 1490"/>
            <p:cNvPicPr/>
            <p:nvPr/>
          </p:nvPicPr>
          <p:blipFill>
            <a:blip r:embed="rId646" cstate="print"/>
            <a:stretch>
              <a:fillRect/>
            </a:stretch>
          </p:blipFill>
          <p:spPr>
            <a:xfrm>
              <a:off x="3828447" y="3129784"/>
              <a:ext cx="44865" cy="45030"/>
            </a:xfrm>
            <a:prstGeom prst="rect">
              <a:avLst/>
            </a:prstGeom>
          </p:spPr>
        </p:pic>
        <p:sp>
          <p:nvSpPr>
            <p:cNvPr id="1491" name="object 1491"/>
            <p:cNvSpPr/>
            <p:nvPr/>
          </p:nvSpPr>
          <p:spPr>
            <a:xfrm>
              <a:off x="3828447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8" y="43262"/>
                  </a:lnTo>
                  <a:lnTo>
                    <a:pt x="6568" y="38440"/>
                  </a:lnTo>
                  <a:lnTo>
                    <a:pt x="1762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92" name="object 1492"/>
            <p:cNvPicPr/>
            <p:nvPr/>
          </p:nvPicPr>
          <p:blipFill>
            <a:blip r:embed="rId647" cstate="print"/>
            <a:stretch>
              <a:fillRect/>
            </a:stretch>
          </p:blipFill>
          <p:spPr>
            <a:xfrm>
              <a:off x="3825878" y="3102895"/>
              <a:ext cx="49391" cy="49547"/>
            </a:xfrm>
            <a:prstGeom prst="rect">
              <a:avLst/>
            </a:prstGeom>
          </p:spPr>
        </p:pic>
        <p:sp>
          <p:nvSpPr>
            <p:cNvPr id="1493" name="object 1493"/>
            <p:cNvSpPr/>
            <p:nvPr/>
          </p:nvSpPr>
          <p:spPr>
            <a:xfrm>
              <a:off x="382587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94" name="object 1494"/>
            <p:cNvPicPr/>
            <p:nvPr/>
          </p:nvPicPr>
          <p:blipFill>
            <a:blip r:embed="rId648" cstate="print"/>
            <a:stretch>
              <a:fillRect/>
            </a:stretch>
          </p:blipFill>
          <p:spPr>
            <a:xfrm>
              <a:off x="3823332" y="3075996"/>
              <a:ext cx="53894" cy="54077"/>
            </a:xfrm>
            <a:prstGeom prst="rect">
              <a:avLst/>
            </a:prstGeom>
          </p:spPr>
        </p:pic>
        <p:sp>
          <p:nvSpPr>
            <p:cNvPr id="1495" name="object 1495"/>
            <p:cNvSpPr/>
            <p:nvPr/>
          </p:nvSpPr>
          <p:spPr>
            <a:xfrm>
              <a:off x="3823332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96" name="object 1496"/>
            <p:cNvPicPr/>
            <p:nvPr/>
          </p:nvPicPr>
          <p:blipFill>
            <a:blip r:embed="rId649" cstate="print"/>
            <a:stretch>
              <a:fillRect/>
            </a:stretch>
          </p:blipFill>
          <p:spPr>
            <a:xfrm>
              <a:off x="3820763" y="3049108"/>
              <a:ext cx="58422" cy="58605"/>
            </a:xfrm>
            <a:prstGeom prst="rect">
              <a:avLst/>
            </a:prstGeom>
          </p:spPr>
        </p:pic>
        <p:sp>
          <p:nvSpPr>
            <p:cNvPr id="1497" name="object 1497"/>
            <p:cNvSpPr/>
            <p:nvPr/>
          </p:nvSpPr>
          <p:spPr>
            <a:xfrm>
              <a:off x="3820763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498" name="object 1498"/>
            <p:cNvPicPr/>
            <p:nvPr/>
          </p:nvPicPr>
          <p:blipFill>
            <a:blip r:embed="rId650" cstate="print"/>
            <a:stretch>
              <a:fillRect/>
            </a:stretch>
          </p:blipFill>
          <p:spPr>
            <a:xfrm>
              <a:off x="3818205" y="3022208"/>
              <a:ext cx="62937" cy="63135"/>
            </a:xfrm>
            <a:prstGeom prst="rect">
              <a:avLst/>
            </a:prstGeom>
          </p:spPr>
        </p:pic>
        <p:sp>
          <p:nvSpPr>
            <p:cNvPr id="1499" name="object 1499"/>
            <p:cNvSpPr/>
            <p:nvPr/>
          </p:nvSpPr>
          <p:spPr>
            <a:xfrm>
              <a:off x="3818205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0" name="object 1500"/>
            <p:cNvPicPr/>
            <p:nvPr/>
          </p:nvPicPr>
          <p:blipFill>
            <a:blip r:embed="rId651" cstate="print"/>
            <a:stretch>
              <a:fillRect/>
            </a:stretch>
          </p:blipFill>
          <p:spPr>
            <a:xfrm>
              <a:off x="4003944" y="3129783"/>
              <a:ext cx="44864" cy="45030"/>
            </a:xfrm>
            <a:prstGeom prst="rect">
              <a:avLst/>
            </a:prstGeom>
          </p:spPr>
        </p:pic>
        <p:sp>
          <p:nvSpPr>
            <p:cNvPr id="1501" name="object 1501"/>
            <p:cNvSpPr/>
            <p:nvPr/>
          </p:nvSpPr>
          <p:spPr>
            <a:xfrm>
              <a:off x="4003944" y="3129784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8"/>
                  </a:lnTo>
                  <a:lnTo>
                    <a:pt x="38295" y="38440"/>
                  </a:lnTo>
                  <a:lnTo>
                    <a:pt x="31165" y="43262"/>
                  </a:lnTo>
                  <a:lnTo>
                    <a:pt x="22432" y="45030"/>
                  </a:lnTo>
                  <a:lnTo>
                    <a:pt x="13693" y="43262"/>
                  </a:lnTo>
                  <a:lnTo>
                    <a:pt x="6564" y="38440"/>
                  </a:lnTo>
                  <a:lnTo>
                    <a:pt x="1760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2" name="object 1502"/>
            <p:cNvPicPr/>
            <p:nvPr/>
          </p:nvPicPr>
          <p:blipFill>
            <a:blip r:embed="rId652" cstate="print"/>
            <a:stretch>
              <a:fillRect/>
            </a:stretch>
          </p:blipFill>
          <p:spPr>
            <a:xfrm>
              <a:off x="4009623" y="3102895"/>
              <a:ext cx="49380" cy="49547"/>
            </a:xfrm>
            <a:prstGeom prst="rect">
              <a:avLst/>
            </a:prstGeom>
          </p:spPr>
        </p:pic>
        <p:sp>
          <p:nvSpPr>
            <p:cNvPr id="1503" name="object 1503"/>
            <p:cNvSpPr/>
            <p:nvPr/>
          </p:nvSpPr>
          <p:spPr>
            <a:xfrm>
              <a:off x="4009623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3" y="1947"/>
                  </a:lnTo>
                  <a:lnTo>
                    <a:pt x="42156" y="7258"/>
                  </a:lnTo>
                  <a:lnTo>
                    <a:pt x="47442" y="15134"/>
                  </a:lnTo>
                  <a:lnTo>
                    <a:pt x="49379" y="24779"/>
                  </a:lnTo>
                  <a:lnTo>
                    <a:pt x="47442" y="34423"/>
                  </a:lnTo>
                  <a:lnTo>
                    <a:pt x="42156" y="42295"/>
                  </a:lnTo>
                  <a:lnTo>
                    <a:pt x="34313" y="47602"/>
                  </a:lnTo>
                  <a:lnTo>
                    <a:pt x="24701" y="49547"/>
                  </a:lnTo>
                  <a:lnTo>
                    <a:pt x="15087" y="47602"/>
                  </a:lnTo>
                  <a:lnTo>
                    <a:pt x="7235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4" name="object 1504"/>
            <p:cNvPicPr/>
            <p:nvPr/>
          </p:nvPicPr>
          <p:blipFill>
            <a:blip r:embed="rId653" cstate="print"/>
            <a:stretch>
              <a:fillRect/>
            </a:stretch>
          </p:blipFill>
          <p:spPr>
            <a:xfrm>
              <a:off x="4015315" y="3075996"/>
              <a:ext cx="53907" cy="54077"/>
            </a:xfrm>
            <a:prstGeom prst="rect">
              <a:avLst/>
            </a:prstGeom>
          </p:spPr>
        </p:pic>
        <p:sp>
          <p:nvSpPr>
            <p:cNvPr id="1505" name="object 1505"/>
            <p:cNvSpPr/>
            <p:nvPr/>
          </p:nvSpPr>
          <p:spPr>
            <a:xfrm>
              <a:off x="4015315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6" name="object 1506"/>
            <p:cNvPicPr/>
            <p:nvPr/>
          </p:nvPicPr>
          <p:blipFill>
            <a:blip r:embed="rId654" cstate="print"/>
            <a:stretch>
              <a:fillRect/>
            </a:stretch>
          </p:blipFill>
          <p:spPr>
            <a:xfrm>
              <a:off x="4020996" y="3049108"/>
              <a:ext cx="58433" cy="58605"/>
            </a:xfrm>
            <a:prstGeom prst="rect">
              <a:avLst/>
            </a:prstGeom>
          </p:spPr>
        </p:pic>
        <p:sp>
          <p:nvSpPr>
            <p:cNvPr id="1507" name="object 1507"/>
            <p:cNvSpPr/>
            <p:nvPr/>
          </p:nvSpPr>
          <p:spPr>
            <a:xfrm>
              <a:off x="4020996" y="304910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7" y="17899"/>
                  </a:lnTo>
                  <a:lnTo>
                    <a:pt x="8560" y="8583"/>
                  </a:lnTo>
                  <a:lnTo>
                    <a:pt x="17848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7" y="58606"/>
                  </a:lnTo>
                  <a:lnTo>
                    <a:pt x="17848" y="56305"/>
                  </a:lnTo>
                  <a:lnTo>
                    <a:pt x="8560" y="50029"/>
                  </a:lnTo>
                  <a:lnTo>
                    <a:pt x="2297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08" name="object 1508"/>
            <p:cNvPicPr/>
            <p:nvPr/>
          </p:nvPicPr>
          <p:blipFill>
            <a:blip r:embed="rId655" cstate="print"/>
            <a:stretch>
              <a:fillRect/>
            </a:stretch>
          </p:blipFill>
          <p:spPr>
            <a:xfrm>
              <a:off x="4026688" y="3022208"/>
              <a:ext cx="62937" cy="63135"/>
            </a:xfrm>
            <a:prstGeom prst="rect">
              <a:avLst/>
            </a:prstGeom>
          </p:spPr>
        </p:pic>
        <p:sp>
          <p:nvSpPr>
            <p:cNvPr id="1509" name="object 1509"/>
            <p:cNvSpPr/>
            <p:nvPr/>
          </p:nvSpPr>
          <p:spPr>
            <a:xfrm>
              <a:off x="4026688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1" y="2480"/>
                  </a:lnTo>
                  <a:lnTo>
                    <a:pt x="53722" y="9245"/>
                  </a:lnTo>
                  <a:lnTo>
                    <a:pt x="60465" y="19281"/>
                  </a:lnTo>
                  <a:lnTo>
                    <a:pt x="62937" y="31574"/>
                  </a:lnTo>
                  <a:lnTo>
                    <a:pt x="60465" y="43864"/>
                  </a:lnTo>
                  <a:lnTo>
                    <a:pt x="53722" y="53896"/>
                  </a:lnTo>
                  <a:lnTo>
                    <a:pt x="43721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10" name="object 1510"/>
            <p:cNvPicPr/>
            <p:nvPr/>
          </p:nvPicPr>
          <p:blipFill>
            <a:blip r:embed="rId656" cstate="print"/>
            <a:stretch>
              <a:fillRect/>
            </a:stretch>
          </p:blipFill>
          <p:spPr>
            <a:xfrm>
              <a:off x="4164099" y="3102895"/>
              <a:ext cx="67060" cy="74925"/>
            </a:xfrm>
            <a:prstGeom prst="rect">
              <a:avLst/>
            </a:prstGeom>
          </p:spPr>
        </p:pic>
        <p:sp>
          <p:nvSpPr>
            <p:cNvPr id="1511" name="object 1511"/>
            <p:cNvSpPr/>
            <p:nvPr/>
          </p:nvSpPr>
          <p:spPr>
            <a:xfrm>
              <a:off x="4181768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8"/>
                  </a:lnTo>
                  <a:lnTo>
                    <a:pt x="47452" y="15134"/>
                  </a:lnTo>
                  <a:lnTo>
                    <a:pt x="49391" y="24779"/>
                  </a:lnTo>
                  <a:lnTo>
                    <a:pt x="47452" y="34423"/>
                  </a:lnTo>
                  <a:lnTo>
                    <a:pt x="42162" y="42295"/>
                  </a:lnTo>
                  <a:lnTo>
                    <a:pt x="34314" y="47602"/>
                  </a:lnTo>
                  <a:lnTo>
                    <a:pt x="24701" y="49547"/>
                  </a:lnTo>
                  <a:lnTo>
                    <a:pt x="15082" y="47602"/>
                  </a:lnTo>
                  <a:lnTo>
                    <a:pt x="7230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12" name="object 1512"/>
            <p:cNvPicPr/>
            <p:nvPr/>
          </p:nvPicPr>
          <p:blipFill>
            <a:blip r:embed="rId657" cstate="print"/>
            <a:stretch>
              <a:fillRect/>
            </a:stretch>
          </p:blipFill>
          <p:spPr>
            <a:xfrm>
              <a:off x="4196418" y="3075995"/>
              <a:ext cx="53919" cy="54077"/>
            </a:xfrm>
            <a:prstGeom prst="rect">
              <a:avLst/>
            </a:prstGeom>
          </p:spPr>
        </p:pic>
        <p:sp>
          <p:nvSpPr>
            <p:cNvPr id="1513" name="object 1513"/>
            <p:cNvSpPr/>
            <p:nvPr/>
          </p:nvSpPr>
          <p:spPr>
            <a:xfrm>
              <a:off x="4196419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53" y="2125"/>
                  </a:lnTo>
                  <a:lnTo>
                    <a:pt x="46023" y="7920"/>
                  </a:lnTo>
                  <a:lnTo>
                    <a:pt x="51800" y="16516"/>
                  </a:lnTo>
                  <a:lnTo>
                    <a:pt x="53919" y="27044"/>
                  </a:lnTo>
                  <a:lnTo>
                    <a:pt x="51800" y="37570"/>
                  </a:lnTo>
                  <a:lnTo>
                    <a:pt x="46023" y="46162"/>
                  </a:lnTo>
                  <a:lnTo>
                    <a:pt x="37453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14" name="object 1514"/>
            <p:cNvPicPr/>
            <p:nvPr/>
          </p:nvPicPr>
          <p:blipFill>
            <a:blip r:embed="rId658" cstate="print"/>
            <a:stretch>
              <a:fillRect/>
            </a:stretch>
          </p:blipFill>
          <p:spPr>
            <a:xfrm>
              <a:off x="4211080" y="3049108"/>
              <a:ext cx="58422" cy="58605"/>
            </a:xfrm>
            <a:prstGeom prst="rect">
              <a:avLst/>
            </a:prstGeom>
          </p:spPr>
        </p:pic>
        <p:sp>
          <p:nvSpPr>
            <p:cNvPr id="1515" name="object 1515"/>
            <p:cNvSpPr/>
            <p:nvPr/>
          </p:nvSpPr>
          <p:spPr>
            <a:xfrm>
              <a:off x="4211081" y="304910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84" y="2302"/>
                  </a:lnTo>
                  <a:lnTo>
                    <a:pt x="49867" y="8583"/>
                  </a:lnTo>
                  <a:lnTo>
                    <a:pt x="56127" y="17899"/>
                  </a:lnTo>
                  <a:lnTo>
                    <a:pt x="58422" y="29309"/>
                  </a:lnTo>
                  <a:lnTo>
                    <a:pt x="56127" y="40717"/>
                  </a:lnTo>
                  <a:lnTo>
                    <a:pt x="49867" y="50029"/>
                  </a:lnTo>
                  <a:lnTo>
                    <a:pt x="40584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16" name="object 1516"/>
            <p:cNvPicPr/>
            <p:nvPr/>
          </p:nvPicPr>
          <p:blipFill>
            <a:blip r:embed="rId659" cstate="print"/>
            <a:stretch>
              <a:fillRect/>
            </a:stretch>
          </p:blipFill>
          <p:spPr>
            <a:xfrm>
              <a:off x="4225731" y="3022208"/>
              <a:ext cx="62938" cy="63135"/>
            </a:xfrm>
            <a:prstGeom prst="rect">
              <a:avLst/>
            </a:prstGeom>
          </p:spPr>
        </p:pic>
        <p:sp>
          <p:nvSpPr>
            <p:cNvPr id="1517" name="object 1517"/>
            <p:cNvSpPr/>
            <p:nvPr/>
          </p:nvSpPr>
          <p:spPr>
            <a:xfrm>
              <a:off x="422573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4"/>
                  </a:lnTo>
                  <a:lnTo>
                    <a:pt x="53726" y="53896"/>
                  </a:lnTo>
                  <a:lnTo>
                    <a:pt x="43726" y="60657"/>
                  </a:lnTo>
                  <a:lnTo>
                    <a:pt x="31474" y="63136"/>
                  </a:lnTo>
                  <a:lnTo>
                    <a:pt x="19226" y="60657"/>
                  </a:lnTo>
                  <a:lnTo>
                    <a:pt x="9221" y="53896"/>
                  </a:lnTo>
                  <a:lnTo>
                    <a:pt x="2474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18" name="object 1518"/>
            <p:cNvPicPr/>
            <p:nvPr/>
          </p:nvPicPr>
          <p:blipFill>
            <a:blip r:embed="rId660" cstate="print"/>
            <a:stretch>
              <a:fillRect/>
            </a:stretch>
          </p:blipFill>
          <p:spPr>
            <a:xfrm>
              <a:off x="4321809" y="3102895"/>
              <a:ext cx="80403" cy="74925"/>
            </a:xfrm>
            <a:prstGeom prst="rect">
              <a:avLst/>
            </a:prstGeom>
          </p:spPr>
        </p:pic>
        <p:sp>
          <p:nvSpPr>
            <p:cNvPr id="1519" name="object 1519"/>
            <p:cNvSpPr/>
            <p:nvPr/>
          </p:nvSpPr>
          <p:spPr>
            <a:xfrm>
              <a:off x="4352820" y="310289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0" name="object 1520"/>
            <p:cNvPicPr/>
            <p:nvPr/>
          </p:nvPicPr>
          <p:blipFill>
            <a:blip r:embed="rId661" cstate="print"/>
            <a:stretch>
              <a:fillRect/>
            </a:stretch>
          </p:blipFill>
          <p:spPr>
            <a:xfrm>
              <a:off x="4380824" y="3075996"/>
              <a:ext cx="53907" cy="54077"/>
            </a:xfrm>
            <a:prstGeom prst="rect">
              <a:avLst/>
            </a:prstGeom>
          </p:spPr>
        </p:pic>
        <p:sp>
          <p:nvSpPr>
            <p:cNvPr id="1521" name="object 1521"/>
            <p:cNvSpPr/>
            <p:nvPr/>
          </p:nvSpPr>
          <p:spPr>
            <a:xfrm>
              <a:off x="4380824" y="307599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70"/>
                  </a:lnTo>
                  <a:lnTo>
                    <a:pt x="46011" y="46162"/>
                  </a:lnTo>
                  <a:lnTo>
                    <a:pt x="37441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2" name="object 1522"/>
            <p:cNvPicPr/>
            <p:nvPr/>
          </p:nvPicPr>
          <p:blipFill>
            <a:blip r:embed="rId662" cstate="print"/>
            <a:stretch>
              <a:fillRect/>
            </a:stretch>
          </p:blipFill>
          <p:spPr>
            <a:xfrm>
              <a:off x="4408817" y="3049108"/>
              <a:ext cx="58433" cy="58605"/>
            </a:xfrm>
            <a:prstGeom prst="rect">
              <a:avLst/>
            </a:prstGeom>
          </p:spPr>
        </p:pic>
        <p:sp>
          <p:nvSpPr>
            <p:cNvPr id="1523" name="object 1523"/>
            <p:cNvSpPr/>
            <p:nvPr/>
          </p:nvSpPr>
          <p:spPr>
            <a:xfrm>
              <a:off x="4408817" y="3049108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5">
                  <a:moveTo>
                    <a:pt x="0" y="29309"/>
                  </a:moveTo>
                  <a:lnTo>
                    <a:pt x="2295" y="17899"/>
                  </a:lnTo>
                  <a:lnTo>
                    <a:pt x="8556" y="8583"/>
                  </a:lnTo>
                  <a:lnTo>
                    <a:pt x="17843" y="2302"/>
                  </a:lnTo>
                  <a:lnTo>
                    <a:pt x="29217" y="0"/>
                  </a:lnTo>
                  <a:lnTo>
                    <a:pt x="40591" y="2302"/>
                  </a:lnTo>
                  <a:lnTo>
                    <a:pt x="49878" y="8583"/>
                  </a:lnTo>
                  <a:lnTo>
                    <a:pt x="56138" y="17899"/>
                  </a:lnTo>
                  <a:lnTo>
                    <a:pt x="58434" y="29309"/>
                  </a:lnTo>
                  <a:lnTo>
                    <a:pt x="56138" y="40717"/>
                  </a:lnTo>
                  <a:lnTo>
                    <a:pt x="49878" y="50029"/>
                  </a:lnTo>
                  <a:lnTo>
                    <a:pt x="40591" y="56305"/>
                  </a:lnTo>
                  <a:lnTo>
                    <a:pt x="29217" y="58606"/>
                  </a:lnTo>
                  <a:lnTo>
                    <a:pt x="17843" y="56305"/>
                  </a:lnTo>
                  <a:lnTo>
                    <a:pt x="8556" y="50029"/>
                  </a:lnTo>
                  <a:lnTo>
                    <a:pt x="2295" y="40717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4" name="object 1524"/>
            <p:cNvPicPr/>
            <p:nvPr/>
          </p:nvPicPr>
          <p:blipFill>
            <a:blip r:embed="rId663" cstate="print"/>
            <a:stretch>
              <a:fillRect/>
            </a:stretch>
          </p:blipFill>
          <p:spPr>
            <a:xfrm>
              <a:off x="4436821" y="3022208"/>
              <a:ext cx="62950" cy="63135"/>
            </a:xfrm>
            <a:prstGeom prst="rect">
              <a:avLst/>
            </a:prstGeom>
          </p:spPr>
        </p:pic>
        <p:sp>
          <p:nvSpPr>
            <p:cNvPr id="1525" name="object 1525"/>
            <p:cNvSpPr/>
            <p:nvPr/>
          </p:nvSpPr>
          <p:spPr>
            <a:xfrm>
              <a:off x="4436821" y="302220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6" y="9245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8" y="2480"/>
                  </a:lnTo>
                  <a:lnTo>
                    <a:pt x="53732" y="9245"/>
                  </a:lnTo>
                  <a:lnTo>
                    <a:pt x="60476" y="19281"/>
                  </a:lnTo>
                  <a:lnTo>
                    <a:pt x="62949" y="31574"/>
                  </a:lnTo>
                  <a:lnTo>
                    <a:pt x="60476" y="43864"/>
                  </a:lnTo>
                  <a:lnTo>
                    <a:pt x="53732" y="53896"/>
                  </a:lnTo>
                  <a:lnTo>
                    <a:pt x="43728" y="60657"/>
                  </a:lnTo>
                  <a:lnTo>
                    <a:pt x="31474" y="63136"/>
                  </a:lnTo>
                  <a:lnTo>
                    <a:pt x="19221" y="60657"/>
                  </a:lnTo>
                  <a:lnTo>
                    <a:pt x="9216" y="53896"/>
                  </a:lnTo>
                  <a:lnTo>
                    <a:pt x="2472" y="43864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6" name="object 1526"/>
            <p:cNvPicPr/>
            <p:nvPr/>
          </p:nvPicPr>
          <p:blipFill>
            <a:blip r:embed="rId664" cstate="print"/>
            <a:stretch>
              <a:fillRect/>
            </a:stretch>
          </p:blipFill>
          <p:spPr>
            <a:xfrm>
              <a:off x="4311558" y="3296002"/>
              <a:ext cx="44865" cy="45017"/>
            </a:xfrm>
            <a:prstGeom prst="rect">
              <a:avLst/>
            </a:prstGeom>
          </p:spPr>
        </p:pic>
        <p:sp>
          <p:nvSpPr>
            <p:cNvPr id="1527" name="object 1527"/>
            <p:cNvSpPr/>
            <p:nvPr/>
          </p:nvSpPr>
          <p:spPr>
            <a:xfrm>
              <a:off x="4311558" y="3296002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5"/>
                  </a:lnTo>
                  <a:lnTo>
                    <a:pt x="43100" y="13752"/>
                  </a:lnTo>
                  <a:lnTo>
                    <a:pt x="44864" y="22514"/>
                  </a:lnTo>
                  <a:lnTo>
                    <a:pt x="43100" y="31275"/>
                  </a:lnTo>
                  <a:lnTo>
                    <a:pt x="38291" y="38428"/>
                  </a:lnTo>
                  <a:lnTo>
                    <a:pt x="31160" y="43249"/>
                  </a:lnTo>
                  <a:lnTo>
                    <a:pt x="22432" y="45017"/>
                  </a:lnTo>
                  <a:lnTo>
                    <a:pt x="13698" y="43249"/>
                  </a:lnTo>
                  <a:lnTo>
                    <a:pt x="6568" y="38428"/>
                  </a:lnTo>
                  <a:lnTo>
                    <a:pt x="1762" y="31275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28" name="object 1528"/>
            <p:cNvPicPr/>
            <p:nvPr/>
          </p:nvPicPr>
          <p:blipFill>
            <a:blip r:embed="rId665" cstate="print"/>
            <a:stretch>
              <a:fillRect/>
            </a:stretch>
          </p:blipFill>
          <p:spPr>
            <a:xfrm>
              <a:off x="4339563" y="3279282"/>
              <a:ext cx="49380" cy="49547"/>
            </a:xfrm>
            <a:prstGeom prst="rect">
              <a:avLst/>
            </a:prstGeom>
          </p:spPr>
        </p:pic>
        <p:sp>
          <p:nvSpPr>
            <p:cNvPr id="1529" name="object 1529"/>
            <p:cNvSpPr/>
            <p:nvPr/>
          </p:nvSpPr>
          <p:spPr>
            <a:xfrm>
              <a:off x="4339563" y="3279282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23"/>
                  </a:lnTo>
                  <a:lnTo>
                    <a:pt x="42146" y="42295"/>
                  </a:lnTo>
                  <a:lnTo>
                    <a:pt x="34297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30" name="object 1530"/>
            <p:cNvPicPr/>
            <p:nvPr/>
          </p:nvPicPr>
          <p:blipFill>
            <a:blip r:embed="rId666" cstate="print"/>
            <a:stretch>
              <a:fillRect/>
            </a:stretch>
          </p:blipFill>
          <p:spPr>
            <a:xfrm>
              <a:off x="4367566" y="3262561"/>
              <a:ext cx="53894" cy="54076"/>
            </a:xfrm>
            <a:prstGeom prst="rect">
              <a:avLst/>
            </a:prstGeom>
          </p:spPr>
        </p:pic>
        <p:sp>
          <p:nvSpPr>
            <p:cNvPr id="1531" name="object 1531"/>
            <p:cNvSpPr/>
            <p:nvPr/>
          </p:nvSpPr>
          <p:spPr>
            <a:xfrm>
              <a:off x="4367566" y="326256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32" name="object 1532"/>
            <p:cNvPicPr/>
            <p:nvPr/>
          </p:nvPicPr>
          <p:blipFill>
            <a:blip r:embed="rId667" cstate="print"/>
            <a:stretch>
              <a:fillRect/>
            </a:stretch>
          </p:blipFill>
          <p:spPr>
            <a:xfrm>
              <a:off x="4395572" y="3245840"/>
              <a:ext cx="58398" cy="58606"/>
            </a:xfrm>
            <a:prstGeom prst="rect">
              <a:avLst/>
            </a:prstGeom>
          </p:spPr>
        </p:pic>
        <p:sp>
          <p:nvSpPr>
            <p:cNvPr id="1533" name="object 1533"/>
            <p:cNvSpPr/>
            <p:nvPr/>
          </p:nvSpPr>
          <p:spPr>
            <a:xfrm>
              <a:off x="4395571" y="324584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12"/>
                  </a:lnTo>
                  <a:lnTo>
                    <a:pt x="49854" y="50025"/>
                  </a:lnTo>
                  <a:lnTo>
                    <a:pt x="40575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34" name="object 1534"/>
            <p:cNvPicPr/>
            <p:nvPr/>
          </p:nvPicPr>
          <p:blipFill>
            <a:blip r:embed="rId668" cstate="print"/>
            <a:stretch>
              <a:fillRect/>
            </a:stretch>
          </p:blipFill>
          <p:spPr>
            <a:xfrm>
              <a:off x="4423575" y="3229119"/>
              <a:ext cx="62914" cy="63148"/>
            </a:xfrm>
            <a:prstGeom prst="rect">
              <a:avLst/>
            </a:prstGeom>
          </p:spPr>
        </p:pic>
        <p:sp>
          <p:nvSpPr>
            <p:cNvPr id="1535" name="object 1535"/>
            <p:cNvSpPr/>
            <p:nvPr/>
          </p:nvSpPr>
          <p:spPr>
            <a:xfrm>
              <a:off x="442357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36" name="object 1536"/>
            <p:cNvPicPr/>
            <p:nvPr/>
          </p:nvPicPr>
          <p:blipFill>
            <a:blip r:embed="rId669" cstate="print"/>
            <a:stretch>
              <a:fillRect/>
            </a:stretch>
          </p:blipFill>
          <p:spPr>
            <a:xfrm>
              <a:off x="4163826" y="3294797"/>
              <a:ext cx="44865" cy="45006"/>
            </a:xfrm>
            <a:prstGeom prst="rect">
              <a:avLst/>
            </a:prstGeom>
          </p:spPr>
        </p:pic>
        <p:sp>
          <p:nvSpPr>
            <p:cNvPr id="1537" name="object 1537"/>
            <p:cNvSpPr/>
            <p:nvPr/>
          </p:nvSpPr>
          <p:spPr>
            <a:xfrm>
              <a:off x="4163827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38" name="object 1538"/>
            <p:cNvPicPr/>
            <p:nvPr/>
          </p:nvPicPr>
          <p:blipFill>
            <a:blip r:embed="rId670" cstate="print"/>
            <a:stretch>
              <a:fillRect/>
            </a:stretch>
          </p:blipFill>
          <p:spPr>
            <a:xfrm>
              <a:off x="4177301" y="3278379"/>
              <a:ext cx="49378" cy="49535"/>
            </a:xfrm>
            <a:prstGeom prst="rect">
              <a:avLst/>
            </a:prstGeom>
          </p:spPr>
        </p:pic>
        <p:sp>
          <p:nvSpPr>
            <p:cNvPr id="1539" name="object 1539"/>
            <p:cNvSpPr/>
            <p:nvPr/>
          </p:nvSpPr>
          <p:spPr>
            <a:xfrm>
              <a:off x="4177301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0" name="object 1540"/>
            <p:cNvPicPr/>
            <p:nvPr/>
          </p:nvPicPr>
          <p:blipFill>
            <a:blip r:embed="rId671" cstate="print"/>
            <a:stretch>
              <a:fillRect/>
            </a:stretch>
          </p:blipFill>
          <p:spPr>
            <a:xfrm>
              <a:off x="4190775" y="3261959"/>
              <a:ext cx="53894" cy="54077"/>
            </a:xfrm>
            <a:prstGeom prst="rect">
              <a:avLst/>
            </a:prstGeom>
          </p:spPr>
        </p:pic>
        <p:sp>
          <p:nvSpPr>
            <p:cNvPr id="1541" name="object 1541"/>
            <p:cNvSpPr/>
            <p:nvPr/>
          </p:nvSpPr>
          <p:spPr>
            <a:xfrm>
              <a:off x="4190775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2" name="object 1542"/>
            <p:cNvPicPr/>
            <p:nvPr/>
          </p:nvPicPr>
          <p:blipFill>
            <a:blip r:embed="rId672" cstate="print"/>
            <a:stretch>
              <a:fillRect/>
            </a:stretch>
          </p:blipFill>
          <p:spPr>
            <a:xfrm>
              <a:off x="4204248" y="3245526"/>
              <a:ext cx="58398" cy="58632"/>
            </a:xfrm>
            <a:prstGeom prst="rect">
              <a:avLst/>
            </a:prstGeom>
          </p:spPr>
        </p:pic>
        <p:sp>
          <p:nvSpPr>
            <p:cNvPr id="1543" name="object 1543"/>
            <p:cNvSpPr/>
            <p:nvPr/>
          </p:nvSpPr>
          <p:spPr>
            <a:xfrm>
              <a:off x="420424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7"/>
                  </a:lnTo>
                  <a:lnTo>
                    <a:pt x="56106" y="17904"/>
                  </a:lnTo>
                  <a:lnTo>
                    <a:pt x="58398" y="29309"/>
                  </a:lnTo>
                  <a:lnTo>
                    <a:pt x="56106" y="40721"/>
                  </a:lnTo>
                  <a:lnTo>
                    <a:pt x="49854" y="50041"/>
                  </a:lnTo>
                  <a:lnTo>
                    <a:pt x="40575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4" name="object 1544"/>
            <p:cNvPicPr/>
            <p:nvPr/>
          </p:nvPicPr>
          <p:blipFill>
            <a:blip r:embed="rId673" cstate="print"/>
            <a:stretch>
              <a:fillRect/>
            </a:stretch>
          </p:blipFill>
          <p:spPr>
            <a:xfrm>
              <a:off x="4217723" y="3229119"/>
              <a:ext cx="62924" cy="63148"/>
            </a:xfrm>
            <a:prstGeom prst="rect">
              <a:avLst/>
            </a:prstGeom>
          </p:spPr>
        </p:pic>
        <p:sp>
          <p:nvSpPr>
            <p:cNvPr id="1545" name="object 1545"/>
            <p:cNvSpPr/>
            <p:nvPr/>
          </p:nvSpPr>
          <p:spPr>
            <a:xfrm>
              <a:off x="421772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09" y="2480"/>
                  </a:lnTo>
                  <a:lnTo>
                    <a:pt x="53713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3" y="53897"/>
                  </a:lnTo>
                  <a:lnTo>
                    <a:pt x="43709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6" name="object 1546"/>
            <p:cNvPicPr/>
            <p:nvPr/>
          </p:nvPicPr>
          <p:blipFill>
            <a:blip r:embed="rId674" cstate="print"/>
            <a:stretch>
              <a:fillRect/>
            </a:stretch>
          </p:blipFill>
          <p:spPr>
            <a:xfrm>
              <a:off x="3991899" y="3294798"/>
              <a:ext cx="44864" cy="45006"/>
            </a:xfrm>
            <a:prstGeom prst="rect">
              <a:avLst/>
            </a:prstGeom>
          </p:spPr>
        </p:pic>
        <p:sp>
          <p:nvSpPr>
            <p:cNvPr id="1547" name="object 1547"/>
            <p:cNvSpPr/>
            <p:nvPr/>
          </p:nvSpPr>
          <p:spPr>
            <a:xfrm>
              <a:off x="3991899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48" name="object 1548"/>
            <p:cNvPicPr/>
            <p:nvPr/>
          </p:nvPicPr>
          <p:blipFill>
            <a:blip r:embed="rId675" cstate="print"/>
            <a:stretch>
              <a:fillRect/>
            </a:stretch>
          </p:blipFill>
          <p:spPr>
            <a:xfrm>
              <a:off x="3998599" y="3278379"/>
              <a:ext cx="49380" cy="49535"/>
            </a:xfrm>
            <a:prstGeom prst="rect">
              <a:avLst/>
            </a:prstGeom>
          </p:spPr>
        </p:pic>
        <p:sp>
          <p:nvSpPr>
            <p:cNvPr id="1549" name="object 1549"/>
            <p:cNvSpPr/>
            <p:nvPr/>
          </p:nvSpPr>
          <p:spPr>
            <a:xfrm>
              <a:off x="3998600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50" name="object 1550"/>
            <p:cNvPicPr/>
            <p:nvPr/>
          </p:nvPicPr>
          <p:blipFill>
            <a:blip r:embed="rId676" cstate="print"/>
            <a:stretch>
              <a:fillRect/>
            </a:stretch>
          </p:blipFill>
          <p:spPr>
            <a:xfrm>
              <a:off x="4005300" y="3261959"/>
              <a:ext cx="53894" cy="54077"/>
            </a:xfrm>
            <a:prstGeom prst="rect">
              <a:avLst/>
            </a:prstGeom>
          </p:spPr>
        </p:pic>
        <p:sp>
          <p:nvSpPr>
            <p:cNvPr id="1551" name="object 1551"/>
            <p:cNvSpPr/>
            <p:nvPr/>
          </p:nvSpPr>
          <p:spPr>
            <a:xfrm>
              <a:off x="4005300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52" name="object 1552"/>
            <p:cNvPicPr/>
            <p:nvPr/>
          </p:nvPicPr>
          <p:blipFill>
            <a:blip r:embed="rId677" cstate="print"/>
            <a:stretch>
              <a:fillRect/>
            </a:stretch>
          </p:blipFill>
          <p:spPr>
            <a:xfrm>
              <a:off x="4012001" y="3245527"/>
              <a:ext cx="58411" cy="58632"/>
            </a:xfrm>
            <a:prstGeom prst="rect">
              <a:avLst/>
            </a:prstGeom>
          </p:spPr>
        </p:pic>
        <p:sp>
          <p:nvSpPr>
            <p:cNvPr id="1553" name="object 1553"/>
            <p:cNvSpPr/>
            <p:nvPr/>
          </p:nvSpPr>
          <p:spPr>
            <a:xfrm>
              <a:off x="40120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3" y="17904"/>
                  </a:lnTo>
                  <a:lnTo>
                    <a:pt x="8550" y="8587"/>
                  </a:lnTo>
                  <a:lnTo>
                    <a:pt x="17832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2" y="56326"/>
                  </a:lnTo>
                  <a:lnTo>
                    <a:pt x="8550" y="50041"/>
                  </a:lnTo>
                  <a:lnTo>
                    <a:pt x="2293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54" name="object 1554"/>
            <p:cNvPicPr/>
            <p:nvPr/>
          </p:nvPicPr>
          <p:blipFill>
            <a:blip r:embed="rId678" cstate="print"/>
            <a:stretch>
              <a:fillRect/>
            </a:stretch>
          </p:blipFill>
          <p:spPr>
            <a:xfrm>
              <a:off x="4018703" y="3229119"/>
              <a:ext cx="62913" cy="63148"/>
            </a:xfrm>
            <a:prstGeom prst="rect">
              <a:avLst/>
            </a:prstGeom>
          </p:spPr>
        </p:pic>
        <p:sp>
          <p:nvSpPr>
            <p:cNvPr id="1555" name="object 1555"/>
            <p:cNvSpPr/>
            <p:nvPr/>
          </p:nvSpPr>
          <p:spPr>
            <a:xfrm>
              <a:off x="4018703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61"/>
                  </a:lnTo>
                  <a:lnTo>
                    <a:pt x="53708" y="53897"/>
                  </a:lnTo>
                  <a:lnTo>
                    <a:pt x="43712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56" name="object 1556"/>
            <p:cNvPicPr/>
            <p:nvPr/>
          </p:nvPicPr>
          <p:blipFill>
            <a:blip r:embed="rId679" cstate="print"/>
            <a:stretch>
              <a:fillRect/>
            </a:stretch>
          </p:blipFill>
          <p:spPr>
            <a:xfrm>
              <a:off x="3814254" y="3294798"/>
              <a:ext cx="44864" cy="45006"/>
            </a:xfrm>
            <a:prstGeom prst="rect">
              <a:avLst/>
            </a:prstGeom>
          </p:spPr>
        </p:pic>
        <p:sp>
          <p:nvSpPr>
            <p:cNvPr id="1557" name="object 1557"/>
            <p:cNvSpPr/>
            <p:nvPr/>
          </p:nvSpPr>
          <p:spPr>
            <a:xfrm>
              <a:off x="381425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3"/>
                  </a:lnTo>
                  <a:lnTo>
                    <a:pt x="43100" y="13747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91" y="38416"/>
                  </a:lnTo>
                  <a:lnTo>
                    <a:pt x="31160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58" name="object 1558"/>
            <p:cNvPicPr/>
            <p:nvPr/>
          </p:nvPicPr>
          <p:blipFill>
            <a:blip r:embed="rId680" cstate="print"/>
            <a:stretch>
              <a:fillRect/>
            </a:stretch>
          </p:blipFill>
          <p:spPr>
            <a:xfrm>
              <a:off x="3813858" y="3278379"/>
              <a:ext cx="49391" cy="49535"/>
            </a:xfrm>
            <a:prstGeom prst="rect">
              <a:avLst/>
            </a:prstGeom>
          </p:spPr>
        </p:pic>
        <p:sp>
          <p:nvSpPr>
            <p:cNvPr id="1559" name="object 1559"/>
            <p:cNvSpPr/>
            <p:nvPr/>
          </p:nvSpPr>
          <p:spPr>
            <a:xfrm>
              <a:off x="3813858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8" y="42283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0" name="object 1560"/>
            <p:cNvPicPr/>
            <p:nvPr/>
          </p:nvPicPr>
          <p:blipFill>
            <a:blip r:embed="rId681" cstate="print"/>
            <a:stretch>
              <a:fillRect/>
            </a:stretch>
          </p:blipFill>
          <p:spPr>
            <a:xfrm>
              <a:off x="3813486" y="3261959"/>
              <a:ext cx="53894" cy="54077"/>
            </a:xfrm>
            <a:prstGeom prst="rect">
              <a:avLst/>
            </a:prstGeom>
          </p:spPr>
        </p:pic>
        <p:sp>
          <p:nvSpPr>
            <p:cNvPr id="1561" name="object 1561"/>
            <p:cNvSpPr/>
            <p:nvPr/>
          </p:nvSpPr>
          <p:spPr>
            <a:xfrm>
              <a:off x="3813486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2" name="object 1562"/>
            <p:cNvPicPr/>
            <p:nvPr/>
          </p:nvPicPr>
          <p:blipFill>
            <a:blip r:embed="rId682" cstate="print"/>
            <a:stretch>
              <a:fillRect/>
            </a:stretch>
          </p:blipFill>
          <p:spPr>
            <a:xfrm>
              <a:off x="3813100" y="3245526"/>
              <a:ext cx="58422" cy="58632"/>
            </a:xfrm>
            <a:prstGeom prst="rect">
              <a:avLst/>
            </a:prstGeom>
          </p:spPr>
        </p:pic>
        <p:sp>
          <p:nvSpPr>
            <p:cNvPr id="1563" name="object 1563"/>
            <p:cNvSpPr/>
            <p:nvPr/>
          </p:nvSpPr>
          <p:spPr>
            <a:xfrm>
              <a:off x="3813101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9" y="2304"/>
                  </a:lnTo>
                  <a:lnTo>
                    <a:pt x="49866" y="8587"/>
                  </a:lnTo>
                  <a:lnTo>
                    <a:pt x="56126" y="17904"/>
                  </a:lnTo>
                  <a:lnTo>
                    <a:pt x="58422" y="29309"/>
                  </a:lnTo>
                  <a:lnTo>
                    <a:pt x="56126" y="40721"/>
                  </a:lnTo>
                  <a:lnTo>
                    <a:pt x="49866" y="50041"/>
                  </a:lnTo>
                  <a:lnTo>
                    <a:pt x="40579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4" name="object 1564"/>
            <p:cNvPicPr/>
            <p:nvPr/>
          </p:nvPicPr>
          <p:blipFill>
            <a:blip r:embed="rId683" cstate="print"/>
            <a:stretch>
              <a:fillRect/>
            </a:stretch>
          </p:blipFill>
          <p:spPr>
            <a:xfrm>
              <a:off x="3812717" y="3229120"/>
              <a:ext cx="62937" cy="63148"/>
            </a:xfrm>
            <a:prstGeom prst="rect">
              <a:avLst/>
            </a:prstGeom>
          </p:spPr>
        </p:pic>
        <p:sp>
          <p:nvSpPr>
            <p:cNvPr id="1565" name="object 1565"/>
            <p:cNvSpPr/>
            <p:nvPr/>
          </p:nvSpPr>
          <p:spPr>
            <a:xfrm>
              <a:off x="381271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61"/>
                  </a:lnTo>
                  <a:lnTo>
                    <a:pt x="53720" y="53897"/>
                  </a:lnTo>
                  <a:lnTo>
                    <a:pt x="43716" y="60665"/>
                  </a:lnTo>
                  <a:lnTo>
                    <a:pt x="31462" y="63148"/>
                  </a:lnTo>
                  <a:lnTo>
                    <a:pt x="19216" y="60665"/>
                  </a:lnTo>
                  <a:lnTo>
                    <a:pt x="9215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6" name="object 1566"/>
            <p:cNvPicPr/>
            <p:nvPr/>
          </p:nvPicPr>
          <p:blipFill>
            <a:blip r:embed="rId684" cstate="print"/>
            <a:stretch>
              <a:fillRect/>
            </a:stretch>
          </p:blipFill>
          <p:spPr>
            <a:xfrm>
              <a:off x="3656569" y="3294798"/>
              <a:ext cx="44864" cy="45006"/>
            </a:xfrm>
            <a:prstGeom prst="rect">
              <a:avLst/>
            </a:prstGeom>
          </p:spPr>
        </p:pic>
        <p:sp>
          <p:nvSpPr>
            <p:cNvPr id="1567" name="object 1567"/>
            <p:cNvSpPr/>
            <p:nvPr/>
          </p:nvSpPr>
          <p:spPr>
            <a:xfrm>
              <a:off x="3656568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3"/>
                  </a:lnTo>
                  <a:lnTo>
                    <a:pt x="43102" y="13747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68" name="object 1568"/>
            <p:cNvPicPr/>
            <p:nvPr/>
          </p:nvPicPr>
          <p:blipFill>
            <a:blip r:embed="rId685" cstate="print"/>
            <a:stretch>
              <a:fillRect/>
            </a:stretch>
          </p:blipFill>
          <p:spPr>
            <a:xfrm>
              <a:off x="3644042" y="3278379"/>
              <a:ext cx="49380" cy="49535"/>
            </a:xfrm>
            <a:prstGeom prst="rect">
              <a:avLst/>
            </a:prstGeom>
          </p:spPr>
        </p:pic>
        <p:sp>
          <p:nvSpPr>
            <p:cNvPr id="1569" name="object 1569"/>
            <p:cNvSpPr/>
            <p:nvPr/>
          </p:nvSpPr>
          <p:spPr>
            <a:xfrm>
              <a:off x="3644042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70" name="object 1570"/>
            <p:cNvPicPr/>
            <p:nvPr/>
          </p:nvPicPr>
          <p:blipFill>
            <a:blip r:embed="rId686" cstate="print"/>
            <a:stretch>
              <a:fillRect/>
            </a:stretch>
          </p:blipFill>
          <p:spPr>
            <a:xfrm>
              <a:off x="3631518" y="3261959"/>
              <a:ext cx="53894" cy="54077"/>
            </a:xfrm>
            <a:prstGeom prst="rect">
              <a:avLst/>
            </a:prstGeom>
          </p:spPr>
        </p:pic>
        <p:sp>
          <p:nvSpPr>
            <p:cNvPr id="1571" name="object 1571"/>
            <p:cNvSpPr/>
            <p:nvPr/>
          </p:nvSpPr>
          <p:spPr>
            <a:xfrm>
              <a:off x="363151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72" name="object 1572"/>
            <p:cNvPicPr/>
            <p:nvPr/>
          </p:nvPicPr>
          <p:blipFill>
            <a:blip r:embed="rId687" cstate="print"/>
            <a:stretch>
              <a:fillRect/>
            </a:stretch>
          </p:blipFill>
          <p:spPr>
            <a:xfrm>
              <a:off x="3618980" y="3245527"/>
              <a:ext cx="58422" cy="58632"/>
            </a:xfrm>
            <a:prstGeom prst="rect">
              <a:avLst/>
            </a:prstGeom>
          </p:spPr>
        </p:pic>
        <p:sp>
          <p:nvSpPr>
            <p:cNvPr id="1573" name="object 1573"/>
            <p:cNvSpPr/>
            <p:nvPr/>
          </p:nvSpPr>
          <p:spPr>
            <a:xfrm>
              <a:off x="3618980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21"/>
                  </a:lnTo>
                  <a:lnTo>
                    <a:pt x="49872" y="50041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74" name="object 1574"/>
            <p:cNvPicPr/>
            <p:nvPr/>
          </p:nvPicPr>
          <p:blipFill>
            <a:blip r:embed="rId688" cstate="print"/>
            <a:stretch>
              <a:fillRect/>
            </a:stretch>
          </p:blipFill>
          <p:spPr>
            <a:xfrm>
              <a:off x="3606456" y="3229120"/>
              <a:ext cx="62937" cy="63148"/>
            </a:xfrm>
            <a:prstGeom prst="rect">
              <a:avLst/>
            </a:prstGeom>
          </p:spPr>
        </p:pic>
        <p:sp>
          <p:nvSpPr>
            <p:cNvPr id="1575" name="object 1575"/>
            <p:cNvSpPr/>
            <p:nvPr/>
          </p:nvSpPr>
          <p:spPr>
            <a:xfrm>
              <a:off x="3606455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76" name="object 1576"/>
            <p:cNvPicPr/>
            <p:nvPr/>
          </p:nvPicPr>
          <p:blipFill>
            <a:blip r:embed="rId689" cstate="print"/>
            <a:stretch>
              <a:fillRect/>
            </a:stretch>
          </p:blipFill>
          <p:spPr>
            <a:xfrm>
              <a:off x="3482874" y="3294797"/>
              <a:ext cx="44852" cy="45006"/>
            </a:xfrm>
            <a:prstGeom prst="rect">
              <a:avLst/>
            </a:prstGeom>
          </p:spPr>
        </p:pic>
        <p:sp>
          <p:nvSpPr>
            <p:cNvPr id="1577" name="object 1577"/>
            <p:cNvSpPr/>
            <p:nvPr/>
          </p:nvSpPr>
          <p:spPr>
            <a:xfrm>
              <a:off x="3482874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68" y="6593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58" y="1769"/>
                  </a:lnTo>
                  <a:lnTo>
                    <a:pt x="38285" y="6593"/>
                  </a:lnTo>
                  <a:lnTo>
                    <a:pt x="43090" y="13747"/>
                  </a:lnTo>
                  <a:lnTo>
                    <a:pt x="44852" y="22502"/>
                  </a:lnTo>
                  <a:lnTo>
                    <a:pt x="43090" y="31263"/>
                  </a:lnTo>
                  <a:lnTo>
                    <a:pt x="38285" y="38416"/>
                  </a:lnTo>
                  <a:lnTo>
                    <a:pt x="31158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78" name="object 1578"/>
            <p:cNvPicPr/>
            <p:nvPr/>
          </p:nvPicPr>
          <p:blipFill>
            <a:blip r:embed="rId690" cstate="print"/>
            <a:stretch>
              <a:fillRect/>
            </a:stretch>
          </p:blipFill>
          <p:spPr>
            <a:xfrm>
              <a:off x="3460238" y="3278379"/>
              <a:ext cx="49367" cy="49535"/>
            </a:xfrm>
            <a:prstGeom prst="rect">
              <a:avLst/>
            </a:prstGeom>
          </p:spPr>
        </p:pic>
        <p:sp>
          <p:nvSpPr>
            <p:cNvPr id="1579" name="object 1579"/>
            <p:cNvSpPr/>
            <p:nvPr/>
          </p:nvSpPr>
          <p:spPr>
            <a:xfrm>
              <a:off x="3460238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301" y="1947"/>
                  </a:lnTo>
                  <a:lnTo>
                    <a:pt x="42144" y="7256"/>
                  </a:lnTo>
                  <a:lnTo>
                    <a:pt x="47430" y="15129"/>
                  </a:lnTo>
                  <a:lnTo>
                    <a:pt x="49367" y="24767"/>
                  </a:lnTo>
                  <a:lnTo>
                    <a:pt x="47430" y="34411"/>
                  </a:lnTo>
                  <a:lnTo>
                    <a:pt x="42144" y="42283"/>
                  </a:lnTo>
                  <a:lnTo>
                    <a:pt x="34301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0" name="object 1580"/>
            <p:cNvPicPr/>
            <p:nvPr/>
          </p:nvPicPr>
          <p:blipFill>
            <a:blip r:embed="rId691" cstate="print"/>
            <a:stretch>
              <a:fillRect/>
            </a:stretch>
          </p:blipFill>
          <p:spPr>
            <a:xfrm>
              <a:off x="3437589" y="3261959"/>
              <a:ext cx="53894" cy="54077"/>
            </a:xfrm>
            <a:prstGeom prst="rect">
              <a:avLst/>
            </a:prstGeom>
          </p:spPr>
        </p:pic>
        <p:sp>
          <p:nvSpPr>
            <p:cNvPr id="1581" name="object 1581"/>
            <p:cNvSpPr/>
            <p:nvPr/>
          </p:nvSpPr>
          <p:spPr>
            <a:xfrm>
              <a:off x="3437588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9" y="51951"/>
                  </a:lnTo>
                  <a:lnTo>
                    <a:pt x="7894" y="46156"/>
                  </a:lnTo>
                  <a:lnTo>
                    <a:pt x="2118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2" name="object 1582"/>
            <p:cNvPicPr/>
            <p:nvPr/>
          </p:nvPicPr>
          <p:blipFill>
            <a:blip r:embed="rId692" cstate="print"/>
            <a:stretch>
              <a:fillRect/>
            </a:stretch>
          </p:blipFill>
          <p:spPr>
            <a:xfrm>
              <a:off x="3414954" y="3245526"/>
              <a:ext cx="58409" cy="58632"/>
            </a:xfrm>
            <a:prstGeom prst="rect">
              <a:avLst/>
            </a:prstGeom>
          </p:spPr>
        </p:pic>
        <p:sp>
          <p:nvSpPr>
            <p:cNvPr id="1583" name="object 1583"/>
            <p:cNvSpPr/>
            <p:nvPr/>
          </p:nvSpPr>
          <p:spPr>
            <a:xfrm>
              <a:off x="3414953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4" y="8587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7"/>
                  </a:lnTo>
                  <a:lnTo>
                    <a:pt x="56116" y="17904"/>
                  </a:lnTo>
                  <a:lnTo>
                    <a:pt x="58410" y="29309"/>
                  </a:lnTo>
                  <a:lnTo>
                    <a:pt x="56116" y="40721"/>
                  </a:lnTo>
                  <a:lnTo>
                    <a:pt x="49860" y="50041"/>
                  </a:lnTo>
                  <a:lnTo>
                    <a:pt x="40577" y="56326"/>
                  </a:lnTo>
                  <a:lnTo>
                    <a:pt x="29205" y="58630"/>
                  </a:lnTo>
                  <a:lnTo>
                    <a:pt x="17838" y="56326"/>
                  </a:lnTo>
                  <a:lnTo>
                    <a:pt x="8554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4" name="object 1584"/>
            <p:cNvPicPr/>
            <p:nvPr/>
          </p:nvPicPr>
          <p:blipFill>
            <a:blip r:embed="rId693" cstate="print"/>
            <a:stretch>
              <a:fillRect/>
            </a:stretch>
          </p:blipFill>
          <p:spPr>
            <a:xfrm>
              <a:off x="3392317" y="3229120"/>
              <a:ext cx="62924" cy="63148"/>
            </a:xfrm>
            <a:prstGeom prst="rect">
              <a:avLst/>
            </a:prstGeom>
          </p:spPr>
        </p:pic>
        <p:sp>
          <p:nvSpPr>
            <p:cNvPr id="1585" name="object 1585"/>
            <p:cNvSpPr/>
            <p:nvPr/>
          </p:nvSpPr>
          <p:spPr>
            <a:xfrm>
              <a:off x="3392317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61"/>
                  </a:lnTo>
                  <a:lnTo>
                    <a:pt x="53714" y="53897"/>
                  </a:lnTo>
                  <a:lnTo>
                    <a:pt x="43714" y="60665"/>
                  </a:lnTo>
                  <a:lnTo>
                    <a:pt x="31462" y="63148"/>
                  </a:lnTo>
                  <a:lnTo>
                    <a:pt x="19221" y="60665"/>
                  </a:lnTo>
                  <a:lnTo>
                    <a:pt x="9219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6" name="object 1586"/>
            <p:cNvPicPr/>
            <p:nvPr/>
          </p:nvPicPr>
          <p:blipFill>
            <a:blip r:embed="rId694" cstate="print"/>
            <a:stretch>
              <a:fillRect/>
            </a:stretch>
          </p:blipFill>
          <p:spPr>
            <a:xfrm>
              <a:off x="3317670" y="3294798"/>
              <a:ext cx="44864" cy="45006"/>
            </a:xfrm>
            <a:prstGeom prst="rect">
              <a:avLst/>
            </a:prstGeom>
          </p:spPr>
        </p:pic>
        <p:sp>
          <p:nvSpPr>
            <p:cNvPr id="1587" name="object 1587"/>
            <p:cNvSpPr/>
            <p:nvPr/>
          </p:nvSpPr>
          <p:spPr>
            <a:xfrm>
              <a:off x="3317670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5" y="1769"/>
                  </a:lnTo>
                  <a:lnTo>
                    <a:pt x="38301" y="6593"/>
                  </a:lnTo>
                  <a:lnTo>
                    <a:pt x="43103" y="13747"/>
                  </a:lnTo>
                  <a:lnTo>
                    <a:pt x="44864" y="22502"/>
                  </a:lnTo>
                  <a:lnTo>
                    <a:pt x="43103" y="31263"/>
                  </a:lnTo>
                  <a:lnTo>
                    <a:pt x="38301" y="38416"/>
                  </a:lnTo>
                  <a:lnTo>
                    <a:pt x="31175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88" name="object 1588"/>
            <p:cNvPicPr/>
            <p:nvPr/>
          </p:nvPicPr>
          <p:blipFill>
            <a:blip r:embed="rId695" cstate="print"/>
            <a:stretch>
              <a:fillRect/>
            </a:stretch>
          </p:blipFill>
          <p:spPr>
            <a:xfrm>
              <a:off x="3286495" y="3278379"/>
              <a:ext cx="49391" cy="49535"/>
            </a:xfrm>
            <a:prstGeom prst="rect">
              <a:avLst/>
            </a:prstGeom>
          </p:spPr>
        </p:pic>
        <p:sp>
          <p:nvSpPr>
            <p:cNvPr id="1589" name="object 1589"/>
            <p:cNvSpPr/>
            <p:nvPr/>
          </p:nvSpPr>
          <p:spPr>
            <a:xfrm>
              <a:off x="3286495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30" y="7256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2" y="47590"/>
                  </a:lnTo>
                  <a:lnTo>
                    <a:pt x="7230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90" name="object 1590"/>
            <p:cNvPicPr/>
            <p:nvPr/>
          </p:nvPicPr>
          <p:blipFill>
            <a:blip r:embed="rId696" cstate="print"/>
            <a:stretch>
              <a:fillRect/>
            </a:stretch>
          </p:blipFill>
          <p:spPr>
            <a:xfrm>
              <a:off x="3255333" y="3261959"/>
              <a:ext cx="53894" cy="54077"/>
            </a:xfrm>
            <a:prstGeom prst="rect">
              <a:avLst/>
            </a:prstGeom>
          </p:spPr>
        </p:pic>
        <p:sp>
          <p:nvSpPr>
            <p:cNvPr id="1591" name="object 1591"/>
            <p:cNvSpPr/>
            <p:nvPr/>
          </p:nvSpPr>
          <p:spPr>
            <a:xfrm>
              <a:off x="3255333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92" name="object 1592"/>
            <p:cNvPicPr/>
            <p:nvPr/>
          </p:nvPicPr>
          <p:blipFill>
            <a:blip r:embed="rId697" cstate="print"/>
            <a:stretch>
              <a:fillRect/>
            </a:stretch>
          </p:blipFill>
          <p:spPr>
            <a:xfrm>
              <a:off x="3224146" y="3245527"/>
              <a:ext cx="58422" cy="58632"/>
            </a:xfrm>
            <a:prstGeom prst="rect">
              <a:avLst/>
            </a:prstGeom>
          </p:spPr>
        </p:pic>
        <p:sp>
          <p:nvSpPr>
            <p:cNvPr id="1593" name="object 1593"/>
            <p:cNvSpPr/>
            <p:nvPr/>
          </p:nvSpPr>
          <p:spPr>
            <a:xfrm>
              <a:off x="3224146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7" y="17904"/>
                  </a:lnTo>
                  <a:lnTo>
                    <a:pt x="8560" y="8587"/>
                  </a:lnTo>
                  <a:lnTo>
                    <a:pt x="17848" y="2304"/>
                  </a:lnTo>
                  <a:lnTo>
                    <a:pt x="29217" y="0"/>
                  </a:lnTo>
                  <a:lnTo>
                    <a:pt x="40589" y="2304"/>
                  </a:lnTo>
                  <a:lnTo>
                    <a:pt x="49872" y="8587"/>
                  </a:lnTo>
                  <a:lnTo>
                    <a:pt x="56128" y="17904"/>
                  </a:lnTo>
                  <a:lnTo>
                    <a:pt x="58422" y="29309"/>
                  </a:lnTo>
                  <a:lnTo>
                    <a:pt x="56128" y="40721"/>
                  </a:lnTo>
                  <a:lnTo>
                    <a:pt x="49872" y="50041"/>
                  </a:lnTo>
                  <a:lnTo>
                    <a:pt x="40589" y="56326"/>
                  </a:lnTo>
                  <a:lnTo>
                    <a:pt x="29217" y="58630"/>
                  </a:lnTo>
                  <a:lnTo>
                    <a:pt x="17848" y="56326"/>
                  </a:lnTo>
                  <a:lnTo>
                    <a:pt x="8560" y="50041"/>
                  </a:lnTo>
                  <a:lnTo>
                    <a:pt x="2297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94" name="object 1594"/>
            <p:cNvPicPr/>
            <p:nvPr/>
          </p:nvPicPr>
          <p:blipFill>
            <a:blip r:embed="rId698" cstate="print"/>
            <a:stretch>
              <a:fillRect/>
            </a:stretch>
          </p:blipFill>
          <p:spPr>
            <a:xfrm>
              <a:off x="3192984" y="3229120"/>
              <a:ext cx="62924" cy="63148"/>
            </a:xfrm>
            <a:prstGeom prst="rect">
              <a:avLst/>
            </a:prstGeom>
          </p:spPr>
        </p:pic>
        <p:sp>
          <p:nvSpPr>
            <p:cNvPr id="1595" name="object 1595"/>
            <p:cNvSpPr/>
            <p:nvPr/>
          </p:nvSpPr>
          <p:spPr>
            <a:xfrm>
              <a:off x="3192984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3" y="9245"/>
                  </a:lnTo>
                  <a:lnTo>
                    <a:pt x="19210" y="2480"/>
                  </a:lnTo>
                  <a:lnTo>
                    <a:pt x="31450" y="0"/>
                  </a:lnTo>
                  <a:lnTo>
                    <a:pt x="43714" y="2480"/>
                  </a:lnTo>
                  <a:lnTo>
                    <a:pt x="53717" y="9245"/>
                  </a:lnTo>
                  <a:lnTo>
                    <a:pt x="60456" y="19281"/>
                  </a:lnTo>
                  <a:lnTo>
                    <a:pt x="62925" y="31574"/>
                  </a:lnTo>
                  <a:lnTo>
                    <a:pt x="60456" y="43861"/>
                  </a:lnTo>
                  <a:lnTo>
                    <a:pt x="53717" y="53897"/>
                  </a:lnTo>
                  <a:lnTo>
                    <a:pt x="43714" y="60665"/>
                  </a:lnTo>
                  <a:lnTo>
                    <a:pt x="31450" y="63148"/>
                  </a:lnTo>
                  <a:lnTo>
                    <a:pt x="19210" y="60665"/>
                  </a:lnTo>
                  <a:lnTo>
                    <a:pt x="9213" y="53897"/>
                  </a:lnTo>
                  <a:lnTo>
                    <a:pt x="2472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96" name="object 1596"/>
            <p:cNvPicPr/>
            <p:nvPr/>
          </p:nvPicPr>
          <p:blipFill>
            <a:blip r:embed="rId699" cstate="print"/>
            <a:stretch>
              <a:fillRect/>
            </a:stretch>
          </p:blipFill>
          <p:spPr>
            <a:xfrm>
              <a:off x="3320023" y="3294798"/>
              <a:ext cx="44876" cy="45006"/>
            </a:xfrm>
            <a:prstGeom prst="rect">
              <a:avLst/>
            </a:prstGeom>
          </p:spPr>
        </p:pic>
        <p:sp>
          <p:nvSpPr>
            <p:cNvPr id="1597" name="object 1597"/>
            <p:cNvSpPr/>
            <p:nvPr/>
          </p:nvSpPr>
          <p:spPr>
            <a:xfrm>
              <a:off x="3320023" y="329479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7"/>
                  </a:lnTo>
                  <a:lnTo>
                    <a:pt x="6570" y="6593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7" y="1769"/>
                  </a:lnTo>
                  <a:lnTo>
                    <a:pt x="38307" y="6593"/>
                  </a:lnTo>
                  <a:lnTo>
                    <a:pt x="43114" y="13747"/>
                  </a:lnTo>
                  <a:lnTo>
                    <a:pt x="44876" y="22502"/>
                  </a:lnTo>
                  <a:lnTo>
                    <a:pt x="43114" y="31263"/>
                  </a:lnTo>
                  <a:lnTo>
                    <a:pt x="38307" y="38416"/>
                  </a:lnTo>
                  <a:lnTo>
                    <a:pt x="31177" y="43237"/>
                  </a:lnTo>
                  <a:lnTo>
                    <a:pt x="22444" y="45005"/>
                  </a:lnTo>
                  <a:lnTo>
                    <a:pt x="13704" y="43237"/>
                  </a:lnTo>
                  <a:lnTo>
                    <a:pt x="6570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598" name="object 1598"/>
            <p:cNvPicPr/>
            <p:nvPr/>
          </p:nvPicPr>
          <p:blipFill>
            <a:blip r:embed="rId700" cstate="print"/>
            <a:stretch>
              <a:fillRect/>
            </a:stretch>
          </p:blipFill>
          <p:spPr>
            <a:xfrm>
              <a:off x="3288681" y="3278379"/>
              <a:ext cx="49392" cy="49535"/>
            </a:xfrm>
            <a:prstGeom prst="rect">
              <a:avLst/>
            </a:prstGeom>
          </p:spPr>
        </p:pic>
        <p:sp>
          <p:nvSpPr>
            <p:cNvPr id="1599" name="object 1599"/>
            <p:cNvSpPr/>
            <p:nvPr/>
          </p:nvSpPr>
          <p:spPr>
            <a:xfrm>
              <a:off x="3288681" y="327837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5" y="7256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14" y="1947"/>
                  </a:lnTo>
                  <a:lnTo>
                    <a:pt x="42162" y="7256"/>
                  </a:lnTo>
                  <a:lnTo>
                    <a:pt x="47452" y="15129"/>
                  </a:lnTo>
                  <a:lnTo>
                    <a:pt x="49391" y="24767"/>
                  </a:lnTo>
                  <a:lnTo>
                    <a:pt x="47452" y="34411"/>
                  </a:lnTo>
                  <a:lnTo>
                    <a:pt x="42162" y="42283"/>
                  </a:lnTo>
                  <a:lnTo>
                    <a:pt x="34314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00" name="object 1600"/>
            <p:cNvPicPr/>
            <p:nvPr/>
          </p:nvPicPr>
          <p:blipFill>
            <a:blip r:embed="rId701" cstate="print"/>
            <a:stretch>
              <a:fillRect/>
            </a:stretch>
          </p:blipFill>
          <p:spPr>
            <a:xfrm>
              <a:off x="3257351" y="3261959"/>
              <a:ext cx="53894" cy="54077"/>
            </a:xfrm>
            <a:prstGeom prst="rect">
              <a:avLst/>
            </a:prstGeom>
          </p:spPr>
        </p:pic>
        <p:sp>
          <p:nvSpPr>
            <p:cNvPr id="1601" name="object 1601"/>
            <p:cNvSpPr/>
            <p:nvPr/>
          </p:nvSpPr>
          <p:spPr>
            <a:xfrm>
              <a:off x="3257350" y="3261959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60"/>
                  </a:lnTo>
                  <a:lnTo>
                    <a:pt x="46005" y="46156"/>
                  </a:lnTo>
                  <a:lnTo>
                    <a:pt x="37440" y="51951"/>
                  </a:lnTo>
                  <a:lnTo>
                    <a:pt x="26947" y="54076"/>
                  </a:lnTo>
                  <a:lnTo>
                    <a:pt x="16454" y="51951"/>
                  </a:lnTo>
                  <a:lnTo>
                    <a:pt x="7889" y="46156"/>
                  </a:lnTo>
                  <a:lnTo>
                    <a:pt x="2116" y="37560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02" name="object 1602"/>
            <p:cNvPicPr/>
            <p:nvPr/>
          </p:nvPicPr>
          <p:blipFill>
            <a:blip r:embed="rId702" cstate="print"/>
            <a:stretch>
              <a:fillRect/>
            </a:stretch>
          </p:blipFill>
          <p:spPr>
            <a:xfrm>
              <a:off x="3226008" y="3245527"/>
              <a:ext cx="58409" cy="58632"/>
            </a:xfrm>
            <a:prstGeom prst="rect">
              <a:avLst/>
            </a:prstGeom>
          </p:spPr>
        </p:pic>
        <p:sp>
          <p:nvSpPr>
            <p:cNvPr id="1603" name="object 1603"/>
            <p:cNvSpPr/>
            <p:nvPr/>
          </p:nvSpPr>
          <p:spPr>
            <a:xfrm>
              <a:off x="3226008" y="3245528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904"/>
                  </a:lnTo>
                  <a:lnTo>
                    <a:pt x="8556" y="8587"/>
                  </a:lnTo>
                  <a:lnTo>
                    <a:pt x="17842" y="2304"/>
                  </a:lnTo>
                  <a:lnTo>
                    <a:pt x="29217" y="0"/>
                  </a:lnTo>
                  <a:lnTo>
                    <a:pt x="40587" y="2304"/>
                  </a:lnTo>
                  <a:lnTo>
                    <a:pt x="49865" y="8587"/>
                  </a:lnTo>
                  <a:lnTo>
                    <a:pt x="56118" y="17904"/>
                  </a:lnTo>
                  <a:lnTo>
                    <a:pt x="58410" y="29309"/>
                  </a:lnTo>
                  <a:lnTo>
                    <a:pt x="56118" y="40721"/>
                  </a:lnTo>
                  <a:lnTo>
                    <a:pt x="49865" y="50041"/>
                  </a:lnTo>
                  <a:lnTo>
                    <a:pt x="40587" y="56326"/>
                  </a:lnTo>
                  <a:lnTo>
                    <a:pt x="29217" y="58630"/>
                  </a:lnTo>
                  <a:lnTo>
                    <a:pt x="17842" y="56326"/>
                  </a:lnTo>
                  <a:lnTo>
                    <a:pt x="8556" y="50041"/>
                  </a:lnTo>
                  <a:lnTo>
                    <a:pt x="2295" y="40721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04" name="object 1604"/>
            <p:cNvPicPr/>
            <p:nvPr/>
          </p:nvPicPr>
          <p:blipFill>
            <a:blip r:embed="rId703" cstate="print"/>
            <a:stretch>
              <a:fillRect/>
            </a:stretch>
          </p:blipFill>
          <p:spPr>
            <a:xfrm>
              <a:off x="3194666" y="3229119"/>
              <a:ext cx="62937" cy="63148"/>
            </a:xfrm>
            <a:prstGeom prst="rect">
              <a:avLst/>
            </a:prstGeom>
          </p:spPr>
        </p:pic>
        <p:sp>
          <p:nvSpPr>
            <p:cNvPr id="1605" name="object 1605"/>
            <p:cNvSpPr/>
            <p:nvPr/>
          </p:nvSpPr>
          <p:spPr>
            <a:xfrm>
              <a:off x="3194666" y="322912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1" y="9245"/>
                  </a:lnTo>
                  <a:lnTo>
                    <a:pt x="19226" y="2480"/>
                  </a:lnTo>
                  <a:lnTo>
                    <a:pt x="31474" y="0"/>
                  </a:lnTo>
                  <a:lnTo>
                    <a:pt x="43726" y="2480"/>
                  </a:lnTo>
                  <a:lnTo>
                    <a:pt x="53726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61"/>
                  </a:lnTo>
                  <a:lnTo>
                    <a:pt x="53726" y="53897"/>
                  </a:lnTo>
                  <a:lnTo>
                    <a:pt x="43726" y="60665"/>
                  </a:lnTo>
                  <a:lnTo>
                    <a:pt x="31474" y="63148"/>
                  </a:lnTo>
                  <a:lnTo>
                    <a:pt x="19226" y="60665"/>
                  </a:lnTo>
                  <a:lnTo>
                    <a:pt x="9221" y="53897"/>
                  </a:lnTo>
                  <a:lnTo>
                    <a:pt x="2474" y="43861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3341735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3" y="13757"/>
                  </a:lnTo>
                  <a:lnTo>
                    <a:pt x="6573" y="6597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8"/>
                  </a:lnTo>
                  <a:lnTo>
                    <a:pt x="38301" y="38440"/>
                  </a:lnTo>
                  <a:lnTo>
                    <a:pt x="31167" y="43262"/>
                  </a:lnTo>
                  <a:lnTo>
                    <a:pt x="22432" y="45030"/>
                  </a:lnTo>
                  <a:lnTo>
                    <a:pt x="13704" y="43262"/>
                  </a:lnTo>
                  <a:lnTo>
                    <a:pt x="6573" y="38440"/>
                  </a:lnTo>
                  <a:lnTo>
                    <a:pt x="1763" y="31288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07" name="object 1607"/>
            <p:cNvPicPr/>
            <p:nvPr/>
          </p:nvPicPr>
          <p:blipFill>
            <a:blip r:embed="rId704" cstate="print"/>
            <a:stretch>
              <a:fillRect/>
            </a:stretch>
          </p:blipFill>
          <p:spPr>
            <a:xfrm>
              <a:off x="3341735" y="3466606"/>
              <a:ext cx="44876" cy="45030"/>
            </a:xfrm>
            <a:prstGeom prst="rect">
              <a:avLst/>
            </a:prstGeom>
          </p:spPr>
        </p:pic>
        <p:pic>
          <p:nvPicPr>
            <p:cNvPr id="1608" name="object 1608"/>
            <p:cNvPicPr/>
            <p:nvPr/>
          </p:nvPicPr>
          <p:blipFill>
            <a:blip r:embed="rId705" cstate="print"/>
            <a:stretch>
              <a:fillRect/>
            </a:stretch>
          </p:blipFill>
          <p:spPr>
            <a:xfrm>
              <a:off x="3309792" y="3458053"/>
              <a:ext cx="49391" cy="49560"/>
            </a:xfrm>
            <a:prstGeom prst="rect">
              <a:avLst/>
            </a:prstGeom>
          </p:spPr>
        </p:pic>
        <p:sp>
          <p:nvSpPr>
            <p:cNvPr id="1609" name="object 1609"/>
            <p:cNvSpPr/>
            <p:nvPr/>
          </p:nvSpPr>
          <p:spPr>
            <a:xfrm>
              <a:off x="3309792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5" y="7262"/>
                  </a:lnTo>
                  <a:lnTo>
                    <a:pt x="15087" y="1949"/>
                  </a:lnTo>
                  <a:lnTo>
                    <a:pt x="24701" y="0"/>
                  </a:lnTo>
                  <a:lnTo>
                    <a:pt x="34314" y="1949"/>
                  </a:lnTo>
                  <a:lnTo>
                    <a:pt x="42162" y="7262"/>
                  </a:lnTo>
                  <a:lnTo>
                    <a:pt x="47452" y="15139"/>
                  </a:lnTo>
                  <a:lnTo>
                    <a:pt x="49391" y="24779"/>
                  </a:lnTo>
                  <a:lnTo>
                    <a:pt x="47452" y="34430"/>
                  </a:lnTo>
                  <a:lnTo>
                    <a:pt x="42162" y="42306"/>
                  </a:lnTo>
                  <a:lnTo>
                    <a:pt x="34314" y="47614"/>
                  </a:lnTo>
                  <a:lnTo>
                    <a:pt x="24701" y="49559"/>
                  </a:lnTo>
                  <a:lnTo>
                    <a:pt x="15087" y="47614"/>
                  </a:lnTo>
                  <a:lnTo>
                    <a:pt x="7235" y="42306"/>
                  </a:lnTo>
                  <a:lnTo>
                    <a:pt x="1941" y="34430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10" name="object 1610"/>
            <p:cNvPicPr/>
            <p:nvPr/>
          </p:nvPicPr>
          <p:blipFill>
            <a:blip r:embed="rId706" cstate="print"/>
            <a:stretch>
              <a:fillRect/>
            </a:stretch>
          </p:blipFill>
          <p:spPr>
            <a:xfrm>
              <a:off x="3277849" y="3449513"/>
              <a:ext cx="53907" cy="54076"/>
            </a:xfrm>
            <a:prstGeom prst="rect">
              <a:avLst/>
            </a:prstGeom>
          </p:spPr>
        </p:pic>
        <p:sp>
          <p:nvSpPr>
            <p:cNvPr id="1611" name="object 1611"/>
            <p:cNvSpPr/>
            <p:nvPr/>
          </p:nvSpPr>
          <p:spPr>
            <a:xfrm>
              <a:off x="327784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7" y="2125"/>
                  </a:lnTo>
                  <a:lnTo>
                    <a:pt x="46015" y="7920"/>
                  </a:lnTo>
                  <a:lnTo>
                    <a:pt x="51790" y="16516"/>
                  </a:lnTo>
                  <a:lnTo>
                    <a:pt x="53907" y="27044"/>
                  </a:lnTo>
                  <a:lnTo>
                    <a:pt x="51790" y="37565"/>
                  </a:lnTo>
                  <a:lnTo>
                    <a:pt x="46015" y="46157"/>
                  </a:lnTo>
                  <a:lnTo>
                    <a:pt x="37447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12" name="object 1612"/>
            <p:cNvPicPr/>
            <p:nvPr/>
          </p:nvPicPr>
          <p:blipFill>
            <a:blip r:embed="rId707" cstate="print"/>
            <a:stretch>
              <a:fillRect/>
            </a:stretch>
          </p:blipFill>
          <p:spPr>
            <a:xfrm>
              <a:off x="3245907" y="3440959"/>
              <a:ext cx="58422" cy="58606"/>
            </a:xfrm>
            <a:prstGeom prst="rect">
              <a:avLst/>
            </a:prstGeom>
          </p:spPr>
        </p:pic>
        <p:sp>
          <p:nvSpPr>
            <p:cNvPr id="1613" name="object 1613"/>
            <p:cNvSpPr/>
            <p:nvPr/>
          </p:nvSpPr>
          <p:spPr>
            <a:xfrm>
              <a:off x="3245906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7" y="2302"/>
                  </a:lnTo>
                  <a:lnTo>
                    <a:pt x="29205" y="0"/>
                  </a:lnTo>
                  <a:lnTo>
                    <a:pt x="40584" y="2302"/>
                  </a:lnTo>
                  <a:lnTo>
                    <a:pt x="49870" y="8583"/>
                  </a:lnTo>
                  <a:lnTo>
                    <a:pt x="56128" y="17899"/>
                  </a:lnTo>
                  <a:lnTo>
                    <a:pt x="58422" y="29309"/>
                  </a:lnTo>
                  <a:lnTo>
                    <a:pt x="56128" y="40712"/>
                  </a:lnTo>
                  <a:lnTo>
                    <a:pt x="49870" y="50025"/>
                  </a:lnTo>
                  <a:lnTo>
                    <a:pt x="40584" y="56304"/>
                  </a:lnTo>
                  <a:lnTo>
                    <a:pt x="29205" y="58606"/>
                  </a:lnTo>
                  <a:lnTo>
                    <a:pt x="17837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14" name="object 1614"/>
            <p:cNvPicPr/>
            <p:nvPr/>
          </p:nvPicPr>
          <p:blipFill>
            <a:blip r:embed="rId708" cstate="print"/>
            <a:stretch>
              <a:fillRect/>
            </a:stretch>
          </p:blipFill>
          <p:spPr>
            <a:xfrm>
              <a:off x="3213963" y="3432405"/>
              <a:ext cx="62937" cy="63136"/>
            </a:xfrm>
            <a:prstGeom prst="rect">
              <a:avLst/>
            </a:prstGeom>
          </p:spPr>
        </p:pic>
        <p:sp>
          <p:nvSpPr>
            <p:cNvPr id="1615" name="object 1615"/>
            <p:cNvSpPr/>
            <p:nvPr/>
          </p:nvSpPr>
          <p:spPr>
            <a:xfrm>
              <a:off x="3213963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5" y="2480"/>
                  </a:lnTo>
                  <a:lnTo>
                    <a:pt x="31462" y="0"/>
                  </a:lnTo>
                  <a:lnTo>
                    <a:pt x="43726" y="2480"/>
                  </a:lnTo>
                  <a:lnTo>
                    <a:pt x="53729" y="9245"/>
                  </a:lnTo>
                  <a:lnTo>
                    <a:pt x="60468" y="19281"/>
                  </a:lnTo>
                  <a:lnTo>
                    <a:pt x="62937" y="31574"/>
                  </a:lnTo>
                  <a:lnTo>
                    <a:pt x="60468" y="43859"/>
                  </a:lnTo>
                  <a:lnTo>
                    <a:pt x="53729" y="53891"/>
                  </a:lnTo>
                  <a:lnTo>
                    <a:pt x="43726" y="60655"/>
                  </a:lnTo>
                  <a:lnTo>
                    <a:pt x="31462" y="63136"/>
                  </a:lnTo>
                  <a:lnTo>
                    <a:pt x="19215" y="60655"/>
                  </a:lnTo>
                  <a:lnTo>
                    <a:pt x="9215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16" name="object 1616"/>
            <p:cNvPicPr/>
            <p:nvPr/>
          </p:nvPicPr>
          <p:blipFill>
            <a:blip r:embed="rId709" cstate="print"/>
            <a:stretch>
              <a:fillRect/>
            </a:stretch>
          </p:blipFill>
          <p:spPr>
            <a:xfrm>
              <a:off x="3481661" y="3466607"/>
              <a:ext cx="44876" cy="45030"/>
            </a:xfrm>
            <a:prstGeom prst="rect">
              <a:avLst/>
            </a:prstGeom>
          </p:spPr>
        </p:pic>
        <p:sp>
          <p:nvSpPr>
            <p:cNvPr id="1617" name="object 1617"/>
            <p:cNvSpPr/>
            <p:nvPr/>
          </p:nvSpPr>
          <p:spPr>
            <a:xfrm>
              <a:off x="3481661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1" y="38436"/>
                  </a:lnTo>
                  <a:lnTo>
                    <a:pt x="31167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18" name="object 1618"/>
            <p:cNvPicPr/>
            <p:nvPr/>
          </p:nvPicPr>
          <p:blipFill>
            <a:blip r:embed="rId710" cstate="print"/>
            <a:stretch>
              <a:fillRect/>
            </a:stretch>
          </p:blipFill>
          <p:spPr>
            <a:xfrm>
              <a:off x="3458880" y="3458066"/>
              <a:ext cx="49380" cy="49547"/>
            </a:xfrm>
            <a:prstGeom prst="rect">
              <a:avLst/>
            </a:prstGeom>
          </p:spPr>
        </p:pic>
        <p:sp>
          <p:nvSpPr>
            <p:cNvPr id="1619" name="object 1619"/>
            <p:cNvSpPr/>
            <p:nvPr/>
          </p:nvSpPr>
          <p:spPr>
            <a:xfrm>
              <a:off x="3458880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3"/>
                  </a:lnTo>
                  <a:lnTo>
                    <a:pt x="42146" y="42289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0" name="object 1620"/>
            <p:cNvPicPr/>
            <p:nvPr/>
          </p:nvPicPr>
          <p:blipFill>
            <a:blip r:embed="rId711" cstate="print"/>
            <a:stretch>
              <a:fillRect/>
            </a:stretch>
          </p:blipFill>
          <p:spPr>
            <a:xfrm>
              <a:off x="3436089" y="3449513"/>
              <a:ext cx="53893" cy="54076"/>
            </a:xfrm>
            <a:prstGeom prst="rect">
              <a:avLst/>
            </a:prstGeom>
          </p:spPr>
        </p:pic>
        <p:sp>
          <p:nvSpPr>
            <p:cNvPr id="1621" name="object 1621"/>
            <p:cNvSpPr/>
            <p:nvPr/>
          </p:nvSpPr>
          <p:spPr>
            <a:xfrm>
              <a:off x="343608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2" name="object 1622"/>
            <p:cNvPicPr/>
            <p:nvPr/>
          </p:nvPicPr>
          <p:blipFill>
            <a:blip r:embed="rId712" cstate="print"/>
            <a:stretch>
              <a:fillRect/>
            </a:stretch>
          </p:blipFill>
          <p:spPr>
            <a:xfrm>
              <a:off x="3413307" y="3440959"/>
              <a:ext cx="58398" cy="58606"/>
            </a:xfrm>
            <a:prstGeom prst="rect">
              <a:avLst/>
            </a:prstGeom>
          </p:spPr>
        </p:pic>
        <p:sp>
          <p:nvSpPr>
            <p:cNvPr id="1623" name="object 1623"/>
            <p:cNvSpPr/>
            <p:nvPr/>
          </p:nvSpPr>
          <p:spPr>
            <a:xfrm>
              <a:off x="3413307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5" y="2302"/>
                  </a:lnTo>
                  <a:lnTo>
                    <a:pt x="49854" y="8583"/>
                  </a:lnTo>
                  <a:lnTo>
                    <a:pt x="56106" y="17899"/>
                  </a:lnTo>
                  <a:lnTo>
                    <a:pt x="58398" y="29309"/>
                  </a:lnTo>
                  <a:lnTo>
                    <a:pt x="56106" y="40712"/>
                  </a:lnTo>
                  <a:lnTo>
                    <a:pt x="49854" y="50025"/>
                  </a:lnTo>
                  <a:lnTo>
                    <a:pt x="40575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4" name="object 1624"/>
            <p:cNvPicPr/>
            <p:nvPr/>
          </p:nvPicPr>
          <p:blipFill>
            <a:blip r:embed="rId713" cstate="print"/>
            <a:stretch>
              <a:fillRect/>
            </a:stretch>
          </p:blipFill>
          <p:spPr>
            <a:xfrm>
              <a:off x="3390515" y="3432418"/>
              <a:ext cx="62925" cy="63124"/>
            </a:xfrm>
            <a:prstGeom prst="rect">
              <a:avLst/>
            </a:prstGeom>
          </p:spPr>
        </p:pic>
        <p:sp>
          <p:nvSpPr>
            <p:cNvPr id="1625" name="object 1625"/>
            <p:cNvSpPr/>
            <p:nvPr/>
          </p:nvSpPr>
          <p:spPr>
            <a:xfrm>
              <a:off x="3390515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6" y="9244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47"/>
                  </a:lnTo>
                  <a:lnTo>
                    <a:pt x="53720" y="53879"/>
                  </a:lnTo>
                  <a:lnTo>
                    <a:pt x="43724" y="60643"/>
                  </a:lnTo>
                  <a:lnTo>
                    <a:pt x="31474" y="63124"/>
                  </a:lnTo>
                  <a:lnTo>
                    <a:pt x="19221" y="60643"/>
                  </a:lnTo>
                  <a:lnTo>
                    <a:pt x="9216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6" name="object 1626"/>
            <p:cNvPicPr/>
            <p:nvPr/>
          </p:nvPicPr>
          <p:blipFill>
            <a:blip r:embed="rId714" cstate="print"/>
            <a:stretch>
              <a:fillRect/>
            </a:stretch>
          </p:blipFill>
          <p:spPr>
            <a:xfrm>
              <a:off x="3645400" y="3469196"/>
              <a:ext cx="44864" cy="45006"/>
            </a:xfrm>
            <a:prstGeom prst="rect">
              <a:avLst/>
            </a:prstGeom>
          </p:spPr>
        </p:pic>
        <p:sp>
          <p:nvSpPr>
            <p:cNvPr id="1627" name="object 1627"/>
            <p:cNvSpPr/>
            <p:nvPr/>
          </p:nvSpPr>
          <p:spPr>
            <a:xfrm>
              <a:off x="3645400" y="346919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5" y="1767"/>
                  </a:lnTo>
                  <a:lnTo>
                    <a:pt x="38295" y="6589"/>
                  </a:lnTo>
                  <a:lnTo>
                    <a:pt x="43102" y="13741"/>
                  </a:lnTo>
                  <a:lnTo>
                    <a:pt x="44864" y="22502"/>
                  </a:lnTo>
                  <a:lnTo>
                    <a:pt x="43102" y="31263"/>
                  </a:lnTo>
                  <a:lnTo>
                    <a:pt x="38295" y="38416"/>
                  </a:lnTo>
                  <a:lnTo>
                    <a:pt x="31165" y="43237"/>
                  </a:lnTo>
                  <a:lnTo>
                    <a:pt x="22432" y="45005"/>
                  </a:lnTo>
                  <a:lnTo>
                    <a:pt x="13698" y="43237"/>
                  </a:lnTo>
                  <a:lnTo>
                    <a:pt x="6568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28" name="object 1628"/>
            <p:cNvPicPr/>
            <p:nvPr/>
          </p:nvPicPr>
          <p:blipFill>
            <a:blip r:embed="rId715" cstate="print"/>
            <a:stretch>
              <a:fillRect/>
            </a:stretch>
          </p:blipFill>
          <p:spPr>
            <a:xfrm>
              <a:off x="3632983" y="3460499"/>
              <a:ext cx="49391" cy="49535"/>
            </a:xfrm>
            <a:prstGeom prst="rect">
              <a:avLst/>
            </a:prstGeom>
          </p:spPr>
        </p:pic>
        <p:sp>
          <p:nvSpPr>
            <p:cNvPr id="1629" name="object 1629"/>
            <p:cNvSpPr/>
            <p:nvPr/>
          </p:nvSpPr>
          <p:spPr>
            <a:xfrm>
              <a:off x="3632983" y="346049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4"/>
                  </a:lnTo>
                  <a:lnTo>
                    <a:pt x="7235" y="7258"/>
                  </a:lnTo>
                  <a:lnTo>
                    <a:pt x="15087" y="1947"/>
                  </a:lnTo>
                  <a:lnTo>
                    <a:pt x="24701" y="0"/>
                  </a:lnTo>
                  <a:lnTo>
                    <a:pt x="34309" y="1947"/>
                  </a:lnTo>
                  <a:lnTo>
                    <a:pt x="42158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6"/>
                  </a:lnTo>
                  <a:lnTo>
                    <a:pt x="42158" y="42285"/>
                  </a:lnTo>
                  <a:lnTo>
                    <a:pt x="34309" y="47590"/>
                  </a:lnTo>
                  <a:lnTo>
                    <a:pt x="24701" y="49535"/>
                  </a:lnTo>
                  <a:lnTo>
                    <a:pt x="15087" y="47590"/>
                  </a:lnTo>
                  <a:lnTo>
                    <a:pt x="7235" y="42285"/>
                  </a:lnTo>
                  <a:lnTo>
                    <a:pt x="1941" y="34416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30" name="object 1630"/>
            <p:cNvPicPr/>
            <p:nvPr/>
          </p:nvPicPr>
          <p:blipFill>
            <a:blip r:embed="rId716" cstate="print"/>
            <a:stretch>
              <a:fillRect/>
            </a:stretch>
          </p:blipFill>
          <p:spPr>
            <a:xfrm>
              <a:off x="3620578" y="3451801"/>
              <a:ext cx="53894" cy="54076"/>
            </a:xfrm>
            <a:prstGeom prst="rect">
              <a:avLst/>
            </a:prstGeom>
          </p:spPr>
        </p:pic>
        <p:sp>
          <p:nvSpPr>
            <p:cNvPr id="1631" name="object 1631"/>
            <p:cNvSpPr/>
            <p:nvPr/>
          </p:nvSpPr>
          <p:spPr>
            <a:xfrm>
              <a:off x="3620578" y="345180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70"/>
                  </a:lnTo>
                  <a:lnTo>
                    <a:pt x="46005" y="46162"/>
                  </a:lnTo>
                  <a:lnTo>
                    <a:pt x="37440" y="51953"/>
                  </a:lnTo>
                  <a:lnTo>
                    <a:pt x="26947" y="54076"/>
                  </a:lnTo>
                  <a:lnTo>
                    <a:pt x="16459" y="51953"/>
                  </a:lnTo>
                  <a:lnTo>
                    <a:pt x="7894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32" name="object 1632"/>
            <p:cNvPicPr/>
            <p:nvPr/>
          </p:nvPicPr>
          <p:blipFill>
            <a:blip r:embed="rId717" cstate="print"/>
            <a:stretch>
              <a:fillRect/>
            </a:stretch>
          </p:blipFill>
          <p:spPr>
            <a:xfrm>
              <a:off x="3608161" y="3443115"/>
              <a:ext cx="58409" cy="58595"/>
            </a:xfrm>
            <a:prstGeom prst="rect">
              <a:avLst/>
            </a:prstGeom>
          </p:spPr>
        </p:pic>
        <p:sp>
          <p:nvSpPr>
            <p:cNvPr id="1633" name="object 1633"/>
            <p:cNvSpPr/>
            <p:nvPr/>
          </p:nvSpPr>
          <p:spPr>
            <a:xfrm>
              <a:off x="3608161" y="3443115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85"/>
                  </a:moveTo>
                  <a:lnTo>
                    <a:pt x="2295" y="17884"/>
                  </a:lnTo>
                  <a:lnTo>
                    <a:pt x="8554" y="8575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5"/>
                  </a:lnTo>
                  <a:lnTo>
                    <a:pt x="56116" y="17884"/>
                  </a:lnTo>
                  <a:lnTo>
                    <a:pt x="58410" y="29285"/>
                  </a:lnTo>
                  <a:lnTo>
                    <a:pt x="56116" y="40700"/>
                  </a:lnTo>
                  <a:lnTo>
                    <a:pt x="49860" y="50016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6"/>
                  </a:lnTo>
                  <a:lnTo>
                    <a:pt x="2295" y="40700"/>
                  </a:lnTo>
                  <a:lnTo>
                    <a:pt x="0" y="29285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34" name="object 1634"/>
            <p:cNvPicPr/>
            <p:nvPr/>
          </p:nvPicPr>
          <p:blipFill>
            <a:blip r:embed="rId718" cstate="print"/>
            <a:stretch>
              <a:fillRect/>
            </a:stretch>
          </p:blipFill>
          <p:spPr>
            <a:xfrm>
              <a:off x="3595744" y="3434417"/>
              <a:ext cx="62937" cy="63136"/>
            </a:xfrm>
            <a:prstGeom prst="rect">
              <a:avLst/>
            </a:prstGeom>
          </p:spPr>
        </p:pic>
        <p:sp>
          <p:nvSpPr>
            <p:cNvPr id="1635" name="object 1635"/>
            <p:cNvSpPr/>
            <p:nvPr/>
          </p:nvSpPr>
          <p:spPr>
            <a:xfrm>
              <a:off x="3595744" y="343441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1"/>
                  </a:lnTo>
                  <a:lnTo>
                    <a:pt x="9219" y="9239"/>
                  </a:lnTo>
                  <a:lnTo>
                    <a:pt x="19221" y="2478"/>
                  </a:lnTo>
                  <a:lnTo>
                    <a:pt x="31462" y="0"/>
                  </a:lnTo>
                  <a:lnTo>
                    <a:pt x="43721" y="2478"/>
                  </a:lnTo>
                  <a:lnTo>
                    <a:pt x="53725" y="9239"/>
                  </a:lnTo>
                  <a:lnTo>
                    <a:pt x="60466" y="19271"/>
                  </a:lnTo>
                  <a:lnTo>
                    <a:pt x="62937" y="31562"/>
                  </a:lnTo>
                  <a:lnTo>
                    <a:pt x="60466" y="43859"/>
                  </a:lnTo>
                  <a:lnTo>
                    <a:pt x="53725" y="53894"/>
                  </a:lnTo>
                  <a:lnTo>
                    <a:pt x="43721" y="60657"/>
                  </a:lnTo>
                  <a:lnTo>
                    <a:pt x="31462" y="63136"/>
                  </a:lnTo>
                  <a:lnTo>
                    <a:pt x="19221" y="60657"/>
                  </a:lnTo>
                  <a:lnTo>
                    <a:pt x="9219" y="53894"/>
                  </a:lnTo>
                  <a:lnTo>
                    <a:pt x="2474" y="43859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36" name="object 1636"/>
            <p:cNvPicPr/>
            <p:nvPr/>
          </p:nvPicPr>
          <p:blipFill>
            <a:blip r:embed="rId719" cstate="print"/>
            <a:stretch>
              <a:fillRect/>
            </a:stretch>
          </p:blipFill>
          <p:spPr>
            <a:xfrm>
              <a:off x="3811241" y="3466606"/>
              <a:ext cx="44851" cy="45030"/>
            </a:xfrm>
            <a:prstGeom prst="rect">
              <a:avLst/>
            </a:prstGeom>
          </p:spPr>
        </p:pic>
        <p:sp>
          <p:nvSpPr>
            <p:cNvPr id="1637" name="object 1637"/>
            <p:cNvSpPr/>
            <p:nvPr/>
          </p:nvSpPr>
          <p:spPr>
            <a:xfrm>
              <a:off x="3811240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2" y="6597"/>
                  </a:lnTo>
                  <a:lnTo>
                    <a:pt x="13688" y="1769"/>
                  </a:lnTo>
                  <a:lnTo>
                    <a:pt x="22420" y="0"/>
                  </a:lnTo>
                  <a:lnTo>
                    <a:pt x="31153" y="1769"/>
                  </a:lnTo>
                  <a:lnTo>
                    <a:pt x="38283" y="6597"/>
                  </a:lnTo>
                  <a:lnTo>
                    <a:pt x="43090" y="13757"/>
                  </a:lnTo>
                  <a:lnTo>
                    <a:pt x="44852" y="22527"/>
                  </a:lnTo>
                  <a:lnTo>
                    <a:pt x="43090" y="31283"/>
                  </a:lnTo>
                  <a:lnTo>
                    <a:pt x="38283" y="38436"/>
                  </a:lnTo>
                  <a:lnTo>
                    <a:pt x="31153" y="43260"/>
                  </a:lnTo>
                  <a:lnTo>
                    <a:pt x="22420" y="45030"/>
                  </a:lnTo>
                  <a:lnTo>
                    <a:pt x="13688" y="43260"/>
                  </a:lnTo>
                  <a:lnTo>
                    <a:pt x="6562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38" name="object 1638"/>
            <p:cNvPicPr/>
            <p:nvPr/>
          </p:nvPicPr>
          <p:blipFill>
            <a:blip r:embed="rId720" cstate="print"/>
            <a:stretch>
              <a:fillRect/>
            </a:stretch>
          </p:blipFill>
          <p:spPr>
            <a:xfrm>
              <a:off x="3808069" y="3458053"/>
              <a:ext cx="49368" cy="49560"/>
            </a:xfrm>
            <a:prstGeom prst="rect">
              <a:avLst/>
            </a:prstGeom>
          </p:spPr>
        </p:pic>
        <p:sp>
          <p:nvSpPr>
            <p:cNvPr id="1639" name="object 1639"/>
            <p:cNvSpPr/>
            <p:nvPr/>
          </p:nvSpPr>
          <p:spPr>
            <a:xfrm>
              <a:off x="3808069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7" y="15139"/>
                  </a:lnTo>
                  <a:lnTo>
                    <a:pt x="7223" y="7262"/>
                  </a:lnTo>
                  <a:lnTo>
                    <a:pt x="15066" y="1949"/>
                  </a:lnTo>
                  <a:lnTo>
                    <a:pt x="24677" y="0"/>
                  </a:lnTo>
                  <a:lnTo>
                    <a:pt x="34290" y="1949"/>
                  </a:lnTo>
                  <a:lnTo>
                    <a:pt x="42138" y="7262"/>
                  </a:lnTo>
                  <a:lnTo>
                    <a:pt x="47428" y="15139"/>
                  </a:lnTo>
                  <a:lnTo>
                    <a:pt x="49367" y="24779"/>
                  </a:lnTo>
                  <a:lnTo>
                    <a:pt x="47428" y="34425"/>
                  </a:lnTo>
                  <a:lnTo>
                    <a:pt x="42138" y="42301"/>
                  </a:lnTo>
                  <a:lnTo>
                    <a:pt x="34290" y="47612"/>
                  </a:lnTo>
                  <a:lnTo>
                    <a:pt x="24677" y="49559"/>
                  </a:lnTo>
                  <a:lnTo>
                    <a:pt x="15066" y="47612"/>
                  </a:lnTo>
                  <a:lnTo>
                    <a:pt x="7223" y="42301"/>
                  </a:lnTo>
                  <a:lnTo>
                    <a:pt x="1937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40" name="object 1640"/>
            <p:cNvPicPr/>
            <p:nvPr/>
          </p:nvPicPr>
          <p:blipFill>
            <a:blip r:embed="rId721" cstate="print"/>
            <a:stretch>
              <a:fillRect/>
            </a:stretch>
          </p:blipFill>
          <p:spPr>
            <a:xfrm>
              <a:off x="3804899" y="3449513"/>
              <a:ext cx="53894" cy="54076"/>
            </a:xfrm>
            <a:prstGeom prst="rect">
              <a:avLst/>
            </a:prstGeom>
          </p:spPr>
        </p:pic>
        <p:sp>
          <p:nvSpPr>
            <p:cNvPr id="1641" name="object 1641"/>
            <p:cNvSpPr/>
            <p:nvPr/>
          </p:nvSpPr>
          <p:spPr>
            <a:xfrm>
              <a:off x="3804899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42" name="object 1642"/>
            <p:cNvPicPr/>
            <p:nvPr/>
          </p:nvPicPr>
          <p:blipFill>
            <a:blip r:embed="rId722" cstate="print"/>
            <a:stretch>
              <a:fillRect/>
            </a:stretch>
          </p:blipFill>
          <p:spPr>
            <a:xfrm>
              <a:off x="3801729" y="3440959"/>
              <a:ext cx="58422" cy="58606"/>
            </a:xfrm>
            <a:prstGeom prst="rect">
              <a:avLst/>
            </a:prstGeom>
          </p:spPr>
        </p:pic>
        <p:sp>
          <p:nvSpPr>
            <p:cNvPr id="1643" name="object 1643"/>
            <p:cNvSpPr/>
            <p:nvPr/>
          </p:nvSpPr>
          <p:spPr>
            <a:xfrm>
              <a:off x="380172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44" name="object 1644"/>
            <p:cNvPicPr/>
            <p:nvPr/>
          </p:nvPicPr>
          <p:blipFill>
            <a:blip r:embed="rId723" cstate="print"/>
            <a:stretch>
              <a:fillRect/>
            </a:stretch>
          </p:blipFill>
          <p:spPr>
            <a:xfrm>
              <a:off x="3798559" y="3432405"/>
              <a:ext cx="62936" cy="63136"/>
            </a:xfrm>
            <a:prstGeom prst="rect">
              <a:avLst/>
            </a:prstGeom>
          </p:spPr>
        </p:pic>
        <p:sp>
          <p:nvSpPr>
            <p:cNvPr id="1645" name="object 1645"/>
            <p:cNvSpPr/>
            <p:nvPr/>
          </p:nvSpPr>
          <p:spPr>
            <a:xfrm>
              <a:off x="3798559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3975867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7" y="6597"/>
                  </a:lnTo>
                  <a:lnTo>
                    <a:pt x="13693" y="1769"/>
                  </a:lnTo>
                  <a:lnTo>
                    <a:pt x="22420" y="0"/>
                  </a:lnTo>
                  <a:lnTo>
                    <a:pt x="31155" y="1769"/>
                  </a:lnTo>
                  <a:lnTo>
                    <a:pt x="38289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89" y="38436"/>
                  </a:lnTo>
                  <a:lnTo>
                    <a:pt x="31155" y="43260"/>
                  </a:lnTo>
                  <a:lnTo>
                    <a:pt x="22420" y="45030"/>
                  </a:lnTo>
                  <a:lnTo>
                    <a:pt x="13693" y="43260"/>
                  </a:lnTo>
                  <a:lnTo>
                    <a:pt x="6567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47" name="object 1647"/>
            <p:cNvPicPr/>
            <p:nvPr/>
          </p:nvPicPr>
          <p:blipFill>
            <a:blip r:embed="rId724" cstate="print"/>
            <a:stretch>
              <a:fillRect/>
            </a:stretch>
          </p:blipFill>
          <p:spPr>
            <a:xfrm>
              <a:off x="3975867" y="3466607"/>
              <a:ext cx="44864" cy="45030"/>
            </a:xfrm>
            <a:prstGeom prst="rect">
              <a:avLst/>
            </a:prstGeom>
          </p:spPr>
        </p:pic>
        <p:pic>
          <p:nvPicPr>
            <p:cNvPr id="1648" name="object 1648"/>
            <p:cNvPicPr/>
            <p:nvPr/>
          </p:nvPicPr>
          <p:blipFill>
            <a:blip r:embed="rId725" cstate="print"/>
            <a:stretch>
              <a:fillRect/>
            </a:stretch>
          </p:blipFill>
          <p:spPr>
            <a:xfrm>
              <a:off x="3983625" y="3458066"/>
              <a:ext cx="49378" cy="49547"/>
            </a:xfrm>
            <a:prstGeom prst="rect">
              <a:avLst/>
            </a:prstGeom>
          </p:spPr>
        </p:pic>
        <p:sp>
          <p:nvSpPr>
            <p:cNvPr id="1649" name="object 1649"/>
            <p:cNvSpPr/>
            <p:nvPr/>
          </p:nvSpPr>
          <p:spPr>
            <a:xfrm>
              <a:off x="3983625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3"/>
                  </a:lnTo>
                  <a:lnTo>
                    <a:pt x="42149" y="42289"/>
                  </a:lnTo>
                  <a:lnTo>
                    <a:pt x="34297" y="47600"/>
                  </a:lnTo>
                  <a:lnTo>
                    <a:pt x="24677" y="49547"/>
                  </a:lnTo>
                  <a:lnTo>
                    <a:pt x="15071" y="47600"/>
                  </a:lnTo>
                  <a:lnTo>
                    <a:pt x="7227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50" name="object 1650"/>
            <p:cNvPicPr/>
            <p:nvPr/>
          </p:nvPicPr>
          <p:blipFill>
            <a:blip r:embed="rId726" cstate="print"/>
            <a:stretch>
              <a:fillRect/>
            </a:stretch>
          </p:blipFill>
          <p:spPr>
            <a:xfrm>
              <a:off x="3991382" y="3449513"/>
              <a:ext cx="53894" cy="54076"/>
            </a:xfrm>
            <a:prstGeom prst="rect">
              <a:avLst/>
            </a:prstGeom>
          </p:spPr>
        </p:pic>
        <p:sp>
          <p:nvSpPr>
            <p:cNvPr id="1651" name="object 1651"/>
            <p:cNvSpPr/>
            <p:nvPr/>
          </p:nvSpPr>
          <p:spPr>
            <a:xfrm>
              <a:off x="3991382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35" y="2125"/>
                  </a:lnTo>
                  <a:lnTo>
                    <a:pt x="46003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3" y="46157"/>
                  </a:lnTo>
                  <a:lnTo>
                    <a:pt x="37435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52" name="object 1652"/>
            <p:cNvPicPr/>
            <p:nvPr/>
          </p:nvPicPr>
          <p:blipFill>
            <a:blip r:embed="rId727" cstate="print"/>
            <a:stretch>
              <a:fillRect/>
            </a:stretch>
          </p:blipFill>
          <p:spPr>
            <a:xfrm>
              <a:off x="3999140" y="3440959"/>
              <a:ext cx="58411" cy="58606"/>
            </a:xfrm>
            <a:prstGeom prst="rect">
              <a:avLst/>
            </a:prstGeom>
          </p:spPr>
        </p:pic>
        <p:sp>
          <p:nvSpPr>
            <p:cNvPr id="1653" name="object 1653"/>
            <p:cNvSpPr/>
            <p:nvPr/>
          </p:nvSpPr>
          <p:spPr>
            <a:xfrm>
              <a:off x="3999139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0" y="50025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54" name="object 1654"/>
            <p:cNvPicPr/>
            <p:nvPr/>
          </p:nvPicPr>
          <p:blipFill>
            <a:blip r:embed="rId728" cstate="print"/>
            <a:stretch>
              <a:fillRect/>
            </a:stretch>
          </p:blipFill>
          <p:spPr>
            <a:xfrm>
              <a:off x="4006898" y="3432418"/>
              <a:ext cx="62925" cy="63124"/>
            </a:xfrm>
            <a:prstGeom prst="rect">
              <a:avLst/>
            </a:prstGeom>
          </p:spPr>
        </p:pic>
        <p:sp>
          <p:nvSpPr>
            <p:cNvPr id="1655" name="object 1655"/>
            <p:cNvSpPr/>
            <p:nvPr/>
          </p:nvSpPr>
          <p:spPr>
            <a:xfrm>
              <a:off x="4006898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56" name="object 1656"/>
            <p:cNvPicPr/>
            <p:nvPr/>
          </p:nvPicPr>
          <p:blipFill>
            <a:blip r:embed="rId729" cstate="print"/>
            <a:stretch>
              <a:fillRect/>
            </a:stretch>
          </p:blipFill>
          <p:spPr>
            <a:xfrm>
              <a:off x="4142332" y="3466606"/>
              <a:ext cx="44852" cy="45030"/>
            </a:xfrm>
            <a:prstGeom prst="rect">
              <a:avLst/>
            </a:prstGeom>
          </p:spPr>
        </p:pic>
        <p:sp>
          <p:nvSpPr>
            <p:cNvPr id="1657" name="object 1657"/>
            <p:cNvSpPr/>
            <p:nvPr/>
          </p:nvSpPr>
          <p:spPr>
            <a:xfrm>
              <a:off x="4142332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2" y="6597"/>
                  </a:lnTo>
                  <a:lnTo>
                    <a:pt x="13688" y="1769"/>
                  </a:lnTo>
                  <a:lnTo>
                    <a:pt x="22420" y="0"/>
                  </a:lnTo>
                  <a:lnTo>
                    <a:pt x="31148" y="1769"/>
                  </a:lnTo>
                  <a:lnTo>
                    <a:pt x="38279" y="6597"/>
                  </a:lnTo>
                  <a:lnTo>
                    <a:pt x="43088" y="13757"/>
                  </a:lnTo>
                  <a:lnTo>
                    <a:pt x="44852" y="22527"/>
                  </a:lnTo>
                  <a:lnTo>
                    <a:pt x="43088" y="31283"/>
                  </a:lnTo>
                  <a:lnTo>
                    <a:pt x="38279" y="38436"/>
                  </a:lnTo>
                  <a:lnTo>
                    <a:pt x="31148" y="43260"/>
                  </a:lnTo>
                  <a:lnTo>
                    <a:pt x="22420" y="45030"/>
                  </a:lnTo>
                  <a:lnTo>
                    <a:pt x="13688" y="43260"/>
                  </a:lnTo>
                  <a:lnTo>
                    <a:pt x="6562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58" name="object 1658"/>
            <p:cNvPicPr/>
            <p:nvPr/>
          </p:nvPicPr>
          <p:blipFill>
            <a:blip r:embed="rId730" cstate="print"/>
            <a:stretch>
              <a:fillRect/>
            </a:stretch>
          </p:blipFill>
          <p:spPr>
            <a:xfrm>
              <a:off x="4157318" y="3458066"/>
              <a:ext cx="49380" cy="49547"/>
            </a:xfrm>
            <a:prstGeom prst="rect">
              <a:avLst/>
            </a:prstGeom>
          </p:spPr>
        </p:pic>
        <p:sp>
          <p:nvSpPr>
            <p:cNvPr id="1659" name="object 1659"/>
            <p:cNvSpPr/>
            <p:nvPr/>
          </p:nvSpPr>
          <p:spPr>
            <a:xfrm>
              <a:off x="4157318" y="3458066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6"/>
                  </a:lnTo>
                  <a:lnTo>
                    <a:pt x="47438" y="15129"/>
                  </a:lnTo>
                  <a:lnTo>
                    <a:pt x="49379" y="24767"/>
                  </a:lnTo>
                  <a:lnTo>
                    <a:pt x="47438" y="34413"/>
                  </a:lnTo>
                  <a:lnTo>
                    <a:pt x="42146" y="42289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89"/>
                  </a:lnTo>
                  <a:lnTo>
                    <a:pt x="1939" y="34413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0" name="object 1660"/>
            <p:cNvPicPr/>
            <p:nvPr/>
          </p:nvPicPr>
          <p:blipFill>
            <a:blip r:embed="rId731" cstate="print"/>
            <a:stretch>
              <a:fillRect/>
            </a:stretch>
          </p:blipFill>
          <p:spPr>
            <a:xfrm>
              <a:off x="4172318" y="3449513"/>
              <a:ext cx="53882" cy="54076"/>
            </a:xfrm>
            <a:prstGeom prst="rect">
              <a:avLst/>
            </a:prstGeom>
          </p:spPr>
        </p:pic>
        <p:sp>
          <p:nvSpPr>
            <p:cNvPr id="1661" name="object 1661"/>
            <p:cNvSpPr/>
            <p:nvPr/>
          </p:nvSpPr>
          <p:spPr>
            <a:xfrm>
              <a:off x="4172318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8" y="7920"/>
                  </a:lnTo>
                  <a:lnTo>
                    <a:pt x="16449" y="2125"/>
                  </a:lnTo>
                  <a:lnTo>
                    <a:pt x="26935" y="0"/>
                  </a:lnTo>
                  <a:lnTo>
                    <a:pt x="37428" y="2125"/>
                  </a:lnTo>
                  <a:lnTo>
                    <a:pt x="45993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3" y="46157"/>
                  </a:lnTo>
                  <a:lnTo>
                    <a:pt x="37428" y="51952"/>
                  </a:lnTo>
                  <a:lnTo>
                    <a:pt x="26935" y="54076"/>
                  </a:lnTo>
                  <a:lnTo>
                    <a:pt x="16449" y="51952"/>
                  </a:lnTo>
                  <a:lnTo>
                    <a:pt x="7888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2" name="object 1662"/>
            <p:cNvPicPr/>
            <p:nvPr/>
          </p:nvPicPr>
          <p:blipFill>
            <a:blip r:embed="rId732" cstate="print"/>
            <a:stretch>
              <a:fillRect/>
            </a:stretch>
          </p:blipFill>
          <p:spPr>
            <a:xfrm>
              <a:off x="4187304" y="3440959"/>
              <a:ext cx="58411" cy="58606"/>
            </a:xfrm>
            <a:prstGeom prst="rect">
              <a:avLst/>
            </a:prstGeom>
          </p:spPr>
        </p:pic>
        <p:sp>
          <p:nvSpPr>
            <p:cNvPr id="1663" name="object 1663"/>
            <p:cNvSpPr/>
            <p:nvPr/>
          </p:nvSpPr>
          <p:spPr>
            <a:xfrm>
              <a:off x="4187304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3"/>
                  </a:lnTo>
                  <a:lnTo>
                    <a:pt x="56116" y="17899"/>
                  </a:lnTo>
                  <a:lnTo>
                    <a:pt x="58410" y="29309"/>
                  </a:lnTo>
                  <a:lnTo>
                    <a:pt x="56116" y="40712"/>
                  </a:lnTo>
                  <a:lnTo>
                    <a:pt x="49860" y="50025"/>
                  </a:lnTo>
                  <a:lnTo>
                    <a:pt x="40577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4" name="object 1664"/>
            <p:cNvPicPr/>
            <p:nvPr/>
          </p:nvPicPr>
          <p:blipFill>
            <a:blip r:embed="rId733" cstate="print"/>
            <a:stretch>
              <a:fillRect/>
            </a:stretch>
          </p:blipFill>
          <p:spPr>
            <a:xfrm>
              <a:off x="4202303" y="3432418"/>
              <a:ext cx="62925" cy="63124"/>
            </a:xfrm>
            <a:prstGeom prst="rect">
              <a:avLst/>
            </a:prstGeom>
          </p:spPr>
        </p:pic>
        <p:sp>
          <p:nvSpPr>
            <p:cNvPr id="1665" name="object 1665"/>
            <p:cNvSpPr/>
            <p:nvPr/>
          </p:nvSpPr>
          <p:spPr>
            <a:xfrm>
              <a:off x="4202302" y="343241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47"/>
                  </a:lnTo>
                  <a:lnTo>
                    <a:pt x="53714" y="53879"/>
                  </a:lnTo>
                  <a:lnTo>
                    <a:pt x="43714" y="60643"/>
                  </a:lnTo>
                  <a:lnTo>
                    <a:pt x="31462" y="63124"/>
                  </a:lnTo>
                  <a:lnTo>
                    <a:pt x="19216" y="60643"/>
                  </a:lnTo>
                  <a:lnTo>
                    <a:pt x="9215" y="53879"/>
                  </a:lnTo>
                  <a:lnTo>
                    <a:pt x="2472" y="43847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6" name="object 1666"/>
            <p:cNvPicPr/>
            <p:nvPr/>
          </p:nvPicPr>
          <p:blipFill>
            <a:blip r:embed="rId734" cstate="print"/>
            <a:stretch>
              <a:fillRect/>
            </a:stretch>
          </p:blipFill>
          <p:spPr>
            <a:xfrm>
              <a:off x="4296716" y="3466607"/>
              <a:ext cx="44876" cy="45030"/>
            </a:xfrm>
            <a:prstGeom prst="rect">
              <a:avLst/>
            </a:prstGeom>
          </p:spPr>
        </p:pic>
        <p:sp>
          <p:nvSpPr>
            <p:cNvPr id="1667" name="object 1667"/>
            <p:cNvSpPr/>
            <p:nvPr/>
          </p:nvSpPr>
          <p:spPr>
            <a:xfrm>
              <a:off x="4296716" y="346660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70" y="6597"/>
                  </a:lnTo>
                  <a:lnTo>
                    <a:pt x="13704" y="1769"/>
                  </a:lnTo>
                  <a:lnTo>
                    <a:pt x="22444" y="0"/>
                  </a:lnTo>
                  <a:lnTo>
                    <a:pt x="31172" y="1769"/>
                  </a:lnTo>
                  <a:lnTo>
                    <a:pt x="38303" y="6597"/>
                  </a:lnTo>
                  <a:lnTo>
                    <a:pt x="43112" y="13757"/>
                  </a:lnTo>
                  <a:lnTo>
                    <a:pt x="44876" y="22527"/>
                  </a:lnTo>
                  <a:lnTo>
                    <a:pt x="43112" y="31283"/>
                  </a:lnTo>
                  <a:lnTo>
                    <a:pt x="38303" y="38436"/>
                  </a:lnTo>
                  <a:lnTo>
                    <a:pt x="31172" y="43260"/>
                  </a:lnTo>
                  <a:lnTo>
                    <a:pt x="22444" y="45030"/>
                  </a:lnTo>
                  <a:lnTo>
                    <a:pt x="13704" y="43260"/>
                  </a:lnTo>
                  <a:lnTo>
                    <a:pt x="6570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68" name="object 1668"/>
            <p:cNvPicPr/>
            <p:nvPr/>
          </p:nvPicPr>
          <p:blipFill>
            <a:blip r:embed="rId735" cstate="print"/>
            <a:stretch>
              <a:fillRect/>
            </a:stretch>
          </p:blipFill>
          <p:spPr>
            <a:xfrm>
              <a:off x="4322571" y="3458053"/>
              <a:ext cx="49378" cy="49560"/>
            </a:xfrm>
            <a:prstGeom prst="rect">
              <a:avLst/>
            </a:prstGeom>
          </p:spPr>
        </p:pic>
        <p:sp>
          <p:nvSpPr>
            <p:cNvPr id="1669" name="object 1669"/>
            <p:cNvSpPr/>
            <p:nvPr/>
          </p:nvSpPr>
          <p:spPr>
            <a:xfrm>
              <a:off x="4322570" y="345805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5"/>
                  </a:lnTo>
                  <a:lnTo>
                    <a:pt x="42150" y="42301"/>
                  </a:lnTo>
                  <a:lnTo>
                    <a:pt x="34302" y="47612"/>
                  </a:lnTo>
                  <a:lnTo>
                    <a:pt x="24689" y="49559"/>
                  </a:lnTo>
                  <a:lnTo>
                    <a:pt x="15082" y="47612"/>
                  </a:lnTo>
                  <a:lnTo>
                    <a:pt x="7233" y="42301"/>
                  </a:lnTo>
                  <a:lnTo>
                    <a:pt x="1941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70" name="object 1670"/>
            <p:cNvPicPr/>
            <p:nvPr/>
          </p:nvPicPr>
          <p:blipFill>
            <a:blip r:embed="rId736" cstate="print"/>
            <a:stretch>
              <a:fillRect/>
            </a:stretch>
          </p:blipFill>
          <p:spPr>
            <a:xfrm>
              <a:off x="4348425" y="3449513"/>
              <a:ext cx="53894" cy="54076"/>
            </a:xfrm>
            <a:prstGeom prst="rect">
              <a:avLst/>
            </a:prstGeom>
          </p:spPr>
        </p:pic>
        <p:sp>
          <p:nvSpPr>
            <p:cNvPr id="1671" name="object 1671"/>
            <p:cNvSpPr/>
            <p:nvPr/>
          </p:nvSpPr>
          <p:spPr>
            <a:xfrm>
              <a:off x="4348425" y="344951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72" name="object 1672"/>
            <p:cNvPicPr/>
            <p:nvPr/>
          </p:nvPicPr>
          <p:blipFill>
            <a:blip r:embed="rId737" cstate="print"/>
            <a:stretch>
              <a:fillRect/>
            </a:stretch>
          </p:blipFill>
          <p:spPr>
            <a:xfrm>
              <a:off x="4374267" y="3440959"/>
              <a:ext cx="58423" cy="58606"/>
            </a:xfrm>
            <a:prstGeom prst="rect">
              <a:avLst/>
            </a:prstGeom>
          </p:spPr>
        </p:pic>
        <p:sp>
          <p:nvSpPr>
            <p:cNvPr id="1673" name="object 1673"/>
            <p:cNvSpPr/>
            <p:nvPr/>
          </p:nvSpPr>
          <p:spPr>
            <a:xfrm>
              <a:off x="4374267" y="3440959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09"/>
                  </a:moveTo>
                  <a:lnTo>
                    <a:pt x="2295" y="17899"/>
                  </a:lnTo>
                  <a:lnTo>
                    <a:pt x="8554" y="8583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9" y="2302"/>
                  </a:lnTo>
                  <a:lnTo>
                    <a:pt x="49866" y="8583"/>
                  </a:lnTo>
                  <a:lnTo>
                    <a:pt x="56126" y="17899"/>
                  </a:lnTo>
                  <a:lnTo>
                    <a:pt x="58422" y="29309"/>
                  </a:lnTo>
                  <a:lnTo>
                    <a:pt x="56126" y="40712"/>
                  </a:lnTo>
                  <a:lnTo>
                    <a:pt x="49866" y="50025"/>
                  </a:lnTo>
                  <a:lnTo>
                    <a:pt x="40579" y="56304"/>
                  </a:lnTo>
                  <a:lnTo>
                    <a:pt x="29205" y="58606"/>
                  </a:lnTo>
                  <a:lnTo>
                    <a:pt x="17838" y="56304"/>
                  </a:lnTo>
                  <a:lnTo>
                    <a:pt x="8554" y="50025"/>
                  </a:lnTo>
                  <a:lnTo>
                    <a:pt x="2295" y="40712"/>
                  </a:lnTo>
                  <a:lnTo>
                    <a:pt x="0" y="2930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74" name="object 1674"/>
            <p:cNvPicPr/>
            <p:nvPr/>
          </p:nvPicPr>
          <p:blipFill>
            <a:blip r:embed="rId738" cstate="print"/>
            <a:stretch>
              <a:fillRect/>
            </a:stretch>
          </p:blipFill>
          <p:spPr>
            <a:xfrm>
              <a:off x="4400123" y="3432405"/>
              <a:ext cx="62924" cy="63136"/>
            </a:xfrm>
            <a:prstGeom prst="rect">
              <a:avLst/>
            </a:prstGeom>
          </p:spPr>
        </p:pic>
        <p:sp>
          <p:nvSpPr>
            <p:cNvPr id="1675" name="object 1675"/>
            <p:cNvSpPr/>
            <p:nvPr/>
          </p:nvSpPr>
          <p:spPr>
            <a:xfrm>
              <a:off x="4400123" y="343240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76" name="object 1676"/>
            <p:cNvPicPr/>
            <p:nvPr/>
          </p:nvPicPr>
          <p:blipFill>
            <a:blip r:embed="rId739" cstate="print"/>
            <a:stretch>
              <a:fillRect/>
            </a:stretch>
          </p:blipFill>
          <p:spPr>
            <a:xfrm>
              <a:off x="4258816" y="3624406"/>
              <a:ext cx="44876" cy="45017"/>
            </a:xfrm>
            <a:prstGeom prst="rect">
              <a:avLst/>
            </a:prstGeom>
          </p:spPr>
        </p:pic>
        <p:sp>
          <p:nvSpPr>
            <p:cNvPr id="1677" name="object 1677"/>
            <p:cNvSpPr/>
            <p:nvPr/>
          </p:nvSpPr>
          <p:spPr>
            <a:xfrm>
              <a:off x="4258816" y="3624405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52"/>
                  </a:lnTo>
                  <a:lnTo>
                    <a:pt x="6568" y="6595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70"/>
                  </a:lnTo>
                  <a:lnTo>
                    <a:pt x="38301" y="38423"/>
                  </a:lnTo>
                  <a:lnTo>
                    <a:pt x="31167" y="43248"/>
                  </a:lnTo>
                  <a:lnTo>
                    <a:pt x="22432" y="45017"/>
                  </a:lnTo>
                  <a:lnTo>
                    <a:pt x="13698" y="43248"/>
                  </a:lnTo>
                  <a:lnTo>
                    <a:pt x="6568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78" name="object 1678"/>
            <p:cNvPicPr/>
            <p:nvPr/>
          </p:nvPicPr>
          <p:blipFill>
            <a:blip r:embed="rId740" cstate="print"/>
            <a:stretch>
              <a:fillRect/>
            </a:stretch>
          </p:blipFill>
          <p:spPr>
            <a:xfrm>
              <a:off x="4283602" y="3627573"/>
              <a:ext cx="49392" cy="49560"/>
            </a:xfrm>
            <a:prstGeom prst="rect">
              <a:avLst/>
            </a:prstGeom>
          </p:spPr>
        </p:pic>
        <p:sp>
          <p:nvSpPr>
            <p:cNvPr id="1679" name="object 1679"/>
            <p:cNvSpPr/>
            <p:nvPr/>
          </p:nvSpPr>
          <p:spPr>
            <a:xfrm>
              <a:off x="4283602" y="3627574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5"/>
                  </a:lnTo>
                  <a:lnTo>
                    <a:pt x="42156" y="42301"/>
                  </a:lnTo>
                  <a:lnTo>
                    <a:pt x="34304" y="47612"/>
                  </a:lnTo>
                  <a:lnTo>
                    <a:pt x="24689" y="49559"/>
                  </a:lnTo>
                  <a:lnTo>
                    <a:pt x="15082" y="47612"/>
                  </a:lnTo>
                  <a:lnTo>
                    <a:pt x="7233" y="42301"/>
                  </a:lnTo>
                  <a:lnTo>
                    <a:pt x="1941" y="34425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0" name="object 1680"/>
            <p:cNvPicPr/>
            <p:nvPr/>
          </p:nvPicPr>
          <p:blipFill>
            <a:blip r:embed="rId741" cstate="print"/>
            <a:stretch>
              <a:fillRect/>
            </a:stretch>
          </p:blipFill>
          <p:spPr>
            <a:xfrm>
              <a:off x="4308388" y="3630741"/>
              <a:ext cx="53894" cy="54076"/>
            </a:xfrm>
            <a:prstGeom prst="rect">
              <a:avLst/>
            </a:prstGeom>
          </p:spPr>
        </p:pic>
        <p:sp>
          <p:nvSpPr>
            <p:cNvPr id="1681" name="object 1681"/>
            <p:cNvSpPr/>
            <p:nvPr/>
          </p:nvSpPr>
          <p:spPr>
            <a:xfrm>
              <a:off x="4308388" y="3630741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70"/>
                  </a:lnTo>
                  <a:lnTo>
                    <a:pt x="46000" y="46162"/>
                  </a:lnTo>
                  <a:lnTo>
                    <a:pt x="37435" y="51953"/>
                  </a:lnTo>
                  <a:lnTo>
                    <a:pt x="26947" y="54076"/>
                  </a:lnTo>
                  <a:lnTo>
                    <a:pt x="16454" y="51953"/>
                  </a:lnTo>
                  <a:lnTo>
                    <a:pt x="7889" y="46162"/>
                  </a:lnTo>
                  <a:lnTo>
                    <a:pt x="2116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2" name="object 1682"/>
            <p:cNvPicPr/>
            <p:nvPr/>
          </p:nvPicPr>
          <p:blipFill>
            <a:blip r:embed="rId742" cstate="print"/>
            <a:stretch>
              <a:fillRect/>
            </a:stretch>
          </p:blipFill>
          <p:spPr>
            <a:xfrm>
              <a:off x="4333173" y="3633921"/>
              <a:ext cx="58411" cy="58595"/>
            </a:xfrm>
            <a:prstGeom prst="rect">
              <a:avLst/>
            </a:prstGeom>
          </p:spPr>
        </p:pic>
        <p:sp>
          <p:nvSpPr>
            <p:cNvPr id="1683" name="object 1683"/>
            <p:cNvSpPr/>
            <p:nvPr/>
          </p:nvSpPr>
          <p:spPr>
            <a:xfrm>
              <a:off x="4333174" y="3633921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3" y="17889"/>
                  </a:lnTo>
                  <a:lnTo>
                    <a:pt x="8550" y="8577"/>
                  </a:lnTo>
                  <a:lnTo>
                    <a:pt x="17832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2" y="56293"/>
                  </a:lnTo>
                  <a:lnTo>
                    <a:pt x="8550" y="50017"/>
                  </a:lnTo>
                  <a:lnTo>
                    <a:pt x="2293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4" name="object 1684"/>
            <p:cNvPicPr/>
            <p:nvPr/>
          </p:nvPicPr>
          <p:blipFill>
            <a:blip r:embed="rId743" cstate="print"/>
            <a:stretch>
              <a:fillRect/>
            </a:stretch>
          </p:blipFill>
          <p:spPr>
            <a:xfrm>
              <a:off x="4357960" y="3637090"/>
              <a:ext cx="62925" cy="63122"/>
            </a:xfrm>
            <a:prstGeom prst="rect">
              <a:avLst/>
            </a:prstGeom>
          </p:spPr>
        </p:pic>
        <p:sp>
          <p:nvSpPr>
            <p:cNvPr id="1685" name="object 1685"/>
            <p:cNvSpPr/>
            <p:nvPr/>
          </p:nvSpPr>
          <p:spPr>
            <a:xfrm>
              <a:off x="4357960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6" name="object 1686"/>
            <p:cNvPicPr/>
            <p:nvPr/>
          </p:nvPicPr>
          <p:blipFill>
            <a:blip r:embed="rId744" cstate="print"/>
            <a:stretch>
              <a:fillRect/>
            </a:stretch>
          </p:blipFill>
          <p:spPr>
            <a:xfrm>
              <a:off x="4107193" y="3626429"/>
              <a:ext cx="44865" cy="44993"/>
            </a:xfrm>
            <a:prstGeom prst="rect">
              <a:avLst/>
            </a:prstGeom>
          </p:spPr>
        </p:pic>
        <p:sp>
          <p:nvSpPr>
            <p:cNvPr id="1687" name="object 1687"/>
            <p:cNvSpPr/>
            <p:nvPr/>
          </p:nvSpPr>
          <p:spPr>
            <a:xfrm>
              <a:off x="4107193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7" y="6589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89" y="38410"/>
                  </a:lnTo>
                  <a:lnTo>
                    <a:pt x="31155" y="43227"/>
                  </a:lnTo>
                  <a:lnTo>
                    <a:pt x="22420" y="44993"/>
                  </a:lnTo>
                  <a:lnTo>
                    <a:pt x="13693" y="43227"/>
                  </a:lnTo>
                  <a:lnTo>
                    <a:pt x="6567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88" name="object 1688"/>
            <p:cNvPicPr/>
            <p:nvPr/>
          </p:nvPicPr>
          <p:blipFill>
            <a:blip r:embed="rId745" cstate="print"/>
            <a:stretch>
              <a:fillRect/>
            </a:stretch>
          </p:blipFill>
          <p:spPr>
            <a:xfrm>
              <a:off x="4118986" y="3629090"/>
              <a:ext cx="49380" cy="49536"/>
            </a:xfrm>
            <a:prstGeom prst="rect">
              <a:avLst/>
            </a:prstGeom>
          </p:spPr>
        </p:pic>
        <p:sp>
          <p:nvSpPr>
            <p:cNvPr id="1689" name="object 1689"/>
            <p:cNvSpPr/>
            <p:nvPr/>
          </p:nvSpPr>
          <p:spPr>
            <a:xfrm>
              <a:off x="4118987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90" name="object 1690"/>
            <p:cNvPicPr/>
            <p:nvPr/>
          </p:nvPicPr>
          <p:blipFill>
            <a:blip r:embed="rId746" cstate="print"/>
            <a:stretch>
              <a:fillRect/>
            </a:stretch>
          </p:blipFill>
          <p:spPr>
            <a:xfrm>
              <a:off x="4130779" y="3631753"/>
              <a:ext cx="53896" cy="54065"/>
            </a:xfrm>
            <a:prstGeom prst="rect">
              <a:avLst/>
            </a:prstGeom>
          </p:spPr>
        </p:pic>
        <p:sp>
          <p:nvSpPr>
            <p:cNvPr id="1691" name="object 1691"/>
            <p:cNvSpPr/>
            <p:nvPr/>
          </p:nvSpPr>
          <p:spPr>
            <a:xfrm>
              <a:off x="4130779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92" name="object 1692"/>
            <p:cNvPicPr/>
            <p:nvPr/>
          </p:nvPicPr>
          <p:blipFill>
            <a:blip r:embed="rId747" cstate="print"/>
            <a:stretch>
              <a:fillRect/>
            </a:stretch>
          </p:blipFill>
          <p:spPr>
            <a:xfrm>
              <a:off x="4142572" y="3634427"/>
              <a:ext cx="58422" cy="58595"/>
            </a:xfrm>
            <a:prstGeom prst="rect">
              <a:avLst/>
            </a:prstGeom>
          </p:spPr>
        </p:pic>
        <p:sp>
          <p:nvSpPr>
            <p:cNvPr id="1693" name="object 1693"/>
            <p:cNvSpPr/>
            <p:nvPr/>
          </p:nvSpPr>
          <p:spPr>
            <a:xfrm>
              <a:off x="4142572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60" y="8577"/>
                  </a:lnTo>
                  <a:lnTo>
                    <a:pt x="17848" y="2300"/>
                  </a:lnTo>
                  <a:lnTo>
                    <a:pt x="29217" y="0"/>
                  </a:lnTo>
                  <a:lnTo>
                    <a:pt x="40589" y="2300"/>
                  </a:lnTo>
                  <a:lnTo>
                    <a:pt x="49872" y="8577"/>
                  </a:lnTo>
                  <a:lnTo>
                    <a:pt x="56128" y="17889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8" y="56293"/>
                  </a:lnTo>
                  <a:lnTo>
                    <a:pt x="8560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94" name="object 1694"/>
            <p:cNvPicPr/>
            <p:nvPr/>
          </p:nvPicPr>
          <p:blipFill>
            <a:blip r:embed="rId748" cstate="print"/>
            <a:stretch>
              <a:fillRect/>
            </a:stretch>
          </p:blipFill>
          <p:spPr>
            <a:xfrm>
              <a:off x="4154376" y="3637090"/>
              <a:ext cx="62925" cy="63122"/>
            </a:xfrm>
            <a:prstGeom prst="rect">
              <a:avLst/>
            </a:prstGeom>
          </p:spPr>
        </p:pic>
        <p:sp>
          <p:nvSpPr>
            <p:cNvPr id="1695" name="object 1695"/>
            <p:cNvSpPr/>
            <p:nvPr/>
          </p:nvSpPr>
          <p:spPr>
            <a:xfrm>
              <a:off x="4154377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96" name="object 1696"/>
            <p:cNvPicPr/>
            <p:nvPr/>
          </p:nvPicPr>
          <p:blipFill>
            <a:blip r:embed="rId749" cstate="print"/>
            <a:stretch>
              <a:fillRect/>
            </a:stretch>
          </p:blipFill>
          <p:spPr>
            <a:xfrm>
              <a:off x="3936046" y="3626429"/>
              <a:ext cx="44865" cy="45006"/>
            </a:xfrm>
            <a:prstGeom prst="rect">
              <a:avLst/>
            </a:prstGeom>
          </p:spPr>
        </p:pic>
        <p:sp>
          <p:nvSpPr>
            <p:cNvPr id="1697" name="object 1697"/>
            <p:cNvSpPr/>
            <p:nvPr/>
          </p:nvSpPr>
          <p:spPr>
            <a:xfrm>
              <a:off x="3936046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7" y="6589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3"/>
                  </a:lnTo>
                  <a:lnTo>
                    <a:pt x="38289" y="38416"/>
                  </a:lnTo>
                  <a:lnTo>
                    <a:pt x="31155" y="43237"/>
                  </a:lnTo>
                  <a:lnTo>
                    <a:pt x="22420" y="45005"/>
                  </a:lnTo>
                  <a:lnTo>
                    <a:pt x="13693" y="43237"/>
                  </a:lnTo>
                  <a:lnTo>
                    <a:pt x="6567" y="38416"/>
                  </a:lnTo>
                  <a:lnTo>
                    <a:pt x="1762" y="31263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698" name="object 1698"/>
            <p:cNvPicPr/>
            <p:nvPr/>
          </p:nvPicPr>
          <p:blipFill>
            <a:blip r:embed="rId750" cstate="print"/>
            <a:stretch>
              <a:fillRect/>
            </a:stretch>
          </p:blipFill>
          <p:spPr>
            <a:xfrm>
              <a:off x="3941619" y="3629091"/>
              <a:ext cx="49367" cy="49536"/>
            </a:xfrm>
            <a:prstGeom prst="rect">
              <a:avLst/>
            </a:prstGeom>
          </p:spPr>
        </p:pic>
        <p:sp>
          <p:nvSpPr>
            <p:cNvPr id="1699" name="object 1699"/>
            <p:cNvSpPr/>
            <p:nvPr/>
          </p:nvSpPr>
          <p:spPr>
            <a:xfrm>
              <a:off x="3941619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9" y="7256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5" y="1947"/>
                  </a:lnTo>
                  <a:lnTo>
                    <a:pt x="42140" y="7256"/>
                  </a:lnTo>
                  <a:lnTo>
                    <a:pt x="47428" y="15129"/>
                  </a:lnTo>
                  <a:lnTo>
                    <a:pt x="49367" y="24767"/>
                  </a:lnTo>
                  <a:lnTo>
                    <a:pt x="47428" y="34411"/>
                  </a:lnTo>
                  <a:lnTo>
                    <a:pt x="42140" y="42283"/>
                  </a:lnTo>
                  <a:lnTo>
                    <a:pt x="34295" y="47590"/>
                  </a:lnTo>
                  <a:lnTo>
                    <a:pt x="24689" y="49535"/>
                  </a:lnTo>
                  <a:lnTo>
                    <a:pt x="15077" y="47590"/>
                  </a:lnTo>
                  <a:lnTo>
                    <a:pt x="7229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00" name="object 1700"/>
            <p:cNvPicPr/>
            <p:nvPr/>
          </p:nvPicPr>
          <p:blipFill>
            <a:blip r:embed="rId751" cstate="print"/>
            <a:stretch>
              <a:fillRect/>
            </a:stretch>
          </p:blipFill>
          <p:spPr>
            <a:xfrm>
              <a:off x="3947190" y="3631752"/>
              <a:ext cx="53894" cy="54065"/>
            </a:xfrm>
            <a:prstGeom prst="rect">
              <a:avLst/>
            </a:prstGeom>
          </p:spPr>
        </p:pic>
        <p:sp>
          <p:nvSpPr>
            <p:cNvPr id="1701" name="object 1701"/>
            <p:cNvSpPr/>
            <p:nvPr/>
          </p:nvSpPr>
          <p:spPr>
            <a:xfrm>
              <a:off x="3947190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35" y="2125"/>
                  </a:lnTo>
                  <a:lnTo>
                    <a:pt x="46000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3"/>
                  </a:lnTo>
                  <a:lnTo>
                    <a:pt x="46000" y="46151"/>
                  </a:lnTo>
                  <a:lnTo>
                    <a:pt x="37435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1"/>
                  </a:lnTo>
                  <a:lnTo>
                    <a:pt x="2118" y="37563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02" name="object 1702"/>
            <p:cNvPicPr/>
            <p:nvPr/>
          </p:nvPicPr>
          <p:blipFill>
            <a:blip r:embed="rId752" cstate="print"/>
            <a:stretch>
              <a:fillRect/>
            </a:stretch>
          </p:blipFill>
          <p:spPr>
            <a:xfrm>
              <a:off x="3952762" y="3634427"/>
              <a:ext cx="58411" cy="58595"/>
            </a:xfrm>
            <a:prstGeom prst="rect">
              <a:avLst/>
            </a:prstGeom>
          </p:spPr>
        </p:pic>
        <p:sp>
          <p:nvSpPr>
            <p:cNvPr id="1703" name="object 1703"/>
            <p:cNvSpPr/>
            <p:nvPr/>
          </p:nvSpPr>
          <p:spPr>
            <a:xfrm>
              <a:off x="3952762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3" y="8577"/>
                  </a:lnTo>
                  <a:lnTo>
                    <a:pt x="17832" y="2300"/>
                  </a:lnTo>
                  <a:lnTo>
                    <a:pt x="29193" y="0"/>
                  </a:lnTo>
                  <a:lnTo>
                    <a:pt x="40572" y="2300"/>
                  </a:lnTo>
                  <a:lnTo>
                    <a:pt x="49858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58" y="50017"/>
                  </a:lnTo>
                  <a:lnTo>
                    <a:pt x="40572" y="56293"/>
                  </a:lnTo>
                  <a:lnTo>
                    <a:pt x="29193" y="58594"/>
                  </a:lnTo>
                  <a:lnTo>
                    <a:pt x="17832" y="56293"/>
                  </a:lnTo>
                  <a:lnTo>
                    <a:pt x="8553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04" name="object 1704"/>
            <p:cNvPicPr/>
            <p:nvPr/>
          </p:nvPicPr>
          <p:blipFill>
            <a:blip r:embed="rId753" cstate="print"/>
            <a:stretch>
              <a:fillRect/>
            </a:stretch>
          </p:blipFill>
          <p:spPr>
            <a:xfrm>
              <a:off x="3958334" y="3637090"/>
              <a:ext cx="62925" cy="63122"/>
            </a:xfrm>
            <a:prstGeom prst="rect">
              <a:avLst/>
            </a:prstGeom>
          </p:spPr>
        </p:pic>
        <p:sp>
          <p:nvSpPr>
            <p:cNvPr id="1705" name="object 1705"/>
            <p:cNvSpPr/>
            <p:nvPr/>
          </p:nvSpPr>
          <p:spPr>
            <a:xfrm>
              <a:off x="3958334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06" name="object 1706"/>
            <p:cNvPicPr/>
            <p:nvPr/>
          </p:nvPicPr>
          <p:blipFill>
            <a:blip r:embed="rId754" cstate="print"/>
            <a:stretch>
              <a:fillRect/>
            </a:stretch>
          </p:blipFill>
          <p:spPr>
            <a:xfrm>
              <a:off x="3770590" y="3626429"/>
              <a:ext cx="44876" cy="44993"/>
            </a:xfrm>
            <a:prstGeom prst="rect">
              <a:avLst/>
            </a:prstGeom>
          </p:spPr>
        </p:pic>
        <p:sp>
          <p:nvSpPr>
            <p:cNvPr id="1707" name="object 1707"/>
            <p:cNvSpPr/>
            <p:nvPr/>
          </p:nvSpPr>
          <p:spPr>
            <a:xfrm>
              <a:off x="3770590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7" y="1767"/>
                  </a:lnTo>
                  <a:lnTo>
                    <a:pt x="38301" y="6589"/>
                  </a:lnTo>
                  <a:lnTo>
                    <a:pt x="43112" y="13741"/>
                  </a:lnTo>
                  <a:lnTo>
                    <a:pt x="44876" y="22502"/>
                  </a:lnTo>
                  <a:lnTo>
                    <a:pt x="43112" y="31261"/>
                  </a:lnTo>
                  <a:lnTo>
                    <a:pt x="38301" y="38410"/>
                  </a:lnTo>
                  <a:lnTo>
                    <a:pt x="31167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08" name="object 1708"/>
            <p:cNvPicPr/>
            <p:nvPr/>
          </p:nvPicPr>
          <p:blipFill>
            <a:blip r:embed="rId755" cstate="print"/>
            <a:stretch>
              <a:fillRect/>
            </a:stretch>
          </p:blipFill>
          <p:spPr>
            <a:xfrm>
              <a:off x="3767240" y="3629090"/>
              <a:ext cx="49380" cy="49536"/>
            </a:xfrm>
            <a:prstGeom prst="rect">
              <a:avLst/>
            </a:prstGeom>
          </p:spPr>
        </p:pic>
        <p:sp>
          <p:nvSpPr>
            <p:cNvPr id="1709" name="object 1709"/>
            <p:cNvSpPr/>
            <p:nvPr/>
          </p:nvSpPr>
          <p:spPr>
            <a:xfrm>
              <a:off x="3767240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39" y="15129"/>
                  </a:lnTo>
                  <a:lnTo>
                    <a:pt x="7227" y="7256"/>
                  </a:lnTo>
                  <a:lnTo>
                    <a:pt x="15071" y="1947"/>
                  </a:lnTo>
                  <a:lnTo>
                    <a:pt x="24677" y="0"/>
                  </a:lnTo>
                  <a:lnTo>
                    <a:pt x="34297" y="1947"/>
                  </a:lnTo>
                  <a:lnTo>
                    <a:pt x="42149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49" y="42283"/>
                  </a:lnTo>
                  <a:lnTo>
                    <a:pt x="34297" y="47590"/>
                  </a:lnTo>
                  <a:lnTo>
                    <a:pt x="24677" y="49535"/>
                  </a:lnTo>
                  <a:lnTo>
                    <a:pt x="15071" y="47590"/>
                  </a:lnTo>
                  <a:lnTo>
                    <a:pt x="7227" y="42283"/>
                  </a:lnTo>
                  <a:lnTo>
                    <a:pt x="1939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0" name="object 1710"/>
            <p:cNvPicPr/>
            <p:nvPr/>
          </p:nvPicPr>
          <p:blipFill>
            <a:blip r:embed="rId756" cstate="print"/>
            <a:stretch>
              <a:fillRect/>
            </a:stretch>
          </p:blipFill>
          <p:spPr>
            <a:xfrm>
              <a:off x="3763877" y="3631753"/>
              <a:ext cx="53907" cy="54065"/>
            </a:xfrm>
            <a:prstGeom prst="rect">
              <a:avLst/>
            </a:prstGeom>
          </p:spPr>
        </p:pic>
        <p:sp>
          <p:nvSpPr>
            <p:cNvPr id="1711" name="object 1711"/>
            <p:cNvSpPr/>
            <p:nvPr/>
          </p:nvSpPr>
          <p:spPr>
            <a:xfrm>
              <a:off x="3763877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1" y="2124"/>
                  </a:lnTo>
                  <a:lnTo>
                    <a:pt x="46011" y="7919"/>
                  </a:lnTo>
                  <a:lnTo>
                    <a:pt x="51788" y="16511"/>
                  </a:lnTo>
                  <a:lnTo>
                    <a:pt x="53907" y="27032"/>
                  </a:lnTo>
                  <a:lnTo>
                    <a:pt x="51788" y="37558"/>
                  </a:lnTo>
                  <a:lnTo>
                    <a:pt x="46011" y="46150"/>
                  </a:lnTo>
                  <a:lnTo>
                    <a:pt x="37441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2" name="object 1712"/>
            <p:cNvPicPr/>
            <p:nvPr/>
          </p:nvPicPr>
          <p:blipFill>
            <a:blip r:embed="rId757" cstate="print"/>
            <a:stretch>
              <a:fillRect/>
            </a:stretch>
          </p:blipFill>
          <p:spPr>
            <a:xfrm>
              <a:off x="3760515" y="3634427"/>
              <a:ext cx="58422" cy="58595"/>
            </a:xfrm>
            <a:prstGeom prst="rect">
              <a:avLst/>
            </a:prstGeom>
          </p:spPr>
        </p:pic>
        <p:sp>
          <p:nvSpPr>
            <p:cNvPr id="1713" name="object 1713"/>
            <p:cNvSpPr/>
            <p:nvPr/>
          </p:nvSpPr>
          <p:spPr>
            <a:xfrm>
              <a:off x="376051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6" y="8577"/>
                  </a:lnTo>
                  <a:lnTo>
                    <a:pt x="17843" y="2300"/>
                  </a:lnTo>
                  <a:lnTo>
                    <a:pt x="29217" y="0"/>
                  </a:lnTo>
                  <a:lnTo>
                    <a:pt x="40589" y="2300"/>
                  </a:lnTo>
                  <a:lnTo>
                    <a:pt x="49872" y="8577"/>
                  </a:lnTo>
                  <a:lnTo>
                    <a:pt x="56128" y="17889"/>
                  </a:lnTo>
                  <a:lnTo>
                    <a:pt x="58422" y="29297"/>
                  </a:lnTo>
                  <a:lnTo>
                    <a:pt x="56128" y="40705"/>
                  </a:lnTo>
                  <a:lnTo>
                    <a:pt x="49872" y="50017"/>
                  </a:lnTo>
                  <a:lnTo>
                    <a:pt x="40589" y="56293"/>
                  </a:lnTo>
                  <a:lnTo>
                    <a:pt x="29217" y="58594"/>
                  </a:lnTo>
                  <a:lnTo>
                    <a:pt x="17843" y="56293"/>
                  </a:lnTo>
                  <a:lnTo>
                    <a:pt x="8556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4" name="object 1714"/>
            <p:cNvPicPr/>
            <p:nvPr/>
          </p:nvPicPr>
          <p:blipFill>
            <a:blip r:embed="rId758" cstate="print"/>
            <a:stretch>
              <a:fillRect/>
            </a:stretch>
          </p:blipFill>
          <p:spPr>
            <a:xfrm>
              <a:off x="3757165" y="3637090"/>
              <a:ext cx="62924" cy="63122"/>
            </a:xfrm>
            <a:prstGeom prst="rect">
              <a:avLst/>
            </a:prstGeom>
          </p:spPr>
        </p:pic>
        <p:sp>
          <p:nvSpPr>
            <p:cNvPr id="1715" name="object 1715"/>
            <p:cNvSpPr/>
            <p:nvPr/>
          </p:nvSpPr>
          <p:spPr>
            <a:xfrm>
              <a:off x="3757165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5" y="9244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9" y="2480"/>
                  </a:lnTo>
                  <a:lnTo>
                    <a:pt x="53719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2"/>
                  </a:lnTo>
                  <a:lnTo>
                    <a:pt x="53719" y="53884"/>
                  </a:lnTo>
                  <a:lnTo>
                    <a:pt x="43719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6" name="object 1716"/>
            <p:cNvPicPr/>
            <p:nvPr/>
          </p:nvPicPr>
          <p:blipFill>
            <a:blip r:embed="rId759" cstate="print"/>
            <a:stretch>
              <a:fillRect/>
            </a:stretch>
          </p:blipFill>
          <p:spPr>
            <a:xfrm>
              <a:off x="3610730" y="3626429"/>
              <a:ext cx="44889" cy="44993"/>
            </a:xfrm>
            <a:prstGeom prst="rect">
              <a:avLst/>
            </a:prstGeom>
          </p:spPr>
        </p:pic>
        <p:sp>
          <p:nvSpPr>
            <p:cNvPr id="1717" name="object 1717"/>
            <p:cNvSpPr/>
            <p:nvPr/>
          </p:nvSpPr>
          <p:spPr>
            <a:xfrm>
              <a:off x="3610730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3" y="13741"/>
                  </a:lnTo>
                  <a:lnTo>
                    <a:pt x="6573" y="6589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74" y="1767"/>
                  </a:lnTo>
                  <a:lnTo>
                    <a:pt x="38312" y="6589"/>
                  </a:lnTo>
                  <a:lnTo>
                    <a:pt x="43124" y="13741"/>
                  </a:lnTo>
                  <a:lnTo>
                    <a:pt x="44888" y="22502"/>
                  </a:lnTo>
                  <a:lnTo>
                    <a:pt x="43124" y="31261"/>
                  </a:lnTo>
                  <a:lnTo>
                    <a:pt x="38312" y="38410"/>
                  </a:lnTo>
                  <a:lnTo>
                    <a:pt x="31174" y="43227"/>
                  </a:lnTo>
                  <a:lnTo>
                    <a:pt x="22432" y="44993"/>
                  </a:lnTo>
                  <a:lnTo>
                    <a:pt x="13704" y="43227"/>
                  </a:lnTo>
                  <a:lnTo>
                    <a:pt x="6573" y="38410"/>
                  </a:lnTo>
                  <a:lnTo>
                    <a:pt x="1763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18" name="object 1718"/>
            <p:cNvPicPr/>
            <p:nvPr/>
          </p:nvPicPr>
          <p:blipFill>
            <a:blip r:embed="rId760" cstate="print"/>
            <a:stretch>
              <a:fillRect/>
            </a:stretch>
          </p:blipFill>
          <p:spPr>
            <a:xfrm>
              <a:off x="3594411" y="3629090"/>
              <a:ext cx="49391" cy="49536"/>
            </a:xfrm>
            <a:prstGeom prst="rect">
              <a:avLst/>
            </a:prstGeom>
          </p:spPr>
        </p:pic>
        <p:sp>
          <p:nvSpPr>
            <p:cNvPr id="1719" name="object 1719"/>
            <p:cNvSpPr/>
            <p:nvPr/>
          </p:nvSpPr>
          <p:spPr>
            <a:xfrm>
              <a:off x="3594411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6"/>
                  </a:lnTo>
                  <a:lnTo>
                    <a:pt x="47450" y="15129"/>
                  </a:lnTo>
                  <a:lnTo>
                    <a:pt x="49391" y="24767"/>
                  </a:lnTo>
                  <a:lnTo>
                    <a:pt x="47450" y="34411"/>
                  </a:lnTo>
                  <a:lnTo>
                    <a:pt x="42156" y="42283"/>
                  </a:lnTo>
                  <a:lnTo>
                    <a:pt x="34304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20" name="object 1720"/>
            <p:cNvPicPr/>
            <p:nvPr/>
          </p:nvPicPr>
          <p:blipFill>
            <a:blip r:embed="rId761" cstate="print"/>
            <a:stretch>
              <a:fillRect/>
            </a:stretch>
          </p:blipFill>
          <p:spPr>
            <a:xfrm>
              <a:off x="3578091" y="3631752"/>
              <a:ext cx="53894" cy="54065"/>
            </a:xfrm>
            <a:prstGeom prst="rect">
              <a:avLst/>
            </a:prstGeom>
          </p:spPr>
        </p:pic>
        <p:sp>
          <p:nvSpPr>
            <p:cNvPr id="1721" name="object 1721"/>
            <p:cNvSpPr/>
            <p:nvPr/>
          </p:nvSpPr>
          <p:spPr>
            <a:xfrm>
              <a:off x="3578091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22" name="object 1722"/>
            <p:cNvPicPr/>
            <p:nvPr/>
          </p:nvPicPr>
          <p:blipFill>
            <a:blip r:embed="rId762" cstate="print"/>
            <a:stretch>
              <a:fillRect/>
            </a:stretch>
          </p:blipFill>
          <p:spPr>
            <a:xfrm>
              <a:off x="3561759" y="3634427"/>
              <a:ext cx="58409" cy="58595"/>
            </a:xfrm>
            <a:prstGeom prst="rect">
              <a:avLst/>
            </a:prstGeom>
          </p:spPr>
        </p:pic>
        <p:sp>
          <p:nvSpPr>
            <p:cNvPr id="1723" name="object 1723"/>
            <p:cNvSpPr/>
            <p:nvPr/>
          </p:nvSpPr>
          <p:spPr>
            <a:xfrm>
              <a:off x="3561759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7" y="17889"/>
                  </a:lnTo>
                  <a:lnTo>
                    <a:pt x="8559" y="8577"/>
                  </a:lnTo>
                  <a:lnTo>
                    <a:pt x="17843" y="2300"/>
                  </a:lnTo>
                  <a:lnTo>
                    <a:pt x="29205" y="0"/>
                  </a:lnTo>
                  <a:lnTo>
                    <a:pt x="40582" y="2300"/>
                  </a:lnTo>
                  <a:lnTo>
                    <a:pt x="49864" y="8577"/>
                  </a:lnTo>
                  <a:lnTo>
                    <a:pt x="56118" y="17889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24" name="object 1724"/>
            <p:cNvPicPr/>
            <p:nvPr/>
          </p:nvPicPr>
          <p:blipFill>
            <a:blip r:embed="rId763" cstate="print"/>
            <a:stretch>
              <a:fillRect/>
            </a:stretch>
          </p:blipFill>
          <p:spPr>
            <a:xfrm>
              <a:off x="3545440" y="3637090"/>
              <a:ext cx="62925" cy="63122"/>
            </a:xfrm>
            <a:prstGeom prst="rect">
              <a:avLst/>
            </a:prstGeom>
          </p:spPr>
        </p:pic>
        <p:sp>
          <p:nvSpPr>
            <p:cNvPr id="1725" name="object 1725"/>
            <p:cNvSpPr/>
            <p:nvPr/>
          </p:nvSpPr>
          <p:spPr>
            <a:xfrm>
              <a:off x="3545439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4" y="19276"/>
                  </a:lnTo>
                  <a:lnTo>
                    <a:pt x="9219" y="9244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4"/>
                  </a:lnTo>
                  <a:lnTo>
                    <a:pt x="60454" y="19276"/>
                  </a:lnTo>
                  <a:lnTo>
                    <a:pt x="62925" y="31562"/>
                  </a:lnTo>
                  <a:lnTo>
                    <a:pt x="60454" y="43852"/>
                  </a:lnTo>
                  <a:lnTo>
                    <a:pt x="53714" y="53884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4"/>
                  </a:lnTo>
                  <a:lnTo>
                    <a:pt x="2474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26" name="object 1726"/>
            <p:cNvPicPr/>
            <p:nvPr/>
          </p:nvPicPr>
          <p:blipFill>
            <a:blip r:embed="rId764" cstate="print"/>
            <a:stretch>
              <a:fillRect/>
            </a:stretch>
          </p:blipFill>
          <p:spPr>
            <a:xfrm>
              <a:off x="3375516" y="3626429"/>
              <a:ext cx="44865" cy="44993"/>
            </a:xfrm>
            <a:prstGeom prst="rect">
              <a:avLst/>
            </a:prstGeom>
          </p:spPr>
        </p:pic>
        <p:sp>
          <p:nvSpPr>
            <p:cNvPr id="1727" name="object 1727"/>
            <p:cNvSpPr/>
            <p:nvPr/>
          </p:nvSpPr>
          <p:spPr>
            <a:xfrm>
              <a:off x="3375516" y="362642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2" y="13741"/>
                  </a:lnTo>
                  <a:lnTo>
                    <a:pt x="6568" y="6589"/>
                  </a:lnTo>
                  <a:lnTo>
                    <a:pt x="13698" y="1767"/>
                  </a:lnTo>
                  <a:lnTo>
                    <a:pt x="22432" y="0"/>
                  </a:lnTo>
                  <a:lnTo>
                    <a:pt x="31160" y="1767"/>
                  </a:lnTo>
                  <a:lnTo>
                    <a:pt x="38291" y="6589"/>
                  </a:lnTo>
                  <a:lnTo>
                    <a:pt x="43100" y="13741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91" y="38410"/>
                  </a:lnTo>
                  <a:lnTo>
                    <a:pt x="31160" y="43227"/>
                  </a:lnTo>
                  <a:lnTo>
                    <a:pt x="22432" y="44993"/>
                  </a:lnTo>
                  <a:lnTo>
                    <a:pt x="13698" y="43227"/>
                  </a:lnTo>
                  <a:lnTo>
                    <a:pt x="6568" y="38410"/>
                  </a:lnTo>
                  <a:lnTo>
                    <a:pt x="1762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28" name="object 1728"/>
            <p:cNvPicPr/>
            <p:nvPr/>
          </p:nvPicPr>
          <p:blipFill>
            <a:blip r:embed="rId765" cstate="print"/>
            <a:stretch>
              <a:fillRect/>
            </a:stretch>
          </p:blipFill>
          <p:spPr>
            <a:xfrm>
              <a:off x="3347608" y="3629090"/>
              <a:ext cx="49380" cy="49536"/>
            </a:xfrm>
            <a:prstGeom prst="rect">
              <a:avLst/>
            </a:prstGeom>
          </p:spPr>
        </p:pic>
        <p:sp>
          <p:nvSpPr>
            <p:cNvPr id="1729" name="object 1729"/>
            <p:cNvSpPr/>
            <p:nvPr/>
          </p:nvSpPr>
          <p:spPr>
            <a:xfrm>
              <a:off x="3347608" y="36290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30" name="object 1730"/>
            <p:cNvPicPr/>
            <p:nvPr/>
          </p:nvPicPr>
          <p:blipFill>
            <a:blip r:embed="rId766" cstate="print"/>
            <a:stretch>
              <a:fillRect/>
            </a:stretch>
          </p:blipFill>
          <p:spPr>
            <a:xfrm>
              <a:off x="3319712" y="3631753"/>
              <a:ext cx="53894" cy="54065"/>
            </a:xfrm>
            <a:prstGeom prst="rect">
              <a:avLst/>
            </a:prstGeom>
          </p:spPr>
        </p:pic>
        <p:sp>
          <p:nvSpPr>
            <p:cNvPr id="1731" name="object 1731"/>
            <p:cNvSpPr/>
            <p:nvPr/>
          </p:nvSpPr>
          <p:spPr>
            <a:xfrm>
              <a:off x="3319712" y="3631753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32" name="object 1732"/>
            <p:cNvPicPr/>
            <p:nvPr/>
          </p:nvPicPr>
          <p:blipFill>
            <a:blip r:embed="rId767" cstate="print"/>
            <a:stretch>
              <a:fillRect/>
            </a:stretch>
          </p:blipFill>
          <p:spPr>
            <a:xfrm>
              <a:off x="3291816" y="3634427"/>
              <a:ext cx="58409" cy="58595"/>
            </a:xfrm>
            <a:prstGeom prst="rect">
              <a:avLst/>
            </a:prstGeom>
          </p:spPr>
        </p:pic>
        <p:sp>
          <p:nvSpPr>
            <p:cNvPr id="1733" name="object 1733"/>
            <p:cNvSpPr/>
            <p:nvPr/>
          </p:nvSpPr>
          <p:spPr>
            <a:xfrm>
              <a:off x="3291815" y="3634427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89"/>
                  </a:lnTo>
                  <a:lnTo>
                    <a:pt x="8554" y="8577"/>
                  </a:lnTo>
                  <a:lnTo>
                    <a:pt x="17838" y="2300"/>
                  </a:lnTo>
                  <a:lnTo>
                    <a:pt x="29205" y="0"/>
                  </a:lnTo>
                  <a:lnTo>
                    <a:pt x="40577" y="2300"/>
                  </a:lnTo>
                  <a:lnTo>
                    <a:pt x="49860" y="8577"/>
                  </a:lnTo>
                  <a:lnTo>
                    <a:pt x="56116" y="17889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34" name="object 1734"/>
            <p:cNvPicPr/>
            <p:nvPr/>
          </p:nvPicPr>
          <p:blipFill>
            <a:blip r:embed="rId768" cstate="print"/>
            <a:stretch>
              <a:fillRect/>
            </a:stretch>
          </p:blipFill>
          <p:spPr>
            <a:xfrm>
              <a:off x="3263907" y="3637090"/>
              <a:ext cx="62925" cy="63122"/>
            </a:xfrm>
            <a:prstGeom prst="rect">
              <a:avLst/>
            </a:prstGeom>
          </p:spPr>
        </p:pic>
        <p:sp>
          <p:nvSpPr>
            <p:cNvPr id="1735" name="object 1735"/>
            <p:cNvSpPr/>
            <p:nvPr/>
          </p:nvSpPr>
          <p:spPr>
            <a:xfrm>
              <a:off x="3263907" y="363708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62"/>
                  </a:moveTo>
                  <a:lnTo>
                    <a:pt x="2472" y="19276"/>
                  </a:lnTo>
                  <a:lnTo>
                    <a:pt x="9216" y="9244"/>
                  </a:lnTo>
                  <a:lnTo>
                    <a:pt x="19221" y="2480"/>
                  </a:lnTo>
                  <a:lnTo>
                    <a:pt x="31474" y="0"/>
                  </a:lnTo>
                  <a:lnTo>
                    <a:pt x="43724" y="2480"/>
                  </a:lnTo>
                  <a:lnTo>
                    <a:pt x="53720" y="9244"/>
                  </a:lnTo>
                  <a:lnTo>
                    <a:pt x="60456" y="19276"/>
                  </a:lnTo>
                  <a:lnTo>
                    <a:pt x="62925" y="31562"/>
                  </a:lnTo>
                  <a:lnTo>
                    <a:pt x="60456" y="43852"/>
                  </a:lnTo>
                  <a:lnTo>
                    <a:pt x="53720" y="53884"/>
                  </a:lnTo>
                  <a:lnTo>
                    <a:pt x="43724" y="60645"/>
                  </a:lnTo>
                  <a:lnTo>
                    <a:pt x="31474" y="63124"/>
                  </a:lnTo>
                  <a:lnTo>
                    <a:pt x="19221" y="60645"/>
                  </a:lnTo>
                  <a:lnTo>
                    <a:pt x="9216" y="53884"/>
                  </a:lnTo>
                  <a:lnTo>
                    <a:pt x="2472" y="43852"/>
                  </a:lnTo>
                  <a:lnTo>
                    <a:pt x="0" y="3156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36" name="object 1736"/>
            <p:cNvPicPr/>
            <p:nvPr/>
          </p:nvPicPr>
          <p:blipFill>
            <a:blip r:embed="rId769" cstate="print"/>
            <a:stretch>
              <a:fillRect/>
            </a:stretch>
          </p:blipFill>
          <p:spPr>
            <a:xfrm>
              <a:off x="3377605" y="3786810"/>
              <a:ext cx="74123" cy="67912"/>
            </a:xfrm>
            <a:prstGeom prst="rect">
              <a:avLst/>
            </a:prstGeom>
          </p:spPr>
        </p:pic>
        <p:sp>
          <p:nvSpPr>
            <p:cNvPr id="1737" name="object 1737"/>
            <p:cNvSpPr/>
            <p:nvPr/>
          </p:nvSpPr>
          <p:spPr>
            <a:xfrm>
              <a:off x="3377605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18"/>
                  </a:lnTo>
                  <a:lnTo>
                    <a:pt x="42156" y="42291"/>
                  </a:lnTo>
                  <a:lnTo>
                    <a:pt x="34304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38" name="object 1738"/>
            <p:cNvPicPr/>
            <p:nvPr/>
          </p:nvPicPr>
          <p:blipFill>
            <a:blip r:embed="rId770" cstate="print"/>
            <a:stretch>
              <a:fillRect/>
            </a:stretch>
          </p:blipFill>
          <p:spPr>
            <a:xfrm>
              <a:off x="3351367" y="3820535"/>
              <a:ext cx="53894" cy="54076"/>
            </a:xfrm>
            <a:prstGeom prst="rect">
              <a:avLst/>
            </a:prstGeom>
          </p:spPr>
        </p:pic>
        <p:sp>
          <p:nvSpPr>
            <p:cNvPr id="1739" name="object 1739"/>
            <p:cNvSpPr/>
            <p:nvPr/>
          </p:nvSpPr>
          <p:spPr>
            <a:xfrm>
              <a:off x="3351367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0" y="2126"/>
                  </a:lnTo>
                  <a:lnTo>
                    <a:pt x="46005" y="7925"/>
                  </a:lnTo>
                  <a:lnTo>
                    <a:pt x="51778" y="16521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0" name="object 1740"/>
            <p:cNvPicPr/>
            <p:nvPr/>
          </p:nvPicPr>
          <p:blipFill>
            <a:blip r:embed="rId771" cstate="print"/>
            <a:stretch>
              <a:fillRect/>
            </a:stretch>
          </p:blipFill>
          <p:spPr>
            <a:xfrm>
              <a:off x="3325127" y="3835906"/>
              <a:ext cx="58398" cy="58595"/>
            </a:xfrm>
            <a:prstGeom prst="rect">
              <a:avLst/>
            </a:prstGeom>
          </p:spPr>
        </p:pic>
        <p:sp>
          <p:nvSpPr>
            <p:cNvPr id="1741" name="object 1741"/>
            <p:cNvSpPr/>
            <p:nvPr/>
          </p:nvSpPr>
          <p:spPr>
            <a:xfrm>
              <a:off x="332512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3" y="8581"/>
                  </a:lnTo>
                  <a:lnTo>
                    <a:pt x="17832" y="2302"/>
                  </a:lnTo>
                  <a:lnTo>
                    <a:pt x="29193" y="0"/>
                  </a:lnTo>
                  <a:lnTo>
                    <a:pt x="40570" y="2302"/>
                  </a:lnTo>
                  <a:lnTo>
                    <a:pt x="49852" y="8581"/>
                  </a:lnTo>
                  <a:lnTo>
                    <a:pt x="56106" y="17894"/>
                  </a:lnTo>
                  <a:lnTo>
                    <a:pt x="58398" y="29297"/>
                  </a:lnTo>
                  <a:lnTo>
                    <a:pt x="56106" y="40705"/>
                  </a:lnTo>
                  <a:lnTo>
                    <a:pt x="49852" y="50017"/>
                  </a:lnTo>
                  <a:lnTo>
                    <a:pt x="40570" y="56293"/>
                  </a:lnTo>
                  <a:lnTo>
                    <a:pt x="29193" y="58594"/>
                  </a:lnTo>
                  <a:lnTo>
                    <a:pt x="17832" y="56293"/>
                  </a:lnTo>
                  <a:lnTo>
                    <a:pt x="8553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2" name="object 1742"/>
            <p:cNvPicPr/>
            <p:nvPr/>
          </p:nvPicPr>
          <p:blipFill>
            <a:blip r:embed="rId772" cstate="print"/>
            <a:stretch>
              <a:fillRect/>
            </a:stretch>
          </p:blipFill>
          <p:spPr>
            <a:xfrm>
              <a:off x="3298888" y="3851267"/>
              <a:ext cx="62914" cy="63124"/>
            </a:xfrm>
            <a:prstGeom prst="rect">
              <a:avLst/>
            </a:prstGeom>
          </p:spPr>
        </p:pic>
        <p:sp>
          <p:nvSpPr>
            <p:cNvPr id="1743" name="object 1743"/>
            <p:cNvSpPr/>
            <p:nvPr/>
          </p:nvSpPr>
          <p:spPr>
            <a:xfrm>
              <a:off x="3298888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0" y="19281"/>
                  </a:lnTo>
                  <a:lnTo>
                    <a:pt x="9209" y="9245"/>
                  </a:lnTo>
                  <a:lnTo>
                    <a:pt x="19205" y="2480"/>
                  </a:lnTo>
                  <a:lnTo>
                    <a:pt x="31450" y="0"/>
                  </a:lnTo>
                  <a:lnTo>
                    <a:pt x="43702" y="2480"/>
                  </a:lnTo>
                  <a:lnTo>
                    <a:pt x="53702" y="9245"/>
                  </a:lnTo>
                  <a:lnTo>
                    <a:pt x="60442" y="19281"/>
                  </a:lnTo>
                  <a:lnTo>
                    <a:pt x="62913" y="31574"/>
                  </a:lnTo>
                  <a:lnTo>
                    <a:pt x="60442" y="43857"/>
                  </a:lnTo>
                  <a:lnTo>
                    <a:pt x="53702" y="53885"/>
                  </a:lnTo>
                  <a:lnTo>
                    <a:pt x="43702" y="60645"/>
                  </a:lnTo>
                  <a:lnTo>
                    <a:pt x="31450" y="63124"/>
                  </a:lnTo>
                  <a:lnTo>
                    <a:pt x="19205" y="60645"/>
                  </a:lnTo>
                  <a:lnTo>
                    <a:pt x="9209" y="53885"/>
                  </a:lnTo>
                  <a:lnTo>
                    <a:pt x="2470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4" name="object 1744"/>
            <p:cNvPicPr/>
            <p:nvPr/>
          </p:nvPicPr>
          <p:blipFill>
            <a:blip r:embed="rId773" cstate="print"/>
            <a:stretch>
              <a:fillRect/>
            </a:stretch>
          </p:blipFill>
          <p:spPr>
            <a:xfrm>
              <a:off x="3570922" y="3789817"/>
              <a:ext cx="44876" cy="45004"/>
            </a:xfrm>
            <a:prstGeom prst="rect">
              <a:avLst/>
            </a:prstGeom>
          </p:spPr>
        </p:pic>
        <p:sp>
          <p:nvSpPr>
            <p:cNvPr id="1745" name="object 1745"/>
            <p:cNvSpPr/>
            <p:nvPr/>
          </p:nvSpPr>
          <p:spPr>
            <a:xfrm>
              <a:off x="3570922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52"/>
                  </a:lnTo>
                  <a:lnTo>
                    <a:pt x="6573" y="6595"/>
                  </a:lnTo>
                  <a:lnTo>
                    <a:pt x="13704" y="1769"/>
                  </a:lnTo>
                  <a:lnTo>
                    <a:pt x="22432" y="0"/>
                  </a:lnTo>
                  <a:lnTo>
                    <a:pt x="31167" y="1769"/>
                  </a:lnTo>
                  <a:lnTo>
                    <a:pt x="38301" y="6595"/>
                  </a:lnTo>
                  <a:lnTo>
                    <a:pt x="43112" y="13752"/>
                  </a:lnTo>
                  <a:lnTo>
                    <a:pt x="44876" y="22514"/>
                  </a:lnTo>
                  <a:lnTo>
                    <a:pt x="43112" y="31268"/>
                  </a:lnTo>
                  <a:lnTo>
                    <a:pt x="38301" y="38417"/>
                  </a:lnTo>
                  <a:lnTo>
                    <a:pt x="31167" y="43238"/>
                  </a:lnTo>
                  <a:lnTo>
                    <a:pt x="22432" y="45005"/>
                  </a:lnTo>
                  <a:lnTo>
                    <a:pt x="13704" y="43238"/>
                  </a:lnTo>
                  <a:lnTo>
                    <a:pt x="6573" y="38417"/>
                  </a:lnTo>
                  <a:lnTo>
                    <a:pt x="1763" y="31268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6" name="object 1746"/>
            <p:cNvPicPr/>
            <p:nvPr/>
          </p:nvPicPr>
          <p:blipFill>
            <a:blip r:embed="rId774" cstate="print"/>
            <a:stretch>
              <a:fillRect/>
            </a:stretch>
          </p:blipFill>
          <p:spPr>
            <a:xfrm>
              <a:off x="3554482" y="3805175"/>
              <a:ext cx="49391" cy="49547"/>
            </a:xfrm>
            <a:prstGeom prst="rect">
              <a:avLst/>
            </a:prstGeom>
          </p:spPr>
        </p:pic>
        <p:sp>
          <p:nvSpPr>
            <p:cNvPr id="1747" name="object 1747"/>
            <p:cNvSpPr/>
            <p:nvPr/>
          </p:nvSpPr>
          <p:spPr>
            <a:xfrm>
              <a:off x="3554482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48" name="object 1748"/>
            <p:cNvPicPr/>
            <p:nvPr/>
          </p:nvPicPr>
          <p:blipFill>
            <a:blip r:embed="rId775" cstate="print"/>
            <a:stretch>
              <a:fillRect/>
            </a:stretch>
          </p:blipFill>
          <p:spPr>
            <a:xfrm>
              <a:off x="3538030" y="3820535"/>
              <a:ext cx="53906" cy="54076"/>
            </a:xfrm>
            <a:prstGeom prst="rect">
              <a:avLst/>
            </a:prstGeom>
          </p:spPr>
        </p:pic>
        <p:sp>
          <p:nvSpPr>
            <p:cNvPr id="1749" name="object 1749"/>
            <p:cNvSpPr/>
            <p:nvPr/>
          </p:nvSpPr>
          <p:spPr>
            <a:xfrm>
              <a:off x="3538030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5" y="7925"/>
                  </a:lnTo>
                  <a:lnTo>
                    <a:pt x="16465" y="2126"/>
                  </a:lnTo>
                  <a:lnTo>
                    <a:pt x="26959" y="0"/>
                  </a:lnTo>
                  <a:lnTo>
                    <a:pt x="37452" y="2126"/>
                  </a:lnTo>
                  <a:lnTo>
                    <a:pt x="46017" y="7925"/>
                  </a:lnTo>
                  <a:lnTo>
                    <a:pt x="51790" y="16521"/>
                  </a:lnTo>
                  <a:lnTo>
                    <a:pt x="53907" y="27044"/>
                  </a:lnTo>
                  <a:lnTo>
                    <a:pt x="51790" y="37570"/>
                  </a:lnTo>
                  <a:lnTo>
                    <a:pt x="46017" y="46162"/>
                  </a:lnTo>
                  <a:lnTo>
                    <a:pt x="37452" y="51953"/>
                  </a:lnTo>
                  <a:lnTo>
                    <a:pt x="26959" y="54076"/>
                  </a:lnTo>
                  <a:lnTo>
                    <a:pt x="16465" y="51953"/>
                  </a:lnTo>
                  <a:lnTo>
                    <a:pt x="7895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50" name="object 1750"/>
            <p:cNvPicPr/>
            <p:nvPr/>
          </p:nvPicPr>
          <p:blipFill>
            <a:blip r:embed="rId776" cstate="print"/>
            <a:stretch>
              <a:fillRect/>
            </a:stretch>
          </p:blipFill>
          <p:spPr>
            <a:xfrm>
              <a:off x="3521577" y="3835895"/>
              <a:ext cx="58435" cy="58606"/>
            </a:xfrm>
            <a:prstGeom prst="rect">
              <a:avLst/>
            </a:prstGeom>
          </p:spPr>
        </p:pic>
        <p:sp>
          <p:nvSpPr>
            <p:cNvPr id="1751" name="object 1751"/>
            <p:cNvSpPr/>
            <p:nvPr/>
          </p:nvSpPr>
          <p:spPr>
            <a:xfrm>
              <a:off x="3521577" y="3835894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321"/>
                  </a:moveTo>
                  <a:lnTo>
                    <a:pt x="2297" y="17909"/>
                  </a:lnTo>
                  <a:lnTo>
                    <a:pt x="8562" y="8589"/>
                  </a:lnTo>
                  <a:lnTo>
                    <a:pt x="17853" y="2304"/>
                  </a:lnTo>
                  <a:lnTo>
                    <a:pt x="29229" y="0"/>
                  </a:lnTo>
                  <a:lnTo>
                    <a:pt x="40601" y="2304"/>
                  </a:lnTo>
                  <a:lnTo>
                    <a:pt x="49884" y="8589"/>
                  </a:lnTo>
                  <a:lnTo>
                    <a:pt x="56140" y="17909"/>
                  </a:lnTo>
                  <a:lnTo>
                    <a:pt x="58434" y="29321"/>
                  </a:lnTo>
                  <a:lnTo>
                    <a:pt x="56140" y="40722"/>
                  </a:lnTo>
                  <a:lnTo>
                    <a:pt x="49884" y="50031"/>
                  </a:lnTo>
                  <a:lnTo>
                    <a:pt x="40601" y="56306"/>
                  </a:lnTo>
                  <a:lnTo>
                    <a:pt x="29229" y="58606"/>
                  </a:lnTo>
                  <a:lnTo>
                    <a:pt x="17853" y="56306"/>
                  </a:lnTo>
                  <a:lnTo>
                    <a:pt x="8562" y="50031"/>
                  </a:lnTo>
                  <a:lnTo>
                    <a:pt x="2297" y="40722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52" name="object 1752"/>
            <p:cNvPicPr/>
            <p:nvPr/>
          </p:nvPicPr>
          <p:blipFill>
            <a:blip r:embed="rId777" cstate="print"/>
            <a:stretch>
              <a:fillRect/>
            </a:stretch>
          </p:blipFill>
          <p:spPr>
            <a:xfrm>
              <a:off x="3505139" y="3851267"/>
              <a:ext cx="62948" cy="63135"/>
            </a:xfrm>
            <a:prstGeom prst="rect">
              <a:avLst/>
            </a:prstGeom>
          </p:spPr>
        </p:pic>
        <p:sp>
          <p:nvSpPr>
            <p:cNvPr id="1753" name="object 1753"/>
            <p:cNvSpPr/>
            <p:nvPr/>
          </p:nvSpPr>
          <p:spPr>
            <a:xfrm>
              <a:off x="3505139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22" y="9245"/>
                  </a:lnTo>
                  <a:lnTo>
                    <a:pt x="19231" y="2480"/>
                  </a:lnTo>
                  <a:lnTo>
                    <a:pt x="31486" y="0"/>
                  </a:lnTo>
                  <a:lnTo>
                    <a:pt x="43738" y="2480"/>
                  </a:lnTo>
                  <a:lnTo>
                    <a:pt x="53738" y="9245"/>
                  </a:lnTo>
                  <a:lnTo>
                    <a:pt x="60478" y="19281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8" y="53891"/>
                  </a:lnTo>
                  <a:lnTo>
                    <a:pt x="43738" y="60655"/>
                  </a:lnTo>
                  <a:lnTo>
                    <a:pt x="31486" y="63136"/>
                  </a:lnTo>
                  <a:lnTo>
                    <a:pt x="19231" y="60655"/>
                  </a:lnTo>
                  <a:lnTo>
                    <a:pt x="9222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3741000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3" y="13747"/>
                  </a:lnTo>
                  <a:lnTo>
                    <a:pt x="6573" y="6590"/>
                  </a:lnTo>
                  <a:lnTo>
                    <a:pt x="13704" y="1767"/>
                  </a:lnTo>
                  <a:lnTo>
                    <a:pt x="22432" y="0"/>
                  </a:lnTo>
                  <a:lnTo>
                    <a:pt x="31162" y="1767"/>
                  </a:lnTo>
                  <a:lnTo>
                    <a:pt x="38297" y="6590"/>
                  </a:lnTo>
                  <a:lnTo>
                    <a:pt x="43110" y="13747"/>
                  </a:lnTo>
                  <a:lnTo>
                    <a:pt x="44876" y="22514"/>
                  </a:lnTo>
                  <a:lnTo>
                    <a:pt x="43110" y="31270"/>
                  </a:lnTo>
                  <a:lnTo>
                    <a:pt x="38297" y="38423"/>
                  </a:lnTo>
                  <a:lnTo>
                    <a:pt x="31162" y="43248"/>
                  </a:lnTo>
                  <a:lnTo>
                    <a:pt x="22432" y="45017"/>
                  </a:lnTo>
                  <a:lnTo>
                    <a:pt x="13704" y="43248"/>
                  </a:lnTo>
                  <a:lnTo>
                    <a:pt x="6573" y="38423"/>
                  </a:lnTo>
                  <a:lnTo>
                    <a:pt x="1763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55" name="object 1755"/>
            <p:cNvPicPr/>
            <p:nvPr/>
          </p:nvPicPr>
          <p:blipFill>
            <a:blip r:embed="rId778" cstate="print"/>
            <a:stretch>
              <a:fillRect/>
            </a:stretch>
          </p:blipFill>
          <p:spPr>
            <a:xfrm>
              <a:off x="3741000" y="3789817"/>
              <a:ext cx="44876" cy="45017"/>
            </a:xfrm>
            <a:prstGeom prst="rect">
              <a:avLst/>
            </a:prstGeom>
          </p:spPr>
        </p:pic>
        <p:pic>
          <p:nvPicPr>
            <p:cNvPr id="1756" name="object 1756"/>
            <p:cNvPicPr/>
            <p:nvPr/>
          </p:nvPicPr>
          <p:blipFill>
            <a:blip r:embed="rId779" cstate="print"/>
            <a:stretch>
              <a:fillRect/>
            </a:stretch>
          </p:blipFill>
          <p:spPr>
            <a:xfrm>
              <a:off x="3733003" y="3805175"/>
              <a:ext cx="49380" cy="49547"/>
            </a:xfrm>
            <a:prstGeom prst="rect">
              <a:avLst/>
            </a:prstGeom>
          </p:spPr>
        </p:pic>
        <p:sp>
          <p:nvSpPr>
            <p:cNvPr id="1757" name="object 1757"/>
            <p:cNvSpPr/>
            <p:nvPr/>
          </p:nvSpPr>
          <p:spPr>
            <a:xfrm>
              <a:off x="3733003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18"/>
                  </a:lnTo>
                  <a:lnTo>
                    <a:pt x="42146" y="42291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82" y="47600"/>
                  </a:lnTo>
                  <a:lnTo>
                    <a:pt x="7233" y="42291"/>
                  </a:lnTo>
                  <a:lnTo>
                    <a:pt x="1941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58" name="object 1758"/>
            <p:cNvPicPr/>
            <p:nvPr/>
          </p:nvPicPr>
          <p:blipFill>
            <a:blip r:embed="rId780" cstate="print"/>
            <a:stretch>
              <a:fillRect/>
            </a:stretch>
          </p:blipFill>
          <p:spPr>
            <a:xfrm>
              <a:off x="3725005" y="3820535"/>
              <a:ext cx="53894" cy="54076"/>
            </a:xfrm>
            <a:prstGeom prst="rect">
              <a:avLst/>
            </a:prstGeom>
          </p:spPr>
        </p:pic>
        <p:sp>
          <p:nvSpPr>
            <p:cNvPr id="1759" name="object 1759"/>
            <p:cNvSpPr/>
            <p:nvPr/>
          </p:nvSpPr>
          <p:spPr>
            <a:xfrm>
              <a:off x="3725005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35" y="2126"/>
                  </a:lnTo>
                  <a:lnTo>
                    <a:pt x="46000" y="7925"/>
                  </a:lnTo>
                  <a:lnTo>
                    <a:pt x="51776" y="16521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6000" y="46157"/>
                  </a:lnTo>
                  <a:lnTo>
                    <a:pt x="37435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0" name="object 1760"/>
            <p:cNvPicPr/>
            <p:nvPr/>
          </p:nvPicPr>
          <p:blipFill>
            <a:blip r:embed="rId781" cstate="print"/>
            <a:stretch>
              <a:fillRect/>
            </a:stretch>
          </p:blipFill>
          <p:spPr>
            <a:xfrm>
              <a:off x="3717008" y="3835906"/>
              <a:ext cx="58409" cy="58595"/>
            </a:xfrm>
            <a:prstGeom prst="rect">
              <a:avLst/>
            </a:prstGeom>
          </p:spPr>
        </p:pic>
        <p:sp>
          <p:nvSpPr>
            <p:cNvPr id="1761" name="object 1761"/>
            <p:cNvSpPr/>
            <p:nvPr/>
          </p:nvSpPr>
          <p:spPr>
            <a:xfrm>
              <a:off x="3717008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2" y="2302"/>
                  </a:lnTo>
                  <a:lnTo>
                    <a:pt x="49855" y="8581"/>
                  </a:lnTo>
                  <a:lnTo>
                    <a:pt x="56115" y="17894"/>
                  </a:lnTo>
                  <a:lnTo>
                    <a:pt x="58410" y="29297"/>
                  </a:lnTo>
                  <a:lnTo>
                    <a:pt x="56115" y="40705"/>
                  </a:lnTo>
                  <a:lnTo>
                    <a:pt x="49855" y="50017"/>
                  </a:lnTo>
                  <a:lnTo>
                    <a:pt x="4057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2" name="object 1762"/>
            <p:cNvPicPr/>
            <p:nvPr/>
          </p:nvPicPr>
          <p:blipFill>
            <a:blip r:embed="rId782" cstate="print"/>
            <a:stretch>
              <a:fillRect/>
            </a:stretch>
          </p:blipFill>
          <p:spPr>
            <a:xfrm>
              <a:off x="3708998" y="3851267"/>
              <a:ext cx="62925" cy="63124"/>
            </a:xfrm>
            <a:prstGeom prst="rect">
              <a:avLst/>
            </a:prstGeom>
          </p:spPr>
        </p:pic>
        <p:sp>
          <p:nvSpPr>
            <p:cNvPr id="1763" name="object 1763"/>
            <p:cNvSpPr/>
            <p:nvPr/>
          </p:nvSpPr>
          <p:spPr>
            <a:xfrm>
              <a:off x="3708998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4" y="2480"/>
                  </a:lnTo>
                  <a:lnTo>
                    <a:pt x="53714" y="9245"/>
                  </a:lnTo>
                  <a:lnTo>
                    <a:pt x="60454" y="19281"/>
                  </a:lnTo>
                  <a:lnTo>
                    <a:pt x="62925" y="31574"/>
                  </a:lnTo>
                  <a:lnTo>
                    <a:pt x="60454" y="43857"/>
                  </a:lnTo>
                  <a:lnTo>
                    <a:pt x="53714" y="53885"/>
                  </a:lnTo>
                  <a:lnTo>
                    <a:pt x="43714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4" name="object 1764"/>
            <p:cNvPicPr/>
            <p:nvPr/>
          </p:nvPicPr>
          <p:blipFill>
            <a:blip r:embed="rId783" cstate="print"/>
            <a:stretch>
              <a:fillRect/>
            </a:stretch>
          </p:blipFill>
          <p:spPr>
            <a:xfrm>
              <a:off x="3906121" y="3789828"/>
              <a:ext cx="44864" cy="44993"/>
            </a:xfrm>
            <a:prstGeom prst="rect">
              <a:avLst/>
            </a:prstGeom>
          </p:spPr>
        </p:pic>
        <p:sp>
          <p:nvSpPr>
            <p:cNvPr id="1765" name="object 1765"/>
            <p:cNvSpPr/>
            <p:nvPr/>
          </p:nvSpPr>
          <p:spPr>
            <a:xfrm>
              <a:off x="3906121" y="3789829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02"/>
                  </a:moveTo>
                  <a:lnTo>
                    <a:pt x="1760" y="13736"/>
                  </a:lnTo>
                  <a:lnTo>
                    <a:pt x="6562" y="6584"/>
                  </a:lnTo>
                  <a:lnTo>
                    <a:pt x="13688" y="1766"/>
                  </a:lnTo>
                  <a:lnTo>
                    <a:pt x="22420" y="0"/>
                  </a:lnTo>
                  <a:lnTo>
                    <a:pt x="31155" y="1766"/>
                  </a:lnTo>
                  <a:lnTo>
                    <a:pt x="38289" y="6584"/>
                  </a:lnTo>
                  <a:lnTo>
                    <a:pt x="43100" y="13736"/>
                  </a:lnTo>
                  <a:lnTo>
                    <a:pt x="44864" y="22502"/>
                  </a:lnTo>
                  <a:lnTo>
                    <a:pt x="43100" y="31261"/>
                  </a:lnTo>
                  <a:lnTo>
                    <a:pt x="38289" y="38410"/>
                  </a:lnTo>
                  <a:lnTo>
                    <a:pt x="31155" y="43227"/>
                  </a:lnTo>
                  <a:lnTo>
                    <a:pt x="22420" y="44993"/>
                  </a:lnTo>
                  <a:lnTo>
                    <a:pt x="13688" y="43227"/>
                  </a:lnTo>
                  <a:lnTo>
                    <a:pt x="6562" y="38410"/>
                  </a:lnTo>
                  <a:lnTo>
                    <a:pt x="1760" y="31261"/>
                  </a:lnTo>
                  <a:lnTo>
                    <a:pt x="0" y="2250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6" name="object 1766"/>
            <p:cNvPicPr/>
            <p:nvPr/>
          </p:nvPicPr>
          <p:blipFill>
            <a:blip r:embed="rId784" cstate="print"/>
            <a:stretch>
              <a:fillRect/>
            </a:stretch>
          </p:blipFill>
          <p:spPr>
            <a:xfrm>
              <a:off x="3908702" y="3805175"/>
              <a:ext cx="49391" cy="49536"/>
            </a:xfrm>
            <a:prstGeom prst="rect">
              <a:avLst/>
            </a:prstGeom>
          </p:spPr>
        </p:pic>
        <p:sp>
          <p:nvSpPr>
            <p:cNvPr id="1767" name="object 1767"/>
            <p:cNvSpPr/>
            <p:nvPr/>
          </p:nvSpPr>
          <p:spPr>
            <a:xfrm>
              <a:off x="3908703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41" y="15134"/>
                  </a:lnTo>
                  <a:lnTo>
                    <a:pt x="7233" y="7258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4" y="1947"/>
                  </a:lnTo>
                  <a:lnTo>
                    <a:pt x="42156" y="7258"/>
                  </a:lnTo>
                  <a:lnTo>
                    <a:pt x="47450" y="15134"/>
                  </a:lnTo>
                  <a:lnTo>
                    <a:pt x="49391" y="24779"/>
                  </a:lnTo>
                  <a:lnTo>
                    <a:pt x="47450" y="34421"/>
                  </a:lnTo>
                  <a:lnTo>
                    <a:pt x="42156" y="42289"/>
                  </a:lnTo>
                  <a:lnTo>
                    <a:pt x="34304" y="47592"/>
                  </a:lnTo>
                  <a:lnTo>
                    <a:pt x="24689" y="49535"/>
                  </a:lnTo>
                  <a:lnTo>
                    <a:pt x="15082" y="47592"/>
                  </a:lnTo>
                  <a:lnTo>
                    <a:pt x="7233" y="42289"/>
                  </a:lnTo>
                  <a:lnTo>
                    <a:pt x="1941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68" name="object 1768"/>
            <p:cNvPicPr/>
            <p:nvPr/>
          </p:nvPicPr>
          <p:blipFill>
            <a:blip r:embed="rId785" cstate="print"/>
            <a:stretch>
              <a:fillRect/>
            </a:stretch>
          </p:blipFill>
          <p:spPr>
            <a:xfrm>
              <a:off x="3911296" y="3820547"/>
              <a:ext cx="53894" cy="54065"/>
            </a:xfrm>
            <a:prstGeom prst="rect">
              <a:avLst/>
            </a:prstGeom>
          </p:spPr>
        </p:pic>
        <p:sp>
          <p:nvSpPr>
            <p:cNvPr id="1769" name="object 1769"/>
            <p:cNvSpPr/>
            <p:nvPr/>
          </p:nvSpPr>
          <p:spPr>
            <a:xfrm>
              <a:off x="3911296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8" y="16511"/>
                  </a:lnTo>
                  <a:lnTo>
                    <a:pt x="7894" y="7919"/>
                  </a:lnTo>
                  <a:lnTo>
                    <a:pt x="16459" y="2124"/>
                  </a:lnTo>
                  <a:lnTo>
                    <a:pt x="26947" y="0"/>
                  </a:lnTo>
                  <a:lnTo>
                    <a:pt x="37440" y="2124"/>
                  </a:lnTo>
                  <a:lnTo>
                    <a:pt x="46005" y="7919"/>
                  </a:lnTo>
                  <a:lnTo>
                    <a:pt x="51778" y="16511"/>
                  </a:lnTo>
                  <a:lnTo>
                    <a:pt x="53895" y="27032"/>
                  </a:lnTo>
                  <a:lnTo>
                    <a:pt x="51778" y="37558"/>
                  </a:lnTo>
                  <a:lnTo>
                    <a:pt x="46005" y="46150"/>
                  </a:lnTo>
                  <a:lnTo>
                    <a:pt x="37440" y="51941"/>
                  </a:lnTo>
                  <a:lnTo>
                    <a:pt x="26947" y="54064"/>
                  </a:lnTo>
                  <a:lnTo>
                    <a:pt x="16459" y="51941"/>
                  </a:lnTo>
                  <a:lnTo>
                    <a:pt x="7894" y="46150"/>
                  </a:lnTo>
                  <a:lnTo>
                    <a:pt x="2118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70" name="object 1770"/>
            <p:cNvPicPr/>
            <p:nvPr/>
          </p:nvPicPr>
          <p:blipFill>
            <a:blip r:embed="rId786" cstate="print"/>
            <a:stretch>
              <a:fillRect/>
            </a:stretch>
          </p:blipFill>
          <p:spPr>
            <a:xfrm>
              <a:off x="3913891" y="3835906"/>
              <a:ext cx="58409" cy="58595"/>
            </a:xfrm>
            <a:prstGeom prst="rect">
              <a:avLst/>
            </a:prstGeom>
          </p:spPr>
        </p:pic>
        <p:sp>
          <p:nvSpPr>
            <p:cNvPr id="1771" name="object 1771"/>
            <p:cNvSpPr/>
            <p:nvPr/>
          </p:nvSpPr>
          <p:spPr>
            <a:xfrm>
              <a:off x="3913891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77" y="2302"/>
                  </a:lnTo>
                  <a:lnTo>
                    <a:pt x="49860" y="8581"/>
                  </a:lnTo>
                  <a:lnTo>
                    <a:pt x="56116" y="17894"/>
                  </a:lnTo>
                  <a:lnTo>
                    <a:pt x="58410" y="29297"/>
                  </a:lnTo>
                  <a:lnTo>
                    <a:pt x="56116" y="40705"/>
                  </a:lnTo>
                  <a:lnTo>
                    <a:pt x="49860" y="50017"/>
                  </a:lnTo>
                  <a:lnTo>
                    <a:pt x="40577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72" name="object 1772"/>
            <p:cNvPicPr/>
            <p:nvPr/>
          </p:nvPicPr>
          <p:blipFill>
            <a:blip r:embed="rId787" cstate="print"/>
            <a:stretch>
              <a:fillRect/>
            </a:stretch>
          </p:blipFill>
          <p:spPr>
            <a:xfrm>
              <a:off x="3916472" y="3851267"/>
              <a:ext cx="62937" cy="63124"/>
            </a:xfrm>
            <a:prstGeom prst="rect">
              <a:avLst/>
            </a:prstGeom>
          </p:spPr>
        </p:pic>
        <p:sp>
          <p:nvSpPr>
            <p:cNvPr id="1773" name="object 1773"/>
            <p:cNvSpPr/>
            <p:nvPr/>
          </p:nvSpPr>
          <p:spPr>
            <a:xfrm>
              <a:off x="3916472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21" y="2480"/>
                  </a:lnTo>
                  <a:lnTo>
                    <a:pt x="53725" y="9245"/>
                  </a:lnTo>
                  <a:lnTo>
                    <a:pt x="60466" y="19281"/>
                  </a:lnTo>
                  <a:lnTo>
                    <a:pt x="62937" y="31574"/>
                  </a:lnTo>
                  <a:lnTo>
                    <a:pt x="60466" y="43857"/>
                  </a:lnTo>
                  <a:lnTo>
                    <a:pt x="53725" y="53885"/>
                  </a:lnTo>
                  <a:lnTo>
                    <a:pt x="43721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74" name="object 1774"/>
            <p:cNvPicPr/>
            <p:nvPr/>
          </p:nvPicPr>
          <p:blipFill>
            <a:blip r:embed="rId788" cstate="print"/>
            <a:stretch>
              <a:fillRect/>
            </a:stretch>
          </p:blipFill>
          <p:spPr>
            <a:xfrm>
              <a:off x="4066689" y="3789817"/>
              <a:ext cx="44864" cy="45017"/>
            </a:xfrm>
            <a:prstGeom prst="rect">
              <a:avLst/>
            </a:prstGeom>
          </p:spPr>
        </p:pic>
        <p:sp>
          <p:nvSpPr>
            <p:cNvPr id="1775" name="object 1775"/>
            <p:cNvSpPr/>
            <p:nvPr/>
          </p:nvSpPr>
          <p:spPr>
            <a:xfrm>
              <a:off x="4066689" y="3789817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14"/>
                  </a:moveTo>
                  <a:lnTo>
                    <a:pt x="1762" y="13747"/>
                  </a:lnTo>
                  <a:lnTo>
                    <a:pt x="6567" y="6590"/>
                  </a:lnTo>
                  <a:lnTo>
                    <a:pt x="13693" y="1767"/>
                  </a:lnTo>
                  <a:lnTo>
                    <a:pt x="22420" y="0"/>
                  </a:lnTo>
                  <a:lnTo>
                    <a:pt x="31155" y="1767"/>
                  </a:lnTo>
                  <a:lnTo>
                    <a:pt x="38289" y="6590"/>
                  </a:lnTo>
                  <a:lnTo>
                    <a:pt x="43100" y="13747"/>
                  </a:lnTo>
                  <a:lnTo>
                    <a:pt x="44864" y="22514"/>
                  </a:lnTo>
                  <a:lnTo>
                    <a:pt x="43100" y="31270"/>
                  </a:lnTo>
                  <a:lnTo>
                    <a:pt x="38289" y="38423"/>
                  </a:lnTo>
                  <a:lnTo>
                    <a:pt x="31155" y="43248"/>
                  </a:lnTo>
                  <a:lnTo>
                    <a:pt x="22420" y="45017"/>
                  </a:lnTo>
                  <a:lnTo>
                    <a:pt x="13693" y="43248"/>
                  </a:lnTo>
                  <a:lnTo>
                    <a:pt x="6567" y="38423"/>
                  </a:lnTo>
                  <a:lnTo>
                    <a:pt x="1762" y="31270"/>
                  </a:lnTo>
                  <a:lnTo>
                    <a:pt x="0" y="2251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76" name="object 1776"/>
            <p:cNvPicPr/>
            <p:nvPr/>
          </p:nvPicPr>
          <p:blipFill>
            <a:blip r:embed="rId789" cstate="print"/>
            <a:stretch>
              <a:fillRect/>
            </a:stretch>
          </p:blipFill>
          <p:spPr>
            <a:xfrm>
              <a:off x="4079490" y="3805175"/>
              <a:ext cx="49380" cy="49547"/>
            </a:xfrm>
            <a:prstGeom prst="rect">
              <a:avLst/>
            </a:prstGeom>
          </p:spPr>
        </p:pic>
        <p:sp>
          <p:nvSpPr>
            <p:cNvPr id="1777" name="object 1777"/>
            <p:cNvSpPr/>
            <p:nvPr/>
          </p:nvSpPr>
          <p:spPr>
            <a:xfrm>
              <a:off x="4079490" y="3805175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4"/>
                  </a:lnTo>
                  <a:lnTo>
                    <a:pt x="7229" y="7258"/>
                  </a:lnTo>
                  <a:lnTo>
                    <a:pt x="15077" y="1947"/>
                  </a:lnTo>
                  <a:lnTo>
                    <a:pt x="24689" y="0"/>
                  </a:lnTo>
                  <a:lnTo>
                    <a:pt x="34297" y="1947"/>
                  </a:lnTo>
                  <a:lnTo>
                    <a:pt x="42146" y="7258"/>
                  </a:lnTo>
                  <a:lnTo>
                    <a:pt x="47438" y="15134"/>
                  </a:lnTo>
                  <a:lnTo>
                    <a:pt x="49379" y="24779"/>
                  </a:lnTo>
                  <a:lnTo>
                    <a:pt x="47438" y="34418"/>
                  </a:lnTo>
                  <a:lnTo>
                    <a:pt x="42146" y="42291"/>
                  </a:lnTo>
                  <a:lnTo>
                    <a:pt x="34297" y="47600"/>
                  </a:lnTo>
                  <a:lnTo>
                    <a:pt x="24689" y="49547"/>
                  </a:lnTo>
                  <a:lnTo>
                    <a:pt x="15077" y="47600"/>
                  </a:lnTo>
                  <a:lnTo>
                    <a:pt x="7229" y="42291"/>
                  </a:lnTo>
                  <a:lnTo>
                    <a:pt x="1939" y="34418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78" name="object 1778"/>
            <p:cNvPicPr/>
            <p:nvPr/>
          </p:nvPicPr>
          <p:blipFill>
            <a:blip r:embed="rId790" cstate="print"/>
            <a:stretch>
              <a:fillRect/>
            </a:stretch>
          </p:blipFill>
          <p:spPr>
            <a:xfrm>
              <a:off x="4092292" y="3820535"/>
              <a:ext cx="53907" cy="54076"/>
            </a:xfrm>
            <a:prstGeom prst="rect">
              <a:avLst/>
            </a:prstGeom>
          </p:spPr>
        </p:pic>
        <p:sp>
          <p:nvSpPr>
            <p:cNvPr id="1779" name="object 1779"/>
            <p:cNvSpPr/>
            <p:nvPr/>
          </p:nvSpPr>
          <p:spPr>
            <a:xfrm>
              <a:off x="4092291" y="3820536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4" y="7925"/>
                  </a:lnTo>
                  <a:lnTo>
                    <a:pt x="16459" y="2126"/>
                  </a:lnTo>
                  <a:lnTo>
                    <a:pt x="26947" y="0"/>
                  </a:lnTo>
                  <a:lnTo>
                    <a:pt x="37441" y="2126"/>
                  </a:lnTo>
                  <a:lnTo>
                    <a:pt x="46011" y="7925"/>
                  </a:lnTo>
                  <a:lnTo>
                    <a:pt x="51788" y="16521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0" name="object 1780"/>
            <p:cNvPicPr/>
            <p:nvPr/>
          </p:nvPicPr>
          <p:blipFill>
            <a:blip r:embed="rId791" cstate="print"/>
            <a:stretch>
              <a:fillRect/>
            </a:stretch>
          </p:blipFill>
          <p:spPr>
            <a:xfrm>
              <a:off x="4105093" y="3835907"/>
              <a:ext cx="58433" cy="58595"/>
            </a:xfrm>
            <a:prstGeom prst="rect">
              <a:avLst/>
            </a:prstGeom>
          </p:spPr>
        </p:pic>
        <p:sp>
          <p:nvSpPr>
            <p:cNvPr id="1781" name="object 1781"/>
            <p:cNvSpPr/>
            <p:nvPr/>
          </p:nvSpPr>
          <p:spPr>
            <a:xfrm>
              <a:off x="4105093" y="3835906"/>
              <a:ext cx="59055" cy="59055"/>
            </a:xfrm>
            <a:custGeom>
              <a:avLst/>
              <a:gdLst/>
              <a:ahLst/>
              <a:cxnLst/>
              <a:rect l="l" t="t" r="r" b="b"/>
              <a:pathLst>
                <a:path w="59054" h="59054">
                  <a:moveTo>
                    <a:pt x="0" y="29297"/>
                  </a:moveTo>
                  <a:lnTo>
                    <a:pt x="2297" y="17894"/>
                  </a:lnTo>
                  <a:lnTo>
                    <a:pt x="8559" y="8581"/>
                  </a:lnTo>
                  <a:lnTo>
                    <a:pt x="17843" y="2302"/>
                  </a:lnTo>
                  <a:lnTo>
                    <a:pt x="29205" y="0"/>
                  </a:lnTo>
                  <a:lnTo>
                    <a:pt x="40586" y="2302"/>
                  </a:lnTo>
                  <a:lnTo>
                    <a:pt x="49876" y="8581"/>
                  </a:lnTo>
                  <a:lnTo>
                    <a:pt x="56138" y="17894"/>
                  </a:lnTo>
                  <a:lnTo>
                    <a:pt x="58434" y="29297"/>
                  </a:lnTo>
                  <a:lnTo>
                    <a:pt x="56138" y="40705"/>
                  </a:lnTo>
                  <a:lnTo>
                    <a:pt x="49876" y="50017"/>
                  </a:lnTo>
                  <a:lnTo>
                    <a:pt x="40586" y="56293"/>
                  </a:lnTo>
                  <a:lnTo>
                    <a:pt x="29205" y="58594"/>
                  </a:lnTo>
                  <a:lnTo>
                    <a:pt x="17843" y="56293"/>
                  </a:lnTo>
                  <a:lnTo>
                    <a:pt x="8559" y="50017"/>
                  </a:lnTo>
                  <a:lnTo>
                    <a:pt x="2297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2" name="object 1782"/>
            <p:cNvPicPr/>
            <p:nvPr/>
          </p:nvPicPr>
          <p:blipFill>
            <a:blip r:embed="rId792" cstate="print"/>
            <a:stretch>
              <a:fillRect/>
            </a:stretch>
          </p:blipFill>
          <p:spPr>
            <a:xfrm>
              <a:off x="4117906" y="3851267"/>
              <a:ext cx="62937" cy="63124"/>
            </a:xfrm>
            <a:prstGeom prst="rect">
              <a:avLst/>
            </a:prstGeom>
          </p:spPr>
        </p:pic>
        <p:sp>
          <p:nvSpPr>
            <p:cNvPr id="1783" name="object 1783"/>
            <p:cNvSpPr/>
            <p:nvPr/>
          </p:nvSpPr>
          <p:spPr>
            <a:xfrm>
              <a:off x="4117906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1"/>
                  </a:lnTo>
                  <a:lnTo>
                    <a:pt x="9219" y="9245"/>
                  </a:lnTo>
                  <a:lnTo>
                    <a:pt x="19221" y="2480"/>
                  </a:lnTo>
                  <a:lnTo>
                    <a:pt x="31462" y="0"/>
                  </a:lnTo>
                  <a:lnTo>
                    <a:pt x="43716" y="2480"/>
                  </a:lnTo>
                  <a:lnTo>
                    <a:pt x="53720" y="9245"/>
                  </a:lnTo>
                  <a:lnTo>
                    <a:pt x="60464" y="19281"/>
                  </a:lnTo>
                  <a:lnTo>
                    <a:pt x="62937" y="31574"/>
                  </a:lnTo>
                  <a:lnTo>
                    <a:pt x="60464" y="43857"/>
                  </a:lnTo>
                  <a:lnTo>
                    <a:pt x="53720" y="53885"/>
                  </a:lnTo>
                  <a:lnTo>
                    <a:pt x="43716" y="60645"/>
                  </a:lnTo>
                  <a:lnTo>
                    <a:pt x="31462" y="63124"/>
                  </a:lnTo>
                  <a:lnTo>
                    <a:pt x="19221" y="60645"/>
                  </a:lnTo>
                  <a:lnTo>
                    <a:pt x="9219" y="53885"/>
                  </a:lnTo>
                  <a:lnTo>
                    <a:pt x="2474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4" name="object 1784"/>
            <p:cNvPicPr/>
            <p:nvPr/>
          </p:nvPicPr>
          <p:blipFill>
            <a:blip r:embed="rId793" cstate="print"/>
            <a:stretch>
              <a:fillRect/>
            </a:stretch>
          </p:blipFill>
          <p:spPr>
            <a:xfrm>
              <a:off x="4232068" y="3786822"/>
              <a:ext cx="75263" cy="67889"/>
            </a:xfrm>
            <a:prstGeom prst="rect">
              <a:avLst/>
            </a:prstGeom>
          </p:spPr>
        </p:pic>
        <p:sp>
          <p:nvSpPr>
            <p:cNvPr id="1785" name="object 1785"/>
            <p:cNvSpPr/>
            <p:nvPr/>
          </p:nvSpPr>
          <p:spPr>
            <a:xfrm>
              <a:off x="4257951" y="38051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79"/>
                  </a:moveTo>
                  <a:lnTo>
                    <a:pt x="1939" y="15134"/>
                  </a:lnTo>
                  <a:lnTo>
                    <a:pt x="7230" y="7258"/>
                  </a:lnTo>
                  <a:lnTo>
                    <a:pt x="15082" y="1947"/>
                  </a:lnTo>
                  <a:lnTo>
                    <a:pt x="24701" y="0"/>
                  </a:lnTo>
                  <a:lnTo>
                    <a:pt x="34307" y="1947"/>
                  </a:lnTo>
                  <a:lnTo>
                    <a:pt x="42152" y="7258"/>
                  </a:lnTo>
                  <a:lnTo>
                    <a:pt x="47440" y="15134"/>
                  </a:lnTo>
                  <a:lnTo>
                    <a:pt x="49379" y="24779"/>
                  </a:lnTo>
                  <a:lnTo>
                    <a:pt x="47440" y="34421"/>
                  </a:lnTo>
                  <a:lnTo>
                    <a:pt x="42152" y="42289"/>
                  </a:lnTo>
                  <a:lnTo>
                    <a:pt x="34307" y="47592"/>
                  </a:lnTo>
                  <a:lnTo>
                    <a:pt x="24701" y="49535"/>
                  </a:lnTo>
                  <a:lnTo>
                    <a:pt x="15082" y="47592"/>
                  </a:lnTo>
                  <a:lnTo>
                    <a:pt x="7230" y="42289"/>
                  </a:lnTo>
                  <a:lnTo>
                    <a:pt x="1939" y="34421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6" name="object 1786"/>
            <p:cNvPicPr/>
            <p:nvPr/>
          </p:nvPicPr>
          <p:blipFill>
            <a:blip r:embed="rId794" cstate="print"/>
            <a:stretch>
              <a:fillRect/>
            </a:stretch>
          </p:blipFill>
          <p:spPr>
            <a:xfrm>
              <a:off x="4280839" y="3820547"/>
              <a:ext cx="53883" cy="54065"/>
            </a:xfrm>
            <a:prstGeom prst="rect">
              <a:avLst/>
            </a:prstGeom>
          </p:spPr>
        </p:pic>
        <p:sp>
          <p:nvSpPr>
            <p:cNvPr id="1787" name="object 1787"/>
            <p:cNvSpPr/>
            <p:nvPr/>
          </p:nvSpPr>
          <p:spPr>
            <a:xfrm>
              <a:off x="4280839" y="3820548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32"/>
                  </a:moveTo>
                  <a:lnTo>
                    <a:pt x="2116" y="16511"/>
                  </a:lnTo>
                  <a:lnTo>
                    <a:pt x="7889" y="7919"/>
                  </a:lnTo>
                  <a:lnTo>
                    <a:pt x="16454" y="2124"/>
                  </a:lnTo>
                  <a:lnTo>
                    <a:pt x="26947" y="0"/>
                  </a:lnTo>
                  <a:lnTo>
                    <a:pt x="37438" y="2124"/>
                  </a:lnTo>
                  <a:lnTo>
                    <a:pt x="45999" y="7919"/>
                  </a:lnTo>
                  <a:lnTo>
                    <a:pt x="51768" y="16511"/>
                  </a:lnTo>
                  <a:lnTo>
                    <a:pt x="53883" y="27032"/>
                  </a:lnTo>
                  <a:lnTo>
                    <a:pt x="51768" y="37558"/>
                  </a:lnTo>
                  <a:lnTo>
                    <a:pt x="45999" y="46150"/>
                  </a:lnTo>
                  <a:lnTo>
                    <a:pt x="37438" y="51941"/>
                  </a:lnTo>
                  <a:lnTo>
                    <a:pt x="26947" y="54064"/>
                  </a:lnTo>
                  <a:lnTo>
                    <a:pt x="16454" y="51941"/>
                  </a:lnTo>
                  <a:lnTo>
                    <a:pt x="7889" y="46150"/>
                  </a:lnTo>
                  <a:lnTo>
                    <a:pt x="2116" y="37558"/>
                  </a:lnTo>
                  <a:lnTo>
                    <a:pt x="0" y="27032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88" name="object 1788"/>
            <p:cNvPicPr/>
            <p:nvPr/>
          </p:nvPicPr>
          <p:blipFill>
            <a:blip r:embed="rId795" cstate="print"/>
            <a:stretch>
              <a:fillRect/>
            </a:stretch>
          </p:blipFill>
          <p:spPr>
            <a:xfrm>
              <a:off x="4303717" y="3835906"/>
              <a:ext cx="58409" cy="58595"/>
            </a:xfrm>
            <a:prstGeom prst="rect">
              <a:avLst/>
            </a:prstGeom>
          </p:spPr>
        </p:pic>
        <p:sp>
          <p:nvSpPr>
            <p:cNvPr id="1789" name="object 1789"/>
            <p:cNvSpPr/>
            <p:nvPr/>
          </p:nvSpPr>
          <p:spPr>
            <a:xfrm>
              <a:off x="4303717" y="3835906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297"/>
                  </a:moveTo>
                  <a:lnTo>
                    <a:pt x="2295" y="17894"/>
                  </a:lnTo>
                  <a:lnTo>
                    <a:pt x="8554" y="8581"/>
                  </a:lnTo>
                  <a:lnTo>
                    <a:pt x="17838" y="2302"/>
                  </a:lnTo>
                  <a:lnTo>
                    <a:pt x="29205" y="0"/>
                  </a:lnTo>
                  <a:lnTo>
                    <a:pt x="40582" y="2302"/>
                  </a:lnTo>
                  <a:lnTo>
                    <a:pt x="49864" y="8581"/>
                  </a:lnTo>
                  <a:lnTo>
                    <a:pt x="56118" y="17894"/>
                  </a:lnTo>
                  <a:lnTo>
                    <a:pt x="58410" y="29297"/>
                  </a:lnTo>
                  <a:lnTo>
                    <a:pt x="56118" y="40705"/>
                  </a:lnTo>
                  <a:lnTo>
                    <a:pt x="49864" y="50017"/>
                  </a:lnTo>
                  <a:lnTo>
                    <a:pt x="40582" y="56293"/>
                  </a:lnTo>
                  <a:lnTo>
                    <a:pt x="29205" y="58594"/>
                  </a:lnTo>
                  <a:lnTo>
                    <a:pt x="17838" y="56293"/>
                  </a:lnTo>
                  <a:lnTo>
                    <a:pt x="8554" y="50017"/>
                  </a:lnTo>
                  <a:lnTo>
                    <a:pt x="2295" y="40705"/>
                  </a:lnTo>
                  <a:lnTo>
                    <a:pt x="0" y="2929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90" name="object 1790"/>
            <p:cNvPicPr/>
            <p:nvPr/>
          </p:nvPicPr>
          <p:blipFill>
            <a:blip r:embed="rId796" cstate="print"/>
            <a:stretch>
              <a:fillRect/>
            </a:stretch>
          </p:blipFill>
          <p:spPr>
            <a:xfrm>
              <a:off x="4326605" y="3851267"/>
              <a:ext cx="62913" cy="63124"/>
            </a:xfrm>
            <a:prstGeom prst="rect">
              <a:avLst/>
            </a:prstGeom>
          </p:spPr>
        </p:pic>
        <p:sp>
          <p:nvSpPr>
            <p:cNvPr id="1791" name="object 1791"/>
            <p:cNvSpPr/>
            <p:nvPr/>
          </p:nvSpPr>
          <p:spPr>
            <a:xfrm>
              <a:off x="4326605" y="3851266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1"/>
                  </a:lnTo>
                  <a:lnTo>
                    <a:pt x="9215" y="9245"/>
                  </a:lnTo>
                  <a:lnTo>
                    <a:pt x="19216" y="2480"/>
                  </a:lnTo>
                  <a:lnTo>
                    <a:pt x="31462" y="0"/>
                  </a:lnTo>
                  <a:lnTo>
                    <a:pt x="43712" y="2480"/>
                  </a:lnTo>
                  <a:lnTo>
                    <a:pt x="53708" y="9245"/>
                  </a:lnTo>
                  <a:lnTo>
                    <a:pt x="60444" y="19281"/>
                  </a:lnTo>
                  <a:lnTo>
                    <a:pt x="62913" y="31574"/>
                  </a:lnTo>
                  <a:lnTo>
                    <a:pt x="60444" y="43857"/>
                  </a:lnTo>
                  <a:lnTo>
                    <a:pt x="53708" y="53885"/>
                  </a:lnTo>
                  <a:lnTo>
                    <a:pt x="43712" y="60645"/>
                  </a:lnTo>
                  <a:lnTo>
                    <a:pt x="31462" y="63124"/>
                  </a:lnTo>
                  <a:lnTo>
                    <a:pt x="19216" y="60645"/>
                  </a:lnTo>
                  <a:lnTo>
                    <a:pt x="9215" y="53885"/>
                  </a:lnTo>
                  <a:lnTo>
                    <a:pt x="2472" y="43857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92" name="object 1792"/>
            <p:cNvPicPr/>
            <p:nvPr/>
          </p:nvPicPr>
          <p:blipFill>
            <a:blip r:embed="rId797" cstate="print"/>
            <a:stretch>
              <a:fillRect/>
            </a:stretch>
          </p:blipFill>
          <p:spPr>
            <a:xfrm>
              <a:off x="4225427" y="3956461"/>
              <a:ext cx="73642" cy="74816"/>
            </a:xfrm>
            <a:prstGeom prst="rect">
              <a:avLst/>
            </a:prstGeom>
          </p:spPr>
        </p:pic>
        <p:sp>
          <p:nvSpPr>
            <p:cNvPr id="1793" name="object 1793"/>
            <p:cNvSpPr/>
            <p:nvPr/>
          </p:nvSpPr>
          <p:spPr>
            <a:xfrm>
              <a:off x="4249689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94" name="object 1794"/>
            <p:cNvPicPr/>
            <p:nvPr/>
          </p:nvPicPr>
          <p:blipFill>
            <a:blip r:embed="rId798" cstate="print"/>
            <a:stretch>
              <a:fillRect/>
            </a:stretch>
          </p:blipFill>
          <p:spPr>
            <a:xfrm>
              <a:off x="4270945" y="4003992"/>
              <a:ext cx="53894" cy="54077"/>
            </a:xfrm>
            <a:prstGeom prst="rect">
              <a:avLst/>
            </a:prstGeom>
          </p:spPr>
        </p:pic>
        <p:sp>
          <p:nvSpPr>
            <p:cNvPr id="1795" name="object 1795"/>
            <p:cNvSpPr/>
            <p:nvPr/>
          </p:nvSpPr>
          <p:spPr>
            <a:xfrm>
              <a:off x="4270945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0" y="2125"/>
                  </a:lnTo>
                  <a:lnTo>
                    <a:pt x="46005" y="7920"/>
                  </a:lnTo>
                  <a:lnTo>
                    <a:pt x="51778" y="16516"/>
                  </a:lnTo>
                  <a:lnTo>
                    <a:pt x="53895" y="27044"/>
                  </a:lnTo>
                  <a:lnTo>
                    <a:pt x="51778" y="37565"/>
                  </a:lnTo>
                  <a:lnTo>
                    <a:pt x="46005" y="46157"/>
                  </a:lnTo>
                  <a:lnTo>
                    <a:pt x="37440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96" name="object 1796"/>
            <p:cNvPicPr/>
            <p:nvPr/>
          </p:nvPicPr>
          <p:blipFill>
            <a:blip r:embed="rId799" cstate="print"/>
            <a:stretch>
              <a:fillRect/>
            </a:stretch>
          </p:blipFill>
          <p:spPr>
            <a:xfrm>
              <a:off x="4292201" y="4026242"/>
              <a:ext cx="58409" cy="58618"/>
            </a:xfrm>
            <a:prstGeom prst="rect">
              <a:avLst/>
            </a:prstGeom>
          </p:spPr>
        </p:pic>
        <p:sp>
          <p:nvSpPr>
            <p:cNvPr id="1797" name="object 1797"/>
            <p:cNvSpPr/>
            <p:nvPr/>
          </p:nvSpPr>
          <p:spPr>
            <a:xfrm>
              <a:off x="4292201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7" y="2304"/>
                  </a:lnTo>
                  <a:lnTo>
                    <a:pt x="49860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60" y="50037"/>
                  </a:lnTo>
                  <a:lnTo>
                    <a:pt x="40577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798" name="object 1798"/>
            <p:cNvPicPr/>
            <p:nvPr/>
          </p:nvPicPr>
          <p:blipFill>
            <a:blip r:embed="rId800" cstate="print"/>
            <a:stretch>
              <a:fillRect/>
            </a:stretch>
          </p:blipFill>
          <p:spPr>
            <a:xfrm>
              <a:off x="4313455" y="4048504"/>
              <a:ext cx="62925" cy="63136"/>
            </a:xfrm>
            <a:prstGeom prst="rect">
              <a:avLst/>
            </a:prstGeom>
          </p:spPr>
        </p:pic>
        <p:sp>
          <p:nvSpPr>
            <p:cNvPr id="1799" name="object 1799"/>
            <p:cNvSpPr/>
            <p:nvPr/>
          </p:nvSpPr>
          <p:spPr>
            <a:xfrm>
              <a:off x="431345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4" y="2482"/>
                  </a:lnTo>
                  <a:lnTo>
                    <a:pt x="53714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0" name="object 1800"/>
            <p:cNvPicPr/>
            <p:nvPr/>
          </p:nvPicPr>
          <p:blipFill>
            <a:blip r:embed="rId801" cstate="print"/>
            <a:stretch>
              <a:fillRect/>
            </a:stretch>
          </p:blipFill>
          <p:spPr>
            <a:xfrm>
              <a:off x="4069739" y="3959468"/>
              <a:ext cx="44865" cy="45030"/>
            </a:xfrm>
            <a:prstGeom prst="rect">
              <a:avLst/>
            </a:prstGeom>
          </p:spPr>
        </p:pic>
        <p:sp>
          <p:nvSpPr>
            <p:cNvPr id="1801" name="object 1801"/>
            <p:cNvSpPr/>
            <p:nvPr/>
          </p:nvSpPr>
          <p:spPr>
            <a:xfrm>
              <a:off x="4069739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2" name="object 1802"/>
            <p:cNvPicPr/>
            <p:nvPr/>
          </p:nvPicPr>
          <p:blipFill>
            <a:blip r:embed="rId802" cstate="print"/>
            <a:stretch>
              <a:fillRect/>
            </a:stretch>
          </p:blipFill>
          <p:spPr>
            <a:xfrm>
              <a:off x="4080608" y="3981730"/>
              <a:ext cx="49391" cy="49547"/>
            </a:xfrm>
            <a:prstGeom prst="rect">
              <a:avLst/>
            </a:prstGeom>
          </p:spPr>
        </p:pic>
        <p:sp>
          <p:nvSpPr>
            <p:cNvPr id="1803" name="object 1803"/>
            <p:cNvSpPr/>
            <p:nvPr/>
          </p:nvSpPr>
          <p:spPr>
            <a:xfrm>
              <a:off x="4080607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4" name="object 1804"/>
            <p:cNvPicPr/>
            <p:nvPr/>
          </p:nvPicPr>
          <p:blipFill>
            <a:blip r:embed="rId803" cstate="print"/>
            <a:stretch>
              <a:fillRect/>
            </a:stretch>
          </p:blipFill>
          <p:spPr>
            <a:xfrm>
              <a:off x="4091487" y="4003992"/>
              <a:ext cx="53882" cy="54077"/>
            </a:xfrm>
            <a:prstGeom prst="rect">
              <a:avLst/>
            </a:prstGeom>
          </p:spPr>
        </p:pic>
        <p:sp>
          <p:nvSpPr>
            <p:cNvPr id="1805" name="object 1805"/>
            <p:cNvSpPr/>
            <p:nvPr/>
          </p:nvSpPr>
          <p:spPr>
            <a:xfrm>
              <a:off x="409148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6" y="16516"/>
                  </a:lnTo>
                  <a:lnTo>
                    <a:pt x="7889" y="7920"/>
                  </a:lnTo>
                  <a:lnTo>
                    <a:pt x="16454" y="2125"/>
                  </a:lnTo>
                  <a:lnTo>
                    <a:pt x="26947" y="0"/>
                  </a:lnTo>
                  <a:lnTo>
                    <a:pt x="37433" y="2125"/>
                  </a:lnTo>
                  <a:lnTo>
                    <a:pt x="45994" y="7920"/>
                  </a:lnTo>
                  <a:lnTo>
                    <a:pt x="51766" y="16516"/>
                  </a:lnTo>
                  <a:lnTo>
                    <a:pt x="53883" y="27044"/>
                  </a:lnTo>
                  <a:lnTo>
                    <a:pt x="51766" y="37565"/>
                  </a:lnTo>
                  <a:lnTo>
                    <a:pt x="45994" y="46157"/>
                  </a:lnTo>
                  <a:lnTo>
                    <a:pt x="37433" y="51952"/>
                  </a:lnTo>
                  <a:lnTo>
                    <a:pt x="26947" y="54076"/>
                  </a:lnTo>
                  <a:lnTo>
                    <a:pt x="16454" y="51952"/>
                  </a:lnTo>
                  <a:lnTo>
                    <a:pt x="7889" y="46157"/>
                  </a:lnTo>
                  <a:lnTo>
                    <a:pt x="2116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6" name="object 1806"/>
            <p:cNvPicPr/>
            <p:nvPr/>
          </p:nvPicPr>
          <p:blipFill>
            <a:blip r:embed="rId804" cstate="print"/>
            <a:stretch>
              <a:fillRect/>
            </a:stretch>
          </p:blipFill>
          <p:spPr>
            <a:xfrm>
              <a:off x="4102355" y="4026242"/>
              <a:ext cx="58398" cy="58618"/>
            </a:xfrm>
            <a:prstGeom prst="rect">
              <a:avLst/>
            </a:prstGeom>
          </p:spPr>
        </p:pic>
        <p:sp>
          <p:nvSpPr>
            <p:cNvPr id="1807" name="object 1807"/>
            <p:cNvSpPr/>
            <p:nvPr/>
          </p:nvSpPr>
          <p:spPr>
            <a:xfrm>
              <a:off x="410235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4" y="8589"/>
                  </a:lnTo>
                  <a:lnTo>
                    <a:pt x="17838" y="2304"/>
                  </a:lnTo>
                  <a:lnTo>
                    <a:pt x="29205" y="0"/>
                  </a:lnTo>
                  <a:lnTo>
                    <a:pt x="40575" y="2304"/>
                  </a:lnTo>
                  <a:lnTo>
                    <a:pt x="49854" y="8589"/>
                  </a:lnTo>
                  <a:lnTo>
                    <a:pt x="56106" y="17909"/>
                  </a:lnTo>
                  <a:lnTo>
                    <a:pt x="58398" y="29321"/>
                  </a:lnTo>
                  <a:lnTo>
                    <a:pt x="56106" y="40724"/>
                  </a:lnTo>
                  <a:lnTo>
                    <a:pt x="49854" y="50037"/>
                  </a:lnTo>
                  <a:lnTo>
                    <a:pt x="40575" y="56316"/>
                  </a:lnTo>
                  <a:lnTo>
                    <a:pt x="29205" y="58618"/>
                  </a:lnTo>
                  <a:lnTo>
                    <a:pt x="17838" y="56316"/>
                  </a:lnTo>
                  <a:lnTo>
                    <a:pt x="8554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08" name="object 1808"/>
            <p:cNvPicPr/>
            <p:nvPr/>
          </p:nvPicPr>
          <p:blipFill>
            <a:blip r:embed="rId805" cstate="print"/>
            <a:stretch>
              <a:fillRect/>
            </a:stretch>
          </p:blipFill>
          <p:spPr>
            <a:xfrm>
              <a:off x="4113223" y="4048504"/>
              <a:ext cx="62914" cy="63136"/>
            </a:xfrm>
            <a:prstGeom prst="rect">
              <a:avLst/>
            </a:prstGeom>
          </p:spPr>
        </p:pic>
        <p:sp>
          <p:nvSpPr>
            <p:cNvPr id="1809" name="object 1809"/>
            <p:cNvSpPr/>
            <p:nvPr/>
          </p:nvSpPr>
          <p:spPr>
            <a:xfrm>
              <a:off x="4113222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2" y="2482"/>
                  </a:lnTo>
                  <a:lnTo>
                    <a:pt x="53708" y="9250"/>
                  </a:lnTo>
                  <a:lnTo>
                    <a:pt x="60444" y="19286"/>
                  </a:lnTo>
                  <a:lnTo>
                    <a:pt x="62913" y="31574"/>
                  </a:lnTo>
                  <a:lnTo>
                    <a:pt x="60444" y="43859"/>
                  </a:lnTo>
                  <a:lnTo>
                    <a:pt x="53708" y="53891"/>
                  </a:lnTo>
                  <a:lnTo>
                    <a:pt x="43712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10" name="object 1810"/>
            <p:cNvPicPr/>
            <p:nvPr/>
          </p:nvPicPr>
          <p:blipFill>
            <a:blip r:embed="rId806" cstate="print"/>
            <a:stretch>
              <a:fillRect/>
            </a:stretch>
          </p:blipFill>
          <p:spPr>
            <a:xfrm>
              <a:off x="3903838" y="3959468"/>
              <a:ext cx="44865" cy="45030"/>
            </a:xfrm>
            <a:prstGeom prst="rect">
              <a:avLst/>
            </a:prstGeom>
          </p:spPr>
        </p:pic>
        <p:sp>
          <p:nvSpPr>
            <p:cNvPr id="1811" name="object 1811"/>
            <p:cNvSpPr/>
            <p:nvPr/>
          </p:nvSpPr>
          <p:spPr>
            <a:xfrm>
              <a:off x="3903838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5" y="1769"/>
                  </a:lnTo>
                  <a:lnTo>
                    <a:pt x="38295" y="6597"/>
                  </a:lnTo>
                  <a:lnTo>
                    <a:pt x="43102" y="13757"/>
                  </a:lnTo>
                  <a:lnTo>
                    <a:pt x="44864" y="22527"/>
                  </a:lnTo>
                  <a:lnTo>
                    <a:pt x="43102" y="31283"/>
                  </a:lnTo>
                  <a:lnTo>
                    <a:pt x="38295" y="38436"/>
                  </a:lnTo>
                  <a:lnTo>
                    <a:pt x="31165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12" name="object 1812"/>
            <p:cNvPicPr/>
            <p:nvPr/>
          </p:nvPicPr>
          <p:blipFill>
            <a:blip r:embed="rId807" cstate="print"/>
            <a:stretch>
              <a:fillRect/>
            </a:stretch>
          </p:blipFill>
          <p:spPr>
            <a:xfrm>
              <a:off x="3905821" y="3981730"/>
              <a:ext cx="49391" cy="49547"/>
            </a:xfrm>
            <a:prstGeom prst="rect">
              <a:avLst/>
            </a:prstGeom>
          </p:spPr>
        </p:pic>
        <p:sp>
          <p:nvSpPr>
            <p:cNvPr id="1813" name="object 1813"/>
            <p:cNvSpPr/>
            <p:nvPr/>
          </p:nvSpPr>
          <p:spPr>
            <a:xfrm>
              <a:off x="3905821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14" name="object 1814"/>
            <p:cNvPicPr/>
            <p:nvPr/>
          </p:nvPicPr>
          <p:blipFill>
            <a:blip r:embed="rId808" cstate="print"/>
            <a:stretch>
              <a:fillRect/>
            </a:stretch>
          </p:blipFill>
          <p:spPr>
            <a:xfrm>
              <a:off x="3907814" y="4003992"/>
              <a:ext cx="53894" cy="54077"/>
            </a:xfrm>
            <a:prstGeom prst="rect">
              <a:avLst/>
            </a:prstGeom>
          </p:spPr>
        </p:pic>
        <p:sp>
          <p:nvSpPr>
            <p:cNvPr id="1815" name="object 1815"/>
            <p:cNvSpPr/>
            <p:nvPr/>
          </p:nvSpPr>
          <p:spPr>
            <a:xfrm>
              <a:off x="3907814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2" y="7920"/>
                  </a:lnTo>
                  <a:lnTo>
                    <a:pt x="16454" y="2125"/>
                  </a:lnTo>
                  <a:lnTo>
                    <a:pt x="26935" y="0"/>
                  </a:lnTo>
                  <a:lnTo>
                    <a:pt x="37429" y="2125"/>
                  </a:lnTo>
                  <a:lnTo>
                    <a:pt x="45999" y="7920"/>
                  </a:lnTo>
                  <a:lnTo>
                    <a:pt x="51776" y="16516"/>
                  </a:lnTo>
                  <a:lnTo>
                    <a:pt x="53895" y="27044"/>
                  </a:lnTo>
                  <a:lnTo>
                    <a:pt x="51776" y="37565"/>
                  </a:lnTo>
                  <a:lnTo>
                    <a:pt x="45999" y="46157"/>
                  </a:lnTo>
                  <a:lnTo>
                    <a:pt x="37429" y="51952"/>
                  </a:lnTo>
                  <a:lnTo>
                    <a:pt x="26935" y="54076"/>
                  </a:lnTo>
                  <a:lnTo>
                    <a:pt x="16454" y="51952"/>
                  </a:lnTo>
                  <a:lnTo>
                    <a:pt x="7892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16" name="object 1816"/>
            <p:cNvPicPr/>
            <p:nvPr/>
          </p:nvPicPr>
          <p:blipFill>
            <a:blip r:embed="rId809" cstate="print"/>
            <a:stretch>
              <a:fillRect/>
            </a:stretch>
          </p:blipFill>
          <p:spPr>
            <a:xfrm>
              <a:off x="3909794" y="4026242"/>
              <a:ext cx="58411" cy="58618"/>
            </a:xfrm>
            <a:prstGeom prst="rect">
              <a:avLst/>
            </a:prstGeom>
          </p:spPr>
        </p:pic>
        <p:sp>
          <p:nvSpPr>
            <p:cNvPr id="1817" name="object 1817"/>
            <p:cNvSpPr/>
            <p:nvPr/>
          </p:nvSpPr>
          <p:spPr>
            <a:xfrm>
              <a:off x="390979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32" y="56316"/>
                  </a:lnTo>
                  <a:lnTo>
                    <a:pt x="8553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18" name="object 1818"/>
            <p:cNvPicPr/>
            <p:nvPr/>
          </p:nvPicPr>
          <p:blipFill>
            <a:blip r:embed="rId810" cstate="print"/>
            <a:stretch>
              <a:fillRect/>
            </a:stretch>
          </p:blipFill>
          <p:spPr>
            <a:xfrm>
              <a:off x="3911776" y="4048504"/>
              <a:ext cx="62938" cy="63136"/>
            </a:xfrm>
            <a:prstGeom prst="rect">
              <a:avLst/>
            </a:prstGeom>
          </p:spPr>
        </p:pic>
        <p:sp>
          <p:nvSpPr>
            <p:cNvPr id="1819" name="object 1819"/>
            <p:cNvSpPr/>
            <p:nvPr/>
          </p:nvSpPr>
          <p:spPr>
            <a:xfrm>
              <a:off x="3911776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6" y="2482"/>
                  </a:lnTo>
                  <a:lnTo>
                    <a:pt x="53720" y="9250"/>
                  </a:lnTo>
                  <a:lnTo>
                    <a:pt x="60464" y="19286"/>
                  </a:lnTo>
                  <a:lnTo>
                    <a:pt x="62937" y="31574"/>
                  </a:lnTo>
                  <a:lnTo>
                    <a:pt x="60464" y="43859"/>
                  </a:lnTo>
                  <a:lnTo>
                    <a:pt x="53720" y="53891"/>
                  </a:lnTo>
                  <a:lnTo>
                    <a:pt x="43716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0" name="object 1820"/>
            <p:cNvPicPr/>
            <p:nvPr/>
          </p:nvPicPr>
          <p:blipFill>
            <a:blip r:embed="rId811" cstate="print"/>
            <a:stretch>
              <a:fillRect/>
            </a:stretch>
          </p:blipFill>
          <p:spPr>
            <a:xfrm>
              <a:off x="3741000" y="3959468"/>
              <a:ext cx="44865" cy="45030"/>
            </a:xfrm>
            <a:prstGeom prst="rect">
              <a:avLst/>
            </a:prstGeom>
          </p:spPr>
        </p:pic>
        <p:sp>
          <p:nvSpPr>
            <p:cNvPr id="1821" name="object 1821"/>
            <p:cNvSpPr/>
            <p:nvPr/>
          </p:nvSpPr>
          <p:spPr>
            <a:xfrm>
              <a:off x="3741000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0" y="13757"/>
                  </a:lnTo>
                  <a:lnTo>
                    <a:pt x="6564" y="6597"/>
                  </a:lnTo>
                  <a:lnTo>
                    <a:pt x="13693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3" y="43260"/>
                  </a:lnTo>
                  <a:lnTo>
                    <a:pt x="6564" y="38436"/>
                  </a:lnTo>
                  <a:lnTo>
                    <a:pt x="1760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2" name="object 1822"/>
            <p:cNvPicPr/>
            <p:nvPr/>
          </p:nvPicPr>
          <p:blipFill>
            <a:blip r:embed="rId812" cstate="print"/>
            <a:stretch>
              <a:fillRect/>
            </a:stretch>
          </p:blipFill>
          <p:spPr>
            <a:xfrm>
              <a:off x="3733327" y="3981730"/>
              <a:ext cx="49391" cy="49547"/>
            </a:xfrm>
            <a:prstGeom prst="rect">
              <a:avLst/>
            </a:prstGeom>
          </p:spPr>
        </p:pic>
        <p:sp>
          <p:nvSpPr>
            <p:cNvPr id="1823" name="object 1823"/>
            <p:cNvSpPr/>
            <p:nvPr/>
          </p:nvSpPr>
          <p:spPr>
            <a:xfrm>
              <a:off x="3733327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41" y="15139"/>
                  </a:lnTo>
                  <a:lnTo>
                    <a:pt x="7233" y="7262"/>
                  </a:lnTo>
                  <a:lnTo>
                    <a:pt x="15082" y="1949"/>
                  </a:lnTo>
                  <a:lnTo>
                    <a:pt x="24689" y="0"/>
                  </a:lnTo>
                  <a:lnTo>
                    <a:pt x="34304" y="1949"/>
                  </a:lnTo>
                  <a:lnTo>
                    <a:pt x="42156" y="7262"/>
                  </a:lnTo>
                  <a:lnTo>
                    <a:pt x="47450" y="15139"/>
                  </a:lnTo>
                  <a:lnTo>
                    <a:pt x="49391" y="24779"/>
                  </a:lnTo>
                  <a:lnTo>
                    <a:pt x="47450" y="34423"/>
                  </a:lnTo>
                  <a:lnTo>
                    <a:pt x="42156" y="42295"/>
                  </a:lnTo>
                  <a:lnTo>
                    <a:pt x="34304" y="47602"/>
                  </a:lnTo>
                  <a:lnTo>
                    <a:pt x="24689" y="49547"/>
                  </a:lnTo>
                  <a:lnTo>
                    <a:pt x="15082" y="47602"/>
                  </a:lnTo>
                  <a:lnTo>
                    <a:pt x="7233" y="42295"/>
                  </a:lnTo>
                  <a:lnTo>
                    <a:pt x="1941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4" name="object 1824"/>
            <p:cNvPicPr/>
            <p:nvPr/>
          </p:nvPicPr>
          <p:blipFill>
            <a:blip r:embed="rId813" cstate="print"/>
            <a:stretch>
              <a:fillRect/>
            </a:stretch>
          </p:blipFill>
          <p:spPr>
            <a:xfrm>
              <a:off x="3725666" y="4003992"/>
              <a:ext cx="53906" cy="54077"/>
            </a:xfrm>
            <a:prstGeom prst="rect">
              <a:avLst/>
            </a:prstGeom>
          </p:spPr>
        </p:pic>
        <p:sp>
          <p:nvSpPr>
            <p:cNvPr id="1825" name="object 1825"/>
            <p:cNvSpPr/>
            <p:nvPr/>
          </p:nvSpPr>
          <p:spPr>
            <a:xfrm>
              <a:off x="3725667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5" y="7920"/>
                  </a:lnTo>
                  <a:lnTo>
                    <a:pt x="16465" y="2125"/>
                  </a:lnTo>
                  <a:lnTo>
                    <a:pt x="26959" y="0"/>
                  </a:lnTo>
                  <a:lnTo>
                    <a:pt x="37447" y="2125"/>
                  </a:lnTo>
                  <a:lnTo>
                    <a:pt x="46012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2" y="46157"/>
                  </a:lnTo>
                  <a:lnTo>
                    <a:pt x="37447" y="51952"/>
                  </a:lnTo>
                  <a:lnTo>
                    <a:pt x="26959" y="54076"/>
                  </a:lnTo>
                  <a:lnTo>
                    <a:pt x="16465" y="51952"/>
                  </a:lnTo>
                  <a:lnTo>
                    <a:pt x="7895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6" name="object 1826"/>
            <p:cNvPicPr/>
            <p:nvPr/>
          </p:nvPicPr>
          <p:blipFill>
            <a:blip r:embed="rId814" cstate="print"/>
            <a:stretch>
              <a:fillRect/>
            </a:stretch>
          </p:blipFill>
          <p:spPr>
            <a:xfrm>
              <a:off x="3718004" y="4026242"/>
              <a:ext cx="58422" cy="58618"/>
            </a:xfrm>
            <a:prstGeom prst="rect">
              <a:avLst/>
            </a:prstGeom>
          </p:spPr>
        </p:pic>
        <p:sp>
          <p:nvSpPr>
            <p:cNvPr id="1827" name="object 1827"/>
            <p:cNvSpPr/>
            <p:nvPr/>
          </p:nvSpPr>
          <p:spPr>
            <a:xfrm>
              <a:off x="3718005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6" y="8589"/>
                  </a:lnTo>
                  <a:lnTo>
                    <a:pt x="17843" y="2304"/>
                  </a:lnTo>
                  <a:lnTo>
                    <a:pt x="29217" y="0"/>
                  </a:lnTo>
                  <a:lnTo>
                    <a:pt x="40584" y="2304"/>
                  </a:lnTo>
                  <a:lnTo>
                    <a:pt x="49867" y="8589"/>
                  </a:lnTo>
                  <a:lnTo>
                    <a:pt x="56127" y="17909"/>
                  </a:lnTo>
                  <a:lnTo>
                    <a:pt x="58422" y="29321"/>
                  </a:lnTo>
                  <a:lnTo>
                    <a:pt x="56127" y="40724"/>
                  </a:lnTo>
                  <a:lnTo>
                    <a:pt x="49867" y="50037"/>
                  </a:lnTo>
                  <a:lnTo>
                    <a:pt x="40584" y="56316"/>
                  </a:lnTo>
                  <a:lnTo>
                    <a:pt x="29217" y="58618"/>
                  </a:lnTo>
                  <a:lnTo>
                    <a:pt x="17843" y="56316"/>
                  </a:lnTo>
                  <a:lnTo>
                    <a:pt x="8556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3710331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21" y="9250"/>
                  </a:lnTo>
                  <a:lnTo>
                    <a:pt x="19226" y="2482"/>
                  </a:lnTo>
                  <a:lnTo>
                    <a:pt x="31474" y="0"/>
                  </a:lnTo>
                  <a:lnTo>
                    <a:pt x="43733" y="2482"/>
                  </a:lnTo>
                  <a:lnTo>
                    <a:pt x="53737" y="9250"/>
                  </a:lnTo>
                  <a:lnTo>
                    <a:pt x="60478" y="19286"/>
                  </a:lnTo>
                  <a:lnTo>
                    <a:pt x="62949" y="31574"/>
                  </a:lnTo>
                  <a:lnTo>
                    <a:pt x="60478" y="43859"/>
                  </a:lnTo>
                  <a:lnTo>
                    <a:pt x="53737" y="53891"/>
                  </a:lnTo>
                  <a:lnTo>
                    <a:pt x="43733" y="60655"/>
                  </a:lnTo>
                  <a:lnTo>
                    <a:pt x="31474" y="63136"/>
                  </a:lnTo>
                  <a:lnTo>
                    <a:pt x="19226" y="60655"/>
                  </a:lnTo>
                  <a:lnTo>
                    <a:pt x="9221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29" name="object 1829"/>
            <p:cNvPicPr/>
            <p:nvPr/>
          </p:nvPicPr>
          <p:blipFill>
            <a:blip r:embed="rId815" cstate="print"/>
            <a:stretch>
              <a:fillRect/>
            </a:stretch>
          </p:blipFill>
          <p:spPr>
            <a:xfrm>
              <a:off x="3710331" y="4048504"/>
              <a:ext cx="62948" cy="63136"/>
            </a:xfrm>
            <a:prstGeom prst="rect">
              <a:avLst/>
            </a:prstGeom>
          </p:spPr>
        </p:pic>
        <p:pic>
          <p:nvPicPr>
            <p:cNvPr id="1830" name="object 1830"/>
            <p:cNvPicPr/>
            <p:nvPr/>
          </p:nvPicPr>
          <p:blipFill>
            <a:blip r:embed="rId816" cstate="print"/>
            <a:stretch>
              <a:fillRect/>
            </a:stretch>
          </p:blipFill>
          <p:spPr>
            <a:xfrm>
              <a:off x="3569133" y="3959468"/>
              <a:ext cx="44864" cy="45030"/>
            </a:xfrm>
            <a:prstGeom prst="rect">
              <a:avLst/>
            </a:prstGeom>
          </p:spPr>
        </p:pic>
        <p:sp>
          <p:nvSpPr>
            <p:cNvPr id="1831" name="object 1831"/>
            <p:cNvSpPr/>
            <p:nvPr/>
          </p:nvSpPr>
          <p:spPr>
            <a:xfrm>
              <a:off x="3569133" y="39594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0" y="22527"/>
                  </a:moveTo>
                  <a:lnTo>
                    <a:pt x="1762" y="13757"/>
                  </a:lnTo>
                  <a:lnTo>
                    <a:pt x="6568" y="6597"/>
                  </a:lnTo>
                  <a:lnTo>
                    <a:pt x="13698" y="1769"/>
                  </a:lnTo>
                  <a:lnTo>
                    <a:pt x="22432" y="0"/>
                  </a:lnTo>
                  <a:lnTo>
                    <a:pt x="31160" y="1769"/>
                  </a:lnTo>
                  <a:lnTo>
                    <a:pt x="38291" y="6597"/>
                  </a:lnTo>
                  <a:lnTo>
                    <a:pt x="43100" y="13757"/>
                  </a:lnTo>
                  <a:lnTo>
                    <a:pt x="44864" y="22527"/>
                  </a:lnTo>
                  <a:lnTo>
                    <a:pt x="43100" y="31283"/>
                  </a:lnTo>
                  <a:lnTo>
                    <a:pt x="38291" y="38436"/>
                  </a:lnTo>
                  <a:lnTo>
                    <a:pt x="31160" y="43260"/>
                  </a:lnTo>
                  <a:lnTo>
                    <a:pt x="22432" y="45030"/>
                  </a:lnTo>
                  <a:lnTo>
                    <a:pt x="13698" y="43260"/>
                  </a:lnTo>
                  <a:lnTo>
                    <a:pt x="6568" y="38436"/>
                  </a:lnTo>
                  <a:lnTo>
                    <a:pt x="1762" y="31283"/>
                  </a:lnTo>
                  <a:lnTo>
                    <a:pt x="0" y="2252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32" name="object 1832"/>
            <p:cNvPicPr/>
            <p:nvPr/>
          </p:nvPicPr>
          <p:blipFill>
            <a:blip r:embed="rId817" cstate="print"/>
            <a:stretch>
              <a:fillRect/>
            </a:stretch>
          </p:blipFill>
          <p:spPr>
            <a:xfrm>
              <a:off x="3553016" y="3981730"/>
              <a:ext cx="49380" cy="49547"/>
            </a:xfrm>
            <a:prstGeom prst="rect">
              <a:avLst/>
            </a:prstGeom>
          </p:spPr>
        </p:pic>
        <p:sp>
          <p:nvSpPr>
            <p:cNvPr id="1833" name="object 1833"/>
            <p:cNvSpPr/>
            <p:nvPr/>
          </p:nvSpPr>
          <p:spPr>
            <a:xfrm>
              <a:off x="3553016" y="3981731"/>
              <a:ext cx="49530" cy="50165"/>
            </a:xfrm>
            <a:custGeom>
              <a:avLst/>
              <a:gdLst/>
              <a:ahLst/>
              <a:cxnLst/>
              <a:rect l="l" t="t" r="r" b="b"/>
              <a:pathLst>
                <a:path w="49529" h="50164">
                  <a:moveTo>
                    <a:pt x="0" y="24779"/>
                  </a:moveTo>
                  <a:lnTo>
                    <a:pt x="1939" y="15139"/>
                  </a:lnTo>
                  <a:lnTo>
                    <a:pt x="7229" y="7262"/>
                  </a:lnTo>
                  <a:lnTo>
                    <a:pt x="15077" y="1949"/>
                  </a:lnTo>
                  <a:lnTo>
                    <a:pt x="24689" y="0"/>
                  </a:lnTo>
                  <a:lnTo>
                    <a:pt x="34302" y="1949"/>
                  </a:lnTo>
                  <a:lnTo>
                    <a:pt x="42150" y="7262"/>
                  </a:lnTo>
                  <a:lnTo>
                    <a:pt x="47440" y="15139"/>
                  </a:lnTo>
                  <a:lnTo>
                    <a:pt x="49379" y="24779"/>
                  </a:lnTo>
                  <a:lnTo>
                    <a:pt x="47440" y="34423"/>
                  </a:lnTo>
                  <a:lnTo>
                    <a:pt x="42150" y="42295"/>
                  </a:lnTo>
                  <a:lnTo>
                    <a:pt x="34302" y="47602"/>
                  </a:lnTo>
                  <a:lnTo>
                    <a:pt x="24689" y="49547"/>
                  </a:lnTo>
                  <a:lnTo>
                    <a:pt x="15077" y="47602"/>
                  </a:lnTo>
                  <a:lnTo>
                    <a:pt x="7229" y="42295"/>
                  </a:lnTo>
                  <a:lnTo>
                    <a:pt x="1939" y="34423"/>
                  </a:lnTo>
                  <a:lnTo>
                    <a:pt x="0" y="24779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34" name="object 1834"/>
            <p:cNvPicPr/>
            <p:nvPr/>
          </p:nvPicPr>
          <p:blipFill>
            <a:blip r:embed="rId818" cstate="print"/>
            <a:stretch>
              <a:fillRect/>
            </a:stretch>
          </p:blipFill>
          <p:spPr>
            <a:xfrm>
              <a:off x="3536901" y="4003992"/>
              <a:ext cx="53906" cy="54077"/>
            </a:xfrm>
            <a:prstGeom prst="rect">
              <a:avLst/>
            </a:prstGeom>
          </p:spPr>
        </p:pic>
        <p:sp>
          <p:nvSpPr>
            <p:cNvPr id="1835" name="object 1835"/>
            <p:cNvSpPr/>
            <p:nvPr/>
          </p:nvSpPr>
          <p:spPr>
            <a:xfrm>
              <a:off x="3536901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16"/>
                  </a:lnTo>
                  <a:lnTo>
                    <a:pt x="7894" y="7920"/>
                  </a:lnTo>
                  <a:lnTo>
                    <a:pt x="16459" y="2125"/>
                  </a:lnTo>
                  <a:lnTo>
                    <a:pt x="26947" y="0"/>
                  </a:lnTo>
                  <a:lnTo>
                    <a:pt x="37441" y="2125"/>
                  </a:lnTo>
                  <a:lnTo>
                    <a:pt x="46011" y="7920"/>
                  </a:lnTo>
                  <a:lnTo>
                    <a:pt x="51788" y="16516"/>
                  </a:lnTo>
                  <a:lnTo>
                    <a:pt x="53907" y="27044"/>
                  </a:lnTo>
                  <a:lnTo>
                    <a:pt x="51788" y="37565"/>
                  </a:lnTo>
                  <a:lnTo>
                    <a:pt x="46011" y="46157"/>
                  </a:lnTo>
                  <a:lnTo>
                    <a:pt x="37441" y="51952"/>
                  </a:lnTo>
                  <a:lnTo>
                    <a:pt x="26947" y="54076"/>
                  </a:lnTo>
                  <a:lnTo>
                    <a:pt x="16459" y="51952"/>
                  </a:lnTo>
                  <a:lnTo>
                    <a:pt x="7894" y="46157"/>
                  </a:lnTo>
                  <a:lnTo>
                    <a:pt x="2118" y="37565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36" name="object 1836"/>
            <p:cNvPicPr/>
            <p:nvPr/>
          </p:nvPicPr>
          <p:blipFill>
            <a:blip r:embed="rId819" cstate="print"/>
            <a:stretch>
              <a:fillRect/>
            </a:stretch>
          </p:blipFill>
          <p:spPr>
            <a:xfrm>
              <a:off x="3520798" y="4026242"/>
              <a:ext cx="58409" cy="58618"/>
            </a:xfrm>
            <a:prstGeom prst="rect">
              <a:avLst/>
            </a:prstGeom>
          </p:spPr>
        </p:pic>
        <p:sp>
          <p:nvSpPr>
            <p:cNvPr id="1837" name="object 1837"/>
            <p:cNvSpPr/>
            <p:nvPr/>
          </p:nvSpPr>
          <p:spPr>
            <a:xfrm>
              <a:off x="3520798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5" y="17909"/>
                  </a:lnTo>
                  <a:lnTo>
                    <a:pt x="8553" y="8589"/>
                  </a:lnTo>
                  <a:lnTo>
                    <a:pt x="17832" y="2304"/>
                  </a:lnTo>
                  <a:lnTo>
                    <a:pt x="29193" y="0"/>
                  </a:lnTo>
                  <a:lnTo>
                    <a:pt x="40572" y="2304"/>
                  </a:lnTo>
                  <a:lnTo>
                    <a:pt x="49858" y="8589"/>
                  </a:lnTo>
                  <a:lnTo>
                    <a:pt x="56116" y="17909"/>
                  </a:lnTo>
                  <a:lnTo>
                    <a:pt x="58410" y="29321"/>
                  </a:lnTo>
                  <a:lnTo>
                    <a:pt x="56116" y="40724"/>
                  </a:lnTo>
                  <a:lnTo>
                    <a:pt x="49858" y="50037"/>
                  </a:lnTo>
                  <a:lnTo>
                    <a:pt x="40572" y="56316"/>
                  </a:lnTo>
                  <a:lnTo>
                    <a:pt x="29193" y="58618"/>
                  </a:lnTo>
                  <a:lnTo>
                    <a:pt x="17832" y="56316"/>
                  </a:lnTo>
                  <a:lnTo>
                    <a:pt x="8553" y="50037"/>
                  </a:lnTo>
                  <a:lnTo>
                    <a:pt x="2295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38" name="object 1838"/>
            <p:cNvPicPr/>
            <p:nvPr/>
          </p:nvPicPr>
          <p:blipFill>
            <a:blip r:embed="rId820" cstate="print"/>
            <a:stretch>
              <a:fillRect/>
            </a:stretch>
          </p:blipFill>
          <p:spPr>
            <a:xfrm>
              <a:off x="3504682" y="4048504"/>
              <a:ext cx="62937" cy="63136"/>
            </a:xfrm>
            <a:prstGeom prst="rect">
              <a:avLst/>
            </a:prstGeom>
          </p:spPr>
        </p:pic>
        <p:sp>
          <p:nvSpPr>
            <p:cNvPr id="1839" name="object 1839"/>
            <p:cNvSpPr/>
            <p:nvPr/>
          </p:nvSpPr>
          <p:spPr>
            <a:xfrm>
              <a:off x="3504681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2" y="19286"/>
                  </a:lnTo>
                  <a:lnTo>
                    <a:pt x="9213" y="9250"/>
                  </a:lnTo>
                  <a:lnTo>
                    <a:pt x="19210" y="2482"/>
                  </a:lnTo>
                  <a:lnTo>
                    <a:pt x="31450" y="0"/>
                  </a:lnTo>
                  <a:lnTo>
                    <a:pt x="43716" y="2482"/>
                  </a:lnTo>
                  <a:lnTo>
                    <a:pt x="53723" y="9250"/>
                  </a:lnTo>
                  <a:lnTo>
                    <a:pt x="60466" y="19286"/>
                  </a:lnTo>
                  <a:lnTo>
                    <a:pt x="62937" y="31574"/>
                  </a:lnTo>
                  <a:lnTo>
                    <a:pt x="60466" y="43859"/>
                  </a:lnTo>
                  <a:lnTo>
                    <a:pt x="53723" y="53891"/>
                  </a:lnTo>
                  <a:lnTo>
                    <a:pt x="43716" y="60655"/>
                  </a:lnTo>
                  <a:lnTo>
                    <a:pt x="31450" y="63136"/>
                  </a:lnTo>
                  <a:lnTo>
                    <a:pt x="19210" y="60655"/>
                  </a:lnTo>
                  <a:lnTo>
                    <a:pt x="9213" y="53891"/>
                  </a:lnTo>
                  <a:lnTo>
                    <a:pt x="2472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40" name="object 1840"/>
            <p:cNvPicPr/>
            <p:nvPr/>
          </p:nvPicPr>
          <p:blipFill>
            <a:blip r:embed="rId821" cstate="print"/>
            <a:stretch>
              <a:fillRect/>
            </a:stretch>
          </p:blipFill>
          <p:spPr>
            <a:xfrm>
              <a:off x="3386672" y="3956474"/>
              <a:ext cx="74675" cy="74804"/>
            </a:xfrm>
            <a:prstGeom prst="rect">
              <a:avLst/>
            </a:prstGeom>
          </p:spPr>
        </p:pic>
        <p:sp>
          <p:nvSpPr>
            <p:cNvPr id="1841" name="object 1841"/>
            <p:cNvSpPr/>
            <p:nvPr/>
          </p:nvSpPr>
          <p:spPr>
            <a:xfrm>
              <a:off x="3386672" y="398174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24767"/>
                  </a:moveTo>
                  <a:lnTo>
                    <a:pt x="1941" y="15129"/>
                  </a:lnTo>
                  <a:lnTo>
                    <a:pt x="7233" y="7256"/>
                  </a:lnTo>
                  <a:lnTo>
                    <a:pt x="15082" y="1947"/>
                  </a:lnTo>
                  <a:lnTo>
                    <a:pt x="24689" y="0"/>
                  </a:lnTo>
                  <a:lnTo>
                    <a:pt x="34302" y="1947"/>
                  </a:lnTo>
                  <a:lnTo>
                    <a:pt x="42150" y="7256"/>
                  </a:lnTo>
                  <a:lnTo>
                    <a:pt x="47440" y="15129"/>
                  </a:lnTo>
                  <a:lnTo>
                    <a:pt x="49379" y="24767"/>
                  </a:lnTo>
                  <a:lnTo>
                    <a:pt x="47440" y="34411"/>
                  </a:lnTo>
                  <a:lnTo>
                    <a:pt x="42150" y="42283"/>
                  </a:lnTo>
                  <a:lnTo>
                    <a:pt x="34302" y="47590"/>
                  </a:lnTo>
                  <a:lnTo>
                    <a:pt x="24689" y="49535"/>
                  </a:lnTo>
                  <a:lnTo>
                    <a:pt x="15082" y="47590"/>
                  </a:lnTo>
                  <a:lnTo>
                    <a:pt x="7233" y="42283"/>
                  </a:lnTo>
                  <a:lnTo>
                    <a:pt x="1941" y="34411"/>
                  </a:lnTo>
                  <a:lnTo>
                    <a:pt x="0" y="24767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42" name="object 1842"/>
            <p:cNvPicPr/>
            <p:nvPr/>
          </p:nvPicPr>
          <p:blipFill>
            <a:blip r:embed="rId822" cstate="print"/>
            <a:stretch>
              <a:fillRect/>
            </a:stretch>
          </p:blipFill>
          <p:spPr>
            <a:xfrm>
              <a:off x="3359868" y="4003992"/>
              <a:ext cx="53883" cy="54077"/>
            </a:xfrm>
            <a:prstGeom prst="rect">
              <a:avLst/>
            </a:prstGeom>
          </p:spPr>
        </p:pic>
        <p:sp>
          <p:nvSpPr>
            <p:cNvPr id="1843" name="object 1843"/>
            <p:cNvSpPr/>
            <p:nvPr/>
          </p:nvSpPr>
          <p:spPr>
            <a:xfrm>
              <a:off x="3359868" y="4003992"/>
              <a:ext cx="53975" cy="54610"/>
            </a:xfrm>
            <a:custGeom>
              <a:avLst/>
              <a:gdLst/>
              <a:ahLst/>
              <a:cxnLst/>
              <a:rect l="l" t="t" r="r" b="b"/>
              <a:pathLst>
                <a:path w="53975" h="54610">
                  <a:moveTo>
                    <a:pt x="0" y="27044"/>
                  </a:moveTo>
                  <a:lnTo>
                    <a:pt x="2118" y="16521"/>
                  </a:lnTo>
                  <a:lnTo>
                    <a:pt x="7892" y="7925"/>
                  </a:lnTo>
                  <a:lnTo>
                    <a:pt x="16454" y="2126"/>
                  </a:lnTo>
                  <a:lnTo>
                    <a:pt x="26935" y="0"/>
                  </a:lnTo>
                  <a:lnTo>
                    <a:pt x="37433" y="2126"/>
                  </a:lnTo>
                  <a:lnTo>
                    <a:pt x="45997" y="7925"/>
                  </a:lnTo>
                  <a:lnTo>
                    <a:pt x="51768" y="16521"/>
                  </a:lnTo>
                  <a:lnTo>
                    <a:pt x="53883" y="27044"/>
                  </a:lnTo>
                  <a:lnTo>
                    <a:pt x="51768" y="37570"/>
                  </a:lnTo>
                  <a:lnTo>
                    <a:pt x="45997" y="46162"/>
                  </a:lnTo>
                  <a:lnTo>
                    <a:pt x="37433" y="51953"/>
                  </a:lnTo>
                  <a:lnTo>
                    <a:pt x="26935" y="54076"/>
                  </a:lnTo>
                  <a:lnTo>
                    <a:pt x="16454" y="51953"/>
                  </a:lnTo>
                  <a:lnTo>
                    <a:pt x="7892" y="46162"/>
                  </a:lnTo>
                  <a:lnTo>
                    <a:pt x="2118" y="37570"/>
                  </a:lnTo>
                  <a:lnTo>
                    <a:pt x="0" y="2704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44" name="object 1844"/>
            <p:cNvPicPr/>
            <p:nvPr/>
          </p:nvPicPr>
          <p:blipFill>
            <a:blip r:embed="rId823" cstate="print"/>
            <a:stretch>
              <a:fillRect/>
            </a:stretch>
          </p:blipFill>
          <p:spPr>
            <a:xfrm>
              <a:off x="3333054" y="4026242"/>
              <a:ext cx="58422" cy="58618"/>
            </a:xfrm>
            <a:prstGeom prst="rect">
              <a:avLst/>
            </a:prstGeom>
          </p:spPr>
        </p:pic>
        <p:sp>
          <p:nvSpPr>
            <p:cNvPr id="1845" name="object 1845"/>
            <p:cNvSpPr/>
            <p:nvPr/>
          </p:nvSpPr>
          <p:spPr>
            <a:xfrm>
              <a:off x="3333054" y="4026243"/>
              <a:ext cx="58419" cy="59055"/>
            </a:xfrm>
            <a:custGeom>
              <a:avLst/>
              <a:gdLst/>
              <a:ahLst/>
              <a:cxnLst/>
              <a:rect l="l" t="t" r="r" b="b"/>
              <a:pathLst>
                <a:path w="58420" h="59054">
                  <a:moveTo>
                    <a:pt x="0" y="29321"/>
                  </a:moveTo>
                  <a:lnTo>
                    <a:pt x="2297" y="17909"/>
                  </a:lnTo>
                  <a:lnTo>
                    <a:pt x="8559" y="8589"/>
                  </a:lnTo>
                  <a:lnTo>
                    <a:pt x="17843" y="2304"/>
                  </a:lnTo>
                  <a:lnTo>
                    <a:pt x="29205" y="0"/>
                  </a:lnTo>
                  <a:lnTo>
                    <a:pt x="40584" y="2304"/>
                  </a:lnTo>
                  <a:lnTo>
                    <a:pt x="49870" y="8589"/>
                  </a:lnTo>
                  <a:lnTo>
                    <a:pt x="56128" y="17909"/>
                  </a:lnTo>
                  <a:lnTo>
                    <a:pt x="58422" y="29321"/>
                  </a:lnTo>
                  <a:lnTo>
                    <a:pt x="56128" y="40724"/>
                  </a:lnTo>
                  <a:lnTo>
                    <a:pt x="49870" y="50037"/>
                  </a:lnTo>
                  <a:lnTo>
                    <a:pt x="40584" y="56316"/>
                  </a:lnTo>
                  <a:lnTo>
                    <a:pt x="29205" y="58618"/>
                  </a:lnTo>
                  <a:lnTo>
                    <a:pt x="17843" y="56316"/>
                  </a:lnTo>
                  <a:lnTo>
                    <a:pt x="8559" y="50037"/>
                  </a:lnTo>
                  <a:lnTo>
                    <a:pt x="2297" y="40724"/>
                  </a:lnTo>
                  <a:lnTo>
                    <a:pt x="0" y="29321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3306250" y="404850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574"/>
                  </a:moveTo>
                  <a:lnTo>
                    <a:pt x="2474" y="19286"/>
                  </a:lnTo>
                  <a:lnTo>
                    <a:pt x="9219" y="9250"/>
                  </a:lnTo>
                  <a:lnTo>
                    <a:pt x="19221" y="2482"/>
                  </a:lnTo>
                  <a:lnTo>
                    <a:pt x="31462" y="0"/>
                  </a:lnTo>
                  <a:lnTo>
                    <a:pt x="43714" y="2482"/>
                  </a:lnTo>
                  <a:lnTo>
                    <a:pt x="53714" y="9250"/>
                  </a:lnTo>
                  <a:lnTo>
                    <a:pt x="60454" y="19286"/>
                  </a:lnTo>
                  <a:lnTo>
                    <a:pt x="62925" y="31574"/>
                  </a:lnTo>
                  <a:lnTo>
                    <a:pt x="60454" y="43859"/>
                  </a:lnTo>
                  <a:lnTo>
                    <a:pt x="53714" y="53891"/>
                  </a:lnTo>
                  <a:lnTo>
                    <a:pt x="43714" y="60655"/>
                  </a:lnTo>
                  <a:lnTo>
                    <a:pt x="31462" y="63136"/>
                  </a:lnTo>
                  <a:lnTo>
                    <a:pt x="19221" y="60655"/>
                  </a:lnTo>
                  <a:lnTo>
                    <a:pt x="9219" y="53891"/>
                  </a:lnTo>
                  <a:lnTo>
                    <a:pt x="2474" y="43859"/>
                  </a:lnTo>
                  <a:lnTo>
                    <a:pt x="0" y="31574"/>
                  </a:lnTo>
                  <a:close/>
                </a:path>
              </a:pathLst>
            </a:custGeom>
            <a:ln w="601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1847" name="object 1847"/>
            <p:cNvPicPr/>
            <p:nvPr/>
          </p:nvPicPr>
          <p:blipFill>
            <a:blip r:embed="rId824" cstate="print"/>
            <a:stretch>
              <a:fillRect/>
            </a:stretch>
          </p:blipFill>
          <p:spPr>
            <a:xfrm>
              <a:off x="3306250" y="4048504"/>
              <a:ext cx="62925" cy="63136"/>
            </a:xfrm>
            <a:prstGeom prst="rect">
              <a:avLst/>
            </a:prstGeom>
          </p:spPr>
        </p:pic>
        <p:sp>
          <p:nvSpPr>
            <p:cNvPr id="1848" name="object 1848"/>
            <p:cNvSpPr/>
            <p:nvPr/>
          </p:nvSpPr>
          <p:spPr>
            <a:xfrm>
              <a:off x="3213735" y="3048545"/>
              <a:ext cx="1256030" cy="1035050"/>
            </a:xfrm>
            <a:custGeom>
              <a:avLst/>
              <a:gdLst/>
              <a:ahLst/>
              <a:cxnLst/>
              <a:rect l="l" t="t" r="r" b="b"/>
              <a:pathLst>
                <a:path w="1256029" h="1035050">
                  <a:moveTo>
                    <a:pt x="11493" y="178041"/>
                  </a:moveTo>
                  <a:lnTo>
                    <a:pt x="9169" y="135839"/>
                  </a:lnTo>
                  <a:lnTo>
                    <a:pt x="7556" y="98018"/>
                  </a:lnTo>
                  <a:lnTo>
                    <a:pt x="6553" y="65405"/>
                  </a:lnTo>
                  <a:lnTo>
                    <a:pt x="5994" y="38823"/>
                  </a:lnTo>
                  <a:lnTo>
                    <a:pt x="0" y="38925"/>
                  </a:lnTo>
                  <a:lnTo>
                    <a:pt x="546" y="65557"/>
                  </a:lnTo>
                  <a:lnTo>
                    <a:pt x="1562" y="98234"/>
                  </a:lnTo>
                  <a:lnTo>
                    <a:pt x="3175" y="136131"/>
                  </a:lnTo>
                  <a:lnTo>
                    <a:pt x="5511" y="178409"/>
                  </a:lnTo>
                  <a:lnTo>
                    <a:pt x="11493" y="178041"/>
                  </a:lnTo>
                  <a:close/>
                </a:path>
                <a:path w="1256029" h="1035050">
                  <a:moveTo>
                    <a:pt x="31864" y="381444"/>
                  </a:moveTo>
                  <a:lnTo>
                    <a:pt x="27178" y="346862"/>
                  </a:lnTo>
                  <a:lnTo>
                    <a:pt x="22910" y="311061"/>
                  </a:lnTo>
                  <a:lnTo>
                    <a:pt x="19088" y="274180"/>
                  </a:lnTo>
                  <a:lnTo>
                    <a:pt x="15697" y="236334"/>
                  </a:lnTo>
                  <a:lnTo>
                    <a:pt x="9715" y="236842"/>
                  </a:lnTo>
                  <a:lnTo>
                    <a:pt x="13106" y="274764"/>
                  </a:lnTo>
                  <a:lnTo>
                    <a:pt x="16941" y="311734"/>
                  </a:lnTo>
                  <a:lnTo>
                    <a:pt x="21221" y="347624"/>
                  </a:lnTo>
                  <a:lnTo>
                    <a:pt x="25920" y="382308"/>
                  </a:lnTo>
                  <a:lnTo>
                    <a:pt x="31864" y="381444"/>
                  </a:lnTo>
                  <a:close/>
                </a:path>
                <a:path w="1256029" h="1035050">
                  <a:moveTo>
                    <a:pt x="41021" y="191528"/>
                  </a:moveTo>
                  <a:lnTo>
                    <a:pt x="38557" y="145618"/>
                  </a:lnTo>
                  <a:lnTo>
                    <a:pt x="37007" y="105714"/>
                  </a:lnTo>
                  <a:lnTo>
                    <a:pt x="36144" y="73164"/>
                  </a:lnTo>
                  <a:lnTo>
                    <a:pt x="35775" y="49314"/>
                  </a:lnTo>
                  <a:lnTo>
                    <a:pt x="29781" y="49364"/>
                  </a:lnTo>
                  <a:lnTo>
                    <a:pt x="30137" y="73266"/>
                  </a:lnTo>
                  <a:lnTo>
                    <a:pt x="31000" y="105892"/>
                  </a:lnTo>
                  <a:lnTo>
                    <a:pt x="32562" y="145884"/>
                  </a:lnTo>
                  <a:lnTo>
                    <a:pt x="35026" y="191897"/>
                  </a:lnTo>
                  <a:lnTo>
                    <a:pt x="41021" y="191528"/>
                  </a:lnTo>
                  <a:close/>
                </a:path>
                <a:path w="1256029" h="1035050">
                  <a:moveTo>
                    <a:pt x="61163" y="391934"/>
                  </a:moveTo>
                  <a:lnTo>
                    <a:pt x="56426" y="357441"/>
                  </a:lnTo>
                  <a:lnTo>
                    <a:pt x="52146" y="321665"/>
                  </a:lnTo>
                  <a:lnTo>
                    <a:pt x="48310" y="284759"/>
                  </a:lnTo>
                  <a:lnTo>
                    <a:pt x="44958" y="246849"/>
                  </a:lnTo>
                  <a:lnTo>
                    <a:pt x="38963" y="247345"/>
                  </a:lnTo>
                  <a:lnTo>
                    <a:pt x="42329" y="285356"/>
                  </a:lnTo>
                  <a:lnTo>
                    <a:pt x="46177" y="322351"/>
                  </a:lnTo>
                  <a:lnTo>
                    <a:pt x="50469" y="358216"/>
                  </a:lnTo>
                  <a:lnTo>
                    <a:pt x="55219" y="392811"/>
                  </a:lnTo>
                  <a:lnTo>
                    <a:pt x="61163" y="391934"/>
                  </a:lnTo>
                  <a:close/>
                </a:path>
                <a:path w="1256029" h="1035050">
                  <a:moveTo>
                    <a:pt x="69684" y="206514"/>
                  </a:moveTo>
                  <a:lnTo>
                    <a:pt x="67348" y="162471"/>
                  </a:lnTo>
                  <a:lnTo>
                    <a:pt x="65887" y="124244"/>
                  </a:lnTo>
                  <a:lnTo>
                    <a:pt x="65100" y="93116"/>
                  </a:lnTo>
                  <a:lnTo>
                    <a:pt x="64770" y="70345"/>
                  </a:lnTo>
                  <a:lnTo>
                    <a:pt x="60642" y="70383"/>
                  </a:lnTo>
                  <a:lnTo>
                    <a:pt x="60960" y="93179"/>
                  </a:lnTo>
                  <a:lnTo>
                    <a:pt x="61747" y="124371"/>
                  </a:lnTo>
                  <a:lnTo>
                    <a:pt x="63220" y="162661"/>
                  </a:lnTo>
                  <a:lnTo>
                    <a:pt x="65544" y="206781"/>
                  </a:lnTo>
                  <a:lnTo>
                    <a:pt x="69684" y="206514"/>
                  </a:lnTo>
                  <a:close/>
                </a:path>
                <a:path w="1256029" h="1035050">
                  <a:moveTo>
                    <a:pt x="77292" y="595972"/>
                  </a:moveTo>
                  <a:lnTo>
                    <a:pt x="58635" y="523519"/>
                  </a:lnTo>
                  <a:lnTo>
                    <a:pt x="52514" y="496925"/>
                  </a:lnTo>
                  <a:lnTo>
                    <a:pt x="46736" y="469163"/>
                  </a:lnTo>
                  <a:lnTo>
                    <a:pt x="41313" y="440309"/>
                  </a:lnTo>
                  <a:lnTo>
                    <a:pt x="35394" y="441363"/>
                  </a:lnTo>
                  <a:lnTo>
                    <a:pt x="40843" y="470344"/>
                  </a:lnTo>
                  <a:lnTo>
                    <a:pt x="46647" y="498246"/>
                  </a:lnTo>
                  <a:lnTo>
                    <a:pt x="52806" y="524954"/>
                  </a:lnTo>
                  <a:lnTo>
                    <a:pt x="71475" y="597433"/>
                  </a:lnTo>
                  <a:lnTo>
                    <a:pt x="77292" y="595972"/>
                  </a:lnTo>
                  <a:close/>
                </a:path>
                <a:path w="1256029" h="1035050">
                  <a:moveTo>
                    <a:pt x="89065" y="399402"/>
                  </a:moveTo>
                  <a:lnTo>
                    <a:pt x="84607" y="367080"/>
                  </a:lnTo>
                  <a:lnTo>
                    <a:pt x="80556" y="333565"/>
                  </a:lnTo>
                  <a:lnTo>
                    <a:pt x="76936" y="298983"/>
                  </a:lnTo>
                  <a:lnTo>
                    <a:pt x="73748" y="263436"/>
                  </a:lnTo>
                  <a:lnTo>
                    <a:pt x="69621" y="263779"/>
                  </a:lnTo>
                  <a:lnTo>
                    <a:pt x="72821" y="299389"/>
                  </a:lnTo>
                  <a:lnTo>
                    <a:pt x="76454" y="334048"/>
                  </a:lnTo>
                  <a:lnTo>
                    <a:pt x="80505" y="367626"/>
                  </a:lnTo>
                  <a:lnTo>
                    <a:pt x="84963" y="400011"/>
                  </a:lnTo>
                  <a:lnTo>
                    <a:pt x="89065" y="399402"/>
                  </a:lnTo>
                  <a:close/>
                </a:path>
                <a:path w="1256029" h="1035050">
                  <a:moveTo>
                    <a:pt x="98933" y="224231"/>
                  </a:moveTo>
                  <a:lnTo>
                    <a:pt x="96824" y="183667"/>
                  </a:lnTo>
                  <a:lnTo>
                    <a:pt x="95478" y="147726"/>
                  </a:lnTo>
                  <a:lnTo>
                    <a:pt x="94729" y="117919"/>
                  </a:lnTo>
                  <a:lnTo>
                    <a:pt x="94399" y="95783"/>
                  </a:lnTo>
                  <a:lnTo>
                    <a:pt x="90932" y="95821"/>
                  </a:lnTo>
                  <a:lnTo>
                    <a:pt x="91262" y="117983"/>
                  </a:lnTo>
                  <a:lnTo>
                    <a:pt x="92024" y="147828"/>
                  </a:lnTo>
                  <a:lnTo>
                    <a:pt x="93370" y="183832"/>
                  </a:lnTo>
                  <a:lnTo>
                    <a:pt x="95478" y="224447"/>
                  </a:lnTo>
                  <a:lnTo>
                    <a:pt x="98933" y="224231"/>
                  </a:lnTo>
                  <a:close/>
                </a:path>
                <a:path w="1256029" h="1035050">
                  <a:moveTo>
                    <a:pt x="103644" y="591413"/>
                  </a:moveTo>
                  <a:lnTo>
                    <a:pt x="85940" y="522719"/>
                  </a:lnTo>
                  <a:lnTo>
                    <a:pt x="80022" y="496925"/>
                  </a:lnTo>
                  <a:lnTo>
                    <a:pt x="74434" y="469988"/>
                  </a:lnTo>
                  <a:lnTo>
                    <a:pt x="69227" y="441985"/>
                  </a:lnTo>
                  <a:lnTo>
                    <a:pt x="63322" y="443039"/>
                  </a:lnTo>
                  <a:lnTo>
                    <a:pt x="68554" y="471157"/>
                  </a:lnTo>
                  <a:lnTo>
                    <a:pt x="74168" y="498233"/>
                  </a:lnTo>
                  <a:lnTo>
                    <a:pt x="80111" y="524154"/>
                  </a:lnTo>
                  <a:lnTo>
                    <a:pt x="97815" y="592874"/>
                  </a:lnTo>
                  <a:lnTo>
                    <a:pt x="103644" y="591413"/>
                  </a:lnTo>
                  <a:close/>
                </a:path>
                <a:path w="1256029" h="1035050">
                  <a:moveTo>
                    <a:pt x="115684" y="805192"/>
                  </a:moveTo>
                  <a:lnTo>
                    <a:pt x="111252" y="768057"/>
                  </a:lnTo>
                  <a:lnTo>
                    <a:pt x="105702" y="730872"/>
                  </a:lnTo>
                  <a:lnTo>
                    <a:pt x="98933" y="692950"/>
                  </a:lnTo>
                  <a:lnTo>
                    <a:pt x="90830" y="653643"/>
                  </a:lnTo>
                  <a:lnTo>
                    <a:pt x="84963" y="654951"/>
                  </a:lnTo>
                  <a:lnTo>
                    <a:pt x="93027" y="694080"/>
                  </a:lnTo>
                  <a:lnTo>
                    <a:pt x="99771" y="731837"/>
                  </a:lnTo>
                  <a:lnTo>
                    <a:pt x="105295" y="768858"/>
                  </a:lnTo>
                  <a:lnTo>
                    <a:pt x="109715" y="805827"/>
                  </a:lnTo>
                  <a:lnTo>
                    <a:pt x="115684" y="805192"/>
                  </a:lnTo>
                  <a:close/>
                </a:path>
                <a:path w="1256029" h="1035050">
                  <a:moveTo>
                    <a:pt x="117856" y="408940"/>
                  </a:moveTo>
                  <a:lnTo>
                    <a:pt x="113398" y="376897"/>
                  </a:lnTo>
                  <a:lnTo>
                    <a:pt x="109359" y="343636"/>
                  </a:lnTo>
                  <a:lnTo>
                    <a:pt x="105765" y="309257"/>
                  </a:lnTo>
                  <a:lnTo>
                    <a:pt x="102616" y="273888"/>
                  </a:lnTo>
                  <a:lnTo>
                    <a:pt x="99187" y="274180"/>
                  </a:lnTo>
                  <a:lnTo>
                    <a:pt x="102323" y="309600"/>
                  </a:lnTo>
                  <a:lnTo>
                    <a:pt x="105930" y="344043"/>
                  </a:lnTo>
                  <a:lnTo>
                    <a:pt x="109969" y="377367"/>
                  </a:lnTo>
                  <a:lnTo>
                    <a:pt x="114452" y="409448"/>
                  </a:lnTo>
                  <a:lnTo>
                    <a:pt x="117856" y="408940"/>
                  </a:lnTo>
                  <a:close/>
                </a:path>
                <a:path w="1256029" h="1035050">
                  <a:moveTo>
                    <a:pt x="126390" y="1004468"/>
                  </a:moveTo>
                  <a:lnTo>
                    <a:pt x="124053" y="930554"/>
                  </a:lnTo>
                  <a:lnTo>
                    <a:pt x="122631" y="898194"/>
                  </a:lnTo>
                  <a:lnTo>
                    <a:pt x="120891" y="867549"/>
                  </a:lnTo>
                  <a:lnTo>
                    <a:pt x="114896" y="867943"/>
                  </a:lnTo>
                  <a:lnTo>
                    <a:pt x="116624" y="898525"/>
                  </a:lnTo>
                  <a:lnTo>
                    <a:pt x="118046" y="930821"/>
                  </a:lnTo>
                  <a:lnTo>
                    <a:pt x="120383" y="1004620"/>
                  </a:lnTo>
                  <a:lnTo>
                    <a:pt x="126390" y="1004468"/>
                  </a:lnTo>
                  <a:close/>
                </a:path>
                <a:path w="1256029" h="1035050">
                  <a:moveTo>
                    <a:pt x="129730" y="589762"/>
                  </a:moveTo>
                  <a:lnTo>
                    <a:pt x="112534" y="522922"/>
                  </a:lnTo>
                  <a:lnTo>
                    <a:pt x="106959" y="498665"/>
                  </a:lnTo>
                  <a:lnTo>
                    <a:pt x="101688" y="473278"/>
                  </a:lnTo>
                  <a:lnTo>
                    <a:pt x="96735" y="446862"/>
                  </a:lnTo>
                  <a:lnTo>
                    <a:pt x="92659" y="447586"/>
                  </a:lnTo>
                  <a:lnTo>
                    <a:pt x="97624" y="474091"/>
                  </a:lnTo>
                  <a:lnTo>
                    <a:pt x="102920" y="499567"/>
                  </a:lnTo>
                  <a:lnTo>
                    <a:pt x="108508" y="523913"/>
                  </a:lnTo>
                  <a:lnTo>
                    <a:pt x="125717" y="590778"/>
                  </a:lnTo>
                  <a:lnTo>
                    <a:pt x="129730" y="589762"/>
                  </a:lnTo>
                  <a:close/>
                </a:path>
                <a:path w="1256029" h="1035050">
                  <a:moveTo>
                    <a:pt x="140246" y="790105"/>
                  </a:moveTo>
                  <a:lnTo>
                    <a:pt x="135978" y="754710"/>
                  </a:lnTo>
                  <a:lnTo>
                    <a:pt x="130644" y="719213"/>
                  </a:lnTo>
                  <a:lnTo>
                    <a:pt x="124129" y="682967"/>
                  </a:lnTo>
                  <a:lnTo>
                    <a:pt x="116332" y="645350"/>
                  </a:lnTo>
                  <a:lnTo>
                    <a:pt x="110477" y="646645"/>
                  </a:lnTo>
                  <a:lnTo>
                    <a:pt x="118224" y="684110"/>
                  </a:lnTo>
                  <a:lnTo>
                    <a:pt x="124714" y="720178"/>
                  </a:lnTo>
                  <a:lnTo>
                    <a:pt x="130022" y="755510"/>
                  </a:lnTo>
                  <a:lnTo>
                    <a:pt x="134277" y="790727"/>
                  </a:lnTo>
                  <a:lnTo>
                    <a:pt x="140246" y="790105"/>
                  </a:lnTo>
                  <a:close/>
                </a:path>
                <a:path w="1256029" h="1035050">
                  <a:moveTo>
                    <a:pt x="150596" y="981659"/>
                  </a:moveTo>
                  <a:lnTo>
                    <a:pt x="148475" y="913917"/>
                  </a:lnTo>
                  <a:lnTo>
                    <a:pt x="147167" y="883551"/>
                  </a:lnTo>
                  <a:lnTo>
                    <a:pt x="145605" y="854798"/>
                  </a:lnTo>
                  <a:lnTo>
                    <a:pt x="139611" y="855179"/>
                  </a:lnTo>
                  <a:lnTo>
                    <a:pt x="141173" y="883869"/>
                  </a:lnTo>
                  <a:lnTo>
                    <a:pt x="142468" y="914171"/>
                  </a:lnTo>
                  <a:lnTo>
                    <a:pt x="144589" y="981811"/>
                  </a:lnTo>
                  <a:lnTo>
                    <a:pt x="150596" y="981659"/>
                  </a:lnTo>
                  <a:close/>
                </a:path>
                <a:path w="1256029" h="1035050">
                  <a:moveTo>
                    <a:pt x="155803" y="585622"/>
                  </a:moveTo>
                  <a:lnTo>
                    <a:pt x="139687" y="523024"/>
                  </a:lnTo>
                  <a:lnTo>
                    <a:pt x="134480" y="500443"/>
                  </a:lnTo>
                  <a:lnTo>
                    <a:pt x="129565" y="476872"/>
                  </a:lnTo>
                  <a:lnTo>
                    <a:pt x="124955" y="452361"/>
                  </a:lnTo>
                  <a:lnTo>
                    <a:pt x="121551" y="452983"/>
                  </a:lnTo>
                  <a:lnTo>
                    <a:pt x="126174" y="477545"/>
                  </a:lnTo>
                  <a:lnTo>
                    <a:pt x="131114" y="501205"/>
                  </a:lnTo>
                  <a:lnTo>
                    <a:pt x="136347" y="523849"/>
                  </a:lnTo>
                  <a:lnTo>
                    <a:pt x="152463" y="586447"/>
                  </a:lnTo>
                  <a:lnTo>
                    <a:pt x="155803" y="585622"/>
                  </a:lnTo>
                  <a:close/>
                </a:path>
                <a:path w="1256029" h="1035050">
                  <a:moveTo>
                    <a:pt x="163918" y="775716"/>
                  </a:moveTo>
                  <a:lnTo>
                    <a:pt x="159854" y="742124"/>
                  </a:lnTo>
                  <a:lnTo>
                    <a:pt x="154762" y="708393"/>
                  </a:lnTo>
                  <a:lnTo>
                    <a:pt x="148539" y="673938"/>
                  </a:lnTo>
                  <a:lnTo>
                    <a:pt x="141109" y="638149"/>
                  </a:lnTo>
                  <a:lnTo>
                    <a:pt x="137058" y="639051"/>
                  </a:lnTo>
                  <a:lnTo>
                    <a:pt x="144475" y="674725"/>
                  </a:lnTo>
                  <a:lnTo>
                    <a:pt x="150672" y="709066"/>
                  </a:lnTo>
                  <a:lnTo>
                    <a:pt x="155740" y="742683"/>
                  </a:lnTo>
                  <a:lnTo>
                    <a:pt x="159804" y="776160"/>
                  </a:lnTo>
                  <a:lnTo>
                    <a:pt x="163918" y="775716"/>
                  </a:lnTo>
                  <a:close/>
                </a:path>
                <a:path w="1256029" h="1035050">
                  <a:moveTo>
                    <a:pt x="173062" y="0"/>
                  </a:moveTo>
                  <a:lnTo>
                    <a:pt x="25196" y="0"/>
                  </a:lnTo>
                  <a:lnTo>
                    <a:pt x="25196" y="6019"/>
                  </a:lnTo>
                  <a:lnTo>
                    <a:pt x="173062" y="6019"/>
                  </a:lnTo>
                  <a:lnTo>
                    <a:pt x="173062" y="0"/>
                  </a:lnTo>
                  <a:close/>
                </a:path>
                <a:path w="1256029" h="1035050">
                  <a:moveTo>
                    <a:pt x="173863" y="959535"/>
                  </a:moveTo>
                  <a:lnTo>
                    <a:pt x="171805" y="893356"/>
                  </a:lnTo>
                  <a:lnTo>
                    <a:pt x="170561" y="864400"/>
                  </a:lnTo>
                  <a:lnTo>
                    <a:pt x="169037" y="836968"/>
                  </a:lnTo>
                  <a:lnTo>
                    <a:pt x="164896" y="837234"/>
                  </a:lnTo>
                  <a:lnTo>
                    <a:pt x="166420" y="864616"/>
                  </a:lnTo>
                  <a:lnTo>
                    <a:pt x="167665" y="893533"/>
                  </a:lnTo>
                  <a:lnTo>
                    <a:pt x="169722" y="959662"/>
                  </a:lnTo>
                  <a:lnTo>
                    <a:pt x="173863" y="959535"/>
                  </a:lnTo>
                  <a:close/>
                </a:path>
                <a:path w="1256029" h="1035050">
                  <a:moveTo>
                    <a:pt x="183235" y="24625"/>
                  </a:moveTo>
                  <a:lnTo>
                    <a:pt x="52082" y="24625"/>
                  </a:lnTo>
                  <a:lnTo>
                    <a:pt x="52082" y="30645"/>
                  </a:lnTo>
                  <a:lnTo>
                    <a:pt x="183235" y="30645"/>
                  </a:lnTo>
                  <a:lnTo>
                    <a:pt x="183235" y="24625"/>
                  </a:lnTo>
                  <a:close/>
                </a:path>
                <a:path w="1256029" h="1035050">
                  <a:moveTo>
                    <a:pt x="188099" y="760387"/>
                  </a:moveTo>
                  <a:lnTo>
                    <a:pt x="184264" y="729145"/>
                  </a:lnTo>
                  <a:lnTo>
                    <a:pt x="179514" y="697814"/>
                  </a:lnTo>
                  <a:lnTo>
                    <a:pt x="173736" y="665822"/>
                  </a:lnTo>
                  <a:lnTo>
                    <a:pt x="166839" y="632599"/>
                  </a:lnTo>
                  <a:lnTo>
                    <a:pt x="163487" y="633336"/>
                  </a:lnTo>
                  <a:lnTo>
                    <a:pt x="170357" y="666457"/>
                  </a:lnTo>
                  <a:lnTo>
                    <a:pt x="176110" y="698373"/>
                  </a:lnTo>
                  <a:lnTo>
                    <a:pt x="180848" y="729615"/>
                  </a:lnTo>
                  <a:lnTo>
                    <a:pt x="184670" y="760755"/>
                  </a:lnTo>
                  <a:lnTo>
                    <a:pt x="188099" y="760387"/>
                  </a:lnTo>
                  <a:close/>
                </a:path>
                <a:path w="1256029" h="1035050">
                  <a:moveTo>
                    <a:pt x="197739" y="938276"/>
                  </a:moveTo>
                  <a:lnTo>
                    <a:pt x="195541" y="868946"/>
                  </a:lnTo>
                  <a:lnTo>
                    <a:pt x="194183" y="838885"/>
                  </a:lnTo>
                  <a:lnTo>
                    <a:pt x="192493" y="810679"/>
                  </a:lnTo>
                  <a:lnTo>
                    <a:pt x="189052" y="810907"/>
                  </a:lnTo>
                  <a:lnTo>
                    <a:pt x="190728" y="839076"/>
                  </a:lnTo>
                  <a:lnTo>
                    <a:pt x="192087" y="869111"/>
                  </a:lnTo>
                  <a:lnTo>
                    <a:pt x="194284" y="938352"/>
                  </a:lnTo>
                  <a:lnTo>
                    <a:pt x="197739" y="938276"/>
                  </a:lnTo>
                  <a:close/>
                </a:path>
                <a:path w="1256029" h="1035050">
                  <a:moveTo>
                    <a:pt x="207137" y="50190"/>
                  </a:moveTo>
                  <a:lnTo>
                    <a:pt x="80454" y="50190"/>
                  </a:lnTo>
                  <a:lnTo>
                    <a:pt x="80454" y="54343"/>
                  </a:lnTo>
                  <a:lnTo>
                    <a:pt x="207137" y="54343"/>
                  </a:lnTo>
                  <a:lnTo>
                    <a:pt x="207137" y="50190"/>
                  </a:lnTo>
                  <a:close/>
                </a:path>
                <a:path w="1256029" h="1035050">
                  <a:moveTo>
                    <a:pt x="288785" y="1028611"/>
                  </a:moveTo>
                  <a:lnTo>
                    <a:pt x="149733" y="1028611"/>
                  </a:lnTo>
                  <a:lnTo>
                    <a:pt x="149733" y="1034630"/>
                  </a:lnTo>
                  <a:lnTo>
                    <a:pt x="288785" y="1034630"/>
                  </a:lnTo>
                  <a:lnTo>
                    <a:pt x="288785" y="1028611"/>
                  </a:lnTo>
                  <a:close/>
                </a:path>
                <a:path w="1256029" h="1035050">
                  <a:moveTo>
                    <a:pt x="299796" y="1003985"/>
                  </a:moveTo>
                  <a:lnTo>
                    <a:pt x="170916" y="1003985"/>
                  </a:lnTo>
                  <a:lnTo>
                    <a:pt x="170916" y="1010005"/>
                  </a:lnTo>
                  <a:lnTo>
                    <a:pt x="299796" y="1010005"/>
                  </a:lnTo>
                  <a:lnTo>
                    <a:pt x="299796" y="1003985"/>
                  </a:lnTo>
                  <a:close/>
                </a:path>
                <a:path w="1256029" h="1035050">
                  <a:moveTo>
                    <a:pt x="314198" y="980287"/>
                  </a:moveTo>
                  <a:lnTo>
                    <a:pt x="190411" y="980287"/>
                  </a:lnTo>
                  <a:lnTo>
                    <a:pt x="190411" y="984453"/>
                  </a:lnTo>
                  <a:lnTo>
                    <a:pt x="314198" y="984453"/>
                  </a:lnTo>
                  <a:lnTo>
                    <a:pt x="314198" y="980287"/>
                  </a:lnTo>
                  <a:close/>
                </a:path>
                <a:path w="1256029" h="1035050">
                  <a:moveTo>
                    <a:pt x="332016" y="956017"/>
                  </a:moveTo>
                  <a:lnTo>
                    <a:pt x="215849" y="956017"/>
                  </a:lnTo>
                  <a:lnTo>
                    <a:pt x="215849" y="959472"/>
                  </a:lnTo>
                  <a:lnTo>
                    <a:pt x="332016" y="959472"/>
                  </a:lnTo>
                  <a:lnTo>
                    <a:pt x="332016" y="956017"/>
                  </a:lnTo>
                  <a:close/>
                </a:path>
                <a:path w="1256029" h="1035050">
                  <a:moveTo>
                    <a:pt x="395605" y="0"/>
                  </a:moveTo>
                  <a:lnTo>
                    <a:pt x="232803" y="0"/>
                  </a:lnTo>
                  <a:lnTo>
                    <a:pt x="232803" y="6019"/>
                  </a:lnTo>
                  <a:lnTo>
                    <a:pt x="395605" y="6019"/>
                  </a:lnTo>
                  <a:lnTo>
                    <a:pt x="395605" y="0"/>
                  </a:lnTo>
                  <a:close/>
                </a:path>
                <a:path w="1256029" h="1035050">
                  <a:moveTo>
                    <a:pt x="403072" y="24625"/>
                  </a:moveTo>
                  <a:lnTo>
                    <a:pt x="249237" y="24625"/>
                  </a:lnTo>
                  <a:lnTo>
                    <a:pt x="249237" y="30645"/>
                  </a:lnTo>
                  <a:lnTo>
                    <a:pt x="403072" y="30645"/>
                  </a:lnTo>
                  <a:lnTo>
                    <a:pt x="403072" y="24625"/>
                  </a:lnTo>
                  <a:close/>
                </a:path>
                <a:path w="1256029" h="1035050">
                  <a:moveTo>
                    <a:pt x="419214" y="50190"/>
                  </a:moveTo>
                  <a:lnTo>
                    <a:pt x="268655" y="50190"/>
                  </a:lnTo>
                  <a:lnTo>
                    <a:pt x="268655" y="54343"/>
                  </a:lnTo>
                  <a:lnTo>
                    <a:pt x="419214" y="54343"/>
                  </a:lnTo>
                  <a:lnTo>
                    <a:pt x="419214" y="50190"/>
                  </a:lnTo>
                  <a:close/>
                </a:path>
                <a:path w="1256029" h="1035050">
                  <a:moveTo>
                    <a:pt x="494804" y="1028611"/>
                  </a:moveTo>
                  <a:lnTo>
                    <a:pt x="350672" y="1028611"/>
                  </a:lnTo>
                  <a:lnTo>
                    <a:pt x="350672" y="1034630"/>
                  </a:lnTo>
                  <a:lnTo>
                    <a:pt x="494804" y="1034630"/>
                  </a:lnTo>
                  <a:lnTo>
                    <a:pt x="494804" y="1028611"/>
                  </a:lnTo>
                  <a:close/>
                </a:path>
                <a:path w="1256029" h="1035050">
                  <a:moveTo>
                    <a:pt x="501586" y="1003985"/>
                  </a:moveTo>
                  <a:lnTo>
                    <a:pt x="358292" y="1003985"/>
                  </a:lnTo>
                  <a:lnTo>
                    <a:pt x="358292" y="1010005"/>
                  </a:lnTo>
                  <a:lnTo>
                    <a:pt x="501586" y="1010005"/>
                  </a:lnTo>
                  <a:lnTo>
                    <a:pt x="501586" y="1003985"/>
                  </a:lnTo>
                  <a:close/>
                </a:path>
                <a:path w="1256029" h="1035050">
                  <a:moveTo>
                    <a:pt x="508368" y="980287"/>
                  </a:moveTo>
                  <a:lnTo>
                    <a:pt x="371017" y="980287"/>
                  </a:lnTo>
                  <a:lnTo>
                    <a:pt x="371017" y="984453"/>
                  </a:lnTo>
                  <a:lnTo>
                    <a:pt x="508368" y="984453"/>
                  </a:lnTo>
                  <a:lnTo>
                    <a:pt x="508368" y="980287"/>
                  </a:lnTo>
                  <a:close/>
                </a:path>
                <a:path w="1256029" h="1035050">
                  <a:moveTo>
                    <a:pt x="516001" y="956017"/>
                  </a:moveTo>
                  <a:lnTo>
                    <a:pt x="382028" y="956017"/>
                  </a:lnTo>
                  <a:lnTo>
                    <a:pt x="382028" y="959472"/>
                  </a:lnTo>
                  <a:lnTo>
                    <a:pt x="516001" y="959472"/>
                  </a:lnTo>
                  <a:lnTo>
                    <a:pt x="516001" y="956017"/>
                  </a:lnTo>
                  <a:close/>
                </a:path>
                <a:path w="1256029" h="1035050">
                  <a:moveTo>
                    <a:pt x="603211" y="0"/>
                  </a:moveTo>
                  <a:lnTo>
                    <a:pt x="455345" y="0"/>
                  </a:lnTo>
                  <a:lnTo>
                    <a:pt x="455345" y="6019"/>
                  </a:lnTo>
                  <a:lnTo>
                    <a:pt x="603211" y="6019"/>
                  </a:lnTo>
                  <a:lnTo>
                    <a:pt x="603211" y="0"/>
                  </a:lnTo>
                  <a:close/>
                </a:path>
                <a:path w="1256029" h="1035050">
                  <a:moveTo>
                    <a:pt x="606196" y="24625"/>
                  </a:moveTo>
                  <a:lnTo>
                    <a:pt x="465797" y="24625"/>
                  </a:lnTo>
                  <a:lnTo>
                    <a:pt x="465797" y="30645"/>
                  </a:lnTo>
                  <a:lnTo>
                    <a:pt x="606196" y="30645"/>
                  </a:lnTo>
                  <a:lnTo>
                    <a:pt x="606196" y="24625"/>
                  </a:lnTo>
                  <a:close/>
                </a:path>
                <a:path w="1256029" h="1035050">
                  <a:moveTo>
                    <a:pt x="609180" y="50190"/>
                  </a:moveTo>
                  <a:lnTo>
                    <a:pt x="474764" y="50190"/>
                  </a:lnTo>
                  <a:lnTo>
                    <a:pt x="474764" y="54343"/>
                  </a:lnTo>
                  <a:lnTo>
                    <a:pt x="609180" y="54343"/>
                  </a:lnTo>
                  <a:lnTo>
                    <a:pt x="609180" y="50190"/>
                  </a:lnTo>
                  <a:close/>
                </a:path>
                <a:path w="1256029" h="1035050">
                  <a:moveTo>
                    <a:pt x="696595" y="956017"/>
                  </a:moveTo>
                  <a:lnTo>
                    <a:pt x="563473" y="956017"/>
                  </a:lnTo>
                  <a:lnTo>
                    <a:pt x="563473" y="959472"/>
                  </a:lnTo>
                  <a:lnTo>
                    <a:pt x="696595" y="959472"/>
                  </a:lnTo>
                  <a:lnTo>
                    <a:pt x="696595" y="956017"/>
                  </a:lnTo>
                  <a:close/>
                </a:path>
                <a:path w="1256029" h="1035050">
                  <a:moveTo>
                    <a:pt x="698296" y="980287"/>
                  </a:moveTo>
                  <a:lnTo>
                    <a:pt x="559257" y="980287"/>
                  </a:lnTo>
                  <a:lnTo>
                    <a:pt x="559257" y="984453"/>
                  </a:lnTo>
                  <a:lnTo>
                    <a:pt x="698296" y="984453"/>
                  </a:lnTo>
                  <a:lnTo>
                    <a:pt x="698296" y="980287"/>
                  </a:lnTo>
                  <a:close/>
                </a:path>
                <a:path w="1256029" h="1035050">
                  <a:moveTo>
                    <a:pt x="700836" y="1003985"/>
                  </a:moveTo>
                  <a:lnTo>
                    <a:pt x="558393" y="1003985"/>
                  </a:lnTo>
                  <a:lnTo>
                    <a:pt x="558393" y="1010005"/>
                  </a:lnTo>
                  <a:lnTo>
                    <a:pt x="700836" y="1010005"/>
                  </a:lnTo>
                  <a:lnTo>
                    <a:pt x="700836" y="1003985"/>
                  </a:lnTo>
                  <a:close/>
                </a:path>
                <a:path w="1256029" h="1035050">
                  <a:moveTo>
                    <a:pt x="705078" y="1028611"/>
                  </a:moveTo>
                  <a:lnTo>
                    <a:pt x="554164" y="1028611"/>
                  </a:lnTo>
                  <a:lnTo>
                    <a:pt x="554164" y="1034630"/>
                  </a:lnTo>
                  <a:lnTo>
                    <a:pt x="705078" y="1034630"/>
                  </a:lnTo>
                  <a:lnTo>
                    <a:pt x="705078" y="1028611"/>
                  </a:lnTo>
                  <a:close/>
                </a:path>
                <a:path w="1256029" h="1035050">
                  <a:moveTo>
                    <a:pt x="807834" y="50190"/>
                  </a:moveTo>
                  <a:lnTo>
                    <a:pt x="664451" y="50190"/>
                  </a:lnTo>
                  <a:lnTo>
                    <a:pt x="664451" y="54343"/>
                  </a:lnTo>
                  <a:lnTo>
                    <a:pt x="807834" y="54343"/>
                  </a:lnTo>
                  <a:lnTo>
                    <a:pt x="807834" y="50190"/>
                  </a:lnTo>
                  <a:close/>
                </a:path>
                <a:path w="1256029" h="1035050">
                  <a:moveTo>
                    <a:pt x="815301" y="24625"/>
                  </a:moveTo>
                  <a:lnTo>
                    <a:pt x="665949" y="24625"/>
                  </a:lnTo>
                  <a:lnTo>
                    <a:pt x="665949" y="30645"/>
                  </a:lnTo>
                  <a:lnTo>
                    <a:pt x="815301" y="30645"/>
                  </a:lnTo>
                  <a:lnTo>
                    <a:pt x="815301" y="24625"/>
                  </a:lnTo>
                  <a:close/>
                </a:path>
                <a:path w="1256029" h="1035050">
                  <a:moveTo>
                    <a:pt x="824255" y="0"/>
                  </a:moveTo>
                  <a:lnTo>
                    <a:pt x="668921" y="0"/>
                  </a:lnTo>
                  <a:lnTo>
                    <a:pt x="668921" y="6019"/>
                  </a:lnTo>
                  <a:lnTo>
                    <a:pt x="824255" y="6019"/>
                  </a:lnTo>
                  <a:lnTo>
                    <a:pt x="824255" y="0"/>
                  </a:lnTo>
                  <a:close/>
                </a:path>
                <a:path w="1256029" h="1035050">
                  <a:moveTo>
                    <a:pt x="883132" y="980287"/>
                  </a:moveTo>
                  <a:lnTo>
                    <a:pt x="749173" y="980287"/>
                  </a:lnTo>
                  <a:lnTo>
                    <a:pt x="749173" y="984453"/>
                  </a:lnTo>
                  <a:lnTo>
                    <a:pt x="883132" y="984453"/>
                  </a:lnTo>
                  <a:lnTo>
                    <a:pt x="883132" y="980287"/>
                  </a:lnTo>
                  <a:close/>
                </a:path>
                <a:path w="1256029" h="1035050">
                  <a:moveTo>
                    <a:pt x="895832" y="1003985"/>
                  </a:moveTo>
                  <a:lnTo>
                    <a:pt x="756793" y="1003985"/>
                  </a:lnTo>
                  <a:lnTo>
                    <a:pt x="756793" y="1010005"/>
                  </a:lnTo>
                  <a:lnTo>
                    <a:pt x="895832" y="1010005"/>
                  </a:lnTo>
                  <a:lnTo>
                    <a:pt x="895832" y="1003985"/>
                  </a:lnTo>
                  <a:close/>
                </a:path>
                <a:path w="1256029" h="1035050">
                  <a:moveTo>
                    <a:pt x="908558" y="1028611"/>
                  </a:moveTo>
                  <a:lnTo>
                    <a:pt x="762723" y="1028611"/>
                  </a:lnTo>
                  <a:lnTo>
                    <a:pt x="762723" y="1034630"/>
                  </a:lnTo>
                  <a:lnTo>
                    <a:pt x="908558" y="1034630"/>
                  </a:lnTo>
                  <a:lnTo>
                    <a:pt x="908558" y="1028611"/>
                  </a:lnTo>
                  <a:close/>
                </a:path>
                <a:path w="1256029" h="1035050">
                  <a:moveTo>
                    <a:pt x="990041" y="50190"/>
                  </a:moveTo>
                  <a:lnTo>
                    <a:pt x="860107" y="50190"/>
                  </a:lnTo>
                  <a:lnTo>
                    <a:pt x="860107" y="54343"/>
                  </a:lnTo>
                  <a:lnTo>
                    <a:pt x="990041" y="54343"/>
                  </a:lnTo>
                  <a:lnTo>
                    <a:pt x="990041" y="50190"/>
                  </a:lnTo>
                  <a:close/>
                </a:path>
                <a:path w="1256029" h="1035050">
                  <a:moveTo>
                    <a:pt x="1004989" y="24625"/>
                  </a:moveTo>
                  <a:lnTo>
                    <a:pt x="870559" y="24625"/>
                  </a:lnTo>
                  <a:lnTo>
                    <a:pt x="870559" y="30645"/>
                  </a:lnTo>
                  <a:lnTo>
                    <a:pt x="1004989" y="30645"/>
                  </a:lnTo>
                  <a:lnTo>
                    <a:pt x="1004989" y="24625"/>
                  </a:lnTo>
                  <a:close/>
                </a:path>
                <a:path w="1256029" h="1035050">
                  <a:moveTo>
                    <a:pt x="1022896" y="0"/>
                  </a:moveTo>
                  <a:lnTo>
                    <a:pt x="878039" y="0"/>
                  </a:lnTo>
                  <a:lnTo>
                    <a:pt x="878039" y="6019"/>
                  </a:lnTo>
                  <a:lnTo>
                    <a:pt x="1022896" y="6019"/>
                  </a:lnTo>
                  <a:lnTo>
                    <a:pt x="1022896" y="0"/>
                  </a:lnTo>
                  <a:close/>
                </a:path>
                <a:path w="1256029" h="1035050">
                  <a:moveTo>
                    <a:pt x="1062888" y="980287"/>
                  </a:moveTo>
                  <a:lnTo>
                    <a:pt x="938250" y="980287"/>
                  </a:lnTo>
                  <a:lnTo>
                    <a:pt x="938250" y="984453"/>
                  </a:lnTo>
                  <a:lnTo>
                    <a:pt x="1062888" y="984453"/>
                  </a:lnTo>
                  <a:lnTo>
                    <a:pt x="1062888" y="980287"/>
                  </a:lnTo>
                  <a:close/>
                </a:path>
                <a:path w="1256029" h="1035050">
                  <a:moveTo>
                    <a:pt x="1084072" y="1003985"/>
                  </a:moveTo>
                  <a:lnTo>
                    <a:pt x="952652" y="1003985"/>
                  </a:lnTo>
                  <a:lnTo>
                    <a:pt x="952652" y="1010005"/>
                  </a:lnTo>
                  <a:lnTo>
                    <a:pt x="1084072" y="1010005"/>
                  </a:lnTo>
                  <a:lnTo>
                    <a:pt x="1084072" y="1003985"/>
                  </a:lnTo>
                  <a:close/>
                </a:path>
                <a:path w="1256029" h="1035050">
                  <a:moveTo>
                    <a:pt x="1091349" y="829729"/>
                  </a:moveTo>
                  <a:lnTo>
                    <a:pt x="1082382" y="899947"/>
                  </a:lnTo>
                  <a:lnTo>
                    <a:pt x="1081227" y="961326"/>
                  </a:lnTo>
                  <a:lnTo>
                    <a:pt x="1085367" y="961275"/>
                  </a:lnTo>
                  <a:lnTo>
                    <a:pt x="1085481" y="932065"/>
                  </a:lnTo>
                  <a:lnTo>
                    <a:pt x="1086535" y="900112"/>
                  </a:lnTo>
                  <a:lnTo>
                    <a:pt x="1088491" y="865835"/>
                  </a:lnTo>
                  <a:lnTo>
                    <a:pt x="1091349" y="829729"/>
                  </a:lnTo>
                  <a:close/>
                </a:path>
                <a:path w="1256029" h="1035050">
                  <a:moveTo>
                    <a:pt x="1108659" y="1028611"/>
                  </a:moveTo>
                  <a:lnTo>
                    <a:pt x="966228" y="1028611"/>
                  </a:lnTo>
                  <a:lnTo>
                    <a:pt x="966228" y="1034630"/>
                  </a:lnTo>
                  <a:lnTo>
                    <a:pt x="1108659" y="1034630"/>
                  </a:lnTo>
                  <a:lnTo>
                    <a:pt x="1108659" y="1028611"/>
                  </a:lnTo>
                  <a:close/>
                </a:path>
                <a:path w="1256029" h="1035050">
                  <a:moveTo>
                    <a:pt x="1116418" y="849261"/>
                  </a:moveTo>
                  <a:lnTo>
                    <a:pt x="1105662" y="919162"/>
                  </a:lnTo>
                  <a:lnTo>
                    <a:pt x="1104353" y="980909"/>
                  </a:lnTo>
                  <a:lnTo>
                    <a:pt x="1110361" y="980859"/>
                  </a:lnTo>
                  <a:lnTo>
                    <a:pt x="1110564" y="951458"/>
                  </a:lnTo>
                  <a:lnTo>
                    <a:pt x="1111669" y="919416"/>
                  </a:lnTo>
                  <a:lnTo>
                    <a:pt x="1113624" y="885190"/>
                  </a:lnTo>
                  <a:lnTo>
                    <a:pt x="1116418" y="849261"/>
                  </a:lnTo>
                  <a:close/>
                </a:path>
                <a:path w="1256029" h="1035050">
                  <a:moveTo>
                    <a:pt x="1118311" y="638695"/>
                  </a:moveTo>
                  <a:lnTo>
                    <a:pt x="1102233" y="706412"/>
                  </a:lnTo>
                  <a:lnTo>
                    <a:pt x="1092593" y="777392"/>
                  </a:lnTo>
                  <a:lnTo>
                    <a:pt x="1096695" y="777875"/>
                  </a:lnTo>
                  <a:lnTo>
                    <a:pt x="1101204" y="742213"/>
                  </a:lnTo>
                  <a:lnTo>
                    <a:pt x="1106322" y="707059"/>
                  </a:lnTo>
                  <a:lnTo>
                    <a:pt x="1112037" y="672515"/>
                  </a:lnTo>
                  <a:lnTo>
                    <a:pt x="1118311" y="638695"/>
                  </a:lnTo>
                  <a:close/>
                </a:path>
                <a:path w="1256029" h="1035050">
                  <a:moveTo>
                    <a:pt x="1140637" y="867943"/>
                  </a:moveTo>
                  <a:lnTo>
                    <a:pt x="1129830" y="938987"/>
                  </a:lnTo>
                  <a:lnTo>
                    <a:pt x="1128407" y="1002144"/>
                  </a:lnTo>
                  <a:lnTo>
                    <a:pt x="1134414" y="1002106"/>
                  </a:lnTo>
                  <a:lnTo>
                    <a:pt x="1134681" y="971956"/>
                  </a:lnTo>
                  <a:lnTo>
                    <a:pt x="1135824" y="939228"/>
                  </a:lnTo>
                  <a:lnTo>
                    <a:pt x="1137818" y="904405"/>
                  </a:lnTo>
                  <a:lnTo>
                    <a:pt x="1140637" y="867943"/>
                  </a:lnTo>
                  <a:close/>
                </a:path>
                <a:path w="1256029" h="1035050">
                  <a:moveTo>
                    <a:pt x="1145209" y="644588"/>
                  </a:moveTo>
                  <a:lnTo>
                    <a:pt x="1126464" y="716635"/>
                  </a:lnTo>
                  <a:lnTo>
                    <a:pt x="1116177" y="792581"/>
                  </a:lnTo>
                  <a:lnTo>
                    <a:pt x="1122146" y="793280"/>
                  </a:lnTo>
                  <a:lnTo>
                    <a:pt x="1126947" y="755142"/>
                  </a:lnTo>
                  <a:lnTo>
                    <a:pt x="1132395" y="717562"/>
                  </a:lnTo>
                  <a:lnTo>
                    <a:pt x="1138491" y="680669"/>
                  </a:lnTo>
                  <a:lnTo>
                    <a:pt x="1145209" y="644588"/>
                  </a:lnTo>
                  <a:close/>
                </a:path>
                <a:path w="1256029" h="1035050">
                  <a:moveTo>
                    <a:pt x="1160983" y="448475"/>
                  </a:moveTo>
                  <a:lnTo>
                    <a:pt x="1156906" y="447789"/>
                  </a:lnTo>
                  <a:lnTo>
                    <a:pt x="1152461" y="472884"/>
                  </a:lnTo>
                  <a:lnTo>
                    <a:pt x="1147800" y="496163"/>
                  </a:lnTo>
                  <a:lnTo>
                    <a:pt x="1142936" y="517550"/>
                  </a:lnTo>
                  <a:lnTo>
                    <a:pt x="1131506" y="560933"/>
                  </a:lnTo>
                  <a:lnTo>
                    <a:pt x="1125435" y="585774"/>
                  </a:lnTo>
                  <a:lnTo>
                    <a:pt x="1129461" y="586727"/>
                  </a:lnTo>
                  <a:lnTo>
                    <a:pt x="1132446" y="574268"/>
                  </a:lnTo>
                  <a:lnTo>
                    <a:pt x="1146962" y="518566"/>
                  </a:lnTo>
                  <a:lnTo>
                    <a:pt x="1151839" y="497065"/>
                  </a:lnTo>
                  <a:lnTo>
                    <a:pt x="1156525" y="473671"/>
                  </a:lnTo>
                  <a:lnTo>
                    <a:pt x="1160983" y="448475"/>
                  </a:lnTo>
                  <a:close/>
                </a:path>
                <a:path w="1256029" h="1035050">
                  <a:moveTo>
                    <a:pt x="1170813" y="652132"/>
                  </a:moveTo>
                  <a:lnTo>
                    <a:pt x="1151864" y="725424"/>
                  </a:lnTo>
                  <a:lnTo>
                    <a:pt x="1146263" y="763765"/>
                  </a:lnTo>
                  <a:lnTo>
                    <a:pt x="1141298" y="802665"/>
                  </a:lnTo>
                  <a:lnTo>
                    <a:pt x="1147254" y="803363"/>
                  </a:lnTo>
                  <a:lnTo>
                    <a:pt x="1152207" y="764578"/>
                  </a:lnTo>
                  <a:lnTo>
                    <a:pt x="1157795" y="726351"/>
                  </a:lnTo>
                  <a:lnTo>
                    <a:pt x="1164005" y="688835"/>
                  </a:lnTo>
                  <a:lnTo>
                    <a:pt x="1170813" y="652132"/>
                  </a:lnTo>
                  <a:close/>
                </a:path>
                <a:path w="1256029" h="1035050">
                  <a:moveTo>
                    <a:pt x="1176743" y="50190"/>
                  </a:moveTo>
                  <a:lnTo>
                    <a:pt x="1049782" y="50190"/>
                  </a:lnTo>
                  <a:lnTo>
                    <a:pt x="1049782" y="54343"/>
                  </a:lnTo>
                  <a:lnTo>
                    <a:pt x="1176743" y="54343"/>
                  </a:lnTo>
                  <a:lnTo>
                    <a:pt x="1176743" y="50190"/>
                  </a:lnTo>
                  <a:close/>
                </a:path>
                <a:path w="1256029" h="1035050">
                  <a:moveTo>
                    <a:pt x="1183195" y="260781"/>
                  </a:moveTo>
                  <a:lnTo>
                    <a:pt x="1179068" y="260438"/>
                  </a:lnTo>
                  <a:lnTo>
                    <a:pt x="1175766" y="297548"/>
                  </a:lnTo>
                  <a:lnTo>
                    <a:pt x="1172210" y="332892"/>
                  </a:lnTo>
                  <a:lnTo>
                    <a:pt x="1168412" y="366356"/>
                  </a:lnTo>
                  <a:lnTo>
                    <a:pt x="1164412" y="397814"/>
                  </a:lnTo>
                  <a:lnTo>
                    <a:pt x="1168514" y="398386"/>
                  </a:lnTo>
                  <a:lnTo>
                    <a:pt x="1172527" y="366864"/>
                  </a:lnTo>
                  <a:lnTo>
                    <a:pt x="1176324" y="333349"/>
                  </a:lnTo>
                  <a:lnTo>
                    <a:pt x="1179893" y="297942"/>
                  </a:lnTo>
                  <a:lnTo>
                    <a:pt x="1183195" y="260781"/>
                  </a:lnTo>
                  <a:close/>
                </a:path>
                <a:path w="1256029" h="1035050">
                  <a:moveTo>
                    <a:pt x="1190002" y="444919"/>
                  </a:moveTo>
                  <a:lnTo>
                    <a:pt x="1184071" y="443928"/>
                  </a:lnTo>
                  <a:lnTo>
                    <a:pt x="1179398" y="470369"/>
                  </a:lnTo>
                  <a:lnTo>
                    <a:pt x="1174496" y="494880"/>
                  </a:lnTo>
                  <a:lnTo>
                    <a:pt x="1169377" y="517372"/>
                  </a:lnTo>
                  <a:lnTo>
                    <a:pt x="1157541" y="562305"/>
                  </a:lnTo>
                  <a:lnTo>
                    <a:pt x="1151229" y="588035"/>
                  </a:lnTo>
                  <a:lnTo>
                    <a:pt x="1157071" y="589407"/>
                  </a:lnTo>
                  <a:lnTo>
                    <a:pt x="1160183" y="576478"/>
                  </a:lnTo>
                  <a:lnTo>
                    <a:pt x="1175207" y="518845"/>
                  </a:lnTo>
                  <a:lnTo>
                    <a:pt x="1180363" y="496189"/>
                  </a:lnTo>
                  <a:lnTo>
                    <a:pt x="1185291" y="471512"/>
                  </a:lnTo>
                  <a:lnTo>
                    <a:pt x="1190002" y="444919"/>
                  </a:lnTo>
                  <a:close/>
                </a:path>
                <a:path w="1256029" h="1035050">
                  <a:moveTo>
                    <a:pt x="1194714" y="74917"/>
                  </a:moveTo>
                  <a:lnTo>
                    <a:pt x="1190574" y="74726"/>
                  </a:lnTo>
                  <a:lnTo>
                    <a:pt x="1189380" y="100609"/>
                  </a:lnTo>
                  <a:lnTo>
                    <a:pt x="1185748" y="167398"/>
                  </a:lnTo>
                  <a:lnTo>
                    <a:pt x="1183182" y="206629"/>
                  </a:lnTo>
                  <a:lnTo>
                    <a:pt x="1187310" y="206921"/>
                  </a:lnTo>
                  <a:lnTo>
                    <a:pt x="1189875" y="167665"/>
                  </a:lnTo>
                  <a:lnTo>
                    <a:pt x="1191920" y="132003"/>
                  </a:lnTo>
                  <a:lnTo>
                    <a:pt x="1194714" y="74917"/>
                  </a:lnTo>
                  <a:close/>
                </a:path>
                <a:path w="1256029" h="1035050">
                  <a:moveTo>
                    <a:pt x="1203617" y="24625"/>
                  </a:moveTo>
                  <a:lnTo>
                    <a:pt x="1067714" y="24625"/>
                  </a:lnTo>
                  <a:lnTo>
                    <a:pt x="1067714" y="30645"/>
                  </a:lnTo>
                  <a:lnTo>
                    <a:pt x="1203617" y="30645"/>
                  </a:lnTo>
                  <a:lnTo>
                    <a:pt x="1203617" y="24625"/>
                  </a:lnTo>
                  <a:close/>
                </a:path>
                <a:path w="1256029" h="1035050">
                  <a:moveTo>
                    <a:pt x="1213142" y="250278"/>
                  </a:moveTo>
                  <a:lnTo>
                    <a:pt x="1207160" y="249770"/>
                  </a:lnTo>
                  <a:lnTo>
                    <a:pt x="1203782" y="287324"/>
                  </a:lnTo>
                  <a:lnTo>
                    <a:pt x="1200175" y="323164"/>
                  </a:lnTo>
                  <a:lnTo>
                    <a:pt x="1196327" y="357174"/>
                  </a:lnTo>
                  <a:lnTo>
                    <a:pt x="1192263" y="389229"/>
                  </a:lnTo>
                  <a:lnTo>
                    <a:pt x="1198219" y="390017"/>
                  </a:lnTo>
                  <a:lnTo>
                    <a:pt x="1202296" y="357898"/>
                  </a:lnTo>
                  <a:lnTo>
                    <a:pt x="1206144" y="323824"/>
                  </a:lnTo>
                  <a:lnTo>
                    <a:pt x="1209763" y="287909"/>
                  </a:lnTo>
                  <a:lnTo>
                    <a:pt x="1213142" y="250278"/>
                  </a:lnTo>
                  <a:close/>
                </a:path>
                <a:path w="1256029" h="1035050">
                  <a:moveTo>
                    <a:pt x="1218552" y="438467"/>
                  </a:moveTo>
                  <a:lnTo>
                    <a:pt x="1212634" y="437476"/>
                  </a:lnTo>
                  <a:lnTo>
                    <a:pt x="1207617" y="466064"/>
                  </a:lnTo>
                  <a:lnTo>
                    <a:pt x="1202359" y="492556"/>
                  </a:lnTo>
                  <a:lnTo>
                    <a:pt x="1196873" y="516851"/>
                  </a:lnTo>
                  <a:lnTo>
                    <a:pt x="1184033" y="565607"/>
                  </a:lnTo>
                  <a:lnTo>
                    <a:pt x="1177277" y="593242"/>
                  </a:lnTo>
                  <a:lnTo>
                    <a:pt x="1183132" y="594626"/>
                  </a:lnTo>
                  <a:lnTo>
                    <a:pt x="1189850" y="567105"/>
                  </a:lnTo>
                  <a:lnTo>
                    <a:pt x="1202690" y="518312"/>
                  </a:lnTo>
                  <a:lnTo>
                    <a:pt x="1208227" y="493864"/>
                  </a:lnTo>
                  <a:lnTo>
                    <a:pt x="1213510" y="467220"/>
                  </a:lnTo>
                  <a:lnTo>
                    <a:pt x="1218552" y="438467"/>
                  </a:lnTo>
                  <a:close/>
                </a:path>
                <a:path w="1256029" h="1035050">
                  <a:moveTo>
                    <a:pt x="1225626" y="49453"/>
                  </a:moveTo>
                  <a:lnTo>
                    <a:pt x="1219619" y="49187"/>
                  </a:lnTo>
                  <a:lnTo>
                    <a:pt x="1216520" y="112776"/>
                  </a:lnTo>
                  <a:lnTo>
                    <a:pt x="1214221" y="152476"/>
                  </a:lnTo>
                  <a:lnTo>
                    <a:pt x="1211313" y="196176"/>
                  </a:lnTo>
                  <a:lnTo>
                    <a:pt x="1217307" y="196608"/>
                  </a:lnTo>
                  <a:lnTo>
                    <a:pt x="1220216" y="152844"/>
                  </a:lnTo>
                  <a:lnTo>
                    <a:pt x="1222514" y="113106"/>
                  </a:lnTo>
                  <a:lnTo>
                    <a:pt x="1225626" y="49453"/>
                  </a:lnTo>
                  <a:close/>
                </a:path>
                <a:path w="1256029" h="1035050">
                  <a:moveTo>
                    <a:pt x="1231988" y="0"/>
                  </a:moveTo>
                  <a:lnTo>
                    <a:pt x="1076667" y="0"/>
                  </a:lnTo>
                  <a:lnTo>
                    <a:pt x="1076667" y="6019"/>
                  </a:lnTo>
                  <a:lnTo>
                    <a:pt x="1231988" y="6019"/>
                  </a:lnTo>
                  <a:lnTo>
                    <a:pt x="1231988" y="0"/>
                  </a:lnTo>
                  <a:close/>
                </a:path>
                <a:path w="1256029" h="1035050">
                  <a:moveTo>
                    <a:pt x="1242644" y="233832"/>
                  </a:moveTo>
                  <a:lnTo>
                    <a:pt x="1236662" y="233337"/>
                  </a:lnTo>
                  <a:lnTo>
                    <a:pt x="1233106" y="273278"/>
                  </a:lnTo>
                  <a:lnTo>
                    <a:pt x="1229296" y="311416"/>
                  </a:lnTo>
                  <a:lnTo>
                    <a:pt x="1225219" y="347624"/>
                  </a:lnTo>
                  <a:lnTo>
                    <a:pt x="1220914" y="381749"/>
                  </a:lnTo>
                  <a:lnTo>
                    <a:pt x="1226858" y="382549"/>
                  </a:lnTo>
                  <a:lnTo>
                    <a:pt x="1231188" y="348348"/>
                  </a:lnTo>
                  <a:lnTo>
                    <a:pt x="1235265" y="312064"/>
                  </a:lnTo>
                  <a:lnTo>
                    <a:pt x="1239088" y="273850"/>
                  </a:lnTo>
                  <a:lnTo>
                    <a:pt x="1242644" y="233832"/>
                  </a:lnTo>
                  <a:close/>
                </a:path>
                <a:path w="1256029" h="1035050">
                  <a:moveTo>
                    <a:pt x="1255445" y="26987"/>
                  </a:moveTo>
                  <a:lnTo>
                    <a:pt x="1249451" y="26708"/>
                  </a:lnTo>
                  <a:lnTo>
                    <a:pt x="1246263" y="92049"/>
                  </a:lnTo>
                  <a:lnTo>
                    <a:pt x="1243901" y="132880"/>
                  </a:lnTo>
                  <a:lnTo>
                    <a:pt x="1240929" y="177876"/>
                  </a:lnTo>
                  <a:lnTo>
                    <a:pt x="1246924" y="178320"/>
                  </a:lnTo>
                  <a:lnTo>
                    <a:pt x="1249895" y="133261"/>
                  </a:lnTo>
                  <a:lnTo>
                    <a:pt x="1252258" y="92379"/>
                  </a:lnTo>
                  <a:lnTo>
                    <a:pt x="1255445" y="2698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3318751" y="3123704"/>
              <a:ext cx="1059815" cy="884555"/>
            </a:xfrm>
            <a:custGeom>
              <a:avLst/>
              <a:gdLst/>
              <a:ahLst/>
              <a:cxnLst/>
              <a:rect l="l" t="t" r="r" b="b"/>
              <a:pathLst>
                <a:path w="1059814" h="884554">
                  <a:moveTo>
                    <a:pt x="23177" y="164122"/>
                  </a:moveTo>
                  <a:lnTo>
                    <a:pt x="21209" y="125780"/>
                  </a:lnTo>
                  <a:lnTo>
                    <a:pt x="19951" y="91897"/>
                  </a:lnTo>
                  <a:lnTo>
                    <a:pt x="19265" y="63881"/>
                  </a:lnTo>
                  <a:lnTo>
                    <a:pt x="18973" y="43116"/>
                  </a:lnTo>
                  <a:lnTo>
                    <a:pt x="16192" y="43141"/>
                  </a:lnTo>
                  <a:lnTo>
                    <a:pt x="16497" y="63931"/>
                  </a:lnTo>
                  <a:lnTo>
                    <a:pt x="17195" y="91986"/>
                  </a:lnTo>
                  <a:lnTo>
                    <a:pt x="18440" y="125907"/>
                  </a:lnTo>
                  <a:lnTo>
                    <a:pt x="20421" y="164287"/>
                  </a:lnTo>
                  <a:lnTo>
                    <a:pt x="23177" y="164122"/>
                  </a:lnTo>
                  <a:close/>
                </a:path>
                <a:path w="1059814" h="884554">
                  <a:moveTo>
                    <a:pt x="40220" y="338924"/>
                  </a:moveTo>
                  <a:lnTo>
                    <a:pt x="36626" y="312026"/>
                  </a:lnTo>
                  <a:lnTo>
                    <a:pt x="33197" y="282105"/>
                  </a:lnTo>
                  <a:lnTo>
                    <a:pt x="29921" y="248932"/>
                  </a:lnTo>
                  <a:lnTo>
                    <a:pt x="26746" y="212280"/>
                  </a:lnTo>
                  <a:lnTo>
                    <a:pt x="24003" y="212509"/>
                  </a:lnTo>
                  <a:lnTo>
                    <a:pt x="27165" y="249199"/>
                  </a:lnTo>
                  <a:lnTo>
                    <a:pt x="30454" y="282422"/>
                  </a:lnTo>
                  <a:lnTo>
                    <a:pt x="33883" y="312394"/>
                  </a:lnTo>
                  <a:lnTo>
                    <a:pt x="37490" y="339331"/>
                  </a:lnTo>
                  <a:lnTo>
                    <a:pt x="40220" y="338924"/>
                  </a:lnTo>
                  <a:close/>
                </a:path>
                <a:path w="1059814" h="884554">
                  <a:moveTo>
                    <a:pt x="77165" y="507492"/>
                  </a:moveTo>
                  <a:lnTo>
                    <a:pt x="61810" y="447852"/>
                  </a:lnTo>
                  <a:lnTo>
                    <a:pt x="56946" y="426796"/>
                  </a:lnTo>
                  <a:lnTo>
                    <a:pt x="52336" y="404799"/>
                  </a:lnTo>
                  <a:lnTo>
                    <a:pt x="48018" y="381939"/>
                  </a:lnTo>
                  <a:lnTo>
                    <a:pt x="45288" y="382435"/>
                  </a:lnTo>
                  <a:lnTo>
                    <a:pt x="49631" y="405345"/>
                  </a:lnTo>
                  <a:lnTo>
                    <a:pt x="54241" y="427405"/>
                  </a:lnTo>
                  <a:lnTo>
                    <a:pt x="59118" y="448525"/>
                  </a:lnTo>
                  <a:lnTo>
                    <a:pt x="74472" y="508165"/>
                  </a:lnTo>
                  <a:lnTo>
                    <a:pt x="77165" y="507492"/>
                  </a:lnTo>
                  <a:close/>
                </a:path>
                <a:path w="1059814" h="884554">
                  <a:moveTo>
                    <a:pt x="124244" y="0"/>
                  </a:moveTo>
                  <a:lnTo>
                    <a:pt x="2336" y="0"/>
                  </a:lnTo>
                  <a:lnTo>
                    <a:pt x="2336" y="3454"/>
                  </a:lnTo>
                  <a:lnTo>
                    <a:pt x="124244" y="3454"/>
                  </a:lnTo>
                  <a:lnTo>
                    <a:pt x="124244" y="0"/>
                  </a:lnTo>
                  <a:close/>
                </a:path>
                <a:path w="1059814" h="884554">
                  <a:moveTo>
                    <a:pt x="150190" y="24968"/>
                  </a:moveTo>
                  <a:lnTo>
                    <a:pt x="32207" y="24968"/>
                  </a:lnTo>
                  <a:lnTo>
                    <a:pt x="32207" y="27736"/>
                  </a:lnTo>
                  <a:lnTo>
                    <a:pt x="150190" y="27736"/>
                  </a:lnTo>
                  <a:lnTo>
                    <a:pt x="150190" y="24968"/>
                  </a:lnTo>
                  <a:close/>
                </a:path>
                <a:path w="1059814" h="884554">
                  <a:moveTo>
                    <a:pt x="204952" y="722058"/>
                  </a:moveTo>
                  <a:lnTo>
                    <a:pt x="111747" y="722058"/>
                  </a:lnTo>
                  <a:lnTo>
                    <a:pt x="111379" y="715937"/>
                  </a:lnTo>
                  <a:lnTo>
                    <a:pt x="108610" y="716140"/>
                  </a:lnTo>
                  <a:lnTo>
                    <a:pt x="108966" y="722058"/>
                  </a:lnTo>
                  <a:lnTo>
                    <a:pt x="79463" y="722058"/>
                  </a:lnTo>
                  <a:lnTo>
                    <a:pt x="79463" y="726224"/>
                  </a:lnTo>
                  <a:lnTo>
                    <a:pt x="109232" y="726224"/>
                  </a:lnTo>
                  <a:lnTo>
                    <a:pt x="109956" y="737908"/>
                  </a:lnTo>
                  <a:lnTo>
                    <a:pt x="55727" y="737908"/>
                  </a:lnTo>
                  <a:lnTo>
                    <a:pt x="55727" y="743927"/>
                  </a:lnTo>
                  <a:lnTo>
                    <a:pt x="110312" y="743927"/>
                  </a:lnTo>
                  <a:lnTo>
                    <a:pt x="110807" y="754672"/>
                  </a:lnTo>
                  <a:lnTo>
                    <a:pt x="37934" y="754672"/>
                  </a:lnTo>
                  <a:lnTo>
                    <a:pt x="37934" y="760691"/>
                  </a:lnTo>
                  <a:lnTo>
                    <a:pt x="111086" y="760691"/>
                  </a:lnTo>
                  <a:lnTo>
                    <a:pt x="111620" y="772045"/>
                  </a:lnTo>
                  <a:lnTo>
                    <a:pt x="113766" y="838504"/>
                  </a:lnTo>
                  <a:lnTo>
                    <a:pt x="116509" y="838428"/>
                  </a:lnTo>
                  <a:lnTo>
                    <a:pt x="114388" y="771906"/>
                  </a:lnTo>
                  <a:lnTo>
                    <a:pt x="113855" y="760691"/>
                  </a:lnTo>
                  <a:lnTo>
                    <a:pt x="182054" y="760691"/>
                  </a:lnTo>
                  <a:lnTo>
                    <a:pt x="182054" y="754672"/>
                  </a:lnTo>
                  <a:lnTo>
                    <a:pt x="113576" y="754672"/>
                  </a:lnTo>
                  <a:lnTo>
                    <a:pt x="113080" y="743927"/>
                  </a:lnTo>
                  <a:lnTo>
                    <a:pt x="188849" y="743927"/>
                  </a:lnTo>
                  <a:lnTo>
                    <a:pt x="188849" y="737908"/>
                  </a:lnTo>
                  <a:lnTo>
                    <a:pt x="112725" y="737908"/>
                  </a:lnTo>
                  <a:lnTo>
                    <a:pt x="112001" y="726224"/>
                  </a:lnTo>
                  <a:lnTo>
                    <a:pt x="204952" y="726224"/>
                  </a:lnTo>
                  <a:lnTo>
                    <a:pt x="204952" y="722058"/>
                  </a:lnTo>
                  <a:close/>
                </a:path>
                <a:path w="1059814" h="884554">
                  <a:moveTo>
                    <a:pt x="222770" y="705637"/>
                  </a:moveTo>
                  <a:lnTo>
                    <a:pt x="102362" y="705637"/>
                  </a:lnTo>
                  <a:lnTo>
                    <a:pt x="102362" y="709104"/>
                  </a:lnTo>
                  <a:lnTo>
                    <a:pt x="222770" y="709104"/>
                  </a:lnTo>
                  <a:lnTo>
                    <a:pt x="222770" y="705637"/>
                  </a:lnTo>
                  <a:close/>
                </a:path>
                <a:path w="1059814" h="884554">
                  <a:moveTo>
                    <a:pt x="223354" y="537667"/>
                  </a:moveTo>
                  <a:lnTo>
                    <a:pt x="25019" y="537667"/>
                  </a:lnTo>
                  <a:lnTo>
                    <a:pt x="25019" y="543496"/>
                  </a:lnTo>
                  <a:lnTo>
                    <a:pt x="0" y="543496"/>
                  </a:lnTo>
                  <a:lnTo>
                    <a:pt x="0" y="549516"/>
                  </a:lnTo>
                  <a:lnTo>
                    <a:pt x="85686" y="549516"/>
                  </a:lnTo>
                  <a:lnTo>
                    <a:pt x="84289" y="549833"/>
                  </a:lnTo>
                  <a:lnTo>
                    <a:pt x="90754" y="580783"/>
                  </a:lnTo>
                  <a:lnTo>
                    <a:pt x="96202" y="610539"/>
                  </a:lnTo>
                  <a:lnTo>
                    <a:pt x="100698" y="639622"/>
                  </a:lnTo>
                  <a:lnTo>
                    <a:pt x="104330" y="668566"/>
                  </a:lnTo>
                  <a:lnTo>
                    <a:pt x="107073" y="668261"/>
                  </a:lnTo>
                  <a:lnTo>
                    <a:pt x="103428" y="639254"/>
                  </a:lnTo>
                  <a:lnTo>
                    <a:pt x="98920" y="610082"/>
                  </a:lnTo>
                  <a:lnTo>
                    <a:pt x="93472" y="580250"/>
                  </a:lnTo>
                  <a:lnTo>
                    <a:pt x="87033" y="549516"/>
                  </a:lnTo>
                  <a:lnTo>
                    <a:pt x="223354" y="549516"/>
                  </a:lnTo>
                  <a:lnTo>
                    <a:pt x="223354" y="543687"/>
                  </a:lnTo>
                  <a:lnTo>
                    <a:pt x="223354" y="543496"/>
                  </a:lnTo>
                  <a:lnTo>
                    <a:pt x="223354" y="537667"/>
                  </a:lnTo>
                  <a:close/>
                </a:path>
                <a:path w="1059814" h="884554">
                  <a:moveTo>
                    <a:pt x="236334" y="689216"/>
                  </a:moveTo>
                  <a:lnTo>
                    <a:pt x="125260" y="689216"/>
                  </a:lnTo>
                  <a:lnTo>
                    <a:pt x="125260" y="691997"/>
                  </a:lnTo>
                  <a:lnTo>
                    <a:pt x="236334" y="691997"/>
                  </a:lnTo>
                  <a:lnTo>
                    <a:pt x="236334" y="689216"/>
                  </a:lnTo>
                  <a:close/>
                </a:path>
                <a:path w="1059814" h="884554">
                  <a:moveTo>
                    <a:pt x="245656" y="856589"/>
                  </a:moveTo>
                  <a:lnTo>
                    <a:pt x="132880" y="856589"/>
                  </a:lnTo>
                  <a:lnTo>
                    <a:pt x="132880" y="859358"/>
                  </a:lnTo>
                  <a:lnTo>
                    <a:pt x="245656" y="859358"/>
                  </a:lnTo>
                  <a:lnTo>
                    <a:pt x="245656" y="856589"/>
                  </a:lnTo>
                  <a:close/>
                </a:path>
                <a:path w="1059814" h="884554">
                  <a:moveTo>
                    <a:pt x="330923" y="0"/>
                  </a:moveTo>
                  <a:lnTo>
                    <a:pt x="184543" y="0"/>
                  </a:lnTo>
                  <a:lnTo>
                    <a:pt x="184543" y="3454"/>
                  </a:lnTo>
                  <a:lnTo>
                    <a:pt x="330923" y="3454"/>
                  </a:lnTo>
                  <a:lnTo>
                    <a:pt x="330923" y="0"/>
                  </a:lnTo>
                  <a:close/>
                </a:path>
                <a:path w="1059814" h="884554">
                  <a:moveTo>
                    <a:pt x="345846" y="24968"/>
                  </a:moveTo>
                  <a:lnTo>
                    <a:pt x="200977" y="24968"/>
                  </a:lnTo>
                  <a:lnTo>
                    <a:pt x="200977" y="27736"/>
                  </a:lnTo>
                  <a:lnTo>
                    <a:pt x="345846" y="27736"/>
                  </a:lnTo>
                  <a:lnTo>
                    <a:pt x="345846" y="24968"/>
                  </a:lnTo>
                  <a:close/>
                </a:path>
                <a:path w="1059814" h="884554">
                  <a:moveTo>
                    <a:pt x="388950" y="754672"/>
                  </a:moveTo>
                  <a:lnTo>
                    <a:pt x="243116" y="754672"/>
                  </a:lnTo>
                  <a:lnTo>
                    <a:pt x="243116" y="760691"/>
                  </a:lnTo>
                  <a:lnTo>
                    <a:pt x="388950" y="760691"/>
                  </a:lnTo>
                  <a:lnTo>
                    <a:pt x="388950" y="754672"/>
                  </a:lnTo>
                  <a:close/>
                </a:path>
                <a:path w="1059814" h="884554">
                  <a:moveTo>
                    <a:pt x="392328" y="737908"/>
                  </a:moveTo>
                  <a:lnTo>
                    <a:pt x="255828" y="737908"/>
                  </a:lnTo>
                  <a:lnTo>
                    <a:pt x="255828" y="743927"/>
                  </a:lnTo>
                  <a:lnTo>
                    <a:pt x="392328" y="743927"/>
                  </a:lnTo>
                  <a:lnTo>
                    <a:pt x="392328" y="737908"/>
                  </a:lnTo>
                  <a:close/>
                </a:path>
                <a:path w="1059814" h="884554">
                  <a:moveTo>
                    <a:pt x="401662" y="722058"/>
                  </a:moveTo>
                  <a:lnTo>
                    <a:pt x="267677" y="722058"/>
                  </a:lnTo>
                  <a:lnTo>
                    <a:pt x="267677" y="726224"/>
                  </a:lnTo>
                  <a:lnTo>
                    <a:pt x="401662" y="726224"/>
                  </a:lnTo>
                  <a:lnTo>
                    <a:pt x="401662" y="722058"/>
                  </a:lnTo>
                  <a:close/>
                </a:path>
                <a:path w="1059814" h="884554">
                  <a:moveTo>
                    <a:pt x="409282" y="705637"/>
                  </a:moveTo>
                  <a:lnTo>
                    <a:pt x="279552" y="705637"/>
                  </a:lnTo>
                  <a:lnTo>
                    <a:pt x="279552" y="709104"/>
                  </a:lnTo>
                  <a:lnTo>
                    <a:pt x="409282" y="709104"/>
                  </a:lnTo>
                  <a:lnTo>
                    <a:pt x="409282" y="705637"/>
                  </a:lnTo>
                  <a:close/>
                </a:path>
                <a:path w="1059814" h="884554">
                  <a:moveTo>
                    <a:pt x="416077" y="689216"/>
                  </a:moveTo>
                  <a:lnTo>
                    <a:pt x="292290" y="689216"/>
                  </a:lnTo>
                  <a:lnTo>
                    <a:pt x="292290" y="691997"/>
                  </a:lnTo>
                  <a:lnTo>
                    <a:pt x="416077" y="691997"/>
                  </a:lnTo>
                  <a:lnTo>
                    <a:pt x="416077" y="689216"/>
                  </a:lnTo>
                  <a:close/>
                </a:path>
                <a:path w="1059814" h="884554">
                  <a:moveTo>
                    <a:pt x="417753" y="856589"/>
                  </a:moveTo>
                  <a:lnTo>
                    <a:pt x="288886" y="856589"/>
                  </a:lnTo>
                  <a:lnTo>
                    <a:pt x="288886" y="859358"/>
                  </a:lnTo>
                  <a:lnTo>
                    <a:pt x="417753" y="859358"/>
                  </a:lnTo>
                  <a:lnTo>
                    <a:pt x="417753" y="856589"/>
                  </a:lnTo>
                  <a:close/>
                </a:path>
                <a:path w="1059814" h="884554">
                  <a:moveTo>
                    <a:pt x="435597" y="537667"/>
                  </a:moveTo>
                  <a:lnTo>
                    <a:pt x="299364" y="537667"/>
                  </a:lnTo>
                  <a:lnTo>
                    <a:pt x="299364" y="543496"/>
                  </a:lnTo>
                  <a:lnTo>
                    <a:pt x="286372" y="543496"/>
                  </a:lnTo>
                  <a:lnTo>
                    <a:pt x="286372" y="549516"/>
                  </a:lnTo>
                  <a:lnTo>
                    <a:pt x="435584" y="549516"/>
                  </a:lnTo>
                  <a:lnTo>
                    <a:pt x="435584" y="543687"/>
                  </a:lnTo>
                  <a:lnTo>
                    <a:pt x="435597" y="537667"/>
                  </a:lnTo>
                  <a:close/>
                </a:path>
                <a:path w="1059814" h="884554">
                  <a:moveTo>
                    <a:pt x="505663" y="24968"/>
                  </a:moveTo>
                  <a:lnTo>
                    <a:pt x="393649" y="24968"/>
                  </a:lnTo>
                  <a:lnTo>
                    <a:pt x="393649" y="27736"/>
                  </a:lnTo>
                  <a:lnTo>
                    <a:pt x="505663" y="27736"/>
                  </a:lnTo>
                  <a:lnTo>
                    <a:pt x="505663" y="24968"/>
                  </a:lnTo>
                  <a:close/>
                </a:path>
                <a:path w="1059814" h="884554">
                  <a:moveTo>
                    <a:pt x="505663" y="0"/>
                  </a:moveTo>
                  <a:lnTo>
                    <a:pt x="381698" y="0"/>
                  </a:lnTo>
                  <a:lnTo>
                    <a:pt x="381698" y="3454"/>
                  </a:lnTo>
                  <a:lnTo>
                    <a:pt x="505663" y="3454"/>
                  </a:lnTo>
                  <a:lnTo>
                    <a:pt x="505663" y="0"/>
                  </a:lnTo>
                  <a:close/>
                </a:path>
                <a:path w="1059814" h="884554">
                  <a:moveTo>
                    <a:pt x="587336" y="856589"/>
                  </a:moveTo>
                  <a:lnTo>
                    <a:pt x="461860" y="856589"/>
                  </a:lnTo>
                  <a:lnTo>
                    <a:pt x="461860" y="859358"/>
                  </a:lnTo>
                  <a:lnTo>
                    <a:pt x="587336" y="859358"/>
                  </a:lnTo>
                  <a:lnTo>
                    <a:pt x="587336" y="856589"/>
                  </a:lnTo>
                  <a:close/>
                </a:path>
                <a:path w="1059814" h="884554">
                  <a:moveTo>
                    <a:pt x="589889" y="689216"/>
                  </a:moveTo>
                  <a:lnTo>
                    <a:pt x="463550" y="689216"/>
                  </a:lnTo>
                  <a:lnTo>
                    <a:pt x="463550" y="691997"/>
                  </a:lnTo>
                  <a:lnTo>
                    <a:pt x="589889" y="691997"/>
                  </a:lnTo>
                  <a:lnTo>
                    <a:pt x="589889" y="689216"/>
                  </a:lnTo>
                  <a:close/>
                </a:path>
                <a:path w="1059814" h="884554">
                  <a:moveTo>
                    <a:pt x="591578" y="880859"/>
                  </a:moveTo>
                  <a:lnTo>
                    <a:pt x="458457" y="880859"/>
                  </a:lnTo>
                  <a:lnTo>
                    <a:pt x="458457" y="884313"/>
                  </a:lnTo>
                  <a:lnTo>
                    <a:pt x="591578" y="884313"/>
                  </a:lnTo>
                  <a:lnTo>
                    <a:pt x="591578" y="880859"/>
                  </a:lnTo>
                  <a:close/>
                </a:path>
                <a:path w="1059814" h="884554">
                  <a:moveTo>
                    <a:pt x="591578" y="705637"/>
                  </a:moveTo>
                  <a:lnTo>
                    <a:pt x="461010" y="705637"/>
                  </a:lnTo>
                  <a:lnTo>
                    <a:pt x="461010" y="709104"/>
                  </a:lnTo>
                  <a:lnTo>
                    <a:pt x="591578" y="709104"/>
                  </a:lnTo>
                  <a:lnTo>
                    <a:pt x="591578" y="705637"/>
                  </a:lnTo>
                  <a:close/>
                </a:path>
                <a:path w="1059814" h="884554">
                  <a:moveTo>
                    <a:pt x="594118" y="722058"/>
                  </a:moveTo>
                  <a:lnTo>
                    <a:pt x="457606" y="722058"/>
                  </a:lnTo>
                  <a:lnTo>
                    <a:pt x="457606" y="726224"/>
                  </a:lnTo>
                  <a:lnTo>
                    <a:pt x="594118" y="726224"/>
                  </a:lnTo>
                  <a:lnTo>
                    <a:pt x="594118" y="722058"/>
                  </a:lnTo>
                  <a:close/>
                </a:path>
                <a:path w="1059814" h="884554">
                  <a:moveTo>
                    <a:pt x="598360" y="737908"/>
                  </a:moveTo>
                  <a:lnTo>
                    <a:pt x="450837" y="737908"/>
                  </a:lnTo>
                  <a:lnTo>
                    <a:pt x="450837" y="743927"/>
                  </a:lnTo>
                  <a:lnTo>
                    <a:pt x="598360" y="743927"/>
                  </a:lnTo>
                  <a:lnTo>
                    <a:pt x="598360" y="737908"/>
                  </a:lnTo>
                  <a:close/>
                </a:path>
                <a:path w="1059814" h="884554">
                  <a:moveTo>
                    <a:pt x="601751" y="754672"/>
                  </a:moveTo>
                  <a:lnTo>
                    <a:pt x="449148" y="754672"/>
                  </a:lnTo>
                  <a:lnTo>
                    <a:pt x="449148" y="760691"/>
                  </a:lnTo>
                  <a:lnTo>
                    <a:pt x="601751" y="760691"/>
                  </a:lnTo>
                  <a:lnTo>
                    <a:pt x="601751" y="754672"/>
                  </a:lnTo>
                  <a:close/>
                </a:path>
                <a:path w="1059814" h="884554">
                  <a:moveTo>
                    <a:pt x="643204" y="543496"/>
                  </a:moveTo>
                  <a:lnTo>
                    <a:pt x="639508" y="543496"/>
                  </a:lnTo>
                  <a:lnTo>
                    <a:pt x="639508" y="537667"/>
                  </a:lnTo>
                  <a:lnTo>
                    <a:pt x="503250" y="537667"/>
                  </a:lnTo>
                  <a:lnTo>
                    <a:pt x="503250" y="543496"/>
                  </a:lnTo>
                  <a:lnTo>
                    <a:pt x="503237" y="549516"/>
                  </a:lnTo>
                  <a:lnTo>
                    <a:pt x="643204" y="549516"/>
                  </a:lnTo>
                  <a:lnTo>
                    <a:pt x="643204" y="543496"/>
                  </a:lnTo>
                  <a:close/>
                </a:path>
                <a:path w="1059814" h="884554">
                  <a:moveTo>
                    <a:pt x="690867" y="24968"/>
                  </a:moveTo>
                  <a:lnTo>
                    <a:pt x="557949" y="24968"/>
                  </a:lnTo>
                  <a:lnTo>
                    <a:pt x="557949" y="27736"/>
                  </a:lnTo>
                  <a:lnTo>
                    <a:pt x="690867" y="27736"/>
                  </a:lnTo>
                  <a:lnTo>
                    <a:pt x="690867" y="24968"/>
                  </a:lnTo>
                  <a:close/>
                </a:path>
                <a:path w="1059814" h="884554">
                  <a:moveTo>
                    <a:pt x="698322" y="0"/>
                  </a:moveTo>
                  <a:lnTo>
                    <a:pt x="557949" y="0"/>
                  </a:lnTo>
                  <a:lnTo>
                    <a:pt x="557949" y="3454"/>
                  </a:lnTo>
                  <a:lnTo>
                    <a:pt x="698322" y="3454"/>
                  </a:lnTo>
                  <a:lnTo>
                    <a:pt x="698322" y="0"/>
                  </a:lnTo>
                  <a:close/>
                </a:path>
                <a:path w="1059814" h="884554">
                  <a:moveTo>
                    <a:pt x="751827" y="689216"/>
                  </a:moveTo>
                  <a:lnTo>
                    <a:pt x="639064" y="689216"/>
                  </a:lnTo>
                  <a:lnTo>
                    <a:pt x="639064" y="691997"/>
                  </a:lnTo>
                  <a:lnTo>
                    <a:pt x="751827" y="691997"/>
                  </a:lnTo>
                  <a:lnTo>
                    <a:pt x="751827" y="689216"/>
                  </a:lnTo>
                  <a:close/>
                </a:path>
                <a:path w="1059814" h="884554">
                  <a:moveTo>
                    <a:pt x="754367" y="856589"/>
                  </a:moveTo>
                  <a:lnTo>
                    <a:pt x="632294" y="856589"/>
                  </a:lnTo>
                  <a:lnTo>
                    <a:pt x="632294" y="859358"/>
                  </a:lnTo>
                  <a:lnTo>
                    <a:pt x="754367" y="859358"/>
                  </a:lnTo>
                  <a:lnTo>
                    <a:pt x="754367" y="856589"/>
                  </a:lnTo>
                  <a:close/>
                </a:path>
                <a:path w="1059814" h="884554">
                  <a:moveTo>
                    <a:pt x="765403" y="705637"/>
                  </a:moveTo>
                  <a:lnTo>
                    <a:pt x="643305" y="705637"/>
                  </a:lnTo>
                  <a:lnTo>
                    <a:pt x="643305" y="709104"/>
                  </a:lnTo>
                  <a:lnTo>
                    <a:pt x="765403" y="709104"/>
                  </a:lnTo>
                  <a:lnTo>
                    <a:pt x="765403" y="705637"/>
                  </a:lnTo>
                  <a:close/>
                </a:path>
                <a:path w="1059814" h="884554">
                  <a:moveTo>
                    <a:pt x="768781" y="880859"/>
                  </a:moveTo>
                  <a:lnTo>
                    <a:pt x="639076" y="880859"/>
                  </a:lnTo>
                  <a:lnTo>
                    <a:pt x="639076" y="884313"/>
                  </a:lnTo>
                  <a:lnTo>
                    <a:pt x="768781" y="884313"/>
                  </a:lnTo>
                  <a:lnTo>
                    <a:pt x="768781" y="880859"/>
                  </a:lnTo>
                  <a:close/>
                </a:path>
                <a:path w="1059814" h="884554">
                  <a:moveTo>
                    <a:pt x="782345" y="722058"/>
                  </a:moveTo>
                  <a:lnTo>
                    <a:pt x="651776" y="722058"/>
                  </a:lnTo>
                  <a:lnTo>
                    <a:pt x="651776" y="726224"/>
                  </a:lnTo>
                  <a:lnTo>
                    <a:pt x="782345" y="726224"/>
                  </a:lnTo>
                  <a:lnTo>
                    <a:pt x="782345" y="722058"/>
                  </a:lnTo>
                  <a:close/>
                </a:path>
                <a:path w="1059814" h="884554">
                  <a:moveTo>
                    <a:pt x="793369" y="737908"/>
                  </a:moveTo>
                  <a:lnTo>
                    <a:pt x="658571" y="737908"/>
                  </a:lnTo>
                  <a:lnTo>
                    <a:pt x="658571" y="743927"/>
                  </a:lnTo>
                  <a:lnTo>
                    <a:pt x="793369" y="743927"/>
                  </a:lnTo>
                  <a:lnTo>
                    <a:pt x="793369" y="737908"/>
                  </a:lnTo>
                  <a:close/>
                </a:path>
                <a:path w="1059814" h="884554">
                  <a:moveTo>
                    <a:pt x="807796" y="754672"/>
                  </a:moveTo>
                  <a:lnTo>
                    <a:pt x="664502" y="754672"/>
                  </a:lnTo>
                  <a:lnTo>
                    <a:pt x="664502" y="760691"/>
                  </a:lnTo>
                  <a:lnTo>
                    <a:pt x="807796" y="760691"/>
                  </a:lnTo>
                  <a:lnTo>
                    <a:pt x="807796" y="754672"/>
                  </a:lnTo>
                  <a:close/>
                </a:path>
                <a:path w="1059814" h="884554">
                  <a:moveTo>
                    <a:pt x="834923" y="543496"/>
                  </a:moveTo>
                  <a:lnTo>
                    <a:pt x="824750" y="543496"/>
                  </a:lnTo>
                  <a:lnTo>
                    <a:pt x="824750" y="537667"/>
                  </a:lnTo>
                  <a:lnTo>
                    <a:pt x="704380" y="537667"/>
                  </a:lnTo>
                  <a:lnTo>
                    <a:pt x="704380" y="543496"/>
                  </a:lnTo>
                  <a:lnTo>
                    <a:pt x="704380" y="543687"/>
                  </a:lnTo>
                  <a:lnTo>
                    <a:pt x="704380" y="549516"/>
                  </a:lnTo>
                  <a:lnTo>
                    <a:pt x="834923" y="549516"/>
                  </a:lnTo>
                  <a:lnTo>
                    <a:pt x="834923" y="543496"/>
                  </a:lnTo>
                  <a:close/>
                </a:path>
                <a:path w="1059814" h="884554">
                  <a:moveTo>
                    <a:pt x="852170" y="24968"/>
                  </a:moveTo>
                  <a:lnTo>
                    <a:pt x="735672" y="24968"/>
                  </a:lnTo>
                  <a:lnTo>
                    <a:pt x="735672" y="27736"/>
                  </a:lnTo>
                  <a:lnTo>
                    <a:pt x="852170" y="27736"/>
                  </a:lnTo>
                  <a:lnTo>
                    <a:pt x="852170" y="24968"/>
                  </a:lnTo>
                  <a:close/>
                </a:path>
                <a:path w="1059814" h="884554">
                  <a:moveTo>
                    <a:pt x="870089" y="0"/>
                  </a:moveTo>
                  <a:lnTo>
                    <a:pt x="744626" y="0"/>
                  </a:lnTo>
                  <a:lnTo>
                    <a:pt x="744626" y="3454"/>
                  </a:lnTo>
                  <a:lnTo>
                    <a:pt x="870089" y="3454"/>
                  </a:lnTo>
                  <a:lnTo>
                    <a:pt x="870089" y="0"/>
                  </a:lnTo>
                  <a:close/>
                </a:path>
                <a:path w="1059814" h="884554">
                  <a:moveTo>
                    <a:pt x="912063" y="856589"/>
                  </a:moveTo>
                  <a:lnTo>
                    <a:pt x="800163" y="856589"/>
                  </a:lnTo>
                  <a:lnTo>
                    <a:pt x="800163" y="859358"/>
                  </a:lnTo>
                  <a:lnTo>
                    <a:pt x="912063" y="859358"/>
                  </a:lnTo>
                  <a:lnTo>
                    <a:pt x="912063" y="856589"/>
                  </a:lnTo>
                  <a:close/>
                </a:path>
                <a:path w="1059814" h="884554">
                  <a:moveTo>
                    <a:pt x="918857" y="689216"/>
                  </a:moveTo>
                  <a:lnTo>
                    <a:pt x="806094" y="689216"/>
                  </a:lnTo>
                  <a:lnTo>
                    <a:pt x="806094" y="691997"/>
                  </a:lnTo>
                  <a:lnTo>
                    <a:pt x="918857" y="691997"/>
                  </a:lnTo>
                  <a:lnTo>
                    <a:pt x="918857" y="689216"/>
                  </a:lnTo>
                  <a:close/>
                </a:path>
                <a:path w="1059814" h="884554">
                  <a:moveTo>
                    <a:pt x="935824" y="880859"/>
                  </a:moveTo>
                  <a:lnTo>
                    <a:pt x="816279" y="880859"/>
                  </a:lnTo>
                  <a:lnTo>
                    <a:pt x="816279" y="884313"/>
                  </a:lnTo>
                  <a:lnTo>
                    <a:pt x="935824" y="884313"/>
                  </a:lnTo>
                  <a:lnTo>
                    <a:pt x="935824" y="880859"/>
                  </a:lnTo>
                  <a:close/>
                </a:path>
                <a:path w="1059814" h="884554">
                  <a:moveTo>
                    <a:pt x="941959" y="705637"/>
                  </a:moveTo>
                  <a:lnTo>
                    <a:pt x="826439" y="705637"/>
                  </a:lnTo>
                  <a:lnTo>
                    <a:pt x="826439" y="709104"/>
                  </a:lnTo>
                  <a:lnTo>
                    <a:pt x="941959" y="709104"/>
                  </a:lnTo>
                  <a:lnTo>
                    <a:pt x="941959" y="705637"/>
                  </a:lnTo>
                  <a:close/>
                </a:path>
                <a:path w="1059814" h="884554">
                  <a:moveTo>
                    <a:pt x="960932" y="550621"/>
                  </a:moveTo>
                  <a:lnTo>
                    <a:pt x="947864" y="608888"/>
                  </a:lnTo>
                  <a:lnTo>
                    <a:pt x="939419" y="670026"/>
                  </a:lnTo>
                  <a:lnTo>
                    <a:pt x="942174" y="670344"/>
                  </a:lnTo>
                  <a:lnTo>
                    <a:pt x="946137" y="639597"/>
                  </a:lnTo>
                  <a:lnTo>
                    <a:pt x="950595" y="609333"/>
                  </a:lnTo>
                  <a:lnTo>
                    <a:pt x="955535" y="579628"/>
                  </a:lnTo>
                  <a:lnTo>
                    <a:pt x="960932" y="550621"/>
                  </a:lnTo>
                  <a:close/>
                </a:path>
                <a:path w="1059814" h="884554">
                  <a:moveTo>
                    <a:pt x="987209" y="556577"/>
                  </a:moveTo>
                  <a:lnTo>
                    <a:pt x="972604" y="619734"/>
                  </a:lnTo>
                  <a:lnTo>
                    <a:pt x="963498" y="686117"/>
                  </a:lnTo>
                  <a:lnTo>
                    <a:pt x="966927" y="686523"/>
                  </a:lnTo>
                  <a:lnTo>
                    <a:pt x="971194" y="653135"/>
                  </a:lnTo>
                  <a:lnTo>
                    <a:pt x="976007" y="620280"/>
                  </a:lnTo>
                  <a:lnTo>
                    <a:pt x="981354" y="588048"/>
                  </a:lnTo>
                  <a:lnTo>
                    <a:pt x="987209" y="556577"/>
                  </a:lnTo>
                  <a:close/>
                </a:path>
                <a:path w="1059814" h="884554">
                  <a:moveTo>
                    <a:pt x="992632" y="532777"/>
                  </a:moveTo>
                  <a:lnTo>
                    <a:pt x="900201" y="532777"/>
                  </a:lnTo>
                  <a:lnTo>
                    <a:pt x="900201" y="536930"/>
                  </a:lnTo>
                  <a:lnTo>
                    <a:pt x="992632" y="536930"/>
                  </a:lnTo>
                  <a:lnTo>
                    <a:pt x="992632" y="532777"/>
                  </a:lnTo>
                  <a:close/>
                </a:path>
                <a:path w="1059814" h="884554">
                  <a:moveTo>
                    <a:pt x="998601" y="383438"/>
                  </a:moveTo>
                  <a:lnTo>
                    <a:pt x="995883" y="382968"/>
                  </a:lnTo>
                  <a:lnTo>
                    <a:pt x="991997" y="404558"/>
                  </a:lnTo>
                  <a:lnTo>
                    <a:pt x="987945" y="424611"/>
                  </a:lnTo>
                  <a:lnTo>
                    <a:pt x="983729" y="443077"/>
                  </a:lnTo>
                  <a:lnTo>
                    <a:pt x="976426" y="470674"/>
                  </a:lnTo>
                  <a:lnTo>
                    <a:pt x="967943" y="504685"/>
                  </a:lnTo>
                  <a:lnTo>
                    <a:pt x="970635" y="505307"/>
                  </a:lnTo>
                  <a:lnTo>
                    <a:pt x="976198" y="482447"/>
                  </a:lnTo>
                  <a:lnTo>
                    <a:pt x="986409" y="443750"/>
                  </a:lnTo>
                  <a:lnTo>
                    <a:pt x="990638" y="425221"/>
                  </a:lnTo>
                  <a:lnTo>
                    <a:pt x="994714" y="405091"/>
                  </a:lnTo>
                  <a:lnTo>
                    <a:pt x="998601" y="383438"/>
                  </a:lnTo>
                  <a:close/>
                </a:path>
                <a:path w="1059814" h="884554">
                  <a:moveTo>
                    <a:pt x="1011288" y="754672"/>
                  </a:moveTo>
                  <a:lnTo>
                    <a:pt x="960247" y="754672"/>
                  </a:lnTo>
                  <a:lnTo>
                    <a:pt x="961110" y="743927"/>
                  </a:lnTo>
                  <a:lnTo>
                    <a:pt x="988174" y="743927"/>
                  </a:lnTo>
                  <a:lnTo>
                    <a:pt x="988174" y="737908"/>
                  </a:lnTo>
                  <a:lnTo>
                    <a:pt x="961593" y="737908"/>
                  </a:lnTo>
                  <a:lnTo>
                    <a:pt x="961771" y="735761"/>
                  </a:lnTo>
                  <a:lnTo>
                    <a:pt x="958342" y="735431"/>
                  </a:lnTo>
                  <a:lnTo>
                    <a:pt x="958138" y="737908"/>
                  </a:lnTo>
                  <a:lnTo>
                    <a:pt x="957656" y="737908"/>
                  </a:lnTo>
                  <a:lnTo>
                    <a:pt x="957656" y="743927"/>
                  </a:lnTo>
                  <a:lnTo>
                    <a:pt x="956792" y="754672"/>
                  </a:lnTo>
                  <a:lnTo>
                    <a:pt x="934262" y="754672"/>
                  </a:lnTo>
                  <a:lnTo>
                    <a:pt x="934618" y="748830"/>
                  </a:lnTo>
                  <a:lnTo>
                    <a:pt x="935024" y="743927"/>
                  </a:lnTo>
                  <a:lnTo>
                    <a:pt x="957656" y="743927"/>
                  </a:lnTo>
                  <a:lnTo>
                    <a:pt x="957656" y="737908"/>
                  </a:lnTo>
                  <a:lnTo>
                    <a:pt x="935520" y="737908"/>
                  </a:lnTo>
                  <a:lnTo>
                    <a:pt x="936485" y="726224"/>
                  </a:lnTo>
                  <a:lnTo>
                    <a:pt x="965073" y="726224"/>
                  </a:lnTo>
                  <a:lnTo>
                    <a:pt x="965073" y="722058"/>
                  </a:lnTo>
                  <a:lnTo>
                    <a:pt x="936828" y="722058"/>
                  </a:lnTo>
                  <a:lnTo>
                    <a:pt x="937539" y="713625"/>
                  </a:lnTo>
                  <a:lnTo>
                    <a:pt x="934783" y="713359"/>
                  </a:lnTo>
                  <a:lnTo>
                    <a:pt x="934046" y="722058"/>
                  </a:lnTo>
                  <a:lnTo>
                    <a:pt x="840854" y="722058"/>
                  </a:lnTo>
                  <a:lnTo>
                    <a:pt x="840854" y="726224"/>
                  </a:lnTo>
                  <a:lnTo>
                    <a:pt x="933704" y="726224"/>
                  </a:lnTo>
                  <a:lnTo>
                    <a:pt x="932738" y="737908"/>
                  </a:lnTo>
                  <a:lnTo>
                    <a:pt x="859523" y="737908"/>
                  </a:lnTo>
                  <a:lnTo>
                    <a:pt x="859523" y="743927"/>
                  </a:lnTo>
                  <a:lnTo>
                    <a:pt x="932243" y="743927"/>
                  </a:lnTo>
                  <a:lnTo>
                    <a:pt x="931862" y="748639"/>
                  </a:lnTo>
                  <a:lnTo>
                    <a:pt x="931494" y="754672"/>
                  </a:lnTo>
                  <a:lnTo>
                    <a:pt x="864590" y="754672"/>
                  </a:lnTo>
                  <a:lnTo>
                    <a:pt x="864590" y="760691"/>
                  </a:lnTo>
                  <a:lnTo>
                    <a:pt x="931138" y="760691"/>
                  </a:lnTo>
                  <a:lnTo>
                    <a:pt x="929855" y="782358"/>
                  </a:lnTo>
                  <a:lnTo>
                    <a:pt x="928814" y="813714"/>
                  </a:lnTo>
                  <a:lnTo>
                    <a:pt x="928763" y="841933"/>
                  </a:lnTo>
                  <a:lnTo>
                    <a:pt x="931506" y="841895"/>
                  </a:lnTo>
                  <a:lnTo>
                    <a:pt x="931570" y="813752"/>
                  </a:lnTo>
                  <a:lnTo>
                    <a:pt x="932611" y="782459"/>
                  </a:lnTo>
                  <a:lnTo>
                    <a:pt x="933907" y="760691"/>
                  </a:lnTo>
                  <a:lnTo>
                    <a:pt x="956310" y="760691"/>
                  </a:lnTo>
                  <a:lnTo>
                    <a:pt x="955484" y="771080"/>
                  </a:lnTo>
                  <a:lnTo>
                    <a:pt x="953541" y="804837"/>
                  </a:lnTo>
                  <a:lnTo>
                    <a:pt x="952538" y="836269"/>
                  </a:lnTo>
                  <a:lnTo>
                    <a:pt x="952487" y="864908"/>
                  </a:lnTo>
                  <a:lnTo>
                    <a:pt x="955929" y="864857"/>
                  </a:lnTo>
                  <a:lnTo>
                    <a:pt x="955979" y="836307"/>
                  </a:lnTo>
                  <a:lnTo>
                    <a:pt x="956983" y="804964"/>
                  </a:lnTo>
                  <a:lnTo>
                    <a:pt x="958926" y="771296"/>
                  </a:lnTo>
                  <a:lnTo>
                    <a:pt x="959764" y="760691"/>
                  </a:lnTo>
                  <a:lnTo>
                    <a:pt x="1011288" y="760691"/>
                  </a:lnTo>
                  <a:lnTo>
                    <a:pt x="1011288" y="754672"/>
                  </a:lnTo>
                  <a:close/>
                </a:path>
                <a:path w="1059814" h="884554">
                  <a:moveTo>
                    <a:pt x="1011974" y="24968"/>
                  </a:moveTo>
                  <a:lnTo>
                    <a:pt x="904443" y="24968"/>
                  </a:lnTo>
                  <a:lnTo>
                    <a:pt x="904443" y="27736"/>
                  </a:lnTo>
                  <a:lnTo>
                    <a:pt x="1011974" y="27736"/>
                  </a:lnTo>
                  <a:lnTo>
                    <a:pt x="1011974" y="24968"/>
                  </a:lnTo>
                  <a:close/>
                </a:path>
                <a:path w="1059814" h="884554">
                  <a:moveTo>
                    <a:pt x="1019086" y="211048"/>
                  </a:moveTo>
                  <a:lnTo>
                    <a:pt x="1016330" y="210807"/>
                  </a:lnTo>
                  <a:lnTo>
                    <a:pt x="1013383" y="244182"/>
                  </a:lnTo>
                  <a:lnTo>
                    <a:pt x="1010196" y="276034"/>
                  </a:lnTo>
                  <a:lnTo>
                    <a:pt x="1006792" y="306273"/>
                  </a:lnTo>
                  <a:lnTo>
                    <a:pt x="1003160" y="334772"/>
                  </a:lnTo>
                  <a:lnTo>
                    <a:pt x="1005903" y="335153"/>
                  </a:lnTo>
                  <a:lnTo>
                    <a:pt x="1009523" y="306616"/>
                  </a:lnTo>
                  <a:lnTo>
                    <a:pt x="1012939" y="276339"/>
                  </a:lnTo>
                  <a:lnTo>
                    <a:pt x="1016127" y="244449"/>
                  </a:lnTo>
                  <a:lnTo>
                    <a:pt x="1019086" y="211048"/>
                  </a:lnTo>
                  <a:close/>
                </a:path>
                <a:path w="1059814" h="884554">
                  <a:moveTo>
                    <a:pt x="1027188" y="378904"/>
                  </a:moveTo>
                  <a:lnTo>
                    <a:pt x="1023797" y="378320"/>
                  </a:lnTo>
                  <a:lnTo>
                    <a:pt x="1019670" y="401447"/>
                  </a:lnTo>
                  <a:lnTo>
                    <a:pt x="1015326" y="422960"/>
                  </a:lnTo>
                  <a:lnTo>
                    <a:pt x="1010805" y="442785"/>
                  </a:lnTo>
                  <a:lnTo>
                    <a:pt x="999959" y="483933"/>
                  </a:lnTo>
                  <a:lnTo>
                    <a:pt x="994079" y="508063"/>
                  </a:lnTo>
                  <a:lnTo>
                    <a:pt x="997432" y="508863"/>
                  </a:lnTo>
                  <a:lnTo>
                    <a:pt x="1003300" y="484797"/>
                  </a:lnTo>
                  <a:lnTo>
                    <a:pt x="1014158" y="443623"/>
                  </a:lnTo>
                  <a:lnTo>
                    <a:pt x="1018705" y="423722"/>
                  </a:lnTo>
                  <a:lnTo>
                    <a:pt x="1023048" y="402120"/>
                  </a:lnTo>
                  <a:lnTo>
                    <a:pt x="1027188" y="378904"/>
                  </a:lnTo>
                  <a:close/>
                </a:path>
                <a:path w="1059814" h="884554">
                  <a:moveTo>
                    <a:pt x="1029322" y="44640"/>
                  </a:moveTo>
                  <a:lnTo>
                    <a:pt x="1026553" y="44526"/>
                  </a:lnTo>
                  <a:lnTo>
                    <a:pt x="1025410" y="69469"/>
                  </a:lnTo>
                  <a:lnTo>
                    <a:pt x="1021867" y="133934"/>
                  </a:lnTo>
                  <a:lnTo>
                    <a:pt x="1019327" y="171881"/>
                  </a:lnTo>
                  <a:lnTo>
                    <a:pt x="1022096" y="172072"/>
                  </a:lnTo>
                  <a:lnTo>
                    <a:pt x="1024623" y="134112"/>
                  </a:lnTo>
                  <a:lnTo>
                    <a:pt x="1026629" y="99682"/>
                  </a:lnTo>
                  <a:lnTo>
                    <a:pt x="1029322" y="44640"/>
                  </a:lnTo>
                  <a:close/>
                </a:path>
                <a:path w="1059814" h="884554">
                  <a:moveTo>
                    <a:pt x="1040117" y="543496"/>
                  </a:moveTo>
                  <a:lnTo>
                    <a:pt x="1018057" y="543496"/>
                  </a:lnTo>
                  <a:lnTo>
                    <a:pt x="1018057" y="537667"/>
                  </a:lnTo>
                  <a:lnTo>
                    <a:pt x="901052" y="537667"/>
                  </a:lnTo>
                  <a:lnTo>
                    <a:pt x="901052" y="543496"/>
                  </a:lnTo>
                  <a:lnTo>
                    <a:pt x="901052" y="543687"/>
                  </a:lnTo>
                  <a:lnTo>
                    <a:pt x="901052" y="549516"/>
                  </a:lnTo>
                  <a:lnTo>
                    <a:pt x="1040117" y="549516"/>
                  </a:lnTo>
                  <a:lnTo>
                    <a:pt x="1040117" y="543496"/>
                  </a:lnTo>
                  <a:close/>
                </a:path>
                <a:path w="1059814" h="884554">
                  <a:moveTo>
                    <a:pt x="1043343" y="0"/>
                  </a:moveTo>
                  <a:lnTo>
                    <a:pt x="923861" y="0"/>
                  </a:lnTo>
                  <a:lnTo>
                    <a:pt x="923861" y="3454"/>
                  </a:lnTo>
                  <a:lnTo>
                    <a:pt x="1043343" y="3454"/>
                  </a:lnTo>
                  <a:lnTo>
                    <a:pt x="1043343" y="0"/>
                  </a:lnTo>
                  <a:close/>
                </a:path>
                <a:path w="1059814" h="884554">
                  <a:moveTo>
                    <a:pt x="1048702" y="197510"/>
                  </a:moveTo>
                  <a:lnTo>
                    <a:pt x="1045260" y="197218"/>
                  </a:lnTo>
                  <a:lnTo>
                    <a:pt x="1042035" y="233591"/>
                  </a:lnTo>
                  <a:lnTo>
                    <a:pt x="1038555" y="268236"/>
                  </a:lnTo>
                  <a:lnTo>
                    <a:pt x="1034821" y="301040"/>
                  </a:lnTo>
                  <a:lnTo>
                    <a:pt x="1030859" y="331876"/>
                  </a:lnTo>
                  <a:lnTo>
                    <a:pt x="1034275" y="332346"/>
                  </a:lnTo>
                  <a:lnTo>
                    <a:pt x="1038250" y="301459"/>
                  </a:lnTo>
                  <a:lnTo>
                    <a:pt x="1041984" y="268617"/>
                  </a:lnTo>
                  <a:lnTo>
                    <a:pt x="1045476" y="233921"/>
                  </a:lnTo>
                  <a:lnTo>
                    <a:pt x="1048702" y="197510"/>
                  </a:lnTo>
                  <a:close/>
                </a:path>
                <a:path w="1059814" h="884554">
                  <a:moveTo>
                    <a:pt x="1059472" y="23126"/>
                  </a:moveTo>
                  <a:lnTo>
                    <a:pt x="1057783" y="22136"/>
                  </a:lnTo>
                  <a:lnTo>
                    <a:pt x="1056017" y="22974"/>
                  </a:lnTo>
                  <a:lnTo>
                    <a:pt x="1054938" y="46812"/>
                  </a:lnTo>
                  <a:lnTo>
                    <a:pt x="1051610" y="110350"/>
                  </a:lnTo>
                  <a:lnTo>
                    <a:pt x="1049223" y="147624"/>
                  </a:lnTo>
                  <a:lnTo>
                    <a:pt x="1052664" y="147866"/>
                  </a:lnTo>
                  <a:lnTo>
                    <a:pt x="1055052" y="110566"/>
                  </a:lnTo>
                  <a:lnTo>
                    <a:pt x="1056944" y="76530"/>
                  </a:lnTo>
                  <a:lnTo>
                    <a:pt x="1059472" y="23126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3249396" y="3257956"/>
              <a:ext cx="1183005" cy="403225"/>
            </a:xfrm>
            <a:custGeom>
              <a:avLst/>
              <a:gdLst/>
              <a:ahLst/>
              <a:cxnLst/>
              <a:rect l="l" t="t" r="r" b="b"/>
              <a:pathLst>
                <a:path w="1183004" h="403225">
                  <a:moveTo>
                    <a:pt x="138849" y="201866"/>
                  </a:moveTo>
                  <a:lnTo>
                    <a:pt x="15595" y="201866"/>
                  </a:lnTo>
                  <a:lnTo>
                    <a:pt x="15595" y="207886"/>
                  </a:lnTo>
                  <a:lnTo>
                    <a:pt x="48971" y="207886"/>
                  </a:lnTo>
                  <a:lnTo>
                    <a:pt x="48971" y="213639"/>
                  </a:lnTo>
                  <a:lnTo>
                    <a:pt x="137947" y="213639"/>
                  </a:lnTo>
                  <a:lnTo>
                    <a:pt x="137947" y="207886"/>
                  </a:lnTo>
                  <a:lnTo>
                    <a:pt x="138849" y="207886"/>
                  </a:lnTo>
                  <a:lnTo>
                    <a:pt x="138849" y="201866"/>
                  </a:lnTo>
                  <a:close/>
                </a:path>
                <a:path w="1183004" h="403225">
                  <a:moveTo>
                    <a:pt x="139788" y="214312"/>
                  </a:moveTo>
                  <a:lnTo>
                    <a:pt x="75844" y="214312"/>
                  </a:lnTo>
                  <a:lnTo>
                    <a:pt x="75844" y="218465"/>
                  </a:lnTo>
                  <a:lnTo>
                    <a:pt x="139788" y="218465"/>
                  </a:lnTo>
                  <a:lnTo>
                    <a:pt x="139788" y="214312"/>
                  </a:lnTo>
                  <a:close/>
                </a:path>
                <a:path w="1183004" h="403225">
                  <a:moveTo>
                    <a:pt x="140398" y="0"/>
                  </a:moveTo>
                  <a:lnTo>
                    <a:pt x="0" y="0"/>
                  </a:lnTo>
                  <a:lnTo>
                    <a:pt x="0" y="5537"/>
                  </a:lnTo>
                  <a:lnTo>
                    <a:pt x="140398" y="5537"/>
                  </a:lnTo>
                  <a:lnTo>
                    <a:pt x="140398" y="0"/>
                  </a:lnTo>
                  <a:close/>
                </a:path>
                <a:path w="1183004" h="403225">
                  <a:moveTo>
                    <a:pt x="141643" y="220421"/>
                  </a:moveTo>
                  <a:lnTo>
                    <a:pt x="106426" y="220421"/>
                  </a:lnTo>
                  <a:lnTo>
                    <a:pt x="106426" y="223888"/>
                  </a:lnTo>
                  <a:lnTo>
                    <a:pt x="141643" y="223888"/>
                  </a:lnTo>
                  <a:lnTo>
                    <a:pt x="141643" y="220421"/>
                  </a:lnTo>
                  <a:close/>
                </a:path>
                <a:path w="1183004" h="403225">
                  <a:moveTo>
                    <a:pt x="144589" y="14287"/>
                  </a:moveTo>
                  <a:lnTo>
                    <a:pt x="29857" y="14287"/>
                  </a:lnTo>
                  <a:lnTo>
                    <a:pt x="29857" y="19126"/>
                  </a:lnTo>
                  <a:lnTo>
                    <a:pt x="144589" y="19126"/>
                  </a:lnTo>
                  <a:lnTo>
                    <a:pt x="144589" y="14287"/>
                  </a:lnTo>
                  <a:close/>
                </a:path>
                <a:path w="1183004" h="403225">
                  <a:moveTo>
                    <a:pt x="146291" y="226517"/>
                  </a:moveTo>
                  <a:lnTo>
                    <a:pt x="130517" y="226517"/>
                  </a:lnTo>
                  <a:lnTo>
                    <a:pt x="130517" y="229298"/>
                  </a:lnTo>
                  <a:lnTo>
                    <a:pt x="146291" y="229298"/>
                  </a:lnTo>
                  <a:lnTo>
                    <a:pt x="146291" y="226517"/>
                  </a:lnTo>
                  <a:close/>
                </a:path>
                <a:path w="1183004" h="403225">
                  <a:moveTo>
                    <a:pt x="157759" y="28562"/>
                  </a:moveTo>
                  <a:lnTo>
                    <a:pt x="55257" y="28562"/>
                  </a:lnTo>
                  <a:lnTo>
                    <a:pt x="55257" y="32715"/>
                  </a:lnTo>
                  <a:lnTo>
                    <a:pt x="157759" y="32715"/>
                  </a:lnTo>
                  <a:lnTo>
                    <a:pt x="157759" y="28562"/>
                  </a:lnTo>
                  <a:close/>
                </a:path>
                <a:path w="1183004" h="403225">
                  <a:moveTo>
                    <a:pt x="185191" y="42849"/>
                  </a:moveTo>
                  <a:lnTo>
                    <a:pt x="83642" y="42849"/>
                  </a:lnTo>
                  <a:lnTo>
                    <a:pt x="83642" y="46304"/>
                  </a:lnTo>
                  <a:lnTo>
                    <a:pt x="185191" y="46304"/>
                  </a:lnTo>
                  <a:lnTo>
                    <a:pt x="185191" y="42849"/>
                  </a:lnTo>
                  <a:close/>
                </a:path>
                <a:path w="1183004" h="403225">
                  <a:moveTo>
                    <a:pt x="293649" y="398526"/>
                  </a:moveTo>
                  <a:lnTo>
                    <a:pt x="120319" y="398526"/>
                  </a:lnTo>
                  <a:lnTo>
                    <a:pt x="120319" y="402678"/>
                  </a:lnTo>
                  <a:lnTo>
                    <a:pt x="293649" y="402678"/>
                  </a:lnTo>
                  <a:lnTo>
                    <a:pt x="293649" y="398526"/>
                  </a:lnTo>
                  <a:close/>
                </a:path>
                <a:path w="1183004" h="403225">
                  <a:moveTo>
                    <a:pt x="296418" y="393052"/>
                  </a:moveTo>
                  <a:lnTo>
                    <a:pt x="143497" y="393052"/>
                  </a:lnTo>
                  <a:lnTo>
                    <a:pt x="143497" y="396506"/>
                  </a:lnTo>
                  <a:lnTo>
                    <a:pt x="296418" y="396506"/>
                  </a:lnTo>
                  <a:lnTo>
                    <a:pt x="296418" y="393052"/>
                  </a:lnTo>
                  <a:close/>
                </a:path>
                <a:path w="1183004" h="403225">
                  <a:moveTo>
                    <a:pt x="300113" y="387591"/>
                  </a:moveTo>
                  <a:lnTo>
                    <a:pt x="167589" y="387591"/>
                  </a:lnTo>
                  <a:lnTo>
                    <a:pt x="167589" y="390359"/>
                  </a:lnTo>
                  <a:lnTo>
                    <a:pt x="300113" y="390359"/>
                  </a:lnTo>
                  <a:lnTo>
                    <a:pt x="300113" y="387591"/>
                  </a:lnTo>
                  <a:close/>
                </a:path>
                <a:path w="1183004" h="403225">
                  <a:moveTo>
                    <a:pt x="344614" y="201866"/>
                  </a:moveTo>
                  <a:lnTo>
                    <a:pt x="200025" y="201866"/>
                  </a:lnTo>
                  <a:lnTo>
                    <a:pt x="200025" y="207886"/>
                  </a:lnTo>
                  <a:lnTo>
                    <a:pt x="217639" y="207886"/>
                  </a:lnTo>
                  <a:lnTo>
                    <a:pt x="217639" y="213639"/>
                  </a:lnTo>
                  <a:lnTo>
                    <a:pt x="344538" y="213639"/>
                  </a:lnTo>
                  <a:lnTo>
                    <a:pt x="344538" y="207886"/>
                  </a:lnTo>
                  <a:lnTo>
                    <a:pt x="344614" y="201866"/>
                  </a:lnTo>
                  <a:close/>
                </a:path>
                <a:path w="1183004" h="403225">
                  <a:moveTo>
                    <a:pt x="347383" y="214312"/>
                  </a:moveTo>
                  <a:lnTo>
                    <a:pt x="238963" y="214312"/>
                  </a:lnTo>
                  <a:lnTo>
                    <a:pt x="238963" y="218465"/>
                  </a:lnTo>
                  <a:lnTo>
                    <a:pt x="347383" y="218465"/>
                  </a:lnTo>
                  <a:lnTo>
                    <a:pt x="347383" y="214312"/>
                  </a:lnTo>
                  <a:close/>
                </a:path>
                <a:path w="1183004" h="403225">
                  <a:moveTo>
                    <a:pt x="348322" y="220421"/>
                  </a:moveTo>
                  <a:lnTo>
                    <a:pt x="257505" y="220421"/>
                  </a:lnTo>
                  <a:lnTo>
                    <a:pt x="257505" y="223888"/>
                  </a:lnTo>
                  <a:lnTo>
                    <a:pt x="348322" y="223888"/>
                  </a:lnTo>
                  <a:lnTo>
                    <a:pt x="348322" y="220421"/>
                  </a:lnTo>
                  <a:close/>
                </a:path>
                <a:path w="1183004" h="403225">
                  <a:moveTo>
                    <a:pt x="351091" y="226517"/>
                  </a:moveTo>
                  <a:lnTo>
                    <a:pt x="274180" y="226517"/>
                  </a:lnTo>
                  <a:lnTo>
                    <a:pt x="274180" y="229298"/>
                  </a:lnTo>
                  <a:lnTo>
                    <a:pt x="351091" y="229298"/>
                  </a:lnTo>
                  <a:lnTo>
                    <a:pt x="351091" y="226517"/>
                  </a:lnTo>
                  <a:close/>
                </a:path>
                <a:path w="1183004" h="403225">
                  <a:moveTo>
                    <a:pt x="355460" y="0"/>
                  </a:moveTo>
                  <a:lnTo>
                    <a:pt x="200139" y="0"/>
                  </a:lnTo>
                  <a:lnTo>
                    <a:pt x="200139" y="5537"/>
                  </a:lnTo>
                  <a:lnTo>
                    <a:pt x="355460" y="5537"/>
                  </a:lnTo>
                  <a:lnTo>
                    <a:pt x="355460" y="0"/>
                  </a:lnTo>
                  <a:close/>
                </a:path>
                <a:path w="1183004" h="403225">
                  <a:moveTo>
                    <a:pt x="356946" y="14287"/>
                  </a:moveTo>
                  <a:lnTo>
                    <a:pt x="221043" y="14287"/>
                  </a:lnTo>
                  <a:lnTo>
                    <a:pt x="221043" y="19126"/>
                  </a:lnTo>
                  <a:lnTo>
                    <a:pt x="356946" y="19126"/>
                  </a:lnTo>
                  <a:lnTo>
                    <a:pt x="356946" y="14287"/>
                  </a:lnTo>
                  <a:close/>
                </a:path>
                <a:path w="1183004" h="403225">
                  <a:moveTo>
                    <a:pt x="370395" y="28562"/>
                  </a:moveTo>
                  <a:lnTo>
                    <a:pt x="240461" y="28562"/>
                  </a:lnTo>
                  <a:lnTo>
                    <a:pt x="240461" y="32715"/>
                  </a:lnTo>
                  <a:lnTo>
                    <a:pt x="370395" y="32715"/>
                  </a:lnTo>
                  <a:lnTo>
                    <a:pt x="370395" y="28562"/>
                  </a:lnTo>
                  <a:close/>
                </a:path>
                <a:path w="1183004" h="403225">
                  <a:moveTo>
                    <a:pt x="383832" y="42849"/>
                  </a:moveTo>
                  <a:lnTo>
                    <a:pt x="258381" y="42849"/>
                  </a:lnTo>
                  <a:lnTo>
                    <a:pt x="258381" y="46304"/>
                  </a:lnTo>
                  <a:lnTo>
                    <a:pt x="383832" y="46304"/>
                  </a:lnTo>
                  <a:lnTo>
                    <a:pt x="383832" y="42849"/>
                  </a:lnTo>
                  <a:close/>
                </a:path>
                <a:path w="1183004" h="403225">
                  <a:moveTo>
                    <a:pt x="505891" y="398526"/>
                  </a:moveTo>
                  <a:lnTo>
                    <a:pt x="383527" y="398526"/>
                  </a:lnTo>
                  <a:lnTo>
                    <a:pt x="383527" y="402678"/>
                  </a:lnTo>
                  <a:lnTo>
                    <a:pt x="505891" y="402678"/>
                  </a:lnTo>
                  <a:lnTo>
                    <a:pt x="505891" y="398526"/>
                  </a:lnTo>
                  <a:close/>
                </a:path>
                <a:path w="1183004" h="403225">
                  <a:moveTo>
                    <a:pt x="507720" y="393052"/>
                  </a:moveTo>
                  <a:lnTo>
                    <a:pt x="394652" y="393052"/>
                  </a:lnTo>
                  <a:lnTo>
                    <a:pt x="394652" y="396506"/>
                  </a:lnTo>
                  <a:lnTo>
                    <a:pt x="507720" y="396506"/>
                  </a:lnTo>
                  <a:lnTo>
                    <a:pt x="507720" y="393052"/>
                  </a:lnTo>
                  <a:close/>
                </a:path>
                <a:path w="1183004" h="403225">
                  <a:moveTo>
                    <a:pt x="511441" y="387591"/>
                  </a:moveTo>
                  <a:lnTo>
                    <a:pt x="403936" y="387591"/>
                  </a:lnTo>
                  <a:lnTo>
                    <a:pt x="403936" y="390359"/>
                  </a:lnTo>
                  <a:lnTo>
                    <a:pt x="511441" y="390359"/>
                  </a:lnTo>
                  <a:lnTo>
                    <a:pt x="511441" y="387591"/>
                  </a:lnTo>
                  <a:close/>
                </a:path>
                <a:path w="1183004" h="403225">
                  <a:moveTo>
                    <a:pt x="547585" y="214312"/>
                  </a:moveTo>
                  <a:lnTo>
                    <a:pt x="419696" y="214312"/>
                  </a:lnTo>
                  <a:lnTo>
                    <a:pt x="419696" y="218465"/>
                  </a:lnTo>
                  <a:lnTo>
                    <a:pt x="547585" y="218465"/>
                  </a:lnTo>
                  <a:lnTo>
                    <a:pt x="547585" y="214312"/>
                  </a:lnTo>
                  <a:close/>
                </a:path>
                <a:path w="1183004" h="403225">
                  <a:moveTo>
                    <a:pt x="547585" y="201866"/>
                  </a:moveTo>
                  <a:lnTo>
                    <a:pt x="403009" y="201866"/>
                  </a:lnTo>
                  <a:lnTo>
                    <a:pt x="403009" y="207886"/>
                  </a:lnTo>
                  <a:lnTo>
                    <a:pt x="412280" y="207886"/>
                  </a:lnTo>
                  <a:lnTo>
                    <a:pt x="412280" y="213639"/>
                  </a:lnTo>
                  <a:lnTo>
                    <a:pt x="547585" y="213639"/>
                  </a:lnTo>
                  <a:lnTo>
                    <a:pt x="547585" y="207886"/>
                  </a:lnTo>
                  <a:lnTo>
                    <a:pt x="547585" y="207619"/>
                  </a:lnTo>
                  <a:lnTo>
                    <a:pt x="547585" y="201866"/>
                  </a:lnTo>
                  <a:close/>
                </a:path>
                <a:path w="1183004" h="403225">
                  <a:moveTo>
                    <a:pt x="551281" y="220421"/>
                  </a:moveTo>
                  <a:lnTo>
                    <a:pt x="427088" y="220421"/>
                  </a:lnTo>
                  <a:lnTo>
                    <a:pt x="427088" y="223888"/>
                  </a:lnTo>
                  <a:lnTo>
                    <a:pt x="551281" y="223888"/>
                  </a:lnTo>
                  <a:lnTo>
                    <a:pt x="551281" y="220421"/>
                  </a:lnTo>
                  <a:close/>
                </a:path>
                <a:path w="1183004" h="403225">
                  <a:moveTo>
                    <a:pt x="554062" y="226517"/>
                  </a:moveTo>
                  <a:lnTo>
                    <a:pt x="435444" y="226517"/>
                  </a:lnTo>
                  <a:lnTo>
                    <a:pt x="435444" y="229298"/>
                  </a:lnTo>
                  <a:lnTo>
                    <a:pt x="554062" y="229298"/>
                  </a:lnTo>
                  <a:lnTo>
                    <a:pt x="554062" y="226517"/>
                  </a:lnTo>
                  <a:close/>
                </a:path>
                <a:path w="1183004" h="403225">
                  <a:moveTo>
                    <a:pt x="561581" y="0"/>
                  </a:moveTo>
                  <a:lnTo>
                    <a:pt x="424167" y="0"/>
                  </a:lnTo>
                  <a:lnTo>
                    <a:pt x="424167" y="5537"/>
                  </a:lnTo>
                  <a:lnTo>
                    <a:pt x="561581" y="5537"/>
                  </a:lnTo>
                  <a:lnTo>
                    <a:pt x="561581" y="0"/>
                  </a:lnTo>
                  <a:close/>
                </a:path>
                <a:path w="1183004" h="403225">
                  <a:moveTo>
                    <a:pt x="563067" y="14287"/>
                  </a:moveTo>
                  <a:lnTo>
                    <a:pt x="433133" y="14287"/>
                  </a:lnTo>
                  <a:lnTo>
                    <a:pt x="433133" y="19126"/>
                  </a:lnTo>
                  <a:lnTo>
                    <a:pt x="563067" y="19126"/>
                  </a:lnTo>
                  <a:lnTo>
                    <a:pt x="563067" y="14287"/>
                  </a:lnTo>
                  <a:close/>
                </a:path>
                <a:path w="1183004" h="403225">
                  <a:moveTo>
                    <a:pt x="564565" y="42849"/>
                  </a:moveTo>
                  <a:lnTo>
                    <a:pt x="446582" y="42849"/>
                  </a:lnTo>
                  <a:lnTo>
                    <a:pt x="446582" y="46304"/>
                  </a:lnTo>
                  <a:lnTo>
                    <a:pt x="564565" y="46304"/>
                  </a:lnTo>
                  <a:lnTo>
                    <a:pt x="564565" y="42849"/>
                  </a:lnTo>
                  <a:close/>
                </a:path>
                <a:path w="1183004" h="403225">
                  <a:moveTo>
                    <a:pt x="564565" y="28562"/>
                  </a:moveTo>
                  <a:lnTo>
                    <a:pt x="442099" y="28562"/>
                  </a:lnTo>
                  <a:lnTo>
                    <a:pt x="442099" y="32715"/>
                  </a:lnTo>
                  <a:lnTo>
                    <a:pt x="564565" y="32715"/>
                  </a:lnTo>
                  <a:lnTo>
                    <a:pt x="564565" y="28562"/>
                  </a:lnTo>
                  <a:close/>
                </a:path>
                <a:path w="1183004" h="403225">
                  <a:moveTo>
                    <a:pt x="688454" y="387591"/>
                  </a:moveTo>
                  <a:lnTo>
                    <a:pt x="567055" y="387591"/>
                  </a:lnTo>
                  <a:lnTo>
                    <a:pt x="567055" y="390359"/>
                  </a:lnTo>
                  <a:lnTo>
                    <a:pt x="688454" y="390359"/>
                  </a:lnTo>
                  <a:lnTo>
                    <a:pt x="688454" y="387591"/>
                  </a:lnTo>
                  <a:close/>
                </a:path>
                <a:path w="1183004" h="403225">
                  <a:moveTo>
                    <a:pt x="694016" y="393052"/>
                  </a:moveTo>
                  <a:lnTo>
                    <a:pt x="568909" y="393052"/>
                  </a:lnTo>
                  <a:lnTo>
                    <a:pt x="568909" y="396506"/>
                  </a:lnTo>
                  <a:lnTo>
                    <a:pt x="694016" y="396506"/>
                  </a:lnTo>
                  <a:lnTo>
                    <a:pt x="694016" y="393052"/>
                  </a:lnTo>
                  <a:close/>
                </a:path>
                <a:path w="1183004" h="403225">
                  <a:moveTo>
                    <a:pt x="698652" y="398526"/>
                  </a:moveTo>
                  <a:lnTo>
                    <a:pt x="571690" y="398526"/>
                  </a:lnTo>
                  <a:lnTo>
                    <a:pt x="571690" y="402678"/>
                  </a:lnTo>
                  <a:lnTo>
                    <a:pt x="698652" y="402678"/>
                  </a:lnTo>
                  <a:lnTo>
                    <a:pt x="698652" y="398526"/>
                  </a:lnTo>
                  <a:close/>
                </a:path>
                <a:path w="1183004" h="403225">
                  <a:moveTo>
                    <a:pt x="726465" y="226517"/>
                  </a:moveTo>
                  <a:lnTo>
                    <a:pt x="611530" y="226517"/>
                  </a:lnTo>
                  <a:lnTo>
                    <a:pt x="611530" y="229298"/>
                  </a:lnTo>
                  <a:lnTo>
                    <a:pt x="726465" y="229298"/>
                  </a:lnTo>
                  <a:lnTo>
                    <a:pt x="726465" y="226517"/>
                  </a:lnTo>
                  <a:close/>
                </a:path>
                <a:path w="1183004" h="403225">
                  <a:moveTo>
                    <a:pt x="738505" y="220421"/>
                  </a:moveTo>
                  <a:lnTo>
                    <a:pt x="612457" y="220421"/>
                  </a:lnTo>
                  <a:lnTo>
                    <a:pt x="612457" y="223888"/>
                  </a:lnTo>
                  <a:lnTo>
                    <a:pt x="738505" y="223888"/>
                  </a:lnTo>
                  <a:lnTo>
                    <a:pt x="738505" y="220421"/>
                  </a:lnTo>
                  <a:close/>
                </a:path>
                <a:path w="1183004" h="403225">
                  <a:moveTo>
                    <a:pt x="745007" y="214312"/>
                  </a:moveTo>
                  <a:lnTo>
                    <a:pt x="613397" y="214312"/>
                  </a:lnTo>
                  <a:lnTo>
                    <a:pt x="613397" y="218465"/>
                  </a:lnTo>
                  <a:lnTo>
                    <a:pt x="745007" y="218465"/>
                  </a:lnTo>
                  <a:lnTo>
                    <a:pt x="745007" y="214312"/>
                  </a:lnTo>
                  <a:close/>
                </a:path>
                <a:path w="1183004" h="403225">
                  <a:moveTo>
                    <a:pt x="751268" y="42849"/>
                  </a:moveTo>
                  <a:lnTo>
                    <a:pt x="615353" y="42849"/>
                  </a:lnTo>
                  <a:lnTo>
                    <a:pt x="615353" y="46304"/>
                  </a:lnTo>
                  <a:lnTo>
                    <a:pt x="751268" y="46304"/>
                  </a:lnTo>
                  <a:lnTo>
                    <a:pt x="751268" y="42849"/>
                  </a:lnTo>
                  <a:close/>
                </a:path>
                <a:path w="1183004" h="403225">
                  <a:moveTo>
                    <a:pt x="758736" y="28562"/>
                  </a:moveTo>
                  <a:lnTo>
                    <a:pt x="621322" y="28562"/>
                  </a:lnTo>
                  <a:lnTo>
                    <a:pt x="621322" y="32715"/>
                  </a:lnTo>
                  <a:lnTo>
                    <a:pt x="758736" y="32715"/>
                  </a:lnTo>
                  <a:lnTo>
                    <a:pt x="758736" y="28562"/>
                  </a:lnTo>
                  <a:close/>
                </a:path>
                <a:path w="1183004" h="403225">
                  <a:moveTo>
                    <a:pt x="761720" y="14287"/>
                  </a:moveTo>
                  <a:lnTo>
                    <a:pt x="624293" y="14287"/>
                  </a:lnTo>
                  <a:lnTo>
                    <a:pt x="624293" y="19126"/>
                  </a:lnTo>
                  <a:lnTo>
                    <a:pt x="761720" y="19126"/>
                  </a:lnTo>
                  <a:lnTo>
                    <a:pt x="761720" y="14287"/>
                  </a:lnTo>
                  <a:close/>
                </a:path>
                <a:path w="1183004" h="403225">
                  <a:moveTo>
                    <a:pt x="762596" y="201866"/>
                  </a:moveTo>
                  <a:lnTo>
                    <a:pt x="615226" y="201866"/>
                  </a:lnTo>
                  <a:lnTo>
                    <a:pt x="615226" y="207619"/>
                  </a:lnTo>
                  <a:lnTo>
                    <a:pt x="615226" y="207886"/>
                  </a:lnTo>
                  <a:lnTo>
                    <a:pt x="615226" y="213639"/>
                  </a:lnTo>
                  <a:lnTo>
                    <a:pt x="750557" y="213639"/>
                  </a:lnTo>
                  <a:lnTo>
                    <a:pt x="750557" y="207886"/>
                  </a:lnTo>
                  <a:lnTo>
                    <a:pt x="762596" y="207886"/>
                  </a:lnTo>
                  <a:lnTo>
                    <a:pt x="762596" y="201866"/>
                  </a:lnTo>
                  <a:close/>
                </a:path>
                <a:path w="1183004" h="403225">
                  <a:moveTo>
                    <a:pt x="770686" y="0"/>
                  </a:moveTo>
                  <a:lnTo>
                    <a:pt x="630275" y="0"/>
                  </a:lnTo>
                  <a:lnTo>
                    <a:pt x="630275" y="5537"/>
                  </a:lnTo>
                  <a:lnTo>
                    <a:pt x="770686" y="5537"/>
                  </a:lnTo>
                  <a:lnTo>
                    <a:pt x="770686" y="0"/>
                  </a:lnTo>
                  <a:close/>
                </a:path>
                <a:path w="1183004" h="403225">
                  <a:moveTo>
                    <a:pt x="859345" y="387591"/>
                  </a:moveTo>
                  <a:lnTo>
                    <a:pt x="766305" y="387591"/>
                  </a:lnTo>
                  <a:lnTo>
                    <a:pt x="766305" y="390359"/>
                  </a:lnTo>
                  <a:lnTo>
                    <a:pt x="859345" y="390359"/>
                  </a:lnTo>
                  <a:lnTo>
                    <a:pt x="859345" y="387591"/>
                  </a:lnTo>
                  <a:close/>
                </a:path>
                <a:path w="1183004" h="403225">
                  <a:moveTo>
                    <a:pt x="871207" y="393052"/>
                  </a:moveTo>
                  <a:lnTo>
                    <a:pt x="770026" y="393052"/>
                  </a:lnTo>
                  <a:lnTo>
                    <a:pt x="770026" y="396506"/>
                  </a:lnTo>
                  <a:lnTo>
                    <a:pt x="871207" y="396506"/>
                  </a:lnTo>
                  <a:lnTo>
                    <a:pt x="871207" y="393052"/>
                  </a:lnTo>
                  <a:close/>
                </a:path>
                <a:path w="1183004" h="403225">
                  <a:moveTo>
                    <a:pt x="883081" y="398526"/>
                  </a:moveTo>
                  <a:lnTo>
                    <a:pt x="773734" y="398526"/>
                  </a:lnTo>
                  <a:lnTo>
                    <a:pt x="773734" y="402678"/>
                  </a:lnTo>
                  <a:lnTo>
                    <a:pt x="883081" y="402678"/>
                  </a:lnTo>
                  <a:lnTo>
                    <a:pt x="883081" y="398526"/>
                  </a:lnTo>
                  <a:close/>
                </a:path>
                <a:path w="1183004" h="403225">
                  <a:moveTo>
                    <a:pt x="896988" y="226517"/>
                  </a:moveTo>
                  <a:lnTo>
                    <a:pt x="815441" y="226517"/>
                  </a:lnTo>
                  <a:lnTo>
                    <a:pt x="815441" y="229298"/>
                  </a:lnTo>
                  <a:lnTo>
                    <a:pt x="896988" y="229298"/>
                  </a:lnTo>
                  <a:lnTo>
                    <a:pt x="896988" y="226517"/>
                  </a:lnTo>
                  <a:close/>
                </a:path>
                <a:path w="1183004" h="403225">
                  <a:moveTo>
                    <a:pt x="912749" y="220421"/>
                  </a:moveTo>
                  <a:lnTo>
                    <a:pt x="820077" y="220421"/>
                  </a:lnTo>
                  <a:lnTo>
                    <a:pt x="820077" y="223888"/>
                  </a:lnTo>
                  <a:lnTo>
                    <a:pt x="912749" y="223888"/>
                  </a:lnTo>
                  <a:lnTo>
                    <a:pt x="912749" y="220421"/>
                  </a:lnTo>
                  <a:close/>
                </a:path>
                <a:path w="1183004" h="403225">
                  <a:moveTo>
                    <a:pt x="918540" y="57124"/>
                  </a:moveTo>
                  <a:lnTo>
                    <a:pt x="796061" y="57124"/>
                  </a:lnTo>
                  <a:lnTo>
                    <a:pt x="796061" y="59893"/>
                  </a:lnTo>
                  <a:lnTo>
                    <a:pt x="918540" y="59893"/>
                  </a:lnTo>
                  <a:lnTo>
                    <a:pt x="918540" y="57124"/>
                  </a:lnTo>
                  <a:close/>
                </a:path>
                <a:path w="1183004" h="403225">
                  <a:moveTo>
                    <a:pt x="928497" y="214312"/>
                  </a:moveTo>
                  <a:lnTo>
                    <a:pt x="822845" y="214312"/>
                  </a:lnTo>
                  <a:lnTo>
                    <a:pt x="822845" y="218465"/>
                  </a:lnTo>
                  <a:lnTo>
                    <a:pt x="928497" y="218465"/>
                  </a:lnTo>
                  <a:lnTo>
                    <a:pt x="928497" y="214312"/>
                  </a:lnTo>
                  <a:close/>
                </a:path>
                <a:path w="1183004" h="403225">
                  <a:moveTo>
                    <a:pt x="933475" y="42849"/>
                  </a:moveTo>
                  <a:lnTo>
                    <a:pt x="810996" y="42849"/>
                  </a:lnTo>
                  <a:lnTo>
                    <a:pt x="810996" y="46304"/>
                  </a:lnTo>
                  <a:lnTo>
                    <a:pt x="933475" y="46304"/>
                  </a:lnTo>
                  <a:lnTo>
                    <a:pt x="933475" y="42849"/>
                  </a:lnTo>
                  <a:close/>
                </a:path>
                <a:path w="1183004" h="403225">
                  <a:moveTo>
                    <a:pt x="945426" y="28562"/>
                  </a:moveTo>
                  <a:lnTo>
                    <a:pt x="818476" y="28562"/>
                  </a:lnTo>
                  <a:lnTo>
                    <a:pt x="818476" y="32715"/>
                  </a:lnTo>
                  <a:lnTo>
                    <a:pt x="945426" y="32715"/>
                  </a:lnTo>
                  <a:lnTo>
                    <a:pt x="945426" y="28562"/>
                  </a:lnTo>
                  <a:close/>
                </a:path>
                <a:path w="1183004" h="403225">
                  <a:moveTo>
                    <a:pt x="959942" y="201866"/>
                  </a:moveTo>
                  <a:lnTo>
                    <a:pt x="822858" y="201866"/>
                  </a:lnTo>
                  <a:lnTo>
                    <a:pt x="822858" y="207619"/>
                  </a:lnTo>
                  <a:lnTo>
                    <a:pt x="822858" y="207886"/>
                  </a:lnTo>
                  <a:lnTo>
                    <a:pt x="822858" y="213639"/>
                  </a:lnTo>
                  <a:lnTo>
                    <a:pt x="943330" y="213639"/>
                  </a:lnTo>
                  <a:lnTo>
                    <a:pt x="943330" y="207886"/>
                  </a:lnTo>
                  <a:lnTo>
                    <a:pt x="959942" y="207886"/>
                  </a:lnTo>
                  <a:lnTo>
                    <a:pt x="959942" y="201866"/>
                  </a:lnTo>
                  <a:close/>
                </a:path>
                <a:path w="1183004" h="403225">
                  <a:moveTo>
                    <a:pt x="963345" y="14287"/>
                  </a:moveTo>
                  <a:lnTo>
                    <a:pt x="828929" y="14287"/>
                  </a:lnTo>
                  <a:lnTo>
                    <a:pt x="828929" y="19126"/>
                  </a:lnTo>
                  <a:lnTo>
                    <a:pt x="963345" y="19126"/>
                  </a:lnTo>
                  <a:lnTo>
                    <a:pt x="963345" y="14287"/>
                  </a:lnTo>
                  <a:close/>
                </a:path>
                <a:path w="1183004" h="403225">
                  <a:moveTo>
                    <a:pt x="978281" y="0"/>
                  </a:moveTo>
                  <a:lnTo>
                    <a:pt x="836383" y="0"/>
                  </a:lnTo>
                  <a:lnTo>
                    <a:pt x="836383" y="5537"/>
                  </a:lnTo>
                  <a:lnTo>
                    <a:pt x="978281" y="5537"/>
                  </a:lnTo>
                  <a:lnTo>
                    <a:pt x="978281" y="0"/>
                  </a:lnTo>
                  <a:close/>
                </a:path>
                <a:path w="1183004" h="403225">
                  <a:moveTo>
                    <a:pt x="1013650" y="387591"/>
                  </a:moveTo>
                  <a:lnTo>
                    <a:pt x="963625" y="387591"/>
                  </a:lnTo>
                  <a:lnTo>
                    <a:pt x="963625" y="390359"/>
                  </a:lnTo>
                  <a:lnTo>
                    <a:pt x="1013650" y="390359"/>
                  </a:lnTo>
                  <a:lnTo>
                    <a:pt x="1013650" y="387591"/>
                  </a:lnTo>
                  <a:close/>
                </a:path>
                <a:path w="1183004" h="403225">
                  <a:moveTo>
                    <a:pt x="1040777" y="393052"/>
                  </a:moveTo>
                  <a:lnTo>
                    <a:pt x="966165" y="393052"/>
                  </a:lnTo>
                  <a:lnTo>
                    <a:pt x="966165" y="396506"/>
                  </a:lnTo>
                  <a:lnTo>
                    <a:pt x="1040777" y="396506"/>
                  </a:lnTo>
                  <a:lnTo>
                    <a:pt x="1040777" y="393052"/>
                  </a:lnTo>
                  <a:close/>
                </a:path>
                <a:path w="1183004" h="403225">
                  <a:moveTo>
                    <a:pt x="1049921" y="226517"/>
                  </a:moveTo>
                  <a:lnTo>
                    <a:pt x="1010983" y="226517"/>
                  </a:lnTo>
                  <a:lnTo>
                    <a:pt x="1010983" y="229298"/>
                  </a:lnTo>
                  <a:lnTo>
                    <a:pt x="1049921" y="229298"/>
                  </a:lnTo>
                  <a:lnTo>
                    <a:pt x="1049921" y="226517"/>
                  </a:lnTo>
                  <a:close/>
                </a:path>
                <a:path w="1183004" h="403225">
                  <a:moveTo>
                    <a:pt x="1061986" y="398526"/>
                  </a:moveTo>
                  <a:lnTo>
                    <a:pt x="969556" y="398526"/>
                  </a:lnTo>
                  <a:lnTo>
                    <a:pt x="969556" y="402678"/>
                  </a:lnTo>
                  <a:lnTo>
                    <a:pt x="1061986" y="402678"/>
                  </a:lnTo>
                  <a:lnTo>
                    <a:pt x="1061986" y="398526"/>
                  </a:lnTo>
                  <a:close/>
                </a:path>
                <a:path w="1183004" h="403225">
                  <a:moveTo>
                    <a:pt x="1067892" y="57124"/>
                  </a:moveTo>
                  <a:lnTo>
                    <a:pt x="976782" y="57124"/>
                  </a:lnTo>
                  <a:lnTo>
                    <a:pt x="976782" y="59893"/>
                  </a:lnTo>
                  <a:lnTo>
                    <a:pt x="1067892" y="59893"/>
                  </a:lnTo>
                  <a:lnTo>
                    <a:pt x="1067892" y="57124"/>
                  </a:lnTo>
                  <a:close/>
                </a:path>
                <a:path w="1183004" h="403225">
                  <a:moveTo>
                    <a:pt x="1074928" y="220421"/>
                  </a:moveTo>
                  <a:lnTo>
                    <a:pt x="1014704" y="220421"/>
                  </a:lnTo>
                  <a:lnTo>
                    <a:pt x="1014704" y="223888"/>
                  </a:lnTo>
                  <a:lnTo>
                    <a:pt x="1074928" y="223888"/>
                  </a:lnTo>
                  <a:lnTo>
                    <a:pt x="1074928" y="220421"/>
                  </a:lnTo>
                  <a:close/>
                </a:path>
                <a:path w="1183004" h="403225">
                  <a:moveTo>
                    <a:pt x="1097762" y="42849"/>
                  </a:moveTo>
                  <a:lnTo>
                    <a:pt x="994714" y="42849"/>
                  </a:lnTo>
                  <a:lnTo>
                    <a:pt x="994714" y="46304"/>
                  </a:lnTo>
                  <a:lnTo>
                    <a:pt x="1097762" y="46304"/>
                  </a:lnTo>
                  <a:lnTo>
                    <a:pt x="1097762" y="42849"/>
                  </a:lnTo>
                  <a:close/>
                </a:path>
                <a:path w="1183004" h="403225">
                  <a:moveTo>
                    <a:pt x="1104595" y="214312"/>
                  </a:moveTo>
                  <a:lnTo>
                    <a:pt x="1016546" y="214312"/>
                  </a:lnTo>
                  <a:lnTo>
                    <a:pt x="1016546" y="218465"/>
                  </a:lnTo>
                  <a:lnTo>
                    <a:pt x="1104595" y="218465"/>
                  </a:lnTo>
                  <a:lnTo>
                    <a:pt x="1104595" y="214312"/>
                  </a:lnTo>
                  <a:close/>
                </a:path>
                <a:path w="1183004" h="403225">
                  <a:moveTo>
                    <a:pt x="1124648" y="28562"/>
                  </a:moveTo>
                  <a:lnTo>
                    <a:pt x="1015619" y="28562"/>
                  </a:lnTo>
                  <a:lnTo>
                    <a:pt x="1015619" y="32715"/>
                  </a:lnTo>
                  <a:lnTo>
                    <a:pt x="1124648" y="32715"/>
                  </a:lnTo>
                  <a:lnTo>
                    <a:pt x="1124648" y="28562"/>
                  </a:lnTo>
                  <a:close/>
                </a:path>
                <a:path w="1183004" h="403225">
                  <a:moveTo>
                    <a:pt x="1153033" y="14287"/>
                  </a:moveTo>
                  <a:lnTo>
                    <a:pt x="1033538" y="14287"/>
                  </a:lnTo>
                  <a:lnTo>
                    <a:pt x="1033538" y="19126"/>
                  </a:lnTo>
                  <a:lnTo>
                    <a:pt x="1153033" y="19126"/>
                  </a:lnTo>
                  <a:lnTo>
                    <a:pt x="1153033" y="14287"/>
                  </a:lnTo>
                  <a:close/>
                </a:path>
                <a:path w="1183004" h="403225">
                  <a:moveTo>
                    <a:pt x="1158341" y="201866"/>
                  </a:moveTo>
                  <a:lnTo>
                    <a:pt x="1016635" y="201866"/>
                  </a:lnTo>
                  <a:lnTo>
                    <a:pt x="1016635" y="207886"/>
                  </a:lnTo>
                  <a:lnTo>
                    <a:pt x="1018400" y="207886"/>
                  </a:lnTo>
                  <a:lnTo>
                    <a:pt x="1018400" y="213639"/>
                  </a:lnTo>
                  <a:lnTo>
                    <a:pt x="1128687" y="213639"/>
                  </a:lnTo>
                  <a:lnTo>
                    <a:pt x="1128687" y="207886"/>
                  </a:lnTo>
                  <a:lnTo>
                    <a:pt x="1158341" y="207886"/>
                  </a:lnTo>
                  <a:lnTo>
                    <a:pt x="1158341" y="201866"/>
                  </a:lnTo>
                  <a:close/>
                </a:path>
                <a:path w="1183004" h="403225">
                  <a:moveTo>
                    <a:pt x="1182903" y="0"/>
                  </a:moveTo>
                  <a:lnTo>
                    <a:pt x="1035037" y="0"/>
                  </a:lnTo>
                  <a:lnTo>
                    <a:pt x="1035037" y="5537"/>
                  </a:lnTo>
                  <a:lnTo>
                    <a:pt x="1182903" y="5537"/>
                  </a:lnTo>
                  <a:lnTo>
                    <a:pt x="118290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3364890" y="3070885"/>
              <a:ext cx="803275" cy="1012825"/>
            </a:xfrm>
            <a:custGeom>
              <a:avLst/>
              <a:gdLst/>
              <a:ahLst/>
              <a:cxnLst/>
              <a:rect l="l" t="t" r="r" b="b"/>
              <a:pathLst>
                <a:path w="803275" h="1012825">
                  <a:moveTo>
                    <a:pt x="61645" y="6057"/>
                  </a:moveTo>
                  <a:lnTo>
                    <a:pt x="56121" y="6057"/>
                  </a:lnTo>
                  <a:lnTo>
                    <a:pt x="56121" y="154381"/>
                  </a:lnTo>
                  <a:lnTo>
                    <a:pt x="61645" y="154381"/>
                  </a:lnTo>
                  <a:lnTo>
                    <a:pt x="61645" y="6057"/>
                  </a:lnTo>
                  <a:close/>
                </a:path>
                <a:path w="803275" h="1012825">
                  <a:moveTo>
                    <a:pt x="81165" y="30022"/>
                  </a:moveTo>
                  <a:lnTo>
                    <a:pt x="76327" y="30022"/>
                  </a:lnTo>
                  <a:lnTo>
                    <a:pt x="76327" y="163372"/>
                  </a:lnTo>
                  <a:lnTo>
                    <a:pt x="81165" y="163372"/>
                  </a:lnTo>
                  <a:lnTo>
                    <a:pt x="81165" y="30022"/>
                  </a:lnTo>
                  <a:close/>
                </a:path>
                <a:path w="803275" h="1012825">
                  <a:moveTo>
                    <a:pt x="92100" y="244195"/>
                  </a:moveTo>
                  <a:lnTo>
                    <a:pt x="81165" y="244195"/>
                  </a:lnTo>
                  <a:lnTo>
                    <a:pt x="81165" y="232295"/>
                  </a:lnTo>
                  <a:lnTo>
                    <a:pt x="76327" y="232295"/>
                  </a:lnTo>
                  <a:lnTo>
                    <a:pt x="76327" y="244195"/>
                  </a:lnTo>
                  <a:lnTo>
                    <a:pt x="61645" y="244195"/>
                  </a:lnTo>
                  <a:lnTo>
                    <a:pt x="61645" y="214312"/>
                  </a:lnTo>
                  <a:lnTo>
                    <a:pt x="56121" y="214312"/>
                  </a:lnTo>
                  <a:lnTo>
                    <a:pt x="56121" y="244195"/>
                  </a:lnTo>
                  <a:lnTo>
                    <a:pt x="0" y="244195"/>
                  </a:lnTo>
                  <a:lnTo>
                    <a:pt x="0" y="246964"/>
                  </a:lnTo>
                  <a:lnTo>
                    <a:pt x="56121" y="246964"/>
                  </a:lnTo>
                  <a:lnTo>
                    <a:pt x="56121" y="361645"/>
                  </a:lnTo>
                  <a:lnTo>
                    <a:pt x="61645" y="361645"/>
                  </a:lnTo>
                  <a:lnTo>
                    <a:pt x="61645" y="246964"/>
                  </a:lnTo>
                  <a:lnTo>
                    <a:pt x="76327" y="246964"/>
                  </a:lnTo>
                  <a:lnTo>
                    <a:pt x="76327" y="367220"/>
                  </a:lnTo>
                  <a:lnTo>
                    <a:pt x="81165" y="367220"/>
                  </a:lnTo>
                  <a:lnTo>
                    <a:pt x="81165" y="246964"/>
                  </a:lnTo>
                  <a:lnTo>
                    <a:pt x="92100" y="246964"/>
                  </a:lnTo>
                  <a:lnTo>
                    <a:pt x="92100" y="244195"/>
                  </a:lnTo>
                  <a:close/>
                </a:path>
                <a:path w="803275" h="1012825">
                  <a:moveTo>
                    <a:pt x="100685" y="239788"/>
                  </a:moveTo>
                  <a:lnTo>
                    <a:pt x="96545" y="239788"/>
                  </a:lnTo>
                  <a:lnTo>
                    <a:pt x="96545" y="376516"/>
                  </a:lnTo>
                  <a:lnTo>
                    <a:pt x="100685" y="376516"/>
                  </a:lnTo>
                  <a:lnTo>
                    <a:pt x="100685" y="239788"/>
                  </a:lnTo>
                  <a:close/>
                </a:path>
                <a:path w="803275" h="1012825">
                  <a:moveTo>
                    <a:pt x="100685" y="54000"/>
                  </a:moveTo>
                  <a:lnTo>
                    <a:pt x="96545" y="54000"/>
                  </a:lnTo>
                  <a:lnTo>
                    <a:pt x="96545" y="179870"/>
                  </a:lnTo>
                  <a:lnTo>
                    <a:pt x="100685" y="179870"/>
                  </a:lnTo>
                  <a:lnTo>
                    <a:pt x="100685" y="54000"/>
                  </a:lnTo>
                  <a:close/>
                </a:path>
                <a:path w="803275" h="1012825">
                  <a:moveTo>
                    <a:pt x="120192" y="251777"/>
                  </a:moveTo>
                  <a:lnTo>
                    <a:pt x="116738" y="251777"/>
                  </a:lnTo>
                  <a:lnTo>
                    <a:pt x="116738" y="384886"/>
                  </a:lnTo>
                  <a:lnTo>
                    <a:pt x="120192" y="384886"/>
                  </a:lnTo>
                  <a:lnTo>
                    <a:pt x="120192" y="251777"/>
                  </a:lnTo>
                  <a:close/>
                </a:path>
                <a:path w="803275" h="1012825">
                  <a:moveTo>
                    <a:pt x="120192" y="73482"/>
                  </a:moveTo>
                  <a:lnTo>
                    <a:pt x="116738" y="73482"/>
                  </a:lnTo>
                  <a:lnTo>
                    <a:pt x="116738" y="194843"/>
                  </a:lnTo>
                  <a:lnTo>
                    <a:pt x="120192" y="194843"/>
                  </a:lnTo>
                  <a:lnTo>
                    <a:pt x="120192" y="73482"/>
                  </a:lnTo>
                  <a:close/>
                </a:path>
                <a:path w="803275" h="1012825">
                  <a:moveTo>
                    <a:pt x="139712" y="263753"/>
                  </a:moveTo>
                  <a:lnTo>
                    <a:pt x="136956" y="263753"/>
                  </a:lnTo>
                  <a:lnTo>
                    <a:pt x="136956" y="388607"/>
                  </a:lnTo>
                  <a:lnTo>
                    <a:pt x="139712" y="388607"/>
                  </a:lnTo>
                  <a:lnTo>
                    <a:pt x="139712" y="263753"/>
                  </a:lnTo>
                  <a:close/>
                </a:path>
                <a:path w="803275" h="1012825">
                  <a:moveTo>
                    <a:pt x="139712" y="97434"/>
                  </a:moveTo>
                  <a:lnTo>
                    <a:pt x="136956" y="97434"/>
                  </a:lnTo>
                  <a:lnTo>
                    <a:pt x="136956" y="211315"/>
                  </a:lnTo>
                  <a:lnTo>
                    <a:pt x="139712" y="211315"/>
                  </a:lnTo>
                  <a:lnTo>
                    <a:pt x="139712" y="97434"/>
                  </a:lnTo>
                  <a:close/>
                </a:path>
                <a:path w="803275" h="1012825">
                  <a:moveTo>
                    <a:pt x="176174" y="846416"/>
                  </a:moveTo>
                  <a:lnTo>
                    <a:pt x="167970" y="922845"/>
                  </a:lnTo>
                  <a:lnTo>
                    <a:pt x="167297" y="965923"/>
                  </a:lnTo>
                  <a:lnTo>
                    <a:pt x="167081" y="1012545"/>
                  </a:lnTo>
                  <a:lnTo>
                    <a:pt x="172605" y="1012545"/>
                  </a:lnTo>
                  <a:lnTo>
                    <a:pt x="172821" y="966000"/>
                  </a:lnTo>
                  <a:lnTo>
                    <a:pt x="173482" y="922985"/>
                  </a:lnTo>
                  <a:lnTo>
                    <a:pt x="174599" y="883221"/>
                  </a:lnTo>
                  <a:lnTo>
                    <a:pt x="176174" y="846416"/>
                  </a:lnTo>
                  <a:close/>
                </a:path>
                <a:path w="803275" h="1012825">
                  <a:moveTo>
                    <a:pt x="188772" y="842162"/>
                  </a:moveTo>
                  <a:lnTo>
                    <a:pt x="181444" y="910170"/>
                  </a:lnTo>
                  <a:lnTo>
                    <a:pt x="180505" y="987056"/>
                  </a:lnTo>
                  <a:lnTo>
                    <a:pt x="185331" y="987069"/>
                  </a:lnTo>
                  <a:lnTo>
                    <a:pt x="185610" y="947661"/>
                  </a:lnTo>
                  <a:lnTo>
                    <a:pt x="186283" y="910297"/>
                  </a:lnTo>
                  <a:lnTo>
                    <a:pt x="187325" y="875080"/>
                  </a:lnTo>
                  <a:lnTo>
                    <a:pt x="188772" y="842162"/>
                  </a:lnTo>
                  <a:close/>
                </a:path>
                <a:path w="803275" h="1012825">
                  <a:moveTo>
                    <a:pt x="208140" y="633615"/>
                  </a:moveTo>
                  <a:lnTo>
                    <a:pt x="185813" y="700011"/>
                  </a:lnTo>
                  <a:lnTo>
                    <a:pt x="179578" y="740321"/>
                  </a:lnTo>
                  <a:lnTo>
                    <a:pt x="174726" y="785698"/>
                  </a:lnTo>
                  <a:lnTo>
                    <a:pt x="180225" y="786193"/>
                  </a:lnTo>
                  <a:lnTo>
                    <a:pt x="185039" y="741133"/>
                  </a:lnTo>
                  <a:lnTo>
                    <a:pt x="191211" y="701128"/>
                  </a:lnTo>
                  <a:lnTo>
                    <a:pt x="198882" y="665518"/>
                  </a:lnTo>
                  <a:lnTo>
                    <a:pt x="208140" y="633615"/>
                  </a:lnTo>
                  <a:close/>
                </a:path>
                <a:path w="803275" h="1012825">
                  <a:moveTo>
                    <a:pt x="261404" y="434924"/>
                  </a:moveTo>
                  <a:lnTo>
                    <a:pt x="255930" y="434124"/>
                  </a:lnTo>
                  <a:lnTo>
                    <a:pt x="249605" y="473265"/>
                  </a:lnTo>
                  <a:lnTo>
                    <a:pt x="242519" y="509066"/>
                  </a:lnTo>
                  <a:lnTo>
                    <a:pt x="234721" y="541413"/>
                  </a:lnTo>
                  <a:lnTo>
                    <a:pt x="226212" y="570179"/>
                  </a:lnTo>
                  <a:lnTo>
                    <a:pt x="231444" y="571906"/>
                  </a:lnTo>
                  <a:lnTo>
                    <a:pt x="240030" y="542912"/>
                  </a:lnTo>
                  <a:lnTo>
                    <a:pt x="247891" y="510349"/>
                  </a:lnTo>
                  <a:lnTo>
                    <a:pt x="255028" y="474306"/>
                  </a:lnTo>
                  <a:lnTo>
                    <a:pt x="261404" y="434924"/>
                  </a:lnTo>
                  <a:close/>
                </a:path>
                <a:path w="803275" h="1012825">
                  <a:moveTo>
                    <a:pt x="272821" y="244195"/>
                  </a:moveTo>
                  <a:lnTo>
                    <a:pt x="157822" y="244195"/>
                  </a:lnTo>
                  <a:lnTo>
                    <a:pt x="157822" y="246964"/>
                  </a:lnTo>
                  <a:lnTo>
                    <a:pt x="272821" y="246964"/>
                  </a:lnTo>
                  <a:lnTo>
                    <a:pt x="272821" y="244195"/>
                  </a:lnTo>
                  <a:close/>
                </a:path>
                <a:path w="803275" h="1012825">
                  <a:moveTo>
                    <a:pt x="280593" y="214439"/>
                  </a:moveTo>
                  <a:lnTo>
                    <a:pt x="275069" y="214198"/>
                  </a:lnTo>
                  <a:lnTo>
                    <a:pt x="273189" y="251294"/>
                  </a:lnTo>
                  <a:lnTo>
                    <a:pt x="270751" y="287794"/>
                  </a:lnTo>
                  <a:lnTo>
                    <a:pt x="267665" y="324751"/>
                  </a:lnTo>
                  <a:lnTo>
                    <a:pt x="263855" y="363207"/>
                  </a:lnTo>
                  <a:lnTo>
                    <a:pt x="269341" y="363804"/>
                  </a:lnTo>
                  <a:lnTo>
                    <a:pt x="273164" y="325247"/>
                  </a:lnTo>
                  <a:lnTo>
                    <a:pt x="276263" y="288213"/>
                  </a:lnTo>
                  <a:lnTo>
                    <a:pt x="278714" y="251625"/>
                  </a:lnTo>
                  <a:lnTo>
                    <a:pt x="280593" y="214439"/>
                  </a:lnTo>
                  <a:close/>
                </a:path>
                <a:path w="803275" h="1012825">
                  <a:moveTo>
                    <a:pt x="283806" y="71132"/>
                  </a:moveTo>
                  <a:lnTo>
                    <a:pt x="283489" y="3022"/>
                  </a:lnTo>
                  <a:lnTo>
                    <a:pt x="277964" y="3086"/>
                  </a:lnTo>
                  <a:lnTo>
                    <a:pt x="278282" y="71107"/>
                  </a:lnTo>
                  <a:lnTo>
                    <a:pt x="277990" y="111645"/>
                  </a:lnTo>
                  <a:lnTo>
                    <a:pt x="277202" y="155917"/>
                  </a:lnTo>
                  <a:lnTo>
                    <a:pt x="282727" y="156032"/>
                  </a:lnTo>
                  <a:lnTo>
                    <a:pt x="283514" y="111709"/>
                  </a:lnTo>
                  <a:lnTo>
                    <a:pt x="283806" y="71132"/>
                  </a:lnTo>
                  <a:close/>
                </a:path>
                <a:path w="803275" h="1012825">
                  <a:moveTo>
                    <a:pt x="389013" y="843800"/>
                  </a:moveTo>
                  <a:lnTo>
                    <a:pt x="384886" y="843597"/>
                  </a:lnTo>
                  <a:lnTo>
                    <a:pt x="384835" y="844664"/>
                  </a:lnTo>
                  <a:lnTo>
                    <a:pt x="380047" y="844410"/>
                  </a:lnTo>
                  <a:lnTo>
                    <a:pt x="379984" y="845604"/>
                  </a:lnTo>
                  <a:lnTo>
                    <a:pt x="374904" y="845324"/>
                  </a:lnTo>
                  <a:lnTo>
                    <a:pt x="373329" y="882332"/>
                  </a:lnTo>
                  <a:lnTo>
                    <a:pt x="372198" y="922337"/>
                  </a:lnTo>
                  <a:lnTo>
                    <a:pt x="371538" y="965644"/>
                  </a:lnTo>
                  <a:lnTo>
                    <a:pt x="371309" y="1012545"/>
                  </a:lnTo>
                  <a:lnTo>
                    <a:pt x="376834" y="1012545"/>
                  </a:lnTo>
                  <a:lnTo>
                    <a:pt x="376948" y="987069"/>
                  </a:lnTo>
                  <a:lnTo>
                    <a:pt x="381571" y="987069"/>
                  </a:lnTo>
                  <a:lnTo>
                    <a:pt x="381825" y="948321"/>
                  </a:lnTo>
                  <a:lnTo>
                    <a:pt x="382473" y="911580"/>
                  </a:lnTo>
                  <a:lnTo>
                    <a:pt x="383489" y="876998"/>
                  </a:lnTo>
                  <a:lnTo>
                    <a:pt x="384136" y="861809"/>
                  </a:lnTo>
                  <a:lnTo>
                    <a:pt x="383781" y="870762"/>
                  </a:lnTo>
                  <a:lnTo>
                    <a:pt x="382955" y="899553"/>
                  </a:lnTo>
                  <a:lnTo>
                    <a:pt x="382409" y="929868"/>
                  </a:lnTo>
                  <a:lnTo>
                    <a:pt x="382143" y="961605"/>
                  </a:lnTo>
                  <a:lnTo>
                    <a:pt x="386270" y="961618"/>
                  </a:lnTo>
                  <a:lnTo>
                    <a:pt x="386549" y="929932"/>
                  </a:lnTo>
                  <a:lnTo>
                    <a:pt x="387096" y="899655"/>
                  </a:lnTo>
                  <a:lnTo>
                    <a:pt x="387921" y="870915"/>
                  </a:lnTo>
                  <a:lnTo>
                    <a:pt x="389013" y="843800"/>
                  </a:lnTo>
                  <a:close/>
                </a:path>
                <a:path w="803275" h="1012825">
                  <a:moveTo>
                    <a:pt x="393306" y="842035"/>
                  </a:moveTo>
                  <a:lnTo>
                    <a:pt x="388251" y="887526"/>
                  </a:lnTo>
                  <a:lnTo>
                    <a:pt x="387527" y="936129"/>
                  </a:lnTo>
                  <a:lnTo>
                    <a:pt x="390969" y="936155"/>
                  </a:lnTo>
                  <a:lnTo>
                    <a:pt x="391236" y="911555"/>
                  </a:lnTo>
                  <a:lnTo>
                    <a:pt x="391706" y="887615"/>
                  </a:lnTo>
                  <a:lnTo>
                    <a:pt x="392404" y="864412"/>
                  </a:lnTo>
                  <a:lnTo>
                    <a:pt x="393306" y="842035"/>
                  </a:lnTo>
                  <a:close/>
                </a:path>
                <a:path w="803275" h="1012825">
                  <a:moveTo>
                    <a:pt x="397433" y="837819"/>
                  </a:moveTo>
                  <a:lnTo>
                    <a:pt x="393103" y="891806"/>
                  </a:lnTo>
                  <a:lnTo>
                    <a:pt x="392874" y="910653"/>
                  </a:lnTo>
                  <a:lnTo>
                    <a:pt x="395643" y="910678"/>
                  </a:lnTo>
                  <a:lnTo>
                    <a:pt x="395871" y="891857"/>
                  </a:lnTo>
                  <a:lnTo>
                    <a:pt x="396240" y="873391"/>
                  </a:lnTo>
                  <a:lnTo>
                    <a:pt x="396760" y="855357"/>
                  </a:lnTo>
                  <a:lnTo>
                    <a:pt x="397433" y="837819"/>
                  </a:lnTo>
                  <a:close/>
                </a:path>
                <a:path w="803275" h="1012825">
                  <a:moveTo>
                    <a:pt x="423214" y="633450"/>
                  </a:moveTo>
                  <a:lnTo>
                    <a:pt x="420674" y="632828"/>
                  </a:lnTo>
                  <a:lnTo>
                    <a:pt x="421424" y="629793"/>
                  </a:lnTo>
                  <a:lnTo>
                    <a:pt x="418096" y="628891"/>
                  </a:lnTo>
                  <a:lnTo>
                    <a:pt x="417855" y="629869"/>
                  </a:lnTo>
                  <a:lnTo>
                    <a:pt x="416217" y="629373"/>
                  </a:lnTo>
                  <a:lnTo>
                    <a:pt x="416407" y="628700"/>
                  </a:lnTo>
                  <a:lnTo>
                    <a:pt x="411797" y="627227"/>
                  </a:lnTo>
                  <a:lnTo>
                    <a:pt x="409041" y="626287"/>
                  </a:lnTo>
                  <a:lnTo>
                    <a:pt x="398843" y="659904"/>
                  </a:lnTo>
                  <a:lnTo>
                    <a:pt x="390283" y="697750"/>
                  </a:lnTo>
                  <a:lnTo>
                    <a:pt x="383400" y="739711"/>
                  </a:lnTo>
                  <a:lnTo>
                    <a:pt x="378206" y="785609"/>
                  </a:lnTo>
                  <a:lnTo>
                    <a:pt x="383705" y="786117"/>
                  </a:lnTo>
                  <a:lnTo>
                    <a:pt x="385673" y="768667"/>
                  </a:lnTo>
                  <a:lnTo>
                    <a:pt x="390321" y="769124"/>
                  </a:lnTo>
                  <a:lnTo>
                    <a:pt x="391845" y="755929"/>
                  </a:lnTo>
                  <a:lnTo>
                    <a:pt x="395325" y="756272"/>
                  </a:lnTo>
                  <a:lnTo>
                    <a:pt x="399643" y="720318"/>
                  </a:lnTo>
                  <a:lnTo>
                    <a:pt x="404837" y="687666"/>
                  </a:lnTo>
                  <a:lnTo>
                    <a:pt x="411035" y="657733"/>
                  </a:lnTo>
                  <a:lnTo>
                    <a:pt x="411607" y="655548"/>
                  </a:lnTo>
                  <a:lnTo>
                    <a:pt x="406641" y="679932"/>
                  </a:lnTo>
                  <a:lnTo>
                    <a:pt x="401980" y="707999"/>
                  </a:lnTo>
                  <a:lnTo>
                    <a:pt x="398005" y="738009"/>
                  </a:lnTo>
                  <a:lnTo>
                    <a:pt x="401434" y="738416"/>
                  </a:lnTo>
                  <a:lnTo>
                    <a:pt x="405396" y="708533"/>
                  </a:lnTo>
                  <a:lnTo>
                    <a:pt x="410032" y="680593"/>
                  </a:lnTo>
                  <a:lnTo>
                    <a:pt x="415353" y="654418"/>
                  </a:lnTo>
                  <a:lnTo>
                    <a:pt x="418109" y="643216"/>
                  </a:lnTo>
                  <a:lnTo>
                    <a:pt x="415747" y="653364"/>
                  </a:lnTo>
                  <a:lnTo>
                    <a:pt x="411454" y="674827"/>
                  </a:lnTo>
                  <a:lnTo>
                    <a:pt x="407631" y="697344"/>
                  </a:lnTo>
                  <a:lnTo>
                    <a:pt x="404253" y="721055"/>
                  </a:lnTo>
                  <a:lnTo>
                    <a:pt x="406996" y="721410"/>
                  </a:lnTo>
                  <a:lnTo>
                    <a:pt x="410349" y="697776"/>
                  </a:lnTo>
                  <a:lnTo>
                    <a:pt x="414159" y="675347"/>
                  </a:lnTo>
                  <a:lnTo>
                    <a:pt x="418439" y="653948"/>
                  </a:lnTo>
                  <a:lnTo>
                    <a:pt x="423214" y="633450"/>
                  </a:lnTo>
                  <a:close/>
                </a:path>
                <a:path w="803275" h="1012825">
                  <a:moveTo>
                    <a:pt x="452056" y="244195"/>
                  </a:moveTo>
                  <a:lnTo>
                    <a:pt x="335559" y="244195"/>
                  </a:lnTo>
                  <a:lnTo>
                    <a:pt x="335559" y="246964"/>
                  </a:lnTo>
                  <a:lnTo>
                    <a:pt x="452056" y="246964"/>
                  </a:lnTo>
                  <a:lnTo>
                    <a:pt x="452056" y="244195"/>
                  </a:lnTo>
                  <a:close/>
                </a:path>
                <a:path w="803275" h="1012825">
                  <a:moveTo>
                    <a:pt x="471805" y="421373"/>
                  </a:moveTo>
                  <a:lnTo>
                    <a:pt x="468376" y="420916"/>
                  </a:lnTo>
                  <a:lnTo>
                    <a:pt x="468287" y="421411"/>
                  </a:lnTo>
                  <a:lnTo>
                    <a:pt x="467969" y="421360"/>
                  </a:lnTo>
                  <a:lnTo>
                    <a:pt x="468096" y="420573"/>
                  </a:lnTo>
                  <a:lnTo>
                    <a:pt x="462610" y="419823"/>
                  </a:lnTo>
                  <a:lnTo>
                    <a:pt x="457123" y="455650"/>
                  </a:lnTo>
                  <a:lnTo>
                    <a:pt x="450570" y="490537"/>
                  </a:lnTo>
                  <a:lnTo>
                    <a:pt x="443141" y="523684"/>
                  </a:lnTo>
                  <a:lnTo>
                    <a:pt x="435013" y="554253"/>
                  </a:lnTo>
                  <a:lnTo>
                    <a:pt x="437019" y="554850"/>
                  </a:lnTo>
                  <a:lnTo>
                    <a:pt x="436003" y="558228"/>
                  </a:lnTo>
                  <a:lnTo>
                    <a:pt x="437934" y="558850"/>
                  </a:lnTo>
                  <a:lnTo>
                    <a:pt x="435114" y="568413"/>
                  </a:lnTo>
                  <a:lnTo>
                    <a:pt x="439051" y="569709"/>
                  </a:lnTo>
                  <a:lnTo>
                    <a:pt x="440093" y="566191"/>
                  </a:lnTo>
                  <a:lnTo>
                    <a:pt x="438632" y="571487"/>
                  </a:lnTo>
                  <a:lnTo>
                    <a:pt x="457733" y="506933"/>
                  </a:lnTo>
                  <a:lnTo>
                    <a:pt x="470852" y="431368"/>
                  </a:lnTo>
                  <a:lnTo>
                    <a:pt x="470141" y="431279"/>
                  </a:lnTo>
                  <a:lnTo>
                    <a:pt x="471805" y="421373"/>
                  </a:lnTo>
                  <a:close/>
                </a:path>
                <a:path w="803275" h="1012825">
                  <a:moveTo>
                    <a:pt x="486308" y="262255"/>
                  </a:moveTo>
                  <a:lnTo>
                    <a:pt x="483831" y="262140"/>
                  </a:lnTo>
                  <a:lnTo>
                    <a:pt x="485457" y="229450"/>
                  </a:lnTo>
                  <a:lnTo>
                    <a:pt x="484365" y="229412"/>
                  </a:lnTo>
                  <a:lnTo>
                    <a:pt x="485330" y="208368"/>
                  </a:lnTo>
                  <a:lnTo>
                    <a:pt x="479806" y="208153"/>
                  </a:lnTo>
                  <a:lnTo>
                    <a:pt x="477977" y="248069"/>
                  </a:lnTo>
                  <a:lnTo>
                    <a:pt x="475691" y="286537"/>
                  </a:lnTo>
                  <a:lnTo>
                    <a:pt x="472960" y="323430"/>
                  </a:lnTo>
                  <a:lnTo>
                    <a:pt x="469773" y="358597"/>
                  </a:lnTo>
                  <a:lnTo>
                    <a:pt x="471754" y="358800"/>
                  </a:lnTo>
                  <a:lnTo>
                    <a:pt x="471678" y="359664"/>
                  </a:lnTo>
                  <a:lnTo>
                    <a:pt x="475145" y="360006"/>
                  </a:lnTo>
                  <a:lnTo>
                    <a:pt x="475094" y="360654"/>
                  </a:lnTo>
                  <a:lnTo>
                    <a:pt x="476402" y="360794"/>
                  </a:lnTo>
                  <a:lnTo>
                    <a:pt x="476351" y="361480"/>
                  </a:lnTo>
                  <a:lnTo>
                    <a:pt x="479094" y="361746"/>
                  </a:lnTo>
                  <a:lnTo>
                    <a:pt x="481241" y="337985"/>
                  </a:lnTo>
                  <a:lnTo>
                    <a:pt x="483171" y="313423"/>
                  </a:lnTo>
                  <a:lnTo>
                    <a:pt x="484860" y="288150"/>
                  </a:lnTo>
                  <a:lnTo>
                    <a:pt x="486308" y="262255"/>
                  </a:lnTo>
                  <a:close/>
                </a:path>
                <a:path w="803275" h="1012825">
                  <a:moveTo>
                    <a:pt x="490105" y="78955"/>
                  </a:moveTo>
                  <a:lnTo>
                    <a:pt x="489496" y="78625"/>
                  </a:lnTo>
                  <a:lnTo>
                    <a:pt x="489496" y="53187"/>
                  </a:lnTo>
                  <a:lnTo>
                    <a:pt x="488911" y="53187"/>
                  </a:lnTo>
                  <a:lnTo>
                    <a:pt x="488861" y="28206"/>
                  </a:lnTo>
                  <a:lnTo>
                    <a:pt x="488302" y="28206"/>
                  </a:lnTo>
                  <a:lnTo>
                    <a:pt x="488188" y="3238"/>
                  </a:lnTo>
                  <a:lnTo>
                    <a:pt x="483349" y="3238"/>
                  </a:lnTo>
                  <a:lnTo>
                    <a:pt x="483374" y="7531"/>
                  </a:lnTo>
                  <a:lnTo>
                    <a:pt x="482244" y="7543"/>
                  </a:lnTo>
                  <a:lnTo>
                    <a:pt x="482511" y="72567"/>
                  </a:lnTo>
                  <a:lnTo>
                    <a:pt x="482219" y="111531"/>
                  </a:lnTo>
                  <a:lnTo>
                    <a:pt x="481469" y="154330"/>
                  </a:lnTo>
                  <a:lnTo>
                    <a:pt x="482930" y="154368"/>
                  </a:lnTo>
                  <a:lnTo>
                    <a:pt x="482917" y="155841"/>
                  </a:lnTo>
                  <a:lnTo>
                    <a:pt x="485622" y="155905"/>
                  </a:lnTo>
                  <a:lnTo>
                    <a:pt x="485609" y="157378"/>
                  </a:lnTo>
                  <a:lnTo>
                    <a:pt x="489064" y="157429"/>
                  </a:lnTo>
                  <a:lnTo>
                    <a:pt x="489077" y="155892"/>
                  </a:lnTo>
                  <a:lnTo>
                    <a:pt x="489661" y="155892"/>
                  </a:lnTo>
                  <a:lnTo>
                    <a:pt x="489915" y="133959"/>
                  </a:lnTo>
                  <a:lnTo>
                    <a:pt x="490105" y="78955"/>
                  </a:lnTo>
                  <a:close/>
                </a:path>
                <a:path w="803275" h="1012825">
                  <a:moveTo>
                    <a:pt x="563651" y="838619"/>
                  </a:moveTo>
                  <a:lnTo>
                    <a:pt x="560908" y="838568"/>
                  </a:lnTo>
                  <a:lnTo>
                    <a:pt x="559993" y="910653"/>
                  </a:lnTo>
                  <a:lnTo>
                    <a:pt x="562762" y="910678"/>
                  </a:lnTo>
                  <a:lnTo>
                    <a:pt x="563651" y="838619"/>
                  </a:lnTo>
                  <a:close/>
                </a:path>
                <a:path w="803275" h="1012825">
                  <a:moveTo>
                    <a:pt x="568528" y="842035"/>
                  </a:moveTo>
                  <a:lnTo>
                    <a:pt x="565086" y="841971"/>
                  </a:lnTo>
                  <a:lnTo>
                    <a:pt x="564667" y="863727"/>
                  </a:lnTo>
                  <a:lnTo>
                    <a:pt x="563880" y="936129"/>
                  </a:lnTo>
                  <a:lnTo>
                    <a:pt x="567334" y="936155"/>
                  </a:lnTo>
                  <a:lnTo>
                    <a:pt x="567524" y="910805"/>
                  </a:lnTo>
                  <a:lnTo>
                    <a:pt x="568528" y="842035"/>
                  </a:lnTo>
                  <a:close/>
                </a:path>
                <a:path w="803275" h="1012825">
                  <a:moveTo>
                    <a:pt x="581952" y="600964"/>
                  </a:moveTo>
                  <a:lnTo>
                    <a:pt x="570420" y="649871"/>
                  </a:lnTo>
                  <a:lnTo>
                    <a:pt x="564591" y="722007"/>
                  </a:lnTo>
                  <a:lnTo>
                    <a:pt x="567359" y="722147"/>
                  </a:lnTo>
                  <a:lnTo>
                    <a:pt x="569912" y="683145"/>
                  </a:lnTo>
                  <a:lnTo>
                    <a:pt x="573151" y="650303"/>
                  </a:lnTo>
                  <a:lnTo>
                    <a:pt x="577151" y="623087"/>
                  </a:lnTo>
                  <a:lnTo>
                    <a:pt x="581952" y="600964"/>
                  </a:lnTo>
                  <a:close/>
                </a:path>
                <a:path w="803275" h="1012825">
                  <a:moveTo>
                    <a:pt x="583577" y="848093"/>
                  </a:moveTo>
                  <a:lnTo>
                    <a:pt x="578548" y="847864"/>
                  </a:lnTo>
                  <a:lnTo>
                    <a:pt x="578650" y="844499"/>
                  </a:lnTo>
                  <a:lnTo>
                    <a:pt x="573824" y="844334"/>
                  </a:lnTo>
                  <a:lnTo>
                    <a:pt x="573024" y="870927"/>
                  </a:lnTo>
                  <a:lnTo>
                    <a:pt x="573570" y="844664"/>
                  </a:lnTo>
                  <a:lnTo>
                    <a:pt x="569417" y="844562"/>
                  </a:lnTo>
                  <a:lnTo>
                    <a:pt x="568312" y="899287"/>
                  </a:lnTo>
                  <a:lnTo>
                    <a:pt x="567766" y="961593"/>
                  </a:lnTo>
                  <a:lnTo>
                    <a:pt x="571690" y="961605"/>
                  </a:lnTo>
                  <a:lnTo>
                    <a:pt x="571576" y="987056"/>
                  </a:lnTo>
                  <a:lnTo>
                    <a:pt x="575195" y="987069"/>
                  </a:lnTo>
                  <a:lnTo>
                    <a:pt x="575106" y="1012545"/>
                  </a:lnTo>
                  <a:lnTo>
                    <a:pt x="580631" y="1012545"/>
                  </a:lnTo>
                  <a:lnTo>
                    <a:pt x="580809" y="965923"/>
                  </a:lnTo>
                  <a:lnTo>
                    <a:pt x="581367" y="922883"/>
                  </a:lnTo>
                  <a:lnTo>
                    <a:pt x="582295" y="883551"/>
                  </a:lnTo>
                  <a:lnTo>
                    <a:pt x="583577" y="848093"/>
                  </a:lnTo>
                  <a:close/>
                </a:path>
                <a:path w="803275" h="1012825">
                  <a:moveTo>
                    <a:pt x="590219" y="609409"/>
                  </a:moveTo>
                  <a:lnTo>
                    <a:pt x="576135" y="661695"/>
                  </a:lnTo>
                  <a:lnTo>
                    <a:pt x="569125" y="736460"/>
                  </a:lnTo>
                  <a:lnTo>
                    <a:pt x="572566" y="736676"/>
                  </a:lnTo>
                  <a:lnTo>
                    <a:pt x="575627" y="696518"/>
                  </a:lnTo>
                  <a:lnTo>
                    <a:pt x="579539" y="662292"/>
                  </a:lnTo>
                  <a:lnTo>
                    <a:pt x="584377" y="633437"/>
                  </a:lnTo>
                  <a:lnTo>
                    <a:pt x="590219" y="609409"/>
                  </a:lnTo>
                  <a:close/>
                </a:path>
                <a:path w="803275" h="1012825">
                  <a:moveTo>
                    <a:pt x="598766" y="617156"/>
                  </a:moveTo>
                  <a:lnTo>
                    <a:pt x="581812" y="674319"/>
                  </a:lnTo>
                  <a:lnTo>
                    <a:pt x="573481" y="754227"/>
                  </a:lnTo>
                  <a:lnTo>
                    <a:pt x="577596" y="754507"/>
                  </a:lnTo>
                  <a:lnTo>
                    <a:pt x="581202" y="711809"/>
                  </a:lnTo>
                  <a:lnTo>
                    <a:pt x="585876" y="675081"/>
                  </a:lnTo>
                  <a:lnTo>
                    <a:pt x="591693" y="643737"/>
                  </a:lnTo>
                  <a:lnTo>
                    <a:pt x="598766" y="617156"/>
                  </a:lnTo>
                  <a:close/>
                </a:path>
                <a:path w="803275" h="1012825">
                  <a:moveTo>
                    <a:pt x="607072" y="625640"/>
                  </a:moveTo>
                  <a:lnTo>
                    <a:pt x="587489" y="686574"/>
                  </a:lnTo>
                  <a:lnTo>
                    <a:pt x="582079" y="725220"/>
                  </a:lnTo>
                  <a:lnTo>
                    <a:pt x="577926" y="769645"/>
                  </a:lnTo>
                  <a:lnTo>
                    <a:pt x="582752" y="770013"/>
                  </a:lnTo>
                  <a:lnTo>
                    <a:pt x="586867" y="725893"/>
                  </a:lnTo>
                  <a:lnTo>
                    <a:pt x="592226" y="687539"/>
                  </a:lnTo>
                  <a:lnTo>
                    <a:pt x="598932" y="654329"/>
                  </a:lnTo>
                  <a:lnTo>
                    <a:pt x="607072" y="625640"/>
                  </a:lnTo>
                  <a:close/>
                </a:path>
                <a:path w="803275" h="1012825">
                  <a:moveTo>
                    <a:pt x="616712" y="629704"/>
                  </a:moveTo>
                  <a:lnTo>
                    <a:pt x="593318" y="696544"/>
                  </a:lnTo>
                  <a:lnTo>
                    <a:pt x="586905" y="738327"/>
                  </a:lnTo>
                  <a:lnTo>
                    <a:pt x="582015" y="786536"/>
                  </a:lnTo>
                  <a:lnTo>
                    <a:pt x="587514" y="786993"/>
                  </a:lnTo>
                  <a:lnTo>
                    <a:pt x="592366" y="739152"/>
                  </a:lnTo>
                  <a:lnTo>
                    <a:pt x="598716" y="697725"/>
                  </a:lnTo>
                  <a:lnTo>
                    <a:pt x="606755" y="661619"/>
                  </a:lnTo>
                  <a:lnTo>
                    <a:pt x="616712" y="629704"/>
                  </a:lnTo>
                  <a:close/>
                </a:path>
                <a:path w="803275" h="1012825">
                  <a:moveTo>
                    <a:pt x="626999" y="244195"/>
                  </a:moveTo>
                  <a:lnTo>
                    <a:pt x="498348" y="244195"/>
                  </a:lnTo>
                  <a:lnTo>
                    <a:pt x="498348" y="246964"/>
                  </a:lnTo>
                  <a:lnTo>
                    <a:pt x="626999" y="246964"/>
                  </a:lnTo>
                  <a:lnTo>
                    <a:pt x="626999" y="244195"/>
                  </a:lnTo>
                  <a:close/>
                </a:path>
                <a:path w="803275" h="1012825">
                  <a:moveTo>
                    <a:pt x="631723" y="437438"/>
                  </a:moveTo>
                  <a:lnTo>
                    <a:pt x="629005" y="436905"/>
                  </a:lnTo>
                  <a:lnTo>
                    <a:pt x="622427" y="469366"/>
                  </a:lnTo>
                  <a:lnTo>
                    <a:pt x="615213" y="500761"/>
                  </a:lnTo>
                  <a:lnTo>
                    <a:pt x="606882" y="530593"/>
                  </a:lnTo>
                  <a:lnTo>
                    <a:pt x="596912" y="558368"/>
                  </a:lnTo>
                  <a:lnTo>
                    <a:pt x="599465" y="559422"/>
                  </a:lnTo>
                  <a:lnTo>
                    <a:pt x="609485" y="531482"/>
                  </a:lnTo>
                  <a:lnTo>
                    <a:pt x="617867" y="501510"/>
                  </a:lnTo>
                  <a:lnTo>
                    <a:pt x="625106" y="470001"/>
                  </a:lnTo>
                  <a:lnTo>
                    <a:pt x="631723" y="437438"/>
                  </a:lnTo>
                  <a:close/>
                </a:path>
                <a:path w="803275" h="1012825">
                  <a:moveTo>
                    <a:pt x="642124" y="437400"/>
                  </a:moveTo>
                  <a:lnTo>
                    <a:pt x="638733" y="436753"/>
                  </a:lnTo>
                  <a:lnTo>
                    <a:pt x="631583" y="471690"/>
                  </a:lnTo>
                  <a:lnTo>
                    <a:pt x="623519" y="503936"/>
                  </a:lnTo>
                  <a:lnTo>
                    <a:pt x="614489" y="533704"/>
                  </a:lnTo>
                  <a:lnTo>
                    <a:pt x="604443" y="561213"/>
                  </a:lnTo>
                  <a:lnTo>
                    <a:pt x="607644" y="562508"/>
                  </a:lnTo>
                  <a:lnTo>
                    <a:pt x="617753" y="534835"/>
                  </a:lnTo>
                  <a:lnTo>
                    <a:pt x="626833" y="504901"/>
                  </a:lnTo>
                  <a:lnTo>
                    <a:pt x="634936" y="472490"/>
                  </a:lnTo>
                  <a:lnTo>
                    <a:pt x="642124" y="437400"/>
                  </a:lnTo>
                  <a:close/>
                </a:path>
                <a:path w="803275" h="1012825">
                  <a:moveTo>
                    <a:pt x="653719" y="432650"/>
                  </a:moveTo>
                  <a:lnTo>
                    <a:pt x="649643" y="431939"/>
                  </a:lnTo>
                  <a:lnTo>
                    <a:pt x="642607" y="468426"/>
                  </a:lnTo>
                  <a:lnTo>
                    <a:pt x="634580" y="502183"/>
                  </a:lnTo>
                  <a:lnTo>
                    <a:pt x="625500" y="533438"/>
                  </a:lnTo>
                  <a:lnTo>
                    <a:pt x="615302" y="562406"/>
                  </a:lnTo>
                  <a:lnTo>
                    <a:pt x="619163" y="563905"/>
                  </a:lnTo>
                  <a:lnTo>
                    <a:pt x="629424" y="534746"/>
                  </a:lnTo>
                  <a:lnTo>
                    <a:pt x="638568" y="503301"/>
                  </a:lnTo>
                  <a:lnTo>
                    <a:pt x="646645" y="469353"/>
                  </a:lnTo>
                  <a:lnTo>
                    <a:pt x="653719" y="432650"/>
                  </a:lnTo>
                  <a:close/>
                </a:path>
                <a:path w="803275" h="1012825">
                  <a:moveTo>
                    <a:pt x="655637" y="260908"/>
                  </a:moveTo>
                  <a:lnTo>
                    <a:pt x="652881" y="260654"/>
                  </a:lnTo>
                  <a:lnTo>
                    <a:pt x="650011" y="290931"/>
                  </a:lnTo>
                  <a:lnTo>
                    <a:pt x="646785" y="320357"/>
                  </a:lnTo>
                  <a:lnTo>
                    <a:pt x="643242" y="348856"/>
                  </a:lnTo>
                  <a:lnTo>
                    <a:pt x="639381" y="376326"/>
                  </a:lnTo>
                  <a:lnTo>
                    <a:pt x="642124" y="376745"/>
                  </a:lnTo>
                  <a:lnTo>
                    <a:pt x="645985" y="349224"/>
                  </a:lnTo>
                  <a:lnTo>
                    <a:pt x="649541" y="320687"/>
                  </a:lnTo>
                  <a:lnTo>
                    <a:pt x="652754" y="291211"/>
                  </a:lnTo>
                  <a:lnTo>
                    <a:pt x="655637" y="260908"/>
                  </a:lnTo>
                  <a:close/>
                </a:path>
                <a:path w="803275" h="1012825">
                  <a:moveTo>
                    <a:pt x="664464" y="94449"/>
                  </a:moveTo>
                  <a:lnTo>
                    <a:pt x="661708" y="94411"/>
                  </a:lnTo>
                  <a:lnTo>
                    <a:pt x="661390" y="111264"/>
                  </a:lnTo>
                  <a:lnTo>
                    <a:pt x="660895" y="129032"/>
                  </a:lnTo>
                  <a:lnTo>
                    <a:pt x="660209" y="147485"/>
                  </a:lnTo>
                  <a:lnTo>
                    <a:pt x="659358" y="166344"/>
                  </a:lnTo>
                  <a:lnTo>
                    <a:pt x="662114" y="166497"/>
                  </a:lnTo>
                  <a:lnTo>
                    <a:pt x="662965" y="147599"/>
                  </a:lnTo>
                  <a:lnTo>
                    <a:pt x="663651" y="129133"/>
                  </a:lnTo>
                  <a:lnTo>
                    <a:pt x="664159" y="111328"/>
                  </a:lnTo>
                  <a:lnTo>
                    <a:pt x="664464" y="94449"/>
                  </a:lnTo>
                  <a:close/>
                </a:path>
                <a:path w="803275" h="1012825">
                  <a:moveTo>
                    <a:pt x="664654" y="429018"/>
                  </a:moveTo>
                  <a:lnTo>
                    <a:pt x="659866" y="428256"/>
                  </a:lnTo>
                  <a:lnTo>
                    <a:pt x="652805" y="467487"/>
                  </a:lnTo>
                  <a:lnTo>
                    <a:pt x="644855" y="503453"/>
                  </a:lnTo>
                  <a:lnTo>
                    <a:pt x="636041" y="536041"/>
                  </a:lnTo>
                  <a:lnTo>
                    <a:pt x="626402" y="565137"/>
                  </a:lnTo>
                  <a:lnTo>
                    <a:pt x="630936" y="566826"/>
                  </a:lnTo>
                  <a:lnTo>
                    <a:pt x="640651" y="537502"/>
                  </a:lnTo>
                  <a:lnTo>
                    <a:pt x="649528" y="504685"/>
                  </a:lnTo>
                  <a:lnTo>
                    <a:pt x="657542" y="468490"/>
                  </a:lnTo>
                  <a:lnTo>
                    <a:pt x="664654" y="429018"/>
                  </a:lnTo>
                  <a:close/>
                </a:path>
                <a:path w="803275" h="1012825">
                  <a:moveTo>
                    <a:pt x="665162" y="248945"/>
                  </a:moveTo>
                  <a:lnTo>
                    <a:pt x="661720" y="248691"/>
                  </a:lnTo>
                  <a:lnTo>
                    <a:pt x="659218" y="279628"/>
                  </a:lnTo>
                  <a:lnTo>
                    <a:pt x="656386" y="309600"/>
                  </a:lnTo>
                  <a:lnTo>
                    <a:pt x="653237" y="338518"/>
                  </a:lnTo>
                  <a:lnTo>
                    <a:pt x="649795" y="366255"/>
                  </a:lnTo>
                  <a:lnTo>
                    <a:pt x="653211" y="366712"/>
                  </a:lnTo>
                  <a:lnTo>
                    <a:pt x="656666" y="338924"/>
                  </a:lnTo>
                  <a:lnTo>
                    <a:pt x="659828" y="309968"/>
                  </a:lnTo>
                  <a:lnTo>
                    <a:pt x="662660" y="279933"/>
                  </a:lnTo>
                  <a:lnTo>
                    <a:pt x="665162" y="248945"/>
                  </a:lnTo>
                  <a:close/>
                </a:path>
                <a:path w="803275" h="1012825">
                  <a:moveTo>
                    <a:pt x="672630" y="71996"/>
                  </a:moveTo>
                  <a:lnTo>
                    <a:pt x="669175" y="71958"/>
                  </a:lnTo>
                  <a:lnTo>
                    <a:pt x="668959" y="88341"/>
                  </a:lnTo>
                  <a:lnTo>
                    <a:pt x="667880" y="132219"/>
                  </a:lnTo>
                  <a:lnTo>
                    <a:pt x="666902" y="158838"/>
                  </a:lnTo>
                  <a:lnTo>
                    <a:pt x="670344" y="158991"/>
                  </a:lnTo>
                  <a:lnTo>
                    <a:pt x="671322" y="132334"/>
                  </a:lnTo>
                  <a:lnTo>
                    <a:pt x="671995" y="108661"/>
                  </a:lnTo>
                  <a:lnTo>
                    <a:pt x="672630" y="71996"/>
                  </a:lnTo>
                  <a:close/>
                </a:path>
                <a:path w="803275" h="1012825">
                  <a:moveTo>
                    <a:pt x="674954" y="239725"/>
                  </a:moveTo>
                  <a:lnTo>
                    <a:pt x="670814" y="239458"/>
                  </a:lnTo>
                  <a:lnTo>
                    <a:pt x="668616" y="271335"/>
                  </a:lnTo>
                  <a:lnTo>
                    <a:pt x="666089" y="302221"/>
                  </a:lnTo>
                  <a:lnTo>
                    <a:pt x="663206" y="332016"/>
                  </a:lnTo>
                  <a:lnTo>
                    <a:pt x="659993" y="360591"/>
                  </a:lnTo>
                  <a:lnTo>
                    <a:pt x="664108" y="361086"/>
                  </a:lnTo>
                  <a:lnTo>
                    <a:pt x="667321" y="332447"/>
                  </a:lnTo>
                  <a:lnTo>
                    <a:pt x="670217" y="302602"/>
                  </a:lnTo>
                  <a:lnTo>
                    <a:pt x="672757" y="271665"/>
                  </a:lnTo>
                  <a:lnTo>
                    <a:pt x="674954" y="239725"/>
                  </a:lnTo>
                  <a:close/>
                </a:path>
                <a:path w="803275" h="1012825">
                  <a:moveTo>
                    <a:pt x="676021" y="422376"/>
                  </a:moveTo>
                  <a:lnTo>
                    <a:pt x="670560" y="421538"/>
                  </a:lnTo>
                  <a:lnTo>
                    <a:pt x="663498" y="463257"/>
                  </a:lnTo>
                  <a:lnTo>
                    <a:pt x="655434" y="501523"/>
                  </a:lnTo>
                  <a:lnTo>
                    <a:pt x="646417" y="536219"/>
                  </a:lnTo>
                  <a:lnTo>
                    <a:pt x="636473" y="567207"/>
                  </a:lnTo>
                  <a:lnTo>
                    <a:pt x="641667" y="569087"/>
                  </a:lnTo>
                  <a:lnTo>
                    <a:pt x="651700" y="537845"/>
                  </a:lnTo>
                  <a:lnTo>
                    <a:pt x="660793" y="502881"/>
                  </a:lnTo>
                  <a:lnTo>
                    <a:pt x="668909" y="464350"/>
                  </a:lnTo>
                  <a:lnTo>
                    <a:pt x="676021" y="422376"/>
                  </a:lnTo>
                  <a:close/>
                </a:path>
                <a:path w="803275" h="1012825">
                  <a:moveTo>
                    <a:pt x="680821" y="48018"/>
                  </a:moveTo>
                  <a:lnTo>
                    <a:pt x="676681" y="48006"/>
                  </a:lnTo>
                  <a:lnTo>
                    <a:pt x="676097" y="102552"/>
                  </a:lnTo>
                  <a:lnTo>
                    <a:pt x="674712" y="155486"/>
                  </a:lnTo>
                  <a:lnTo>
                    <a:pt x="678840" y="155625"/>
                  </a:lnTo>
                  <a:lnTo>
                    <a:pt x="680250" y="102628"/>
                  </a:lnTo>
                  <a:lnTo>
                    <a:pt x="680821" y="48018"/>
                  </a:lnTo>
                  <a:close/>
                </a:path>
                <a:path w="803275" h="1012825">
                  <a:moveTo>
                    <a:pt x="689013" y="25527"/>
                  </a:moveTo>
                  <a:lnTo>
                    <a:pt x="684187" y="25552"/>
                  </a:lnTo>
                  <a:lnTo>
                    <a:pt x="684123" y="82981"/>
                  </a:lnTo>
                  <a:lnTo>
                    <a:pt x="683691" y="117119"/>
                  </a:lnTo>
                  <a:lnTo>
                    <a:pt x="682853" y="154343"/>
                  </a:lnTo>
                  <a:lnTo>
                    <a:pt x="687679" y="154482"/>
                  </a:lnTo>
                  <a:lnTo>
                    <a:pt x="688517" y="117221"/>
                  </a:lnTo>
                  <a:lnTo>
                    <a:pt x="688949" y="83032"/>
                  </a:lnTo>
                  <a:lnTo>
                    <a:pt x="689013" y="25527"/>
                  </a:lnTo>
                  <a:close/>
                </a:path>
                <a:path w="803275" h="1012825">
                  <a:moveTo>
                    <a:pt x="697560" y="64427"/>
                  </a:moveTo>
                  <a:lnTo>
                    <a:pt x="696950" y="0"/>
                  </a:lnTo>
                  <a:lnTo>
                    <a:pt x="691426" y="76"/>
                  </a:lnTo>
                  <a:lnTo>
                    <a:pt x="692035" y="64427"/>
                  </a:lnTo>
                  <a:lnTo>
                    <a:pt x="691883" y="108013"/>
                  </a:lnTo>
                  <a:lnTo>
                    <a:pt x="691083" y="157314"/>
                  </a:lnTo>
                  <a:lnTo>
                    <a:pt x="696607" y="157441"/>
                  </a:lnTo>
                  <a:lnTo>
                    <a:pt x="697407" y="108077"/>
                  </a:lnTo>
                  <a:lnTo>
                    <a:pt x="697560" y="64427"/>
                  </a:lnTo>
                  <a:close/>
                </a:path>
                <a:path w="803275" h="1012825">
                  <a:moveTo>
                    <a:pt x="803046" y="244195"/>
                  </a:moveTo>
                  <a:lnTo>
                    <a:pt x="693229" y="244195"/>
                  </a:lnTo>
                  <a:lnTo>
                    <a:pt x="694778" y="212928"/>
                  </a:lnTo>
                  <a:lnTo>
                    <a:pt x="689254" y="212699"/>
                  </a:lnTo>
                  <a:lnTo>
                    <a:pt x="687692" y="244195"/>
                  </a:lnTo>
                  <a:lnTo>
                    <a:pt x="683780" y="244195"/>
                  </a:lnTo>
                  <a:lnTo>
                    <a:pt x="684669" y="229438"/>
                  </a:lnTo>
                  <a:lnTo>
                    <a:pt x="679843" y="229184"/>
                  </a:lnTo>
                  <a:lnTo>
                    <a:pt x="677799" y="263372"/>
                  </a:lnTo>
                  <a:lnTo>
                    <a:pt x="675360" y="296418"/>
                  </a:lnTo>
                  <a:lnTo>
                    <a:pt x="672541" y="328218"/>
                  </a:lnTo>
                  <a:lnTo>
                    <a:pt x="669353" y="358648"/>
                  </a:lnTo>
                  <a:lnTo>
                    <a:pt x="674166" y="359206"/>
                  </a:lnTo>
                  <a:lnTo>
                    <a:pt x="677354" y="328688"/>
                  </a:lnTo>
                  <a:lnTo>
                    <a:pt x="680173" y="296811"/>
                  </a:lnTo>
                  <a:lnTo>
                    <a:pt x="682612" y="263690"/>
                  </a:lnTo>
                  <a:lnTo>
                    <a:pt x="683615" y="246964"/>
                  </a:lnTo>
                  <a:lnTo>
                    <a:pt x="687552" y="246964"/>
                  </a:lnTo>
                  <a:lnTo>
                    <a:pt x="687349" y="251333"/>
                  </a:lnTo>
                  <a:lnTo>
                    <a:pt x="684949" y="288607"/>
                  </a:lnTo>
                  <a:lnTo>
                    <a:pt x="682053" y="324383"/>
                  </a:lnTo>
                  <a:lnTo>
                    <a:pt x="678675" y="358546"/>
                  </a:lnTo>
                  <a:lnTo>
                    <a:pt x="684161" y="359156"/>
                  </a:lnTo>
                  <a:lnTo>
                    <a:pt x="687552" y="324904"/>
                  </a:lnTo>
                  <a:lnTo>
                    <a:pt x="690448" y="289026"/>
                  </a:lnTo>
                  <a:lnTo>
                    <a:pt x="692861" y="251663"/>
                  </a:lnTo>
                  <a:lnTo>
                    <a:pt x="693089" y="246964"/>
                  </a:lnTo>
                  <a:lnTo>
                    <a:pt x="803046" y="246964"/>
                  </a:lnTo>
                  <a:lnTo>
                    <a:pt x="803046" y="24419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3437420" y="3070936"/>
              <a:ext cx="821690" cy="1012825"/>
            </a:xfrm>
            <a:custGeom>
              <a:avLst/>
              <a:gdLst/>
              <a:ahLst/>
              <a:cxnLst/>
              <a:rect l="l" t="t" r="r" b="b"/>
              <a:pathLst>
                <a:path w="821689" h="1012825">
                  <a:moveTo>
                    <a:pt x="51358" y="536956"/>
                  </a:moveTo>
                  <a:lnTo>
                    <a:pt x="28448" y="536956"/>
                  </a:lnTo>
                  <a:lnTo>
                    <a:pt x="28448" y="506298"/>
                  </a:lnTo>
                  <a:lnTo>
                    <a:pt x="22923" y="506298"/>
                  </a:lnTo>
                  <a:lnTo>
                    <a:pt x="22923" y="536956"/>
                  </a:lnTo>
                  <a:lnTo>
                    <a:pt x="0" y="536956"/>
                  </a:lnTo>
                  <a:lnTo>
                    <a:pt x="0" y="542505"/>
                  </a:lnTo>
                  <a:lnTo>
                    <a:pt x="51358" y="542505"/>
                  </a:lnTo>
                  <a:lnTo>
                    <a:pt x="51358" y="536956"/>
                  </a:lnTo>
                  <a:close/>
                </a:path>
                <a:path w="821689" h="1012825">
                  <a:moveTo>
                    <a:pt x="116243" y="842111"/>
                  </a:moveTo>
                  <a:lnTo>
                    <a:pt x="108915" y="910120"/>
                  </a:lnTo>
                  <a:lnTo>
                    <a:pt x="107975" y="987005"/>
                  </a:lnTo>
                  <a:lnTo>
                    <a:pt x="112801" y="987018"/>
                  </a:lnTo>
                  <a:lnTo>
                    <a:pt x="113080" y="947610"/>
                  </a:lnTo>
                  <a:lnTo>
                    <a:pt x="113753" y="910247"/>
                  </a:lnTo>
                  <a:lnTo>
                    <a:pt x="114795" y="875030"/>
                  </a:lnTo>
                  <a:lnTo>
                    <a:pt x="116243" y="842111"/>
                  </a:lnTo>
                  <a:close/>
                </a:path>
                <a:path w="821689" h="1012825">
                  <a:moveTo>
                    <a:pt x="128676" y="830160"/>
                  </a:moveTo>
                  <a:lnTo>
                    <a:pt x="122237" y="891324"/>
                  </a:lnTo>
                  <a:lnTo>
                    <a:pt x="121234" y="961542"/>
                  </a:lnTo>
                  <a:lnTo>
                    <a:pt x="125374" y="961555"/>
                  </a:lnTo>
                  <a:lnTo>
                    <a:pt x="125704" y="925804"/>
                  </a:lnTo>
                  <a:lnTo>
                    <a:pt x="126377" y="891451"/>
                  </a:lnTo>
                  <a:lnTo>
                    <a:pt x="127368" y="859294"/>
                  </a:lnTo>
                  <a:lnTo>
                    <a:pt x="128676" y="830160"/>
                  </a:lnTo>
                  <a:close/>
                </a:path>
                <a:path w="821689" h="1012825">
                  <a:moveTo>
                    <a:pt x="142163" y="807186"/>
                  </a:moveTo>
                  <a:lnTo>
                    <a:pt x="135737" y="868451"/>
                  </a:lnTo>
                  <a:lnTo>
                    <a:pt x="134442" y="936078"/>
                  </a:lnTo>
                  <a:lnTo>
                    <a:pt x="137909" y="936104"/>
                  </a:lnTo>
                  <a:lnTo>
                    <a:pt x="138328" y="901623"/>
                  </a:lnTo>
                  <a:lnTo>
                    <a:pt x="139192" y="868565"/>
                  </a:lnTo>
                  <a:lnTo>
                    <a:pt x="140462" y="837057"/>
                  </a:lnTo>
                  <a:lnTo>
                    <a:pt x="142163" y="807186"/>
                  </a:lnTo>
                  <a:close/>
                </a:path>
                <a:path w="821689" h="1012825">
                  <a:moveTo>
                    <a:pt x="146304" y="632980"/>
                  </a:moveTo>
                  <a:lnTo>
                    <a:pt x="126758" y="694385"/>
                  </a:lnTo>
                  <a:lnTo>
                    <a:pt x="116522" y="771118"/>
                  </a:lnTo>
                  <a:lnTo>
                    <a:pt x="121323" y="771601"/>
                  </a:lnTo>
                  <a:lnTo>
                    <a:pt x="125882" y="731418"/>
                  </a:lnTo>
                  <a:lnTo>
                    <a:pt x="131495" y="695325"/>
                  </a:lnTo>
                  <a:lnTo>
                    <a:pt x="138264" y="662711"/>
                  </a:lnTo>
                  <a:lnTo>
                    <a:pt x="146304" y="632980"/>
                  </a:lnTo>
                  <a:close/>
                </a:path>
                <a:path w="821689" h="1012825">
                  <a:moveTo>
                    <a:pt x="155206" y="786739"/>
                  </a:moveTo>
                  <a:lnTo>
                    <a:pt x="149136" y="845769"/>
                  </a:lnTo>
                  <a:lnTo>
                    <a:pt x="147650" y="910602"/>
                  </a:lnTo>
                  <a:lnTo>
                    <a:pt x="150431" y="910628"/>
                  </a:lnTo>
                  <a:lnTo>
                    <a:pt x="150939" y="877608"/>
                  </a:lnTo>
                  <a:lnTo>
                    <a:pt x="151904" y="845883"/>
                  </a:lnTo>
                  <a:lnTo>
                    <a:pt x="153327" y="815568"/>
                  </a:lnTo>
                  <a:lnTo>
                    <a:pt x="155206" y="786739"/>
                  </a:lnTo>
                  <a:close/>
                </a:path>
                <a:path w="821689" h="1012825">
                  <a:moveTo>
                    <a:pt x="157721" y="629945"/>
                  </a:moveTo>
                  <a:lnTo>
                    <a:pt x="140512" y="685990"/>
                  </a:lnTo>
                  <a:lnTo>
                    <a:pt x="130924" y="753275"/>
                  </a:lnTo>
                  <a:lnTo>
                    <a:pt x="135039" y="753719"/>
                  </a:lnTo>
                  <a:lnTo>
                    <a:pt x="139369" y="718883"/>
                  </a:lnTo>
                  <a:lnTo>
                    <a:pt x="144564" y="686790"/>
                  </a:lnTo>
                  <a:lnTo>
                    <a:pt x="150672" y="657212"/>
                  </a:lnTo>
                  <a:lnTo>
                    <a:pt x="157721" y="629945"/>
                  </a:lnTo>
                  <a:close/>
                </a:path>
                <a:path w="821689" h="1012825">
                  <a:moveTo>
                    <a:pt x="170624" y="621576"/>
                  </a:moveTo>
                  <a:lnTo>
                    <a:pt x="154406" y="675398"/>
                  </a:lnTo>
                  <a:lnTo>
                    <a:pt x="144932" y="738009"/>
                  </a:lnTo>
                  <a:lnTo>
                    <a:pt x="148348" y="738416"/>
                  </a:lnTo>
                  <a:lnTo>
                    <a:pt x="152666" y="706170"/>
                  </a:lnTo>
                  <a:lnTo>
                    <a:pt x="157797" y="676084"/>
                  </a:lnTo>
                  <a:lnTo>
                    <a:pt x="163766" y="647954"/>
                  </a:lnTo>
                  <a:lnTo>
                    <a:pt x="170624" y="621576"/>
                  </a:lnTo>
                  <a:close/>
                </a:path>
                <a:path w="821689" h="1012825">
                  <a:moveTo>
                    <a:pt x="183197" y="614019"/>
                  </a:moveTo>
                  <a:lnTo>
                    <a:pt x="167855" y="664895"/>
                  </a:lnTo>
                  <a:lnTo>
                    <a:pt x="158686" y="718439"/>
                  </a:lnTo>
                  <a:lnTo>
                    <a:pt x="161417" y="718820"/>
                  </a:lnTo>
                  <a:lnTo>
                    <a:pt x="165544" y="691946"/>
                  </a:lnTo>
                  <a:lnTo>
                    <a:pt x="170561" y="665467"/>
                  </a:lnTo>
                  <a:lnTo>
                    <a:pt x="176453" y="639457"/>
                  </a:lnTo>
                  <a:lnTo>
                    <a:pt x="183197" y="614019"/>
                  </a:lnTo>
                  <a:close/>
                </a:path>
                <a:path w="821689" h="1012825">
                  <a:moveTo>
                    <a:pt x="198031" y="436041"/>
                  </a:moveTo>
                  <a:lnTo>
                    <a:pt x="193255" y="435330"/>
                  </a:lnTo>
                  <a:lnTo>
                    <a:pt x="187299" y="471805"/>
                  </a:lnTo>
                  <a:lnTo>
                    <a:pt x="180733" y="505320"/>
                  </a:lnTo>
                  <a:lnTo>
                    <a:pt x="173609" y="535762"/>
                  </a:lnTo>
                  <a:lnTo>
                    <a:pt x="165925" y="563029"/>
                  </a:lnTo>
                  <a:lnTo>
                    <a:pt x="170548" y="564464"/>
                  </a:lnTo>
                  <a:lnTo>
                    <a:pt x="178282" y="537032"/>
                  </a:lnTo>
                  <a:lnTo>
                    <a:pt x="185458" y="506399"/>
                  </a:lnTo>
                  <a:lnTo>
                    <a:pt x="192049" y="472706"/>
                  </a:lnTo>
                  <a:lnTo>
                    <a:pt x="198031" y="436041"/>
                  </a:lnTo>
                  <a:close/>
                </a:path>
                <a:path w="821689" h="1012825">
                  <a:moveTo>
                    <a:pt x="207429" y="437870"/>
                  </a:moveTo>
                  <a:lnTo>
                    <a:pt x="203339" y="437235"/>
                  </a:lnTo>
                  <a:lnTo>
                    <a:pt x="197396" y="472363"/>
                  </a:lnTo>
                  <a:lnTo>
                    <a:pt x="190931" y="504786"/>
                  </a:lnTo>
                  <a:lnTo>
                    <a:pt x="183946" y="534377"/>
                  </a:lnTo>
                  <a:lnTo>
                    <a:pt x="176479" y="561047"/>
                  </a:lnTo>
                  <a:lnTo>
                    <a:pt x="180454" y="562279"/>
                  </a:lnTo>
                  <a:lnTo>
                    <a:pt x="187960" y="535470"/>
                  </a:lnTo>
                  <a:lnTo>
                    <a:pt x="194970" y="505726"/>
                  </a:lnTo>
                  <a:lnTo>
                    <a:pt x="201472" y="473151"/>
                  </a:lnTo>
                  <a:lnTo>
                    <a:pt x="207429" y="437870"/>
                  </a:lnTo>
                  <a:close/>
                </a:path>
                <a:path w="821689" h="1012825">
                  <a:moveTo>
                    <a:pt x="217030" y="438226"/>
                  </a:moveTo>
                  <a:lnTo>
                    <a:pt x="213614" y="437667"/>
                  </a:lnTo>
                  <a:lnTo>
                    <a:pt x="207746" y="471284"/>
                  </a:lnTo>
                  <a:lnTo>
                    <a:pt x="201383" y="502653"/>
                  </a:lnTo>
                  <a:lnTo>
                    <a:pt x="194551" y="531647"/>
                  </a:lnTo>
                  <a:lnTo>
                    <a:pt x="187286" y="558177"/>
                  </a:lnTo>
                  <a:lnTo>
                    <a:pt x="190601" y="559155"/>
                  </a:lnTo>
                  <a:lnTo>
                    <a:pt x="197891" y="532523"/>
                  </a:lnTo>
                  <a:lnTo>
                    <a:pt x="204749" y="503415"/>
                  </a:lnTo>
                  <a:lnTo>
                    <a:pt x="211137" y="471944"/>
                  </a:lnTo>
                  <a:lnTo>
                    <a:pt x="217030" y="438226"/>
                  </a:lnTo>
                  <a:close/>
                </a:path>
                <a:path w="821689" h="1012825">
                  <a:moveTo>
                    <a:pt x="217690" y="229374"/>
                  </a:moveTo>
                  <a:lnTo>
                    <a:pt x="212852" y="229120"/>
                  </a:lnTo>
                  <a:lnTo>
                    <a:pt x="210794" y="262661"/>
                  </a:lnTo>
                  <a:lnTo>
                    <a:pt x="208229" y="296176"/>
                  </a:lnTo>
                  <a:lnTo>
                    <a:pt x="205066" y="330593"/>
                  </a:lnTo>
                  <a:lnTo>
                    <a:pt x="201231" y="366903"/>
                  </a:lnTo>
                  <a:lnTo>
                    <a:pt x="206044" y="367436"/>
                  </a:lnTo>
                  <a:lnTo>
                    <a:pt x="209880" y="331063"/>
                  </a:lnTo>
                  <a:lnTo>
                    <a:pt x="213055" y="296570"/>
                  </a:lnTo>
                  <a:lnTo>
                    <a:pt x="215620" y="262991"/>
                  </a:lnTo>
                  <a:lnTo>
                    <a:pt x="217690" y="229374"/>
                  </a:lnTo>
                  <a:close/>
                </a:path>
                <a:path w="821689" h="1012825">
                  <a:moveTo>
                    <a:pt x="222504" y="23977"/>
                  </a:moveTo>
                  <a:lnTo>
                    <a:pt x="217678" y="23990"/>
                  </a:lnTo>
                  <a:lnTo>
                    <a:pt x="217614" y="77508"/>
                  </a:lnTo>
                  <a:lnTo>
                    <a:pt x="217182" y="116243"/>
                  </a:lnTo>
                  <a:lnTo>
                    <a:pt x="216217" y="160312"/>
                  </a:lnTo>
                  <a:lnTo>
                    <a:pt x="221043" y="160451"/>
                  </a:lnTo>
                  <a:lnTo>
                    <a:pt x="222008" y="116332"/>
                  </a:lnTo>
                  <a:lnTo>
                    <a:pt x="222453" y="77558"/>
                  </a:lnTo>
                  <a:lnTo>
                    <a:pt x="222504" y="23977"/>
                  </a:lnTo>
                  <a:close/>
                </a:path>
                <a:path w="821689" h="1012825">
                  <a:moveTo>
                    <a:pt x="226174" y="440817"/>
                  </a:moveTo>
                  <a:lnTo>
                    <a:pt x="223469" y="440347"/>
                  </a:lnTo>
                  <a:lnTo>
                    <a:pt x="217881" y="470674"/>
                  </a:lnTo>
                  <a:lnTo>
                    <a:pt x="211886" y="499579"/>
                  </a:lnTo>
                  <a:lnTo>
                    <a:pt x="205524" y="526973"/>
                  </a:lnTo>
                  <a:lnTo>
                    <a:pt x="198805" y="552754"/>
                  </a:lnTo>
                  <a:lnTo>
                    <a:pt x="201472" y="553491"/>
                  </a:lnTo>
                  <a:lnTo>
                    <a:pt x="208216" y="527646"/>
                  </a:lnTo>
                  <a:lnTo>
                    <a:pt x="214591" y="500189"/>
                  </a:lnTo>
                  <a:lnTo>
                    <a:pt x="220586" y="471208"/>
                  </a:lnTo>
                  <a:lnTo>
                    <a:pt x="226174" y="440817"/>
                  </a:lnTo>
                  <a:close/>
                </a:path>
                <a:path w="821689" h="1012825">
                  <a:moveTo>
                    <a:pt x="227596" y="242849"/>
                  </a:moveTo>
                  <a:lnTo>
                    <a:pt x="223456" y="242595"/>
                  </a:lnTo>
                  <a:lnTo>
                    <a:pt x="221246" y="273710"/>
                  </a:lnTo>
                  <a:lnTo>
                    <a:pt x="218516" y="305269"/>
                  </a:lnTo>
                  <a:lnTo>
                    <a:pt x="215188" y="338201"/>
                  </a:lnTo>
                  <a:lnTo>
                    <a:pt x="211150" y="373430"/>
                  </a:lnTo>
                  <a:lnTo>
                    <a:pt x="215265" y="373926"/>
                  </a:lnTo>
                  <a:lnTo>
                    <a:pt x="219303" y="338632"/>
                  </a:lnTo>
                  <a:lnTo>
                    <a:pt x="222643" y="305650"/>
                  </a:lnTo>
                  <a:lnTo>
                    <a:pt x="225386" y="274027"/>
                  </a:lnTo>
                  <a:lnTo>
                    <a:pt x="227596" y="242849"/>
                  </a:lnTo>
                  <a:close/>
                </a:path>
                <a:path w="821689" h="1012825">
                  <a:moveTo>
                    <a:pt x="233946" y="49530"/>
                  </a:moveTo>
                  <a:lnTo>
                    <a:pt x="229806" y="49517"/>
                  </a:lnTo>
                  <a:lnTo>
                    <a:pt x="229146" y="113639"/>
                  </a:lnTo>
                  <a:lnTo>
                    <a:pt x="228473" y="144170"/>
                  </a:lnTo>
                  <a:lnTo>
                    <a:pt x="227558" y="173520"/>
                  </a:lnTo>
                  <a:lnTo>
                    <a:pt x="231698" y="173685"/>
                  </a:lnTo>
                  <a:lnTo>
                    <a:pt x="232613" y="144284"/>
                  </a:lnTo>
                  <a:lnTo>
                    <a:pt x="233286" y="113715"/>
                  </a:lnTo>
                  <a:lnTo>
                    <a:pt x="233946" y="49530"/>
                  </a:lnTo>
                  <a:close/>
                </a:path>
                <a:path w="821689" h="1012825">
                  <a:moveTo>
                    <a:pt x="237693" y="254850"/>
                  </a:moveTo>
                  <a:lnTo>
                    <a:pt x="234251" y="254584"/>
                  </a:lnTo>
                  <a:lnTo>
                    <a:pt x="231698" y="286258"/>
                  </a:lnTo>
                  <a:lnTo>
                    <a:pt x="228714" y="317881"/>
                  </a:lnTo>
                  <a:lnTo>
                    <a:pt x="225247" y="349656"/>
                  </a:lnTo>
                  <a:lnTo>
                    <a:pt x="221310" y="381825"/>
                  </a:lnTo>
                  <a:lnTo>
                    <a:pt x="224726" y="382270"/>
                  </a:lnTo>
                  <a:lnTo>
                    <a:pt x="228676" y="350050"/>
                  </a:lnTo>
                  <a:lnTo>
                    <a:pt x="232143" y="318236"/>
                  </a:lnTo>
                  <a:lnTo>
                    <a:pt x="235140" y="286575"/>
                  </a:lnTo>
                  <a:lnTo>
                    <a:pt x="237693" y="254850"/>
                  </a:lnTo>
                  <a:close/>
                </a:path>
                <a:path w="821689" h="1012825">
                  <a:moveTo>
                    <a:pt x="245351" y="73431"/>
                  </a:moveTo>
                  <a:lnTo>
                    <a:pt x="241896" y="73406"/>
                  </a:lnTo>
                  <a:lnTo>
                    <a:pt x="241084" y="121754"/>
                  </a:lnTo>
                  <a:lnTo>
                    <a:pt x="240144" y="152692"/>
                  </a:lnTo>
                  <a:lnTo>
                    <a:pt x="238734" y="187236"/>
                  </a:lnTo>
                  <a:lnTo>
                    <a:pt x="242176" y="187401"/>
                  </a:lnTo>
                  <a:lnTo>
                    <a:pt x="243586" y="152806"/>
                  </a:lnTo>
                  <a:lnTo>
                    <a:pt x="244525" y="121843"/>
                  </a:lnTo>
                  <a:lnTo>
                    <a:pt x="245351" y="73431"/>
                  </a:lnTo>
                  <a:close/>
                </a:path>
                <a:path w="821689" h="1012825">
                  <a:moveTo>
                    <a:pt x="247904" y="268490"/>
                  </a:moveTo>
                  <a:lnTo>
                    <a:pt x="245148" y="268249"/>
                  </a:lnTo>
                  <a:lnTo>
                    <a:pt x="242277" y="299262"/>
                  </a:lnTo>
                  <a:lnTo>
                    <a:pt x="239064" y="329666"/>
                  </a:lnTo>
                  <a:lnTo>
                    <a:pt x="235521" y="359359"/>
                  </a:lnTo>
                  <a:lnTo>
                    <a:pt x="231648" y="388239"/>
                  </a:lnTo>
                  <a:lnTo>
                    <a:pt x="234378" y="388632"/>
                  </a:lnTo>
                  <a:lnTo>
                    <a:pt x="238252" y="359714"/>
                  </a:lnTo>
                  <a:lnTo>
                    <a:pt x="241808" y="329971"/>
                  </a:lnTo>
                  <a:lnTo>
                    <a:pt x="245021" y="299542"/>
                  </a:lnTo>
                  <a:lnTo>
                    <a:pt x="247904" y="268490"/>
                  </a:lnTo>
                  <a:close/>
                </a:path>
                <a:path w="821689" h="1012825">
                  <a:moveTo>
                    <a:pt x="256781" y="97409"/>
                  </a:moveTo>
                  <a:lnTo>
                    <a:pt x="254025" y="97383"/>
                  </a:lnTo>
                  <a:lnTo>
                    <a:pt x="253631" y="118021"/>
                  </a:lnTo>
                  <a:lnTo>
                    <a:pt x="252831" y="143891"/>
                  </a:lnTo>
                  <a:lnTo>
                    <a:pt x="251498" y="174561"/>
                  </a:lnTo>
                  <a:lnTo>
                    <a:pt x="249529" y="209651"/>
                  </a:lnTo>
                  <a:lnTo>
                    <a:pt x="252285" y="209829"/>
                  </a:lnTo>
                  <a:lnTo>
                    <a:pt x="254266" y="174713"/>
                  </a:lnTo>
                  <a:lnTo>
                    <a:pt x="255587" y="143992"/>
                  </a:lnTo>
                  <a:lnTo>
                    <a:pt x="256387" y="118097"/>
                  </a:lnTo>
                  <a:lnTo>
                    <a:pt x="256781" y="97409"/>
                  </a:lnTo>
                  <a:close/>
                </a:path>
                <a:path w="821689" h="1012825">
                  <a:moveTo>
                    <a:pt x="659460" y="790981"/>
                  </a:moveTo>
                  <a:lnTo>
                    <a:pt x="654469" y="847801"/>
                  </a:lnTo>
                  <a:lnTo>
                    <a:pt x="653364" y="910602"/>
                  </a:lnTo>
                  <a:lnTo>
                    <a:pt x="656132" y="910628"/>
                  </a:lnTo>
                  <a:lnTo>
                    <a:pt x="656539" y="878586"/>
                  </a:lnTo>
                  <a:lnTo>
                    <a:pt x="657237" y="847890"/>
                  </a:lnTo>
                  <a:lnTo>
                    <a:pt x="658202" y="818654"/>
                  </a:lnTo>
                  <a:lnTo>
                    <a:pt x="659460" y="790981"/>
                  </a:lnTo>
                  <a:close/>
                </a:path>
                <a:path w="821689" h="1012825">
                  <a:moveTo>
                    <a:pt x="672960" y="813104"/>
                  </a:moveTo>
                  <a:lnTo>
                    <a:pt x="667092" y="871156"/>
                  </a:lnTo>
                  <a:lnTo>
                    <a:pt x="665518" y="936066"/>
                  </a:lnTo>
                  <a:lnTo>
                    <a:pt x="668959" y="936117"/>
                  </a:lnTo>
                  <a:lnTo>
                    <a:pt x="669645" y="902919"/>
                  </a:lnTo>
                  <a:lnTo>
                    <a:pt x="670534" y="871270"/>
                  </a:lnTo>
                  <a:lnTo>
                    <a:pt x="671652" y="841298"/>
                  </a:lnTo>
                  <a:lnTo>
                    <a:pt x="672960" y="813104"/>
                  </a:lnTo>
                  <a:close/>
                </a:path>
                <a:path w="821689" h="1012825">
                  <a:moveTo>
                    <a:pt x="684847" y="604266"/>
                  </a:moveTo>
                  <a:lnTo>
                    <a:pt x="670331" y="650506"/>
                  </a:lnTo>
                  <a:lnTo>
                    <a:pt x="658914" y="724433"/>
                  </a:lnTo>
                  <a:lnTo>
                    <a:pt x="661657" y="724700"/>
                  </a:lnTo>
                  <a:lnTo>
                    <a:pt x="666788" y="684987"/>
                  </a:lnTo>
                  <a:lnTo>
                    <a:pt x="673023" y="651103"/>
                  </a:lnTo>
                  <a:lnTo>
                    <a:pt x="679386" y="623900"/>
                  </a:lnTo>
                  <a:lnTo>
                    <a:pt x="684847" y="604266"/>
                  </a:lnTo>
                  <a:close/>
                </a:path>
                <a:path w="821689" h="1012825">
                  <a:moveTo>
                    <a:pt x="686701" y="830186"/>
                  </a:moveTo>
                  <a:lnTo>
                    <a:pt x="682574" y="829970"/>
                  </a:lnTo>
                  <a:lnTo>
                    <a:pt x="679818" y="891184"/>
                  </a:lnTo>
                  <a:lnTo>
                    <a:pt x="677633" y="961504"/>
                  </a:lnTo>
                  <a:lnTo>
                    <a:pt x="681774" y="961618"/>
                  </a:lnTo>
                  <a:lnTo>
                    <a:pt x="683945" y="891349"/>
                  </a:lnTo>
                  <a:lnTo>
                    <a:pt x="686701" y="830186"/>
                  </a:lnTo>
                  <a:close/>
                </a:path>
                <a:path w="821689" h="1012825">
                  <a:moveTo>
                    <a:pt x="699922" y="609587"/>
                  </a:moveTo>
                  <a:lnTo>
                    <a:pt x="683945" y="664705"/>
                  </a:lnTo>
                  <a:lnTo>
                    <a:pt x="674687" y="738822"/>
                  </a:lnTo>
                  <a:lnTo>
                    <a:pt x="678129" y="739152"/>
                  </a:lnTo>
                  <a:lnTo>
                    <a:pt x="682320" y="699897"/>
                  </a:lnTo>
                  <a:lnTo>
                    <a:pt x="687324" y="665378"/>
                  </a:lnTo>
                  <a:lnTo>
                    <a:pt x="693178" y="635355"/>
                  </a:lnTo>
                  <a:lnTo>
                    <a:pt x="699922" y="609587"/>
                  </a:lnTo>
                  <a:close/>
                </a:path>
                <a:path w="821689" h="1012825">
                  <a:moveTo>
                    <a:pt x="700608" y="843788"/>
                  </a:moveTo>
                  <a:lnTo>
                    <a:pt x="695782" y="843521"/>
                  </a:lnTo>
                  <a:lnTo>
                    <a:pt x="692683" y="908075"/>
                  </a:lnTo>
                  <a:lnTo>
                    <a:pt x="689749" y="986929"/>
                  </a:lnTo>
                  <a:lnTo>
                    <a:pt x="694588" y="987107"/>
                  </a:lnTo>
                  <a:lnTo>
                    <a:pt x="697509" y="908291"/>
                  </a:lnTo>
                  <a:lnTo>
                    <a:pt x="700608" y="843788"/>
                  </a:lnTo>
                  <a:close/>
                </a:path>
                <a:path w="821689" h="1012825">
                  <a:moveTo>
                    <a:pt x="714451" y="616458"/>
                  </a:moveTo>
                  <a:lnTo>
                    <a:pt x="697280" y="674585"/>
                  </a:lnTo>
                  <a:lnTo>
                    <a:pt x="687692" y="755053"/>
                  </a:lnTo>
                  <a:lnTo>
                    <a:pt x="691819" y="755408"/>
                  </a:lnTo>
                  <a:lnTo>
                    <a:pt x="696175" y="712444"/>
                  </a:lnTo>
                  <a:lnTo>
                    <a:pt x="701344" y="675373"/>
                  </a:lnTo>
                  <a:lnTo>
                    <a:pt x="707402" y="643572"/>
                  </a:lnTo>
                  <a:lnTo>
                    <a:pt x="714451" y="616458"/>
                  </a:lnTo>
                  <a:close/>
                </a:path>
                <a:path w="821689" h="1012825">
                  <a:moveTo>
                    <a:pt x="714768" y="844499"/>
                  </a:moveTo>
                  <a:lnTo>
                    <a:pt x="709256" y="844181"/>
                  </a:lnTo>
                  <a:lnTo>
                    <a:pt x="707656" y="874687"/>
                  </a:lnTo>
                  <a:lnTo>
                    <a:pt x="701827" y="1012380"/>
                  </a:lnTo>
                  <a:lnTo>
                    <a:pt x="707351" y="1012609"/>
                  </a:lnTo>
                  <a:lnTo>
                    <a:pt x="711631" y="908507"/>
                  </a:lnTo>
                  <a:lnTo>
                    <a:pt x="714768" y="844499"/>
                  </a:lnTo>
                  <a:close/>
                </a:path>
                <a:path w="821689" h="1012825">
                  <a:moveTo>
                    <a:pt x="728167" y="625843"/>
                  </a:moveTo>
                  <a:lnTo>
                    <a:pt x="710311" y="685965"/>
                  </a:lnTo>
                  <a:lnTo>
                    <a:pt x="705104" y="724979"/>
                  </a:lnTo>
                  <a:lnTo>
                    <a:pt x="700697" y="770343"/>
                  </a:lnTo>
                  <a:lnTo>
                    <a:pt x="705523" y="770763"/>
                  </a:lnTo>
                  <a:lnTo>
                    <a:pt x="709891" y="725627"/>
                  </a:lnTo>
                  <a:lnTo>
                    <a:pt x="715060" y="686854"/>
                  </a:lnTo>
                  <a:lnTo>
                    <a:pt x="721118" y="653808"/>
                  </a:lnTo>
                  <a:lnTo>
                    <a:pt x="728167" y="625843"/>
                  </a:lnTo>
                  <a:close/>
                </a:path>
                <a:path w="821689" h="1012825">
                  <a:moveTo>
                    <a:pt x="733463" y="439254"/>
                  </a:moveTo>
                  <a:lnTo>
                    <a:pt x="730732" y="438797"/>
                  </a:lnTo>
                  <a:lnTo>
                    <a:pt x="724509" y="472655"/>
                  </a:lnTo>
                  <a:lnTo>
                    <a:pt x="717435" y="503555"/>
                  </a:lnTo>
                  <a:lnTo>
                    <a:pt x="709510" y="531406"/>
                  </a:lnTo>
                  <a:lnTo>
                    <a:pt x="700773" y="556082"/>
                  </a:lnTo>
                  <a:lnTo>
                    <a:pt x="703351" y="557110"/>
                  </a:lnTo>
                  <a:lnTo>
                    <a:pt x="712127" y="532282"/>
                  </a:lnTo>
                  <a:lnTo>
                    <a:pt x="720090" y="504304"/>
                  </a:lnTo>
                  <a:lnTo>
                    <a:pt x="727214" y="473252"/>
                  </a:lnTo>
                  <a:lnTo>
                    <a:pt x="733463" y="439254"/>
                  </a:lnTo>
                  <a:close/>
                </a:path>
                <a:path w="821689" h="1012825">
                  <a:moveTo>
                    <a:pt x="742899" y="631672"/>
                  </a:moveTo>
                  <a:lnTo>
                    <a:pt x="723557" y="695083"/>
                  </a:lnTo>
                  <a:lnTo>
                    <a:pt x="718146" y="736904"/>
                  </a:lnTo>
                  <a:lnTo>
                    <a:pt x="713587" y="786396"/>
                  </a:lnTo>
                  <a:lnTo>
                    <a:pt x="719099" y="786828"/>
                  </a:lnTo>
                  <a:lnTo>
                    <a:pt x="723620" y="737641"/>
                  </a:lnTo>
                  <a:lnTo>
                    <a:pt x="728992" y="696112"/>
                  </a:lnTo>
                  <a:lnTo>
                    <a:pt x="735368" y="661149"/>
                  </a:lnTo>
                  <a:lnTo>
                    <a:pt x="742899" y="631672"/>
                  </a:lnTo>
                  <a:close/>
                </a:path>
                <a:path w="821689" h="1012825">
                  <a:moveTo>
                    <a:pt x="750493" y="262267"/>
                  </a:moveTo>
                  <a:lnTo>
                    <a:pt x="747725" y="262140"/>
                  </a:lnTo>
                  <a:lnTo>
                    <a:pt x="745985" y="294589"/>
                  </a:lnTo>
                  <a:lnTo>
                    <a:pt x="743839" y="325729"/>
                  </a:lnTo>
                  <a:lnTo>
                    <a:pt x="741286" y="355447"/>
                  </a:lnTo>
                  <a:lnTo>
                    <a:pt x="738352" y="383641"/>
                  </a:lnTo>
                  <a:lnTo>
                    <a:pt x="741083" y="383971"/>
                  </a:lnTo>
                  <a:lnTo>
                    <a:pt x="744042" y="355714"/>
                  </a:lnTo>
                  <a:lnTo>
                    <a:pt x="746594" y="325945"/>
                  </a:lnTo>
                  <a:lnTo>
                    <a:pt x="748753" y="294754"/>
                  </a:lnTo>
                  <a:lnTo>
                    <a:pt x="750493" y="262267"/>
                  </a:lnTo>
                  <a:close/>
                </a:path>
                <a:path w="821689" h="1012825">
                  <a:moveTo>
                    <a:pt x="750671" y="431571"/>
                  </a:moveTo>
                  <a:lnTo>
                    <a:pt x="747255" y="431050"/>
                  </a:lnTo>
                  <a:lnTo>
                    <a:pt x="740778" y="468223"/>
                  </a:lnTo>
                  <a:lnTo>
                    <a:pt x="733374" y="502081"/>
                  </a:lnTo>
                  <a:lnTo>
                    <a:pt x="725068" y="532511"/>
                  </a:lnTo>
                  <a:lnTo>
                    <a:pt x="715899" y="559396"/>
                  </a:lnTo>
                  <a:lnTo>
                    <a:pt x="719124" y="560654"/>
                  </a:lnTo>
                  <a:lnTo>
                    <a:pt x="728357" y="533590"/>
                  </a:lnTo>
                  <a:lnTo>
                    <a:pt x="736714" y="502970"/>
                  </a:lnTo>
                  <a:lnTo>
                    <a:pt x="744156" y="468934"/>
                  </a:lnTo>
                  <a:lnTo>
                    <a:pt x="750671" y="431571"/>
                  </a:lnTo>
                  <a:close/>
                </a:path>
                <a:path w="821689" h="1012825">
                  <a:moveTo>
                    <a:pt x="753516" y="97396"/>
                  </a:moveTo>
                  <a:lnTo>
                    <a:pt x="750760" y="97396"/>
                  </a:lnTo>
                  <a:lnTo>
                    <a:pt x="750608" y="109791"/>
                  </a:lnTo>
                  <a:lnTo>
                    <a:pt x="747128" y="208902"/>
                  </a:lnTo>
                  <a:lnTo>
                    <a:pt x="749884" y="208953"/>
                  </a:lnTo>
                  <a:lnTo>
                    <a:pt x="750239" y="195529"/>
                  </a:lnTo>
                  <a:lnTo>
                    <a:pt x="752983" y="123863"/>
                  </a:lnTo>
                  <a:lnTo>
                    <a:pt x="753516" y="97396"/>
                  </a:lnTo>
                  <a:close/>
                </a:path>
                <a:path w="821689" h="1012825">
                  <a:moveTo>
                    <a:pt x="767105" y="256349"/>
                  </a:moveTo>
                  <a:lnTo>
                    <a:pt x="763663" y="256171"/>
                  </a:lnTo>
                  <a:lnTo>
                    <a:pt x="761923" y="287909"/>
                  </a:lnTo>
                  <a:lnTo>
                    <a:pt x="759828" y="318414"/>
                  </a:lnTo>
                  <a:lnTo>
                    <a:pt x="757364" y="347611"/>
                  </a:lnTo>
                  <a:lnTo>
                    <a:pt x="754557" y="375386"/>
                  </a:lnTo>
                  <a:lnTo>
                    <a:pt x="757999" y="375767"/>
                  </a:lnTo>
                  <a:lnTo>
                    <a:pt x="760806" y="347941"/>
                  </a:lnTo>
                  <a:lnTo>
                    <a:pt x="763270" y="318693"/>
                  </a:lnTo>
                  <a:lnTo>
                    <a:pt x="765378" y="288124"/>
                  </a:lnTo>
                  <a:lnTo>
                    <a:pt x="767105" y="256349"/>
                  </a:lnTo>
                  <a:close/>
                </a:path>
                <a:path w="821689" h="1012825">
                  <a:moveTo>
                    <a:pt x="767207" y="428155"/>
                  </a:moveTo>
                  <a:lnTo>
                    <a:pt x="763117" y="427532"/>
                  </a:lnTo>
                  <a:lnTo>
                    <a:pt x="756424" y="466890"/>
                  </a:lnTo>
                  <a:lnTo>
                    <a:pt x="748779" y="502716"/>
                  </a:lnTo>
                  <a:lnTo>
                    <a:pt x="740219" y="534885"/>
                  </a:lnTo>
                  <a:lnTo>
                    <a:pt x="730758" y="563283"/>
                  </a:lnTo>
                  <a:lnTo>
                    <a:pt x="734656" y="564743"/>
                  </a:lnTo>
                  <a:lnTo>
                    <a:pt x="744169" y="536143"/>
                  </a:lnTo>
                  <a:lnTo>
                    <a:pt x="752792" y="503770"/>
                  </a:lnTo>
                  <a:lnTo>
                    <a:pt x="760476" y="467728"/>
                  </a:lnTo>
                  <a:lnTo>
                    <a:pt x="767207" y="428155"/>
                  </a:lnTo>
                  <a:close/>
                </a:path>
                <a:path w="821689" h="1012825">
                  <a:moveTo>
                    <a:pt x="770382" y="70586"/>
                  </a:moveTo>
                  <a:lnTo>
                    <a:pt x="766927" y="70586"/>
                  </a:lnTo>
                  <a:lnTo>
                    <a:pt x="766927" y="122059"/>
                  </a:lnTo>
                  <a:lnTo>
                    <a:pt x="766686" y="153365"/>
                  </a:lnTo>
                  <a:lnTo>
                    <a:pt x="766127" y="187058"/>
                  </a:lnTo>
                  <a:lnTo>
                    <a:pt x="769569" y="187058"/>
                  </a:lnTo>
                  <a:lnTo>
                    <a:pt x="770140" y="153365"/>
                  </a:lnTo>
                  <a:lnTo>
                    <a:pt x="770382" y="122059"/>
                  </a:lnTo>
                  <a:lnTo>
                    <a:pt x="770382" y="70586"/>
                  </a:lnTo>
                  <a:close/>
                </a:path>
                <a:path w="821689" h="1012825">
                  <a:moveTo>
                    <a:pt x="783717" y="424840"/>
                  </a:moveTo>
                  <a:lnTo>
                    <a:pt x="778941" y="424141"/>
                  </a:lnTo>
                  <a:lnTo>
                    <a:pt x="772223" y="464693"/>
                  </a:lnTo>
                  <a:lnTo>
                    <a:pt x="764552" y="501688"/>
                  </a:lnTo>
                  <a:lnTo>
                    <a:pt x="755980" y="535000"/>
                  </a:lnTo>
                  <a:lnTo>
                    <a:pt x="746531" y="564515"/>
                  </a:lnTo>
                  <a:lnTo>
                    <a:pt x="751078" y="566153"/>
                  </a:lnTo>
                  <a:lnTo>
                    <a:pt x="760615" y="536409"/>
                  </a:lnTo>
                  <a:lnTo>
                    <a:pt x="769239" y="502869"/>
                  </a:lnTo>
                  <a:lnTo>
                    <a:pt x="776960" y="465632"/>
                  </a:lnTo>
                  <a:lnTo>
                    <a:pt x="783717" y="424840"/>
                  </a:lnTo>
                  <a:close/>
                </a:path>
                <a:path w="821689" h="1012825">
                  <a:moveTo>
                    <a:pt x="784275" y="239839"/>
                  </a:moveTo>
                  <a:lnTo>
                    <a:pt x="780122" y="239661"/>
                  </a:lnTo>
                  <a:lnTo>
                    <a:pt x="778383" y="273418"/>
                  </a:lnTo>
                  <a:lnTo>
                    <a:pt x="776236" y="305968"/>
                  </a:lnTo>
                  <a:lnTo>
                    <a:pt x="773722" y="337185"/>
                  </a:lnTo>
                  <a:lnTo>
                    <a:pt x="770839" y="366953"/>
                  </a:lnTo>
                  <a:lnTo>
                    <a:pt x="774954" y="367385"/>
                  </a:lnTo>
                  <a:lnTo>
                    <a:pt x="777849" y="337553"/>
                  </a:lnTo>
                  <a:lnTo>
                    <a:pt x="780376" y="306285"/>
                  </a:lnTo>
                  <a:lnTo>
                    <a:pt x="782510" y="273672"/>
                  </a:lnTo>
                  <a:lnTo>
                    <a:pt x="784275" y="239839"/>
                  </a:lnTo>
                  <a:close/>
                </a:path>
                <a:path w="821689" h="1012825">
                  <a:moveTo>
                    <a:pt x="787234" y="48780"/>
                  </a:moveTo>
                  <a:lnTo>
                    <a:pt x="785177" y="47967"/>
                  </a:lnTo>
                  <a:lnTo>
                    <a:pt x="783094" y="48780"/>
                  </a:lnTo>
                  <a:lnTo>
                    <a:pt x="782993" y="133413"/>
                  </a:lnTo>
                  <a:lnTo>
                    <a:pt x="782421" y="169354"/>
                  </a:lnTo>
                  <a:lnTo>
                    <a:pt x="786561" y="169354"/>
                  </a:lnTo>
                  <a:lnTo>
                    <a:pt x="787146" y="133413"/>
                  </a:lnTo>
                  <a:lnTo>
                    <a:pt x="787234" y="48780"/>
                  </a:lnTo>
                  <a:close/>
                </a:path>
                <a:path w="821689" h="1012825">
                  <a:moveTo>
                    <a:pt x="800341" y="420674"/>
                  </a:moveTo>
                  <a:lnTo>
                    <a:pt x="794880" y="419874"/>
                  </a:lnTo>
                  <a:lnTo>
                    <a:pt x="787984" y="462470"/>
                  </a:lnTo>
                  <a:lnTo>
                    <a:pt x="780122" y="501345"/>
                  </a:lnTo>
                  <a:lnTo>
                    <a:pt x="771334" y="536346"/>
                  </a:lnTo>
                  <a:lnTo>
                    <a:pt x="761644" y="567372"/>
                  </a:lnTo>
                  <a:lnTo>
                    <a:pt x="766864" y="569201"/>
                  </a:lnTo>
                  <a:lnTo>
                    <a:pt x="776630" y="537921"/>
                  </a:lnTo>
                  <a:lnTo>
                    <a:pt x="785495" y="502653"/>
                  </a:lnTo>
                  <a:lnTo>
                    <a:pt x="793407" y="463524"/>
                  </a:lnTo>
                  <a:lnTo>
                    <a:pt x="800341" y="420674"/>
                  </a:lnTo>
                  <a:close/>
                </a:path>
                <a:path w="821689" h="1012825">
                  <a:moveTo>
                    <a:pt x="801204" y="227850"/>
                  </a:moveTo>
                  <a:lnTo>
                    <a:pt x="796378" y="227634"/>
                  </a:lnTo>
                  <a:lnTo>
                    <a:pt x="794626" y="262293"/>
                  </a:lnTo>
                  <a:lnTo>
                    <a:pt x="792480" y="295757"/>
                  </a:lnTo>
                  <a:lnTo>
                    <a:pt x="789965" y="327901"/>
                  </a:lnTo>
                  <a:lnTo>
                    <a:pt x="787057" y="358609"/>
                  </a:lnTo>
                  <a:lnTo>
                    <a:pt x="791870" y="359105"/>
                  </a:lnTo>
                  <a:lnTo>
                    <a:pt x="794778" y="328320"/>
                  </a:lnTo>
                  <a:lnTo>
                    <a:pt x="797306" y="296113"/>
                  </a:lnTo>
                  <a:lnTo>
                    <a:pt x="799452" y="262585"/>
                  </a:lnTo>
                  <a:lnTo>
                    <a:pt x="801204" y="227850"/>
                  </a:lnTo>
                  <a:close/>
                </a:path>
                <a:path w="821689" h="1012825">
                  <a:moveTo>
                    <a:pt x="804329" y="80784"/>
                  </a:moveTo>
                  <a:lnTo>
                    <a:pt x="804113" y="26924"/>
                  </a:lnTo>
                  <a:lnTo>
                    <a:pt x="799274" y="26949"/>
                  </a:lnTo>
                  <a:lnTo>
                    <a:pt x="799426" y="50342"/>
                  </a:lnTo>
                  <a:lnTo>
                    <a:pt x="799299" y="116852"/>
                  </a:lnTo>
                  <a:lnTo>
                    <a:pt x="798664" y="157276"/>
                  </a:lnTo>
                  <a:lnTo>
                    <a:pt x="803503" y="157378"/>
                  </a:lnTo>
                  <a:lnTo>
                    <a:pt x="804138" y="116916"/>
                  </a:lnTo>
                  <a:lnTo>
                    <a:pt x="804329" y="80784"/>
                  </a:lnTo>
                  <a:close/>
                </a:path>
                <a:path w="821689" h="1012825">
                  <a:moveTo>
                    <a:pt x="818299" y="212813"/>
                  </a:moveTo>
                  <a:lnTo>
                    <a:pt x="812774" y="212572"/>
                  </a:lnTo>
                  <a:lnTo>
                    <a:pt x="810844" y="251904"/>
                  </a:lnTo>
                  <a:lnTo>
                    <a:pt x="808443" y="289725"/>
                  </a:lnTo>
                  <a:lnTo>
                    <a:pt x="805573" y="325907"/>
                  </a:lnTo>
                  <a:lnTo>
                    <a:pt x="802259" y="360324"/>
                  </a:lnTo>
                  <a:lnTo>
                    <a:pt x="807745" y="360908"/>
                  </a:lnTo>
                  <a:lnTo>
                    <a:pt x="811072" y="326402"/>
                  </a:lnTo>
                  <a:lnTo>
                    <a:pt x="813955" y="290131"/>
                  </a:lnTo>
                  <a:lnTo>
                    <a:pt x="816368" y="252222"/>
                  </a:lnTo>
                  <a:lnTo>
                    <a:pt x="818299" y="212813"/>
                  </a:lnTo>
                  <a:close/>
                </a:path>
                <a:path w="821689" h="1012825">
                  <a:moveTo>
                    <a:pt x="821334" y="62344"/>
                  </a:moveTo>
                  <a:lnTo>
                    <a:pt x="820940" y="0"/>
                  </a:lnTo>
                  <a:lnTo>
                    <a:pt x="815416" y="63"/>
                  </a:lnTo>
                  <a:lnTo>
                    <a:pt x="815809" y="62331"/>
                  </a:lnTo>
                  <a:lnTo>
                    <a:pt x="815555" y="106045"/>
                  </a:lnTo>
                  <a:lnTo>
                    <a:pt x="814679" y="155765"/>
                  </a:lnTo>
                  <a:lnTo>
                    <a:pt x="820204" y="155917"/>
                  </a:lnTo>
                  <a:lnTo>
                    <a:pt x="821080" y="106108"/>
                  </a:lnTo>
                  <a:lnTo>
                    <a:pt x="821334" y="6234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3182068" y="3548259"/>
              <a:ext cx="1297305" cy="0"/>
            </a:xfrm>
            <a:custGeom>
              <a:avLst/>
              <a:gdLst/>
              <a:ahLst/>
              <a:cxnLst/>
              <a:rect l="l" t="t" r="r" b="b"/>
              <a:pathLst>
                <a:path w="1297304">
                  <a:moveTo>
                    <a:pt x="0" y="0"/>
                  </a:moveTo>
                  <a:lnTo>
                    <a:pt x="1296939" y="0"/>
                  </a:lnTo>
                </a:path>
              </a:pathLst>
            </a:custGeom>
            <a:ln w="9034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sp>
        <p:nvSpPr>
          <p:cNvPr id="1854" name="object 1854"/>
          <p:cNvSpPr txBox="1"/>
          <p:nvPr/>
        </p:nvSpPr>
        <p:spPr>
          <a:xfrm>
            <a:off x="2307994" y="2917618"/>
            <a:ext cx="432022" cy="260358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 marR="4344" indent="28235">
              <a:spcBef>
                <a:spcPts val="81"/>
              </a:spcBef>
            </a:pPr>
            <a:r>
              <a:rPr sz="812" spc="-17" dirty="0">
                <a:solidFill>
                  <a:srgbClr val="231F20"/>
                </a:solidFill>
                <a:latin typeface="Times New Roman"/>
                <a:cs typeface="Times New Roman"/>
              </a:rPr>
              <a:t>Slip plane</a:t>
            </a:r>
            <a:endParaRPr sz="812">
              <a:latin typeface="Times New Roman"/>
              <a:cs typeface="Times New Roman"/>
            </a:endParaRPr>
          </a:p>
        </p:txBody>
      </p:sp>
      <p:sp>
        <p:nvSpPr>
          <p:cNvPr id="1855" name="object 1855"/>
          <p:cNvSpPr txBox="1"/>
          <p:nvPr/>
        </p:nvSpPr>
        <p:spPr>
          <a:xfrm rot="10800000" flipV="1">
            <a:off x="4495800" y="3429000"/>
            <a:ext cx="1094120" cy="122856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</a:pPr>
            <a:r>
              <a:rPr sz="727" b="1" spc="-21" dirty="0">
                <a:solidFill>
                  <a:srgbClr val="231F20"/>
                </a:solidFill>
                <a:latin typeface="Times New Roman"/>
                <a:cs typeface="Times New Roman"/>
              </a:rPr>
              <a:t>(b)</a:t>
            </a:r>
            <a:endParaRPr sz="727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Dislocation</a:t>
            </a:r>
            <a:r>
              <a:rPr sz="3335" spc="60" dirty="0"/>
              <a:t> </a:t>
            </a:r>
            <a:r>
              <a:rPr sz="3335" spc="-9" dirty="0"/>
              <a:t>Motion</a:t>
            </a:r>
            <a:endParaRPr sz="3335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90955" y="1566535"/>
            <a:ext cx="7037188" cy="1655548"/>
          </a:xfrm>
          <a:prstGeom prst="rect">
            <a:avLst/>
          </a:prstGeom>
        </p:spPr>
        <p:txBody>
          <a:bodyPr vert="horz" wrap="square" lIns="0" tIns="128237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6018" marR="4344">
              <a:lnSpc>
                <a:spcPts val="2223"/>
              </a:lnSpc>
              <a:spcBef>
                <a:spcPts val="359"/>
              </a:spcBef>
            </a:pPr>
            <a:r>
              <a:rPr sz="2052" dirty="0">
                <a:solidFill>
                  <a:srgbClr val="404040"/>
                </a:solidFill>
              </a:rPr>
              <a:t>This</a:t>
            </a:r>
            <a:r>
              <a:rPr sz="2052" spc="-128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process</a:t>
            </a:r>
            <a:r>
              <a:rPr sz="2052" spc="-3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of</a:t>
            </a:r>
            <a:r>
              <a:rPr sz="2052" spc="-26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progressively</a:t>
            </a:r>
            <a:r>
              <a:rPr sz="2052" spc="-171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breaking</a:t>
            </a:r>
            <a:r>
              <a:rPr sz="2052" spc="-21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and</a:t>
            </a:r>
            <a:r>
              <a:rPr sz="2052" spc="43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reforming</a:t>
            </a:r>
            <a:r>
              <a:rPr sz="2052" spc="-21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bonds</a:t>
            </a:r>
            <a:r>
              <a:rPr sz="2052" spc="-128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requires </a:t>
            </a:r>
            <a:r>
              <a:rPr sz="2052" dirty="0">
                <a:solidFill>
                  <a:srgbClr val="404040"/>
                </a:solidFill>
              </a:rPr>
              <a:t>far</a:t>
            </a:r>
            <a:r>
              <a:rPr sz="2052" spc="-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less</a:t>
            </a:r>
            <a:r>
              <a:rPr sz="2052" spc="-77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energy</a:t>
            </a:r>
            <a:r>
              <a:rPr sz="2052" spc="-11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than</a:t>
            </a:r>
            <a:r>
              <a:rPr sz="2052" spc="-9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the</a:t>
            </a:r>
            <a:r>
              <a:rPr sz="2052" spc="-120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energy</a:t>
            </a:r>
            <a:r>
              <a:rPr sz="2052" spc="-30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that</a:t>
            </a:r>
            <a:r>
              <a:rPr sz="2052" spc="-128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would</a:t>
            </a:r>
            <a:r>
              <a:rPr sz="2052" spc="-17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be</a:t>
            </a:r>
            <a:r>
              <a:rPr sz="2052" spc="-38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required</a:t>
            </a:r>
            <a:r>
              <a:rPr sz="2052" spc="-174" dirty="0">
                <a:solidFill>
                  <a:srgbClr val="404040"/>
                </a:solidFill>
              </a:rPr>
              <a:t> </a:t>
            </a:r>
            <a:r>
              <a:rPr sz="2052" spc="-21" dirty="0">
                <a:solidFill>
                  <a:srgbClr val="404040"/>
                </a:solidFill>
              </a:rPr>
              <a:t>to </a:t>
            </a:r>
            <a:r>
              <a:rPr sz="2052" spc="-9" dirty="0">
                <a:solidFill>
                  <a:srgbClr val="404040"/>
                </a:solidFill>
              </a:rPr>
              <a:t>instantaneously</a:t>
            </a:r>
            <a:r>
              <a:rPr sz="2052" spc="-192" dirty="0">
                <a:solidFill>
                  <a:srgbClr val="404040"/>
                </a:solidFill>
              </a:rPr>
              <a:t> </a:t>
            </a:r>
            <a:r>
              <a:rPr sz="2052" spc="-21" dirty="0">
                <a:solidFill>
                  <a:srgbClr val="404040"/>
                </a:solidFill>
              </a:rPr>
              <a:t>break</a:t>
            </a:r>
            <a:r>
              <a:rPr sz="2052" spc="-11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all</a:t>
            </a:r>
            <a:r>
              <a:rPr sz="2052" spc="17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of</a:t>
            </a:r>
            <a:r>
              <a:rPr sz="2052" spc="-60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the</a:t>
            </a:r>
            <a:r>
              <a:rPr sz="2052" spc="-11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bonds</a:t>
            </a:r>
            <a:r>
              <a:rPr sz="2052" spc="-15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across</a:t>
            </a:r>
            <a:r>
              <a:rPr sz="2052" spc="26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the</a:t>
            </a:r>
            <a:r>
              <a:rPr sz="2052" spc="-115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slip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plane.</a:t>
            </a:r>
            <a:endParaRPr sz="2052"/>
          </a:p>
          <a:p>
            <a:pPr marL="76018" marR="79819">
              <a:lnSpc>
                <a:spcPts val="2223"/>
              </a:lnSpc>
              <a:spcBef>
                <a:spcPts val="949"/>
              </a:spcBef>
            </a:pPr>
            <a:r>
              <a:rPr sz="2052" dirty="0">
                <a:solidFill>
                  <a:srgbClr val="404040"/>
                </a:solidFill>
              </a:rPr>
              <a:t>The</a:t>
            </a:r>
            <a:r>
              <a:rPr sz="2052" spc="-120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crystal</a:t>
            </a:r>
            <a:r>
              <a:rPr sz="2052" spc="9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deforms</a:t>
            </a:r>
            <a:r>
              <a:rPr sz="2052" spc="-15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via</a:t>
            </a:r>
            <a:r>
              <a:rPr sz="2052" spc="-81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the</a:t>
            </a:r>
            <a:r>
              <a:rPr sz="2052" spc="-30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propagation</a:t>
            </a:r>
            <a:r>
              <a:rPr sz="2052" spc="-86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of</a:t>
            </a:r>
            <a:r>
              <a:rPr sz="2052" spc="-239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dislocations</a:t>
            </a:r>
            <a:r>
              <a:rPr sz="2052" spc="-239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because</a:t>
            </a:r>
            <a:r>
              <a:rPr sz="2052" spc="-34" dirty="0">
                <a:solidFill>
                  <a:srgbClr val="404040"/>
                </a:solidFill>
              </a:rPr>
              <a:t> </a:t>
            </a:r>
            <a:r>
              <a:rPr sz="2052" dirty="0">
                <a:solidFill>
                  <a:srgbClr val="404040"/>
                </a:solidFill>
              </a:rPr>
              <a:t>it</a:t>
            </a:r>
            <a:r>
              <a:rPr sz="2052" spc="-124" dirty="0">
                <a:solidFill>
                  <a:srgbClr val="404040"/>
                </a:solidFill>
              </a:rPr>
              <a:t> </a:t>
            </a:r>
            <a:r>
              <a:rPr sz="2052" spc="-21" dirty="0">
                <a:solidFill>
                  <a:srgbClr val="404040"/>
                </a:solidFill>
              </a:rPr>
              <a:t>is </a:t>
            </a:r>
            <a:r>
              <a:rPr sz="2052" dirty="0">
                <a:solidFill>
                  <a:srgbClr val="404040"/>
                </a:solidFill>
              </a:rPr>
              <a:t>an</a:t>
            </a:r>
            <a:r>
              <a:rPr sz="2052" spc="21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energetically</a:t>
            </a:r>
            <a:r>
              <a:rPr sz="2052" spc="-180" dirty="0">
                <a:solidFill>
                  <a:srgbClr val="404040"/>
                </a:solidFill>
              </a:rPr>
              <a:t> </a:t>
            </a:r>
            <a:r>
              <a:rPr sz="2052" spc="-17" dirty="0">
                <a:solidFill>
                  <a:srgbClr val="404040"/>
                </a:solidFill>
              </a:rPr>
              <a:t>favorable</a:t>
            </a:r>
            <a:r>
              <a:rPr sz="2052" spc="-192" dirty="0">
                <a:solidFill>
                  <a:srgbClr val="404040"/>
                </a:solidFill>
              </a:rPr>
              <a:t> </a:t>
            </a:r>
            <a:r>
              <a:rPr sz="2052" spc="-9" dirty="0">
                <a:solidFill>
                  <a:srgbClr val="404040"/>
                </a:solidFill>
              </a:rPr>
              <a:t>process.</a:t>
            </a:r>
            <a:endParaRPr sz="2052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spc="-17" dirty="0"/>
              <a:t>Slip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028646" y="2257468"/>
            <a:ext cx="7232665" cy="2841694"/>
          </a:xfrm>
          <a:prstGeom prst="rect">
            <a:avLst/>
          </a:prstGeom>
        </p:spPr>
        <p:txBody>
          <a:bodyPr vert="horz" wrap="square" lIns="0" tIns="45611" rIns="0" bIns="0" rtlCol="0">
            <a:spAutoFit/>
          </a:bodyPr>
          <a:lstStyle/>
          <a:p>
            <a:pPr marL="10860" marR="882899">
              <a:lnSpc>
                <a:spcPts val="2223"/>
              </a:lnSpc>
              <a:spcBef>
                <a:spcPts val="359"/>
              </a:spcBef>
            </a:pP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sz="2052" spc="-162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moves</a:t>
            </a:r>
            <a:r>
              <a:rPr sz="2052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052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052" spc="-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2052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system</a:t>
            </a:r>
            <a:r>
              <a:rPr sz="2052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2052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requires</a:t>
            </a:r>
            <a:r>
              <a:rPr sz="2052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least expenditure</a:t>
            </a:r>
            <a:r>
              <a:rPr sz="2052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52" spc="-18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energy.</a:t>
            </a:r>
            <a:endParaRPr sz="2052">
              <a:latin typeface="Calibri"/>
              <a:cs typeface="Calibri"/>
            </a:endParaRPr>
          </a:p>
          <a:p>
            <a:pPr marL="10860" marR="57557">
              <a:lnSpc>
                <a:spcPts val="2223"/>
              </a:lnSpc>
              <a:spcBef>
                <a:spcPts val="949"/>
              </a:spcBef>
            </a:pP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Several</a:t>
            </a:r>
            <a:r>
              <a:rPr sz="2052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important</a:t>
            </a:r>
            <a:r>
              <a:rPr sz="2052" spc="-20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factors</a:t>
            </a:r>
            <a:r>
              <a:rPr sz="2052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determine</a:t>
            </a:r>
            <a:r>
              <a:rPr sz="2052" spc="-192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52" spc="-10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sz="2052" spc="-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likely</a:t>
            </a:r>
            <a:r>
              <a:rPr sz="2052" spc="-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2052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systems</a:t>
            </a:r>
            <a:r>
              <a:rPr sz="2052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17" dirty="0">
                <a:solidFill>
                  <a:srgbClr val="404040"/>
                </a:solidFill>
                <a:latin typeface="Calibri"/>
                <a:cs typeface="Calibri"/>
              </a:rPr>
              <a:t>that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will</a:t>
            </a:r>
            <a:r>
              <a:rPr sz="2052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2052" spc="-8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52" spc="-9" dirty="0">
                <a:solidFill>
                  <a:srgbClr val="404040"/>
                </a:solidFill>
                <a:latin typeface="Calibri"/>
                <a:cs typeface="Calibri"/>
              </a:rPr>
              <a:t>active:</a:t>
            </a:r>
            <a:endParaRPr sz="2052">
              <a:latin typeface="Calibri"/>
              <a:cs typeface="Calibri"/>
            </a:endParaRPr>
          </a:p>
          <a:p>
            <a:pPr marL="226969" marR="177557" indent="-140091">
              <a:lnSpc>
                <a:spcPts val="1881"/>
              </a:lnSpc>
              <a:spcBef>
                <a:spcPts val="278"/>
              </a:spcBef>
              <a:buClr>
                <a:srgbClr val="99CB38"/>
              </a:buClr>
              <a:buChar char="◦"/>
              <a:tabLst>
                <a:tab pos="228055" algn="l"/>
              </a:tabLst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1710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direction</a:t>
            </a:r>
            <a:r>
              <a:rPr sz="1710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should</a:t>
            </a:r>
            <a:r>
              <a:rPr sz="1710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small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repeat</a:t>
            </a:r>
            <a:r>
              <a:rPr sz="1710" spc="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distance</a:t>
            </a:r>
            <a:r>
              <a:rPr sz="1710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710" spc="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sz="1710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linear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density.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60" dirty="0">
                <a:solidFill>
                  <a:srgbClr val="404040"/>
                </a:solidFill>
                <a:latin typeface="Calibri"/>
                <a:cs typeface="Calibri"/>
              </a:rPr>
              <a:t>close-</a:t>
            </a:r>
            <a:r>
              <a:rPr sz="1710" spc="-355" dirty="0">
                <a:solidFill>
                  <a:srgbClr val="404040"/>
                </a:solidFill>
                <a:latin typeface="Calibri"/>
                <a:cs typeface="Calibri"/>
              </a:rPr>
              <a:t>­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‐packed</a:t>
            </a:r>
            <a:r>
              <a:rPr sz="1710" spc="24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directions</a:t>
            </a:r>
            <a:r>
              <a:rPr sz="1710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metals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alloys</a:t>
            </a:r>
            <a:r>
              <a:rPr sz="1710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satisfy this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criterion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are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usual</a:t>
            </a:r>
            <a:r>
              <a:rPr sz="1710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1710" spc="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directions.</a:t>
            </a:r>
            <a:endParaRPr sz="1710">
              <a:latin typeface="Calibri"/>
              <a:cs typeface="Calibri"/>
            </a:endParaRPr>
          </a:p>
          <a:p>
            <a:pPr marL="226969" marR="4344" indent="-140091">
              <a:lnSpc>
                <a:spcPts val="1881"/>
              </a:lnSpc>
              <a:spcBef>
                <a:spcPts val="432"/>
              </a:spcBef>
              <a:buClr>
                <a:srgbClr val="99CB38"/>
              </a:buClr>
              <a:buChar char="◦"/>
              <a:tabLst>
                <a:tab pos="228055" algn="l"/>
              </a:tabLst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Slip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occurs</a:t>
            </a:r>
            <a:r>
              <a:rPr sz="1710" spc="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most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easily</a:t>
            </a:r>
            <a:r>
              <a:rPr sz="1710" spc="-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sz="1710" spc="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atoms</a:t>
            </a:r>
            <a:r>
              <a:rPr sz="1710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1710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are smooth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(so</a:t>
            </a:r>
            <a:r>
              <a:rPr sz="1710" spc="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there</a:t>
            </a:r>
            <a:r>
              <a:rPr sz="1710" spc="-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are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smaller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“hills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valleys”</a:t>
            </a:r>
            <a:r>
              <a:rPr sz="1710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10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surface)</a:t>
            </a:r>
            <a:r>
              <a:rPr sz="1710" spc="-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planes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1710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1710" spc="10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far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apart</a:t>
            </a:r>
            <a:r>
              <a:rPr sz="1710" spc="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(or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have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relatively</a:t>
            </a:r>
            <a:r>
              <a:rPr sz="1710" spc="1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large</a:t>
            </a:r>
            <a:r>
              <a:rPr sz="1710" spc="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interplanar</a:t>
            </a:r>
            <a:r>
              <a:rPr sz="1710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spacing).</a:t>
            </a:r>
            <a:endParaRPr sz="171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spc="-17" dirty="0"/>
              <a:t>Slip</a:t>
            </a:r>
            <a:endParaRPr sz="3335"/>
          </a:p>
        </p:txBody>
      </p:sp>
      <p:sp>
        <p:nvSpPr>
          <p:cNvPr id="3" name="object 3"/>
          <p:cNvSpPr txBox="1"/>
          <p:nvPr/>
        </p:nvSpPr>
        <p:spPr>
          <a:xfrm>
            <a:off x="1104665" y="2279211"/>
            <a:ext cx="7123524" cy="2271829"/>
          </a:xfrm>
          <a:prstGeom prst="rect">
            <a:avLst/>
          </a:prstGeom>
        </p:spPr>
        <p:txBody>
          <a:bodyPr vert="horz" wrap="square" lIns="0" tIns="35295" rIns="0" bIns="0" rtlCol="0">
            <a:spAutoFit/>
          </a:bodyPr>
          <a:lstStyle/>
          <a:p>
            <a:pPr marL="150951" marR="4344" indent="-140091">
              <a:lnSpc>
                <a:spcPct val="90700"/>
              </a:lnSpc>
              <a:spcBef>
                <a:spcPts val="278"/>
              </a:spcBef>
              <a:buClr>
                <a:srgbClr val="99CB38"/>
              </a:buClr>
              <a:buChar char="◦"/>
              <a:tabLst>
                <a:tab pos="152037" algn="l"/>
              </a:tabLst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sz="1710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710" spc="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not</a:t>
            </a:r>
            <a:r>
              <a:rPr sz="171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move</a:t>
            </a:r>
            <a:r>
              <a:rPr sz="1710" spc="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easily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710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sz="171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710" spc="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silicon,</a:t>
            </a:r>
            <a:r>
              <a:rPr sz="1710" spc="-9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1710" spc="15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have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covalent</a:t>
            </a:r>
            <a:r>
              <a:rPr sz="1710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bonds.</a:t>
            </a:r>
            <a:r>
              <a:rPr sz="171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Because</a:t>
            </a:r>
            <a:r>
              <a:rPr sz="1710" spc="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4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strength</a:t>
            </a:r>
            <a:r>
              <a:rPr sz="171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directionality</a:t>
            </a:r>
            <a:r>
              <a:rPr sz="1710" spc="-7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bonds,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the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710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typically</a:t>
            </a:r>
            <a:r>
              <a:rPr sz="1710" spc="-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fail</a:t>
            </a:r>
            <a:r>
              <a:rPr sz="171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brittle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manner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before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force</a:t>
            </a:r>
            <a:r>
              <a:rPr sz="1710" spc="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becomes</a:t>
            </a:r>
            <a:r>
              <a:rPr sz="1710" spc="1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high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enough</a:t>
            </a:r>
            <a:r>
              <a:rPr sz="1710" spc="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1710" spc="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cause</a:t>
            </a:r>
            <a:r>
              <a:rPr sz="1710" spc="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appreciable</a:t>
            </a:r>
            <a:r>
              <a:rPr sz="1710" spc="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slip.</a:t>
            </a:r>
            <a:r>
              <a:rPr sz="1710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Dislocations</a:t>
            </a:r>
            <a:r>
              <a:rPr sz="1710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sz="1710" spc="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play</a:t>
            </a:r>
            <a:r>
              <a:rPr sz="1710" spc="-8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relatively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minor</a:t>
            </a:r>
            <a:r>
              <a:rPr sz="1710" spc="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17" dirty="0">
                <a:solidFill>
                  <a:srgbClr val="404040"/>
                </a:solidFill>
                <a:latin typeface="Calibri"/>
                <a:cs typeface="Calibri"/>
              </a:rPr>
              <a:t>role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710" spc="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deformation</a:t>
            </a:r>
            <a:r>
              <a:rPr sz="1710" spc="-3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polymers.</a:t>
            </a:r>
            <a:endParaRPr sz="1710">
              <a:latin typeface="Calibri"/>
              <a:cs typeface="Calibri"/>
            </a:endParaRPr>
          </a:p>
          <a:p>
            <a:pPr marL="150951" marR="123258" indent="-140091">
              <a:lnSpc>
                <a:spcPts val="1881"/>
              </a:lnSpc>
              <a:spcBef>
                <a:spcPts val="462"/>
              </a:spcBef>
              <a:buClr>
                <a:srgbClr val="99CB38"/>
              </a:buClr>
              <a:buChar char="◦"/>
              <a:tabLst>
                <a:tab pos="152037" algn="l"/>
              </a:tabLst>
            </a:pP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710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171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ionic</a:t>
            </a:r>
            <a:r>
              <a:rPr sz="1710" spc="-13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bonding, including</a:t>
            </a:r>
            <a:r>
              <a:rPr sz="1710" spc="-133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many ceramics</a:t>
            </a:r>
            <a:r>
              <a:rPr sz="171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sz="171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710" spc="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MgO,</a:t>
            </a:r>
            <a:r>
              <a:rPr sz="1710" spc="19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also</a:t>
            </a:r>
            <a:r>
              <a:rPr sz="1710" spc="-5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are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resistant</a:t>
            </a:r>
            <a:r>
              <a:rPr sz="1710" spc="-5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1710" spc="-3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slip.</a:t>
            </a:r>
            <a:r>
              <a:rPr sz="1710" spc="1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Movement</a:t>
            </a:r>
            <a:r>
              <a:rPr sz="1710" spc="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710" spc="11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71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dislocation</a:t>
            </a:r>
            <a:r>
              <a:rPr sz="171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disrupts</a:t>
            </a:r>
            <a:r>
              <a:rPr sz="1710" spc="-6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-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charge</a:t>
            </a:r>
            <a:r>
              <a:rPr sz="1710" spc="12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balance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around</a:t>
            </a:r>
            <a:r>
              <a:rPr sz="1710" spc="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710" spc="7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sz="1710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710" spc="12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cations,</a:t>
            </a:r>
            <a:r>
              <a:rPr sz="1710" spc="-47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requiring</a:t>
            </a:r>
            <a:r>
              <a:rPr sz="1710" spc="2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that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bonds</a:t>
            </a:r>
            <a:r>
              <a:rPr sz="1710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between</a:t>
            </a:r>
            <a:r>
              <a:rPr sz="1710" spc="24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anions</a:t>
            </a:r>
            <a:r>
              <a:rPr sz="1710" spc="-26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21" dirty="0">
                <a:solidFill>
                  <a:srgbClr val="404040"/>
                </a:solidFill>
                <a:latin typeface="Calibri"/>
                <a:cs typeface="Calibri"/>
              </a:rPr>
              <a:t>and 	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cations</a:t>
            </a:r>
            <a:r>
              <a:rPr sz="1710" spc="-68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171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10" spc="-9" dirty="0">
                <a:solidFill>
                  <a:srgbClr val="404040"/>
                </a:solidFill>
                <a:latin typeface="Calibri"/>
                <a:cs typeface="Calibri"/>
              </a:rPr>
              <a:t>broken.</a:t>
            </a:r>
            <a:endParaRPr sz="171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spc="-17" dirty="0"/>
              <a:t>Slip</a:t>
            </a:r>
            <a:endParaRPr sz="3335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7770" y="2507192"/>
            <a:ext cx="2455995" cy="23390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367" y="2470627"/>
            <a:ext cx="2490931" cy="231902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04205" y="4875941"/>
            <a:ext cx="3871539" cy="40581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 marR="4344">
              <a:spcBef>
                <a:spcPts val="86"/>
              </a:spcBef>
            </a:pPr>
            <a:r>
              <a:rPr sz="1283" dirty="0">
                <a:latin typeface="Times New Roman"/>
                <a:cs typeface="Times New Roman"/>
              </a:rPr>
              <a:t>Electron</a:t>
            </a:r>
            <a:r>
              <a:rPr sz="1283" spc="26" dirty="0">
                <a:latin typeface="Times New Roman"/>
                <a:cs typeface="Times New Roman"/>
              </a:rPr>
              <a:t> </a:t>
            </a:r>
            <a:r>
              <a:rPr sz="1283" dirty="0">
                <a:latin typeface="Times New Roman"/>
                <a:cs typeface="Times New Roman"/>
              </a:rPr>
              <a:t>micrographs of</a:t>
            </a:r>
            <a:r>
              <a:rPr sz="1283" spc="-17" dirty="0">
                <a:latin typeface="Times New Roman"/>
                <a:cs typeface="Times New Roman"/>
              </a:rPr>
              <a:t> </a:t>
            </a:r>
            <a:r>
              <a:rPr sz="1283" dirty="0">
                <a:latin typeface="Times New Roman"/>
                <a:cs typeface="Times New Roman"/>
              </a:rPr>
              <a:t>dislocations</a:t>
            </a:r>
            <a:r>
              <a:rPr sz="1283" spc="-4" dirty="0">
                <a:latin typeface="Times New Roman"/>
                <a:cs typeface="Times New Roman"/>
              </a:rPr>
              <a:t> </a:t>
            </a:r>
            <a:r>
              <a:rPr sz="1283" dirty="0">
                <a:latin typeface="Times New Roman"/>
                <a:cs typeface="Times New Roman"/>
              </a:rPr>
              <a:t>in</a:t>
            </a:r>
            <a:r>
              <a:rPr sz="1283" spc="30" dirty="0">
                <a:latin typeface="Times New Roman"/>
                <a:cs typeface="Times New Roman"/>
              </a:rPr>
              <a:t> </a:t>
            </a:r>
            <a:r>
              <a:rPr sz="1283" dirty="0">
                <a:latin typeface="Times New Roman"/>
                <a:cs typeface="Times New Roman"/>
              </a:rPr>
              <a:t>Ti</a:t>
            </a:r>
            <a:r>
              <a:rPr sz="599" dirty="0">
                <a:latin typeface="Times New Roman"/>
                <a:cs typeface="Times New Roman"/>
              </a:rPr>
              <a:t>3</a:t>
            </a:r>
            <a:r>
              <a:rPr sz="1283" dirty="0">
                <a:latin typeface="Times New Roman"/>
                <a:cs typeface="Times New Roman"/>
              </a:rPr>
              <a:t>Al:</a:t>
            </a:r>
            <a:r>
              <a:rPr sz="1283" spc="162" dirty="0">
                <a:latin typeface="Times New Roman"/>
                <a:cs typeface="Times New Roman"/>
              </a:rPr>
              <a:t> </a:t>
            </a:r>
            <a:r>
              <a:rPr sz="1283" spc="-9" dirty="0">
                <a:latin typeface="Times New Roman"/>
                <a:cs typeface="Times New Roman"/>
              </a:rPr>
              <a:t>Dislocation </a:t>
            </a:r>
            <a:r>
              <a:rPr sz="1283" dirty="0">
                <a:latin typeface="Times New Roman"/>
                <a:cs typeface="Times New Roman"/>
              </a:rPr>
              <a:t>pileups</a:t>
            </a:r>
            <a:r>
              <a:rPr sz="1283" spc="-9" dirty="0">
                <a:latin typeface="Times New Roman"/>
                <a:cs typeface="Times New Roman"/>
              </a:rPr>
              <a:t> </a:t>
            </a:r>
            <a:r>
              <a:rPr sz="1283" dirty="0">
                <a:latin typeface="Times New Roman"/>
                <a:cs typeface="Times New Roman"/>
              </a:rPr>
              <a:t>(x</a:t>
            </a:r>
            <a:r>
              <a:rPr sz="1283" spc="26" dirty="0">
                <a:latin typeface="Times New Roman"/>
                <a:cs typeface="Times New Roman"/>
              </a:rPr>
              <a:t> </a:t>
            </a:r>
            <a:r>
              <a:rPr sz="1283" spc="-9" dirty="0">
                <a:latin typeface="Times New Roman"/>
                <a:cs typeface="Times New Roman"/>
              </a:rPr>
              <a:t>36,500).</a:t>
            </a:r>
            <a:endParaRPr sz="128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r>
              <a:rPr lang="en-US" altLang="en-US"/>
              <a:t>Observation of dislocations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914400"/>
          </a:xfrm>
        </p:spPr>
        <p:txBody>
          <a:bodyPr/>
          <a:lstStyle/>
          <a:p>
            <a:r>
              <a:rPr lang="en-US" altLang="en-US" sz="2400"/>
              <a:t>Transmission Electron microscopy (TEM): diffraction images of dislocations appear as dark lines.</a:t>
            </a:r>
          </a:p>
        </p:txBody>
      </p:sp>
      <p:pic>
        <p:nvPicPr>
          <p:cNvPr id="13316" name="Picture 4" descr="C:\Documents and Settings\Administrator\My Documents\classes\ASE324\Summer03\dislocation_imag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14600"/>
            <a:ext cx="5646738" cy="37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828800" y="6400800"/>
            <a:ext cx="533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M.F. Ashby and D.R.H. Jones, Engineering Materials 1, 2</a:t>
            </a:r>
            <a:r>
              <a:rPr lang="en-US" altLang="en-US" sz="1400" baseline="30000"/>
              <a:t>nd</a:t>
            </a:r>
            <a:r>
              <a:rPr lang="en-US" altLang="en-US" sz="1400"/>
              <a:t> ed. (2002)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altLang="en-US"/>
              <a:t>Motion of dislocations</a:t>
            </a:r>
          </a:p>
        </p:txBody>
      </p:sp>
      <p:pic>
        <p:nvPicPr>
          <p:cNvPr id="15363" name="Picture 3" descr="C:\Documents and Settings\Administrator\My Documents\classes\ASE324\Summer03\dislocation_motion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7812088" cy="402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09600" y="6172200"/>
            <a:ext cx="807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/>
              <a:t>William D. Callister, Jr., Materials Science and Engineering, An Introduction, John Wiley &amp; Sons, Inc. (2003)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38" y="6334125"/>
            <a:ext cx="346075" cy="3476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5895" y="6315075"/>
            <a:ext cx="336550" cy="393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32" y="6351587"/>
            <a:ext cx="347661" cy="3460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0552" y="6387591"/>
            <a:ext cx="189230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schoolchemicalenergyutm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11817" y="6387591"/>
            <a:ext cx="700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ut</a:t>
            </a:r>
            <a:r>
              <a:rPr sz="13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sz="1300" spc="-1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20234" y="6415023"/>
            <a:ext cx="61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skt_utm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1740" y="6177741"/>
            <a:ext cx="2470785" cy="447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12065" algn="r">
              <a:lnSpc>
                <a:spcPct val="100000"/>
              </a:lnSpc>
              <a:spcBef>
                <a:spcPts val="335"/>
              </a:spcBef>
            </a:pPr>
            <a:r>
              <a:rPr sz="1300" spc="-1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84461" y="3793744"/>
            <a:ext cx="37757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http://engineering.utm.my/chemicalenergy/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126746"/>
            <a:ext cx="744359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/>
              <a:t>Crystal Growth, Grains, Grain Boundaries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152400" y="781224"/>
            <a:ext cx="5734685" cy="911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57200" marR="5080" indent="-445134">
              <a:lnSpc>
                <a:spcPct val="100499"/>
              </a:lnSpc>
              <a:spcBef>
                <a:spcPts val="90"/>
              </a:spcBef>
            </a:pPr>
            <a:r>
              <a:rPr sz="2000" b="1" dirty="0">
                <a:latin typeface="Times New Roman"/>
                <a:cs typeface="Times New Roman"/>
              </a:rPr>
              <a:t>(a)</a:t>
            </a:r>
            <a:r>
              <a:rPr sz="2000" b="1" spc="45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First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Observation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Grain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Boundaries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By </a:t>
            </a:r>
            <a:r>
              <a:rPr sz="2000" b="1" spc="-10" dirty="0">
                <a:latin typeface="Times New Roman"/>
                <a:cs typeface="Times New Roman"/>
              </a:rPr>
              <a:t>Sorby </a:t>
            </a:r>
            <a:r>
              <a:rPr sz="2000" b="1" dirty="0">
                <a:latin typeface="Times New Roman"/>
                <a:cs typeface="Times New Roman"/>
              </a:rPr>
              <a:t>with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Optical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Microscope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</a:t>
            </a:r>
            <a:r>
              <a:rPr sz="2000" spc="-10" dirty="0">
                <a:latin typeface="Malgun Gothic Semilight"/>
                <a:cs typeface="Malgun Gothic Semilight"/>
              </a:rPr>
              <a:t>×</a:t>
            </a:r>
            <a:r>
              <a:rPr sz="2000" b="1" spc="-10" dirty="0">
                <a:latin typeface="Times New Roman"/>
                <a:cs typeface="Times New Roman"/>
              </a:rPr>
              <a:t>9).</a:t>
            </a:r>
            <a:endParaRPr sz="2000" dirty="0">
              <a:latin typeface="Times New Roman"/>
              <a:cs typeface="Times New Roman"/>
            </a:endParaRPr>
          </a:p>
          <a:p>
            <a:pPr marL="584200">
              <a:lnSpc>
                <a:spcPts val="2155"/>
              </a:lnSpc>
            </a:pPr>
            <a:r>
              <a:rPr sz="1800" b="1" dirty="0">
                <a:latin typeface="Times New Roman"/>
                <a:cs typeface="Times New Roman"/>
              </a:rPr>
              <a:t>H.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Sorby,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J.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Iron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and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Steel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Inst.,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</a:t>
            </a:r>
            <a:r>
              <a:rPr sz="1800" b="1" u="sng" dirty="0"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1887</a:t>
            </a:r>
            <a:r>
              <a:rPr sz="1800" b="1" dirty="0">
                <a:latin typeface="Times New Roman"/>
                <a:cs typeface="Times New Roman"/>
              </a:rPr>
              <a:t>),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225.</a:t>
            </a:r>
            <a:endParaRPr sz="1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752600"/>
            <a:ext cx="3810000" cy="36850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1" y="5484114"/>
            <a:ext cx="4500880" cy="1024639"/>
          </a:xfrm>
          <a:prstGeom prst="rect">
            <a:avLst/>
          </a:prstGeom>
          <a:ln w="19811">
            <a:solidFill>
              <a:srgbClr val="FFFFF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0170" marR="85725" algn="just">
              <a:lnSpc>
                <a:spcPct val="100000"/>
              </a:lnSpc>
              <a:spcBef>
                <a:spcPts val="310"/>
              </a:spcBef>
            </a:pPr>
            <a:r>
              <a:rPr sz="1600" b="1" dirty="0">
                <a:latin typeface="Times New Roman"/>
                <a:cs typeface="Times New Roman"/>
              </a:rPr>
              <a:t>Early</a:t>
            </a:r>
            <a:r>
              <a:rPr sz="1600" b="1" spc="1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Photomicrograph</a:t>
            </a:r>
            <a:r>
              <a:rPr sz="1600" b="1" spc="1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1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Blister</a:t>
            </a:r>
            <a:r>
              <a:rPr sz="1600" b="1" spc="1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Steel</a:t>
            </a:r>
            <a:r>
              <a:rPr sz="1600" b="1" spc="1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made</a:t>
            </a:r>
            <a:r>
              <a:rPr sz="1600" b="1" spc="14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by </a:t>
            </a:r>
            <a:r>
              <a:rPr sz="1600" b="1" dirty="0">
                <a:latin typeface="Times New Roman"/>
                <a:cs typeface="Times New Roman"/>
              </a:rPr>
              <a:t>Sorby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(magnification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Malgun Gothic Semilight"/>
                <a:cs typeface="Malgun Gothic Semilight"/>
              </a:rPr>
              <a:t>×</a:t>
            </a:r>
            <a:r>
              <a:rPr sz="1600" b="1" dirty="0">
                <a:latin typeface="Times New Roman"/>
                <a:cs typeface="Times New Roman"/>
              </a:rPr>
              <a:t>9)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and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Described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‘A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Mass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Grains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(“System”),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which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Cohere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less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strongly </a:t>
            </a:r>
            <a:r>
              <a:rPr sz="1600" b="1" dirty="0">
                <a:latin typeface="Times New Roman"/>
                <a:cs typeface="Times New Roman"/>
              </a:rPr>
              <a:t>than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Separate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Parts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Individual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Crystals’.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00" y="1562100"/>
            <a:ext cx="2758440" cy="37825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644390" y="5415534"/>
            <a:ext cx="4343400" cy="1315720"/>
          </a:xfrm>
          <a:prstGeom prst="rect">
            <a:avLst/>
          </a:prstGeom>
          <a:ln w="19811">
            <a:solidFill>
              <a:srgbClr val="FFFFF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0805" marR="35560" algn="just">
              <a:lnSpc>
                <a:spcPct val="100000"/>
              </a:lnSpc>
              <a:spcBef>
                <a:spcPts val="310"/>
              </a:spcBef>
            </a:pPr>
            <a:r>
              <a:rPr sz="1600" b="1" dirty="0">
                <a:latin typeface="Times New Roman"/>
                <a:cs typeface="Times New Roman"/>
              </a:rPr>
              <a:t>Rosenhain’s</a:t>
            </a:r>
            <a:r>
              <a:rPr sz="1600" b="1" spc="345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Visual</a:t>
            </a:r>
            <a:r>
              <a:rPr sz="1600" b="1" spc="345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Representation</a:t>
            </a:r>
            <a:r>
              <a:rPr sz="1600" b="1" spc="345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345" dirty="0">
                <a:latin typeface="Times New Roman"/>
                <a:cs typeface="Times New Roman"/>
              </a:rPr>
              <a:t>  </a:t>
            </a:r>
            <a:r>
              <a:rPr sz="1600" b="1" spc="-25" dirty="0">
                <a:latin typeface="Times New Roman"/>
                <a:cs typeface="Times New Roman"/>
              </a:rPr>
              <a:t>the </a:t>
            </a:r>
            <a:r>
              <a:rPr sz="1600" b="1" dirty="0">
                <a:latin typeface="Times New Roman"/>
                <a:cs typeface="Times New Roman"/>
              </a:rPr>
              <a:t>Evolution</a:t>
            </a:r>
            <a:r>
              <a:rPr sz="1600" b="1" spc="19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204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the</a:t>
            </a:r>
            <a:r>
              <a:rPr sz="1600" b="1" spc="21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‘Inter-</a:t>
            </a:r>
            <a:r>
              <a:rPr sz="1600" b="1" dirty="0">
                <a:latin typeface="Times New Roman"/>
                <a:cs typeface="Times New Roman"/>
              </a:rPr>
              <a:t>crystalline</a:t>
            </a:r>
            <a:r>
              <a:rPr sz="1600" b="1" spc="2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Junction’</a:t>
            </a:r>
            <a:r>
              <a:rPr sz="1600" b="1" spc="9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as </a:t>
            </a:r>
            <a:r>
              <a:rPr sz="1600" b="1" dirty="0">
                <a:latin typeface="Times New Roman"/>
                <a:cs typeface="Times New Roman"/>
              </a:rPr>
              <a:t>the</a:t>
            </a:r>
            <a:r>
              <a:rPr sz="1600" b="1" spc="190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‘Accidental’</a:t>
            </a:r>
            <a:r>
              <a:rPr sz="1600" b="1" spc="135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Meeting</a:t>
            </a:r>
            <a:r>
              <a:rPr sz="1600" b="1" spc="190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Line</a:t>
            </a:r>
            <a:r>
              <a:rPr sz="1600" b="1" spc="190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180" dirty="0">
                <a:latin typeface="Times New Roman"/>
                <a:cs typeface="Times New Roman"/>
              </a:rPr>
              <a:t>  </a:t>
            </a:r>
            <a:r>
              <a:rPr sz="1600" b="1" spc="-10" dirty="0">
                <a:latin typeface="Times New Roman"/>
                <a:cs typeface="Times New Roman"/>
              </a:rPr>
              <a:t>Adjacent </a:t>
            </a:r>
            <a:r>
              <a:rPr sz="1600" b="1" dirty="0">
                <a:latin typeface="Times New Roman"/>
                <a:cs typeface="Times New Roman"/>
              </a:rPr>
              <a:t>Growing</a:t>
            </a:r>
            <a:r>
              <a:rPr sz="1600" b="1" spc="204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Crystals</a:t>
            </a:r>
            <a:r>
              <a:rPr sz="1600" b="1" spc="210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204" dirty="0">
                <a:latin typeface="Times New Roman"/>
                <a:cs typeface="Times New Roman"/>
              </a:rPr>
              <a:t>  </a:t>
            </a:r>
            <a:r>
              <a:rPr sz="1600" b="1" dirty="0">
                <a:latin typeface="Times New Roman"/>
                <a:cs typeface="Times New Roman"/>
              </a:rPr>
              <a:t>Different</a:t>
            </a:r>
            <a:r>
              <a:rPr sz="1600" b="1" spc="215" dirty="0">
                <a:latin typeface="Times New Roman"/>
                <a:cs typeface="Times New Roman"/>
              </a:rPr>
              <a:t>  </a:t>
            </a:r>
            <a:r>
              <a:rPr sz="1600" b="1" spc="-10" dirty="0">
                <a:latin typeface="Times New Roman"/>
                <a:cs typeface="Times New Roman"/>
              </a:rPr>
              <a:t>Orientation, </a:t>
            </a:r>
            <a:r>
              <a:rPr sz="1600" b="1" dirty="0">
                <a:latin typeface="Times New Roman"/>
                <a:cs typeface="Times New Roman"/>
              </a:rPr>
              <a:t>Stuck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together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by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the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Residue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Amorphous</a:t>
            </a:r>
            <a:r>
              <a:rPr sz="1600" b="1" spc="-10" dirty="0">
                <a:latin typeface="Times New Roman"/>
                <a:cs typeface="Times New Roman"/>
              </a:rPr>
              <a:t> Glue.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0" y="1600200"/>
            <a:ext cx="3887724" cy="22966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50057" y="4267200"/>
            <a:ext cx="7450943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1625" marR="50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imes New Roman"/>
                <a:cs typeface="Times New Roman"/>
              </a:rPr>
              <a:t>It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is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proposed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that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a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thin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layer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u="sng" spc="-10" dirty="0">
                <a:latin typeface="Times New Roman"/>
                <a:cs typeface="Times New Roman"/>
              </a:rPr>
              <a:t>amorphous </a:t>
            </a:r>
            <a:r>
              <a:rPr sz="1600" b="1" dirty="0">
                <a:latin typeface="Times New Roman"/>
                <a:cs typeface="Times New Roman"/>
              </a:rPr>
              <a:t>metal may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be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formed and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may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persist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in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the </a:t>
            </a:r>
            <a:r>
              <a:rPr sz="1600" b="1" dirty="0">
                <a:latin typeface="Times New Roman"/>
                <a:cs typeface="Times New Roman"/>
              </a:rPr>
              <a:t>intercrystalline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boundaries,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even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in</a:t>
            </a:r>
            <a:r>
              <a:rPr sz="1600" b="1" spc="-6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the </a:t>
            </a:r>
            <a:r>
              <a:rPr sz="1600" b="1" dirty="0">
                <a:latin typeface="Times New Roman"/>
                <a:cs typeface="Times New Roman"/>
              </a:rPr>
              <a:t>absence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of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strain.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75" dirty="0">
                <a:latin typeface="Times New Roman"/>
                <a:cs typeface="Times New Roman"/>
              </a:rPr>
              <a:t>W.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Rosenhain,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D.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Ewen:</a:t>
            </a:r>
            <a:endParaRPr sz="1600" dirty="0">
              <a:latin typeface="Times New Roman"/>
              <a:cs typeface="Times New Roman"/>
            </a:endParaRPr>
          </a:p>
          <a:p>
            <a:pPr marL="30162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latin typeface="Times New Roman"/>
                <a:cs typeface="Times New Roman"/>
              </a:rPr>
              <a:t>J.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Inst.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Metals,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8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</a:t>
            </a:r>
            <a:r>
              <a:rPr sz="1600" b="1" u="sng" dirty="0"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1912</a:t>
            </a:r>
            <a:r>
              <a:rPr sz="1600" b="1" dirty="0">
                <a:latin typeface="Times New Roman"/>
                <a:cs typeface="Times New Roman"/>
              </a:rPr>
              <a:t>),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149~185.)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4800" y="457200"/>
            <a:ext cx="8395335" cy="89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6095">
              <a:lnSpc>
                <a:spcPct val="118900"/>
              </a:lnSpc>
              <a:spcBef>
                <a:spcPts val="100"/>
              </a:spcBef>
              <a:tabLst>
                <a:tab pos="1393825" algn="l"/>
              </a:tabLst>
            </a:pPr>
            <a:r>
              <a:rPr sz="2400" spc="-20" dirty="0"/>
              <a:t>Early</a:t>
            </a:r>
            <a:r>
              <a:rPr sz="2400" dirty="0"/>
              <a:t>	Theories</a:t>
            </a:r>
            <a:r>
              <a:rPr sz="2400" spc="-30" dirty="0"/>
              <a:t> </a:t>
            </a:r>
            <a:r>
              <a:rPr sz="2400" dirty="0"/>
              <a:t>of</a:t>
            </a:r>
            <a:r>
              <a:rPr sz="2400" spc="-30" dirty="0"/>
              <a:t> </a:t>
            </a:r>
            <a:r>
              <a:rPr sz="2400" dirty="0"/>
              <a:t>Grain</a:t>
            </a:r>
            <a:r>
              <a:rPr sz="2400" spc="-55" dirty="0"/>
              <a:t> </a:t>
            </a:r>
            <a:r>
              <a:rPr sz="2400" dirty="0"/>
              <a:t>Boundary</a:t>
            </a:r>
            <a:r>
              <a:rPr sz="2400" spc="-5" dirty="0"/>
              <a:t> </a:t>
            </a:r>
            <a:r>
              <a:rPr sz="2400" dirty="0"/>
              <a:t>Structure</a:t>
            </a:r>
            <a:r>
              <a:rPr sz="2400" spc="-25" dirty="0"/>
              <a:t> </a:t>
            </a:r>
            <a:r>
              <a:rPr sz="2400" dirty="0"/>
              <a:t>in</a:t>
            </a:r>
            <a:r>
              <a:rPr sz="2400" spc="-40" dirty="0"/>
              <a:t> </a:t>
            </a:r>
            <a:r>
              <a:rPr sz="2400" spc="-25" dirty="0"/>
              <a:t>1900s-</a:t>
            </a:r>
            <a:r>
              <a:rPr sz="2400" spc="-10" dirty="0"/>
              <a:t>1920s</a:t>
            </a:r>
            <a:r>
              <a:rPr sz="2400" u="none" spc="-10" dirty="0"/>
              <a:t> </a:t>
            </a:r>
            <a:r>
              <a:rPr sz="2400" dirty="0"/>
              <a:t>Amorphous</a:t>
            </a:r>
            <a:r>
              <a:rPr sz="2400" spc="-95" dirty="0"/>
              <a:t> </a:t>
            </a:r>
            <a:r>
              <a:rPr sz="2400" dirty="0"/>
              <a:t>Cement</a:t>
            </a:r>
            <a:r>
              <a:rPr sz="2400" spc="-140" dirty="0"/>
              <a:t> </a:t>
            </a:r>
            <a:r>
              <a:rPr sz="2400" spc="-10" dirty="0"/>
              <a:t>Theory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" name="Picture 204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altLang="en-US"/>
              <a:t>Plastic deformation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3124200"/>
          </a:xfrm>
        </p:spPr>
        <p:txBody>
          <a:bodyPr/>
          <a:lstStyle/>
          <a:p>
            <a:r>
              <a:rPr lang="en-US" altLang="en-US" sz="2800"/>
              <a:t>Material remains intact</a:t>
            </a:r>
          </a:p>
          <a:p>
            <a:r>
              <a:rPr lang="en-US" altLang="en-US" sz="2800"/>
              <a:t>Original crystal structure is not destroyed</a:t>
            </a:r>
          </a:p>
          <a:p>
            <a:r>
              <a:rPr lang="en-US" altLang="en-US" sz="2800"/>
              <a:t>Crystal distortion is extremely localized</a:t>
            </a:r>
          </a:p>
          <a:p>
            <a:r>
              <a:rPr lang="en-US" altLang="en-US" sz="2800"/>
              <a:t>Possible mechanisms:</a:t>
            </a:r>
          </a:p>
          <a:p>
            <a:pPr lvl="1"/>
            <a:r>
              <a:rPr lang="en-US" altLang="en-US" sz="2400"/>
              <a:t>Translational glide (slipping)</a:t>
            </a:r>
          </a:p>
          <a:p>
            <a:pPr lvl="1"/>
            <a:r>
              <a:rPr lang="en-US" altLang="en-US" sz="2400"/>
              <a:t>Twin glide (twinning)</a:t>
            </a:r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1143000" y="4876800"/>
            <a:ext cx="3200400" cy="609600"/>
            <a:chOff x="816" y="3168"/>
            <a:chExt cx="2016" cy="384"/>
          </a:xfrm>
        </p:grpSpPr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816" y="3168"/>
              <a:ext cx="432" cy="192"/>
              <a:chOff x="816" y="3168"/>
              <a:chExt cx="432" cy="192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1" name="Line 7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2" name="Line 8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53" name="Group 9"/>
            <p:cNvGrpSpPr>
              <a:grpSpLocks/>
            </p:cNvGrpSpPr>
            <p:nvPr/>
          </p:nvGrpSpPr>
          <p:grpSpPr bwMode="auto">
            <a:xfrm>
              <a:off x="1104" y="3168"/>
              <a:ext cx="432" cy="192"/>
              <a:chOff x="816" y="3168"/>
              <a:chExt cx="432" cy="192"/>
            </a:xfrm>
          </p:grpSpPr>
          <p:sp>
            <p:nvSpPr>
              <p:cNvPr id="6154" name="Freeform 10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5" name="Line 11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Line 12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57" name="Group 13"/>
            <p:cNvGrpSpPr>
              <a:grpSpLocks/>
            </p:cNvGrpSpPr>
            <p:nvPr/>
          </p:nvGrpSpPr>
          <p:grpSpPr bwMode="auto">
            <a:xfrm>
              <a:off x="960" y="3360"/>
              <a:ext cx="432" cy="192"/>
              <a:chOff x="816" y="3168"/>
              <a:chExt cx="432" cy="192"/>
            </a:xfrm>
          </p:grpSpPr>
          <p:sp>
            <p:nvSpPr>
              <p:cNvPr id="6158" name="Freeform 14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Line 15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61" name="Group 17"/>
            <p:cNvGrpSpPr>
              <a:grpSpLocks/>
            </p:cNvGrpSpPr>
            <p:nvPr/>
          </p:nvGrpSpPr>
          <p:grpSpPr bwMode="auto">
            <a:xfrm>
              <a:off x="1248" y="3360"/>
              <a:ext cx="432" cy="192"/>
              <a:chOff x="816" y="3168"/>
              <a:chExt cx="432" cy="192"/>
            </a:xfrm>
          </p:grpSpPr>
          <p:sp>
            <p:nvSpPr>
              <p:cNvPr id="6162" name="Freeform 18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3" name="Line 19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4" name="Line 20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65" name="Group 21"/>
            <p:cNvGrpSpPr>
              <a:grpSpLocks/>
            </p:cNvGrpSpPr>
            <p:nvPr/>
          </p:nvGrpSpPr>
          <p:grpSpPr bwMode="auto">
            <a:xfrm>
              <a:off x="1392" y="3168"/>
              <a:ext cx="432" cy="192"/>
              <a:chOff x="816" y="3168"/>
              <a:chExt cx="432" cy="192"/>
            </a:xfrm>
          </p:grpSpPr>
          <p:sp>
            <p:nvSpPr>
              <p:cNvPr id="6166" name="Freeform 22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8" name="Line 24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69" name="Group 25"/>
            <p:cNvGrpSpPr>
              <a:grpSpLocks/>
            </p:cNvGrpSpPr>
            <p:nvPr/>
          </p:nvGrpSpPr>
          <p:grpSpPr bwMode="auto">
            <a:xfrm>
              <a:off x="1680" y="3168"/>
              <a:ext cx="432" cy="192"/>
              <a:chOff x="816" y="3168"/>
              <a:chExt cx="432" cy="192"/>
            </a:xfrm>
          </p:grpSpPr>
          <p:sp>
            <p:nvSpPr>
              <p:cNvPr id="6170" name="Freeform 26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1" name="Line 27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2" name="Line 28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73" name="Group 29"/>
            <p:cNvGrpSpPr>
              <a:grpSpLocks/>
            </p:cNvGrpSpPr>
            <p:nvPr/>
          </p:nvGrpSpPr>
          <p:grpSpPr bwMode="auto">
            <a:xfrm>
              <a:off x="1536" y="3360"/>
              <a:ext cx="432" cy="192"/>
              <a:chOff x="816" y="3168"/>
              <a:chExt cx="432" cy="192"/>
            </a:xfrm>
          </p:grpSpPr>
          <p:sp>
            <p:nvSpPr>
              <p:cNvPr id="6174" name="Freeform 30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5" name="Line 31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Line 32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77" name="Group 33"/>
            <p:cNvGrpSpPr>
              <a:grpSpLocks/>
            </p:cNvGrpSpPr>
            <p:nvPr/>
          </p:nvGrpSpPr>
          <p:grpSpPr bwMode="auto">
            <a:xfrm>
              <a:off x="1824" y="3360"/>
              <a:ext cx="432" cy="192"/>
              <a:chOff x="816" y="3168"/>
              <a:chExt cx="432" cy="192"/>
            </a:xfrm>
          </p:grpSpPr>
          <p:sp>
            <p:nvSpPr>
              <p:cNvPr id="6178" name="Freeform 34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9" name="Line 35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Line 36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81" name="Group 37"/>
            <p:cNvGrpSpPr>
              <a:grpSpLocks/>
            </p:cNvGrpSpPr>
            <p:nvPr/>
          </p:nvGrpSpPr>
          <p:grpSpPr bwMode="auto">
            <a:xfrm>
              <a:off x="1968" y="3168"/>
              <a:ext cx="432" cy="192"/>
              <a:chOff x="816" y="3168"/>
              <a:chExt cx="432" cy="192"/>
            </a:xfrm>
          </p:grpSpPr>
          <p:sp>
            <p:nvSpPr>
              <p:cNvPr id="6182" name="Freeform 38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3" name="Line 39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4" name="Line 40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85" name="Group 41"/>
            <p:cNvGrpSpPr>
              <a:grpSpLocks/>
            </p:cNvGrpSpPr>
            <p:nvPr/>
          </p:nvGrpSpPr>
          <p:grpSpPr bwMode="auto">
            <a:xfrm>
              <a:off x="2256" y="3168"/>
              <a:ext cx="432" cy="192"/>
              <a:chOff x="816" y="3168"/>
              <a:chExt cx="432" cy="192"/>
            </a:xfrm>
          </p:grpSpPr>
          <p:sp>
            <p:nvSpPr>
              <p:cNvPr id="6186" name="Freeform 42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7" name="Line 43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8" name="Line 44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89" name="Group 45"/>
            <p:cNvGrpSpPr>
              <a:grpSpLocks/>
            </p:cNvGrpSpPr>
            <p:nvPr/>
          </p:nvGrpSpPr>
          <p:grpSpPr bwMode="auto">
            <a:xfrm>
              <a:off x="2112" y="3360"/>
              <a:ext cx="432" cy="192"/>
              <a:chOff x="816" y="3168"/>
              <a:chExt cx="432" cy="192"/>
            </a:xfrm>
          </p:grpSpPr>
          <p:sp>
            <p:nvSpPr>
              <p:cNvPr id="6190" name="Freeform 46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47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2" name="Line 48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93" name="Group 49"/>
            <p:cNvGrpSpPr>
              <a:grpSpLocks/>
            </p:cNvGrpSpPr>
            <p:nvPr/>
          </p:nvGrpSpPr>
          <p:grpSpPr bwMode="auto">
            <a:xfrm>
              <a:off x="2400" y="3360"/>
              <a:ext cx="432" cy="192"/>
              <a:chOff x="816" y="3168"/>
              <a:chExt cx="432" cy="192"/>
            </a:xfrm>
          </p:grpSpPr>
          <p:sp>
            <p:nvSpPr>
              <p:cNvPr id="6194" name="Freeform 50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5" name="Line 51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6" name="Line 52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197" name="Group 53"/>
          <p:cNvGrpSpPr>
            <a:grpSpLocks/>
          </p:cNvGrpSpPr>
          <p:nvPr/>
        </p:nvGrpSpPr>
        <p:grpSpPr bwMode="auto">
          <a:xfrm>
            <a:off x="685800" y="5486400"/>
            <a:ext cx="3200400" cy="609600"/>
            <a:chOff x="816" y="3168"/>
            <a:chExt cx="2016" cy="384"/>
          </a:xfrm>
        </p:grpSpPr>
        <p:grpSp>
          <p:nvGrpSpPr>
            <p:cNvPr id="6198" name="Group 54"/>
            <p:cNvGrpSpPr>
              <a:grpSpLocks/>
            </p:cNvGrpSpPr>
            <p:nvPr/>
          </p:nvGrpSpPr>
          <p:grpSpPr bwMode="auto">
            <a:xfrm>
              <a:off x="816" y="3168"/>
              <a:ext cx="432" cy="192"/>
              <a:chOff x="816" y="3168"/>
              <a:chExt cx="432" cy="192"/>
            </a:xfrm>
          </p:grpSpPr>
          <p:sp>
            <p:nvSpPr>
              <p:cNvPr id="6199" name="Freeform 55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0" name="Line 56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1" name="Line 57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02" name="Group 58"/>
            <p:cNvGrpSpPr>
              <a:grpSpLocks/>
            </p:cNvGrpSpPr>
            <p:nvPr/>
          </p:nvGrpSpPr>
          <p:grpSpPr bwMode="auto">
            <a:xfrm>
              <a:off x="1104" y="3168"/>
              <a:ext cx="432" cy="192"/>
              <a:chOff x="816" y="3168"/>
              <a:chExt cx="432" cy="192"/>
            </a:xfrm>
          </p:grpSpPr>
          <p:sp>
            <p:nvSpPr>
              <p:cNvPr id="6203" name="Freeform 59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4" name="Line 60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5" name="Line 61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06" name="Group 62"/>
            <p:cNvGrpSpPr>
              <a:grpSpLocks/>
            </p:cNvGrpSpPr>
            <p:nvPr/>
          </p:nvGrpSpPr>
          <p:grpSpPr bwMode="auto">
            <a:xfrm>
              <a:off x="960" y="3360"/>
              <a:ext cx="432" cy="192"/>
              <a:chOff x="816" y="3168"/>
              <a:chExt cx="432" cy="192"/>
            </a:xfrm>
          </p:grpSpPr>
          <p:sp>
            <p:nvSpPr>
              <p:cNvPr id="6207" name="Freeform 63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8" name="Line 64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9" name="Line 65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10" name="Group 66"/>
            <p:cNvGrpSpPr>
              <a:grpSpLocks/>
            </p:cNvGrpSpPr>
            <p:nvPr/>
          </p:nvGrpSpPr>
          <p:grpSpPr bwMode="auto">
            <a:xfrm>
              <a:off x="1248" y="3360"/>
              <a:ext cx="432" cy="192"/>
              <a:chOff x="816" y="3168"/>
              <a:chExt cx="432" cy="192"/>
            </a:xfrm>
          </p:grpSpPr>
          <p:sp>
            <p:nvSpPr>
              <p:cNvPr id="6211" name="Freeform 67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2" name="Line 68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3" name="Line 69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14" name="Group 70"/>
            <p:cNvGrpSpPr>
              <a:grpSpLocks/>
            </p:cNvGrpSpPr>
            <p:nvPr/>
          </p:nvGrpSpPr>
          <p:grpSpPr bwMode="auto">
            <a:xfrm>
              <a:off x="1392" y="3168"/>
              <a:ext cx="432" cy="192"/>
              <a:chOff x="816" y="3168"/>
              <a:chExt cx="432" cy="192"/>
            </a:xfrm>
          </p:grpSpPr>
          <p:sp>
            <p:nvSpPr>
              <p:cNvPr id="6215" name="Freeform 71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6" name="Line 72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7" name="Line 73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18" name="Group 74"/>
            <p:cNvGrpSpPr>
              <a:grpSpLocks/>
            </p:cNvGrpSpPr>
            <p:nvPr/>
          </p:nvGrpSpPr>
          <p:grpSpPr bwMode="auto">
            <a:xfrm>
              <a:off x="1680" y="3168"/>
              <a:ext cx="432" cy="192"/>
              <a:chOff x="816" y="3168"/>
              <a:chExt cx="432" cy="192"/>
            </a:xfrm>
          </p:grpSpPr>
          <p:sp>
            <p:nvSpPr>
              <p:cNvPr id="6219" name="Freeform 75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0" name="Line 76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1" name="Line 77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22" name="Group 78"/>
            <p:cNvGrpSpPr>
              <a:grpSpLocks/>
            </p:cNvGrpSpPr>
            <p:nvPr/>
          </p:nvGrpSpPr>
          <p:grpSpPr bwMode="auto">
            <a:xfrm>
              <a:off x="1536" y="3360"/>
              <a:ext cx="432" cy="192"/>
              <a:chOff x="816" y="3168"/>
              <a:chExt cx="432" cy="192"/>
            </a:xfrm>
          </p:grpSpPr>
          <p:sp>
            <p:nvSpPr>
              <p:cNvPr id="6223" name="Freeform 79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4" name="Line 80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5" name="Line 81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1824" y="3360"/>
              <a:ext cx="432" cy="192"/>
              <a:chOff x="816" y="3168"/>
              <a:chExt cx="432" cy="192"/>
            </a:xfrm>
          </p:grpSpPr>
          <p:sp>
            <p:nvSpPr>
              <p:cNvPr id="6227" name="Freeform 83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29" name="Line 85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30" name="Group 86"/>
            <p:cNvGrpSpPr>
              <a:grpSpLocks/>
            </p:cNvGrpSpPr>
            <p:nvPr/>
          </p:nvGrpSpPr>
          <p:grpSpPr bwMode="auto">
            <a:xfrm>
              <a:off x="1968" y="3168"/>
              <a:ext cx="432" cy="192"/>
              <a:chOff x="816" y="3168"/>
              <a:chExt cx="432" cy="192"/>
            </a:xfrm>
          </p:grpSpPr>
          <p:sp>
            <p:nvSpPr>
              <p:cNvPr id="6231" name="Freeform 87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2" name="Line 88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3" name="Line 89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34" name="Group 90"/>
            <p:cNvGrpSpPr>
              <a:grpSpLocks/>
            </p:cNvGrpSpPr>
            <p:nvPr/>
          </p:nvGrpSpPr>
          <p:grpSpPr bwMode="auto">
            <a:xfrm>
              <a:off x="2256" y="3168"/>
              <a:ext cx="432" cy="192"/>
              <a:chOff x="816" y="3168"/>
              <a:chExt cx="432" cy="192"/>
            </a:xfrm>
          </p:grpSpPr>
          <p:sp>
            <p:nvSpPr>
              <p:cNvPr id="6235" name="Freeform 91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6" name="Line 92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7" name="Line 93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38" name="Group 94"/>
            <p:cNvGrpSpPr>
              <a:grpSpLocks/>
            </p:cNvGrpSpPr>
            <p:nvPr/>
          </p:nvGrpSpPr>
          <p:grpSpPr bwMode="auto">
            <a:xfrm>
              <a:off x="2112" y="3360"/>
              <a:ext cx="432" cy="192"/>
              <a:chOff x="816" y="3168"/>
              <a:chExt cx="432" cy="192"/>
            </a:xfrm>
          </p:grpSpPr>
          <p:sp>
            <p:nvSpPr>
              <p:cNvPr id="6239" name="Freeform 95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0" name="Line 96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1" name="Line 97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42" name="Group 98"/>
            <p:cNvGrpSpPr>
              <a:grpSpLocks/>
            </p:cNvGrpSpPr>
            <p:nvPr/>
          </p:nvGrpSpPr>
          <p:grpSpPr bwMode="auto">
            <a:xfrm>
              <a:off x="2400" y="3360"/>
              <a:ext cx="432" cy="192"/>
              <a:chOff x="816" y="3168"/>
              <a:chExt cx="432" cy="192"/>
            </a:xfrm>
          </p:grpSpPr>
          <p:sp>
            <p:nvSpPr>
              <p:cNvPr id="6243" name="Freeform 99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4" name="Line 100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5" name="Line 101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246" name="Group 102"/>
          <p:cNvGrpSpPr>
            <a:grpSpLocks/>
          </p:cNvGrpSpPr>
          <p:nvPr/>
        </p:nvGrpSpPr>
        <p:grpSpPr bwMode="auto">
          <a:xfrm>
            <a:off x="5181600" y="5562600"/>
            <a:ext cx="3200400" cy="609600"/>
            <a:chOff x="816" y="3168"/>
            <a:chExt cx="2016" cy="384"/>
          </a:xfrm>
        </p:grpSpPr>
        <p:grpSp>
          <p:nvGrpSpPr>
            <p:cNvPr id="6247" name="Group 103"/>
            <p:cNvGrpSpPr>
              <a:grpSpLocks/>
            </p:cNvGrpSpPr>
            <p:nvPr/>
          </p:nvGrpSpPr>
          <p:grpSpPr bwMode="auto">
            <a:xfrm>
              <a:off x="816" y="3168"/>
              <a:ext cx="432" cy="192"/>
              <a:chOff x="816" y="3168"/>
              <a:chExt cx="432" cy="192"/>
            </a:xfrm>
          </p:grpSpPr>
          <p:sp>
            <p:nvSpPr>
              <p:cNvPr id="6248" name="Freeform 104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49" name="Line 105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0" name="Line 106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51" name="Group 107"/>
            <p:cNvGrpSpPr>
              <a:grpSpLocks/>
            </p:cNvGrpSpPr>
            <p:nvPr/>
          </p:nvGrpSpPr>
          <p:grpSpPr bwMode="auto">
            <a:xfrm>
              <a:off x="1104" y="3168"/>
              <a:ext cx="432" cy="192"/>
              <a:chOff x="816" y="3168"/>
              <a:chExt cx="432" cy="192"/>
            </a:xfrm>
          </p:grpSpPr>
          <p:sp>
            <p:nvSpPr>
              <p:cNvPr id="6252" name="Freeform 108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3" name="Line 109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4" name="Line 110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55" name="Group 111"/>
            <p:cNvGrpSpPr>
              <a:grpSpLocks/>
            </p:cNvGrpSpPr>
            <p:nvPr/>
          </p:nvGrpSpPr>
          <p:grpSpPr bwMode="auto">
            <a:xfrm>
              <a:off x="960" y="3360"/>
              <a:ext cx="432" cy="192"/>
              <a:chOff x="816" y="3168"/>
              <a:chExt cx="432" cy="192"/>
            </a:xfrm>
          </p:grpSpPr>
          <p:sp>
            <p:nvSpPr>
              <p:cNvPr id="6256" name="Freeform 112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7" name="Line 113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8" name="Line 114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59" name="Group 115"/>
            <p:cNvGrpSpPr>
              <a:grpSpLocks/>
            </p:cNvGrpSpPr>
            <p:nvPr/>
          </p:nvGrpSpPr>
          <p:grpSpPr bwMode="auto">
            <a:xfrm>
              <a:off x="1248" y="3360"/>
              <a:ext cx="432" cy="192"/>
              <a:chOff x="816" y="3168"/>
              <a:chExt cx="432" cy="192"/>
            </a:xfrm>
          </p:grpSpPr>
          <p:sp>
            <p:nvSpPr>
              <p:cNvPr id="6260" name="Freeform 116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1" name="Line 117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2" name="Line 118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63" name="Group 119"/>
            <p:cNvGrpSpPr>
              <a:grpSpLocks/>
            </p:cNvGrpSpPr>
            <p:nvPr/>
          </p:nvGrpSpPr>
          <p:grpSpPr bwMode="auto">
            <a:xfrm>
              <a:off x="1392" y="3168"/>
              <a:ext cx="432" cy="192"/>
              <a:chOff x="816" y="3168"/>
              <a:chExt cx="432" cy="192"/>
            </a:xfrm>
          </p:grpSpPr>
          <p:sp>
            <p:nvSpPr>
              <p:cNvPr id="6264" name="Freeform 120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5" name="Line 121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6" name="Line 122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67" name="Group 123"/>
            <p:cNvGrpSpPr>
              <a:grpSpLocks/>
            </p:cNvGrpSpPr>
            <p:nvPr/>
          </p:nvGrpSpPr>
          <p:grpSpPr bwMode="auto">
            <a:xfrm>
              <a:off x="1680" y="3168"/>
              <a:ext cx="432" cy="192"/>
              <a:chOff x="816" y="3168"/>
              <a:chExt cx="432" cy="192"/>
            </a:xfrm>
          </p:grpSpPr>
          <p:sp>
            <p:nvSpPr>
              <p:cNvPr id="6268" name="Freeform 124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69" name="Line 125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0" name="Line 126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71" name="Group 127"/>
            <p:cNvGrpSpPr>
              <a:grpSpLocks/>
            </p:cNvGrpSpPr>
            <p:nvPr/>
          </p:nvGrpSpPr>
          <p:grpSpPr bwMode="auto">
            <a:xfrm>
              <a:off x="1536" y="3360"/>
              <a:ext cx="432" cy="192"/>
              <a:chOff x="816" y="3168"/>
              <a:chExt cx="432" cy="192"/>
            </a:xfrm>
          </p:grpSpPr>
          <p:sp>
            <p:nvSpPr>
              <p:cNvPr id="6272" name="Freeform 128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3" name="Line 129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4" name="Line 130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75" name="Group 131"/>
            <p:cNvGrpSpPr>
              <a:grpSpLocks/>
            </p:cNvGrpSpPr>
            <p:nvPr/>
          </p:nvGrpSpPr>
          <p:grpSpPr bwMode="auto">
            <a:xfrm>
              <a:off x="1824" y="3360"/>
              <a:ext cx="432" cy="192"/>
              <a:chOff x="816" y="3168"/>
              <a:chExt cx="432" cy="192"/>
            </a:xfrm>
          </p:grpSpPr>
          <p:sp>
            <p:nvSpPr>
              <p:cNvPr id="6276" name="Freeform 132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8" name="Line 134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79" name="Group 135"/>
            <p:cNvGrpSpPr>
              <a:grpSpLocks/>
            </p:cNvGrpSpPr>
            <p:nvPr/>
          </p:nvGrpSpPr>
          <p:grpSpPr bwMode="auto">
            <a:xfrm>
              <a:off x="1968" y="3168"/>
              <a:ext cx="432" cy="192"/>
              <a:chOff x="816" y="3168"/>
              <a:chExt cx="432" cy="192"/>
            </a:xfrm>
          </p:grpSpPr>
          <p:sp>
            <p:nvSpPr>
              <p:cNvPr id="6280" name="Freeform 136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1" name="Line 137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2" name="Line 138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83" name="Group 139"/>
            <p:cNvGrpSpPr>
              <a:grpSpLocks/>
            </p:cNvGrpSpPr>
            <p:nvPr/>
          </p:nvGrpSpPr>
          <p:grpSpPr bwMode="auto">
            <a:xfrm>
              <a:off x="2256" y="3168"/>
              <a:ext cx="432" cy="192"/>
              <a:chOff x="816" y="3168"/>
              <a:chExt cx="432" cy="192"/>
            </a:xfrm>
          </p:grpSpPr>
          <p:sp>
            <p:nvSpPr>
              <p:cNvPr id="6284" name="Freeform 140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5" name="Line 141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6" name="Line 142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87" name="Group 143"/>
            <p:cNvGrpSpPr>
              <a:grpSpLocks/>
            </p:cNvGrpSpPr>
            <p:nvPr/>
          </p:nvGrpSpPr>
          <p:grpSpPr bwMode="auto">
            <a:xfrm>
              <a:off x="2112" y="3360"/>
              <a:ext cx="432" cy="192"/>
              <a:chOff x="816" y="3168"/>
              <a:chExt cx="432" cy="192"/>
            </a:xfrm>
          </p:grpSpPr>
          <p:sp>
            <p:nvSpPr>
              <p:cNvPr id="6288" name="Freeform 144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89" name="Line 145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0" name="Line 146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91" name="Group 147"/>
            <p:cNvGrpSpPr>
              <a:grpSpLocks/>
            </p:cNvGrpSpPr>
            <p:nvPr/>
          </p:nvGrpSpPr>
          <p:grpSpPr bwMode="auto">
            <a:xfrm>
              <a:off x="2400" y="3360"/>
              <a:ext cx="432" cy="192"/>
              <a:chOff x="816" y="3168"/>
              <a:chExt cx="432" cy="192"/>
            </a:xfrm>
          </p:grpSpPr>
          <p:sp>
            <p:nvSpPr>
              <p:cNvPr id="6292" name="Freeform 148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3" name="Line 149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4" name="Line 150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295" name="Group 151"/>
          <p:cNvGrpSpPr>
            <a:grpSpLocks/>
          </p:cNvGrpSpPr>
          <p:nvPr/>
        </p:nvGrpSpPr>
        <p:grpSpPr bwMode="auto">
          <a:xfrm flipV="1">
            <a:off x="5181600" y="4953000"/>
            <a:ext cx="3200400" cy="609600"/>
            <a:chOff x="816" y="3168"/>
            <a:chExt cx="2016" cy="384"/>
          </a:xfrm>
        </p:grpSpPr>
        <p:grpSp>
          <p:nvGrpSpPr>
            <p:cNvPr id="6296" name="Group 152"/>
            <p:cNvGrpSpPr>
              <a:grpSpLocks/>
            </p:cNvGrpSpPr>
            <p:nvPr/>
          </p:nvGrpSpPr>
          <p:grpSpPr bwMode="auto">
            <a:xfrm>
              <a:off x="816" y="3168"/>
              <a:ext cx="432" cy="192"/>
              <a:chOff x="816" y="3168"/>
              <a:chExt cx="432" cy="192"/>
            </a:xfrm>
          </p:grpSpPr>
          <p:sp>
            <p:nvSpPr>
              <p:cNvPr id="6297" name="Freeform 153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8" name="Line 154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9" name="Line 155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00" name="Group 156"/>
            <p:cNvGrpSpPr>
              <a:grpSpLocks/>
            </p:cNvGrpSpPr>
            <p:nvPr/>
          </p:nvGrpSpPr>
          <p:grpSpPr bwMode="auto">
            <a:xfrm>
              <a:off x="1104" y="3168"/>
              <a:ext cx="432" cy="192"/>
              <a:chOff x="816" y="3168"/>
              <a:chExt cx="432" cy="192"/>
            </a:xfrm>
          </p:grpSpPr>
          <p:sp>
            <p:nvSpPr>
              <p:cNvPr id="6301" name="Freeform 157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2" name="Line 158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3" name="Line 159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04" name="Group 160"/>
            <p:cNvGrpSpPr>
              <a:grpSpLocks/>
            </p:cNvGrpSpPr>
            <p:nvPr/>
          </p:nvGrpSpPr>
          <p:grpSpPr bwMode="auto">
            <a:xfrm>
              <a:off x="960" y="3360"/>
              <a:ext cx="432" cy="192"/>
              <a:chOff x="816" y="3168"/>
              <a:chExt cx="432" cy="192"/>
            </a:xfrm>
          </p:grpSpPr>
          <p:sp>
            <p:nvSpPr>
              <p:cNvPr id="6305" name="Freeform 161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6" name="Line 162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07" name="Line 163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08" name="Group 164"/>
            <p:cNvGrpSpPr>
              <a:grpSpLocks/>
            </p:cNvGrpSpPr>
            <p:nvPr/>
          </p:nvGrpSpPr>
          <p:grpSpPr bwMode="auto">
            <a:xfrm>
              <a:off x="1248" y="3360"/>
              <a:ext cx="432" cy="192"/>
              <a:chOff x="816" y="3168"/>
              <a:chExt cx="432" cy="192"/>
            </a:xfrm>
          </p:grpSpPr>
          <p:sp>
            <p:nvSpPr>
              <p:cNvPr id="6309" name="Freeform 165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0" name="Line 166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1" name="Line 167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12" name="Group 168"/>
            <p:cNvGrpSpPr>
              <a:grpSpLocks/>
            </p:cNvGrpSpPr>
            <p:nvPr/>
          </p:nvGrpSpPr>
          <p:grpSpPr bwMode="auto">
            <a:xfrm>
              <a:off x="1392" y="3168"/>
              <a:ext cx="432" cy="192"/>
              <a:chOff x="816" y="3168"/>
              <a:chExt cx="432" cy="192"/>
            </a:xfrm>
          </p:grpSpPr>
          <p:sp>
            <p:nvSpPr>
              <p:cNvPr id="6313" name="Freeform 169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4" name="Line 170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5" name="Line 171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16" name="Group 172"/>
            <p:cNvGrpSpPr>
              <a:grpSpLocks/>
            </p:cNvGrpSpPr>
            <p:nvPr/>
          </p:nvGrpSpPr>
          <p:grpSpPr bwMode="auto">
            <a:xfrm>
              <a:off x="1680" y="3168"/>
              <a:ext cx="432" cy="192"/>
              <a:chOff x="816" y="3168"/>
              <a:chExt cx="432" cy="192"/>
            </a:xfrm>
          </p:grpSpPr>
          <p:sp>
            <p:nvSpPr>
              <p:cNvPr id="6317" name="Freeform 173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8" name="Line 174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9" name="Line 175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20" name="Group 176"/>
            <p:cNvGrpSpPr>
              <a:grpSpLocks/>
            </p:cNvGrpSpPr>
            <p:nvPr/>
          </p:nvGrpSpPr>
          <p:grpSpPr bwMode="auto">
            <a:xfrm>
              <a:off x="1536" y="3360"/>
              <a:ext cx="432" cy="192"/>
              <a:chOff x="816" y="3168"/>
              <a:chExt cx="432" cy="192"/>
            </a:xfrm>
          </p:grpSpPr>
          <p:sp>
            <p:nvSpPr>
              <p:cNvPr id="6321" name="Freeform 177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2" name="Line 178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3" name="Line 179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24" name="Group 180"/>
            <p:cNvGrpSpPr>
              <a:grpSpLocks/>
            </p:cNvGrpSpPr>
            <p:nvPr/>
          </p:nvGrpSpPr>
          <p:grpSpPr bwMode="auto">
            <a:xfrm>
              <a:off x="1824" y="3360"/>
              <a:ext cx="432" cy="192"/>
              <a:chOff x="816" y="3168"/>
              <a:chExt cx="432" cy="192"/>
            </a:xfrm>
          </p:grpSpPr>
          <p:sp>
            <p:nvSpPr>
              <p:cNvPr id="6325" name="Freeform 181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6" name="Line 182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27" name="Line 183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28" name="Group 184"/>
            <p:cNvGrpSpPr>
              <a:grpSpLocks/>
            </p:cNvGrpSpPr>
            <p:nvPr/>
          </p:nvGrpSpPr>
          <p:grpSpPr bwMode="auto">
            <a:xfrm>
              <a:off x="1968" y="3168"/>
              <a:ext cx="432" cy="192"/>
              <a:chOff x="816" y="3168"/>
              <a:chExt cx="432" cy="192"/>
            </a:xfrm>
          </p:grpSpPr>
          <p:sp>
            <p:nvSpPr>
              <p:cNvPr id="6329" name="Freeform 185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0" name="Line 186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1" name="Line 187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32" name="Group 188"/>
            <p:cNvGrpSpPr>
              <a:grpSpLocks/>
            </p:cNvGrpSpPr>
            <p:nvPr/>
          </p:nvGrpSpPr>
          <p:grpSpPr bwMode="auto">
            <a:xfrm>
              <a:off x="2256" y="3168"/>
              <a:ext cx="432" cy="192"/>
              <a:chOff x="816" y="3168"/>
              <a:chExt cx="432" cy="192"/>
            </a:xfrm>
          </p:grpSpPr>
          <p:sp>
            <p:nvSpPr>
              <p:cNvPr id="6333" name="Freeform 189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4" name="Line 190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5" name="Line 191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36" name="Group 192"/>
            <p:cNvGrpSpPr>
              <a:grpSpLocks/>
            </p:cNvGrpSpPr>
            <p:nvPr/>
          </p:nvGrpSpPr>
          <p:grpSpPr bwMode="auto">
            <a:xfrm>
              <a:off x="2112" y="3360"/>
              <a:ext cx="432" cy="192"/>
              <a:chOff x="816" y="3168"/>
              <a:chExt cx="432" cy="192"/>
            </a:xfrm>
          </p:grpSpPr>
          <p:sp>
            <p:nvSpPr>
              <p:cNvPr id="6337" name="Freeform 193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8" name="Line 194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9" name="Line 195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40" name="Group 196"/>
            <p:cNvGrpSpPr>
              <a:grpSpLocks/>
            </p:cNvGrpSpPr>
            <p:nvPr/>
          </p:nvGrpSpPr>
          <p:grpSpPr bwMode="auto">
            <a:xfrm>
              <a:off x="2400" y="3360"/>
              <a:ext cx="432" cy="192"/>
              <a:chOff x="816" y="3168"/>
              <a:chExt cx="432" cy="192"/>
            </a:xfrm>
          </p:grpSpPr>
          <p:sp>
            <p:nvSpPr>
              <p:cNvPr id="6341" name="Freeform 197"/>
              <p:cNvSpPr>
                <a:spLocks/>
              </p:cNvSpPr>
              <p:nvPr/>
            </p:nvSpPr>
            <p:spPr bwMode="auto">
              <a:xfrm>
                <a:off x="816" y="3168"/>
                <a:ext cx="432" cy="192"/>
              </a:xfrm>
              <a:custGeom>
                <a:avLst/>
                <a:gdLst>
                  <a:gd name="T0" fmla="*/ 0 w 432"/>
                  <a:gd name="T1" fmla="*/ 0 h 192"/>
                  <a:gd name="T2" fmla="*/ 288 w 432"/>
                  <a:gd name="T3" fmla="*/ 0 h 192"/>
                  <a:gd name="T4" fmla="*/ 432 w 432"/>
                  <a:gd name="T5" fmla="*/ 192 h 192"/>
                  <a:gd name="T6" fmla="*/ 144 w 432"/>
                  <a:gd name="T7" fmla="*/ 192 h 192"/>
                  <a:gd name="T8" fmla="*/ 0 w 432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92">
                    <a:moveTo>
                      <a:pt x="0" y="0"/>
                    </a:moveTo>
                    <a:lnTo>
                      <a:pt x="288" y="0"/>
                    </a:lnTo>
                    <a:lnTo>
                      <a:pt x="432" y="192"/>
                    </a:lnTo>
                    <a:lnTo>
                      <a:pt x="144" y="1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2" name="Line 198"/>
              <p:cNvSpPr>
                <a:spLocks noChangeShapeType="1"/>
              </p:cNvSpPr>
              <p:nvPr/>
            </p:nvSpPr>
            <p:spPr bwMode="auto">
              <a:xfrm>
                <a:off x="816" y="3168"/>
                <a:ext cx="432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3" name="Line 199"/>
              <p:cNvSpPr>
                <a:spLocks noChangeShapeType="1"/>
              </p:cNvSpPr>
              <p:nvPr/>
            </p:nvSpPr>
            <p:spPr bwMode="auto">
              <a:xfrm flipV="1">
                <a:off x="960" y="316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344" name="Line 200"/>
          <p:cNvSpPr>
            <a:spLocks noChangeShapeType="1"/>
          </p:cNvSpPr>
          <p:nvPr/>
        </p:nvSpPr>
        <p:spPr bwMode="auto">
          <a:xfrm>
            <a:off x="1905000" y="4800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5" name="Line 201"/>
          <p:cNvSpPr>
            <a:spLocks noChangeShapeType="1"/>
          </p:cNvSpPr>
          <p:nvPr/>
        </p:nvSpPr>
        <p:spPr bwMode="auto">
          <a:xfrm flipH="1">
            <a:off x="1752600" y="6172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6" name="Line 202"/>
          <p:cNvSpPr>
            <a:spLocks noChangeShapeType="1"/>
          </p:cNvSpPr>
          <p:nvPr/>
        </p:nvSpPr>
        <p:spPr bwMode="auto">
          <a:xfrm>
            <a:off x="6096000" y="4876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7" name="Line 203"/>
          <p:cNvSpPr>
            <a:spLocks noChangeShapeType="1"/>
          </p:cNvSpPr>
          <p:nvPr/>
        </p:nvSpPr>
        <p:spPr bwMode="auto">
          <a:xfrm flipH="1">
            <a:off x="6172200" y="6248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9" name="Picture 21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838200"/>
          </a:xfrm>
        </p:spPr>
        <p:txBody>
          <a:bodyPr/>
          <a:lstStyle/>
          <a:p>
            <a:r>
              <a:rPr lang="en-US" altLang="en-US"/>
              <a:t>Translational glide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3124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The principle mode of plastic deformation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Slip planes: preferred planes with greatest interplanar distance, e.g., (111) in fcc crystals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Slip directions: with lowest resistance, e.g., closed packed direction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Slip lines: intersection of a slip plane with a free surface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Slip band: many parallel slip lines very closely spaced together</a:t>
            </a: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2590800" y="4495800"/>
            <a:ext cx="3581400" cy="1828800"/>
            <a:chOff x="1632" y="2736"/>
            <a:chExt cx="2256" cy="1152"/>
          </a:xfrm>
        </p:grpSpPr>
        <p:sp>
          <p:nvSpPr>
            <p:cNvPr id="7173" name="Freeform 5"/>
            <p:cNvSpPr>
              <a:spLocks/>
            </p:cNvSpPr>
            <p:nvPr/>
          </p:nvSpPr>
          <p:spPr bwMode="auto">
            <a:xfrm>
              <a:off x="3024" y="3024"/>
              <a:ext cx="480" cy="864"/>
            </a:xfrm>
            <a:custGeom>
              <a:avLst/>
              <a:gdLst>
                <a:gd name="T0" fmla="*/ 0 w 480"/>
                <a:gd name="T1" fmla="*/ 576 h 864"/>
                <a:gd name="T2" fmla="*/ 480 w 480"/>
                <a:gd name="T3" fmla="*/ 0 h 864"/>
                <a:gd name="T4" fmla="*/ 480 w 480"/>
                <a:gd name="T5" fmla="*/ 288 h 864"/>
                <a:gd name="T6" fmla="*/ 0 w 480"/>
                <a:gd name="T7" fmla="*/ 864 h 864"/>
                <a:gd name="T8" fmla="*/ 0 w 480"/>
                <a:gd name="T9" fmla="*/ 576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0" h="864">
                  <a:moveTo>
                    <a:pt x="0" y="576"/>
                  </a:moveTo>
                  <a:lnTo>
                    <a:pt x="480" y="0"/>
                  </a:lnTo>
                  <a:lnTo>
                    <a:pt x="480" y="288"/>
                  </a:lnTo>
                  <a:lnTo>
                    <a:pt x="0" y="864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4" name="Freeform 6"/>
            <p:cNvSpPr>
              <a:spLocks/>
            </p:cNvSpPr>
            <p:nvPr/>
          </p:nvSpPr>
          <p:spPr bwMode="auto">
            <a:xfrm>
              <a:off x="1632" y="3024"/>
              <a:ext cx="1872" cy="576"/>
            </a:xfrm>
            <a:custGeom>
              <a:avLst/>
              <a:gdLst>
                <a:gd name="T0" fmla="*/ 480 w 1872"/>
                <a:gd name="T1" fmla="*/ 0 h 576"/>
                <a:gd name="T2" fmla="*/ 0 w 1872"/>
                <a:gd name="T3" fmla="*/ 576 h 576"/>
                <a:gd name="T4" fmla="*/ 1392 w 1872"/>
                <a:gd name="T5" fmla="*/ 576 h 576"/>
                <a:gd name="T6" fmla="*/ 1872 w 1872"/>
                <a:gd name="T7" fmla="*/ 0 h 576"/>
                <a:gd name="T8" fmla="*/ 480 w 1872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576">
                  <a:moveTo>
                    <a:pt x="480" y="0"/>
                  </a:moveTo>
                  <a:lnTo>
                    <a:pt x="0" y="576"/>
                  </a:lnTo>
                  <a:lnTo>
                    <a:pt x="1392" y="576"/>
                  </a:lnTo>
                  <a:lnTo>
                    <a:pt x="1872" y="0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2016" y="3312"/>
              <a:ext cx="1392" cy="2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1632" y="3600"/>
              <a:ext cx="1392" cy="288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7" name="Freeform 9"/>
            <p:cNvSpPr>
              <a:spLocks/>
            </p:cNvSpPr>
            <p:nvPr/>
          </p:nvSpPr>
          <p:spPr bwMode="auto">
            <a:xfrm>
              <a:off x="2016" y="2736"/>
              <a:ext cx="1872" cy="576"/>
            </a:xfrm>
            <a:custGeom>
              <a:avLst/>
              <a:gdLst>
                <a:gd name="T0" fmla="*/ 480 w 1872"/>
                <a:gd name="T1" fmla="*/ 0 h 576"/>
                <a:gd name="T2" fmla="*/ 0 w 1872"/>
                <a:gd name="T3" fmla="*/ 576 h 576"/>
                <a:gd name="T4" fmla="*/ 1392 w 1872"/>
                <a:gd name="T5" fmla="*/ 576 h 576"/>
                <a:gd name="T6" fmla="*/ 1872 w 1872"/>
                <a:gd name="T7" fmla="*/ 0 h 576"/>
                <a:gd name="T8" fmla="*/ 480 w 1872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576">
                  <a:moveTo>
                    <a:pt x="480" y="0"/>
                  </a:moveTo>
                  <a:lnTo>
                    <a:pt x="0" y="576"/>
                  </a:lnTo>
                  <a:lnTo>
                    <a:pt x="1392" y="576"/>
                  </a:lnTo>
                  <a:lnTo>
                    <a:pt x="1872" y="0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auto">
            <a:xfrm>
              <a:off x="3408" y="2736"/>
              <a:ext cx="480" cy="864"/>
            </a:xfrm>
            <a:custGeom>
              <a:avLst/>
              <a:gdLst>
                <a:gd name="T0" fmla="*/ 0 w 480"/>
                <a:gd name="T1" fmla="*/ 576 h 864"/>
                <a:gd name="T2" fmla="*/ 480 w 480"/>
                <a:gd name="T3" fmla="*/ 0 h 864"/>
                <a:gd name="T4" fmla="*/ 480 w 480"/>
                <a:gd name="T5" fmla="*/ 288 h 864"/>
                <a:gd name="T6" fmla="*/ 0 w 480"/>
                <a:gd name="T7" fmla="*/ 864 h 864"/>
                <a:gd name="T8" fmla="*/ 0 w 480"/>
                <a:gd name="T9" fmla="*/ 576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0" h="864">
                  <a:moveTo>
                    <a:pt x="0" y="576"/>
                  </a:moveTo>
                  <a:lnTo>
                    <a:pt x="480" y="0"/>
                  </a:lnTo>
                  <a:lnTo>
                    <a:pt x="480" y="288"/>
                  </a:lnTo>
                  <a:lnTo>
                    <a:pt x="0" y="864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Line 11"/>
            <p:cNvSpPr>
              <a:spLocks noChangeShapeType="1"/>
            </p:cNvSpPr>
            <p:nvPr/>
          </p:nvSpPr>
          <p:spPr bwMode="auto">
            <a:xfrm flipV="1">
              <a:off x="3024" y="3024"/>
              <a:ext cx="480" cy="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Line 12"/>
            <p:cNvSpPr>
              <a:spLocks noChangeShapeType="1"/>
            </p:cNvSpPr>
            <p:nvPr/>
          </p:nvSpPr>
          <p:spPr bwMode="auto">
            <a:xfrm>
              <a:off x="2256" y="302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1" name="Line 13"/>
            <p:cNvSpPr>
              <a:spLocks noChangeShapeType="1"/>
            </p:cNvSpPr>
            <p:nvPr/>
          </p:nvSpPr>
          <p:spPr bwMode="auto">
            <a:xfrm>
              <a:off x="3504" y="302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2" name="Line 14"/>
            <p:cNvSpPr>
              <a:spLocks noChangeShapeType="1"/>
            </p:cNvSpPr>
            <p:nvPr/>
          </p:nvSpPr>
          <p:spPr bwMode="auto">
            <a:xfrm flipH="1">
              <a:off x="3264" y="3312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3886200" y="5257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3048000" y="6400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38200" y="48768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Slip plane</a:t>
            </a: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2133600" y="51816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5410200" y="60960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Slip line</a:t>
            </a:r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H="1" flipV="1">
            <a:off x="4953000" y="57150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838200"/>
          </a:xfrm>
        </p:spPr>
        <p:txBody>
          <a:bodyPr/>
          <a:lstStyle/>
          <a:p>
            <a:r>
              <a:rPr lang="en-US" altLang="en-US"/>
              <a:t>Existence of defects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001000" cy="4648200"/>
          </a:xfrm>
        </p:spPr>
        <p:txBody>
          <a:bodyPr/>
          <a:lstStyle/>
          <a:p>
            <a:r>
              <a:rPr lang="en-US" altLang="en-US" sz="2800"/>
              <a:t>Theoretical yield strength predicted for perfect crystals is much greater than the measured strength.</a:t>
            </a:r>
          </a:p>
          <a:p>
            <a:endParaRPr lang="en-US" altLang="en-US" sz="2800"/>
          </a:p>
          <a:p>
            <a:r>
              <a:rPr lang="en-US" altLang="en-US" sz="2800"/>
              <a:t>The large discrepancy puzzled many scientists until Orowan, Polanyi, and Taylor (1934).</a:t>
            </a:r>
          </a:p>
          <a:p>
            <a:endParaRPr lang="en-US" altLang="en-US" sz="2800"/>
          </a:p>
          <a:p>
            <a:r>
              <a:rPr lang="en-US" altLang="en-US" sz="2800"/>
              <a:t>The existence of defects (specifically, dislocations) explains the discrepancy.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DOCUME~1\ADMINI~1\LOCALS~1\Temp\magi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000" cy="1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r>
              <a:rPr lang="en-US" altLang="en-US"/>
              <a:t>Defects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r>
              <a:rPr lang="en-US" altLang="en-US" sz="2800" u="sng" dirty="0"/>
              <a:t>Point defects</a:t>
            </a:r>
            <a:r>
              <a:rPr lang="en-US" altLang="en-US" sz="2800" dirty="0"/>
              <a:t>: vacancies, interstitial atoms, </a:t>
            </a:r>
            <a:r>
              <a:rPr lang="en-US" altLang="en-US" sz="2800" dirty="0" err="1"/>
              <a:t>substitional</a:t>
            </a:r>
            <a:r>
              <a:rPr lang="en-US" altLang="en-US" sz="2800" dirty="0"/>
              <a:t> atoms, etc.</a:t>
            </a:r>
          </a:p>
          <a:p>
            <a:endParaRPr lang="en-US" altLang="en-US" sz="2800" dirty="0"/>
          </a:p>
          <a:p>
            <a:r>
              <a:rPr lang="en-US" altLang="en-US" sz="2800" u="sng" dirty="0">
                <a:solidFill>
                  <a:srgbClr val="FF0000"/>
                </a:solidFill>
              </a:rPr>
              <a:t>Line defects</a:t>
            </a:r>
            <a:r>
              <a:rPr lang="en-US" altLang="en-US" sz="2800" dirty="0">
                <a:solidFill>
                  <a:srgbClr val="FF0000"/>
                </a:solidFill>
              </a:rPr>
              <a:t>: dislocations (edge, screw, mixed)</a:t>
            </a:r>
          </a:p>
          <a:p>
            <a:pPr lvl="1"/>
            <a:r>
              <a:rPr lang="en-US" altLang="en-US" sz="2400" dirty="0"/>
              <a:t>Most important for plastic deformation</a:t>
            </a:r>
          </a:p>
          <a:p>
            <a:endParaRPr lang="en-US" altLang="en-US" sz="2800" dirty="0"/>
          </a:p>
          <a:p>
            <a:r>
              <a:rPr lang="en-US" altLang="en-US" sz="2800" u="sng" dirty="0"/>
              <a:t>Surface defects</a:t>
            </a:r>
            <a:r>
              <a:rPr lang="en-US" altLang="en-US" sz="2800" dirty="0"/>
              <a:t>: grain boundaries, phase boundaries, free surfaces, etc.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955" y="659913"/>
            <a:ext cx="7037188" cy="523635"/>
          </a:xfrm>
          <a:prstGeom prst="rect">
            <a:avLst/>
          </a:prstGeom>
        </p:spPr>
        <p:txBody>
          <a:bodyPr vert="horz" wrap="square" lIns="0" tIns="10317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8552">
              <a:spcBef>
                <a:spcPts val="81"/>
              </a:spcBef>
            </a:pPr>
            <a:r>
              <a:rPr sz="3335" dirty="0"/>
              <a:t>Point</a:t>
            </a:r>
            <a:r>
              <a:rPr sz="3335" spc="-26" dirty="0"/>
              <a:t> </a:t>
            </a:r>
            <a:r>
              <a:rPr sz="3335" spc="-9" dirty="0"/>
              <a:t>Defects</a:t>
            </a:r>
            <a:endParaRPr sz="3335"/>
          </a:p>
        </p:txBody>
      </p:sp>
      <p:grpSp>
        <p:nvGrpSpPr>
          <p:cNvPr id="3" name="object 3"/>
          <p:cNvGrpSpPr/>
          <p:nvPr/>
        </p:nvGrpSpPr>
        <p:grpSpPr>
          <a:xfrm>
            <a:off x="1039037" y="2573529"/>
            <a:ext cx="1057207" cy="1056121"/>
            <a:chOff x="1215095" y="2777824"/>
            <a:chExt cx="1236345" cy="1235075"/>
          </a:xfrm>
        </p:grpSpPr>
        <p:sp>
          <p:nvSpPr>
            <p:cNvPr id="4" name="object 4"/>
            <p:cNvSpPr/>
            <p:nvPr/>
          </p:nvSpPr>
          <p:spPr>
            <a:xfrm>
              <a:off x="1265195" y="2827584"/>
              <a:ext cx="1137920" cy="1134110"/>
            </a:xfrm>
            <a:custGeom>
              <a:avLst/>
              <a:gdLst/>
              <a:ahLst/>
              <a:cxnLst/>
              <a:rect l="l" t="t" r="r" b="b"/>
              <a:pathLst>
                <a:path w="1137920" h="1134110">
                  <a:moveTo>
                    <a:pt x="1137656" y="1133786"/>
                  </a:moveTo>
                  <a:lnTo>
                    <a:pt x="0" y="1133786"/>
                  </a:lnTo>
                  <a:lnTo>
                    <a:pt x="0" y="0"/>
                  </a:lnTo>
                  <a:lnTo>
                    <a:pt x="1137656" y="0"/>
                  </a:lnTo>
                  <a:lnTo>
                    <a:pt x="1137656" y="1133786"/>
                  </a:lnTo>
                  <a:close/>
                </a:path>
                <a:path w="1137920" h="1134110">
                  <a:moveTo>
                    <a:pt x="188816" y="1575"/>
                  </a:moveTo>
                  <a:lnTo>
                    <a:pt x="195710" y="48747"/>
                  </a:lnTo>
                  <a:lnTo>
                    <a:pt x="202059" y="97383"/>
                  </a:lnTo>
                  <a:lnTo>
                    <a:pt x="207847" y="147324"/>
                  </a:lnTo>
                  <a:lnTo>
                    <a:pt x="213060" y="198411"/>
                  </a:lnTo>
                  <a:lnTo>
                    <a:pt x="217680" y="250486"/>
                  </a:lnTo>
                  <a:lnTo>
                    <a:pt x="221693" y="303391"/>
                  </a:lnTo>
                  <a:lnTo>
                    <a:pt x="225082" y="356967"/>
                  </a:lnTo>
                  <a:lnTo>
                    <a:pt x="227832" y="411054"/>
                  </a:lnTo>
                  <a:lnTo>
                    <a:pt x="229927" y="465496"/>
                  </a:lnTo>
                  <a:lnTo>
                    <a:pt x="231350" y="520133"/>
                  </a:lnTo>
                  <a:lnTo>
                    <a:pt x="232088" y="574807"/>
                  </a:lnTo>
                  <a:lnTo>
                    <a:pt x="232122" y="629360"/>
                  </a:lnTo>
                  <a:lnTo>
                    <a:pt x="231439" y="683632"/>
                  </a:lnTo>
                  <a:lnTo>
                    <a:pt x="230021" y="737465"/>
                  </a:lnTo>
                  <a:lnTo>
                    <a:pt x="227854" y="790701"/>
                  </a:lnTo>
                  <a:lnTo>
                    <a:pt x="224922" y="843182"/>
                  </a:lnTo>
                  <a:lnTo>
                    <a:pt x="221208" y="894748"/>
                  </a:lnTo>
                  <a:lnTo>
                    <a:pt x="216697" y="945241"/>
                  </a:lnTo>
                  <a:lnTo>
                    <a:pt x="211373" y="994504"/>
                  </a:lnTo>
                  <a:lnTo>
                    <a:pt x="205220" y="1042376"/>
                  </a:lnTo>
                  <a:lnTo>
                    <a:pt x="198223" y="1088700"/>
                  </a:lnTo>
                  <a:lnTo>
                    <a:pt x="190366" y="1133317"/>
                  </a:lnTo>
                </a:path>
                <a:path w="1137920" h="1134110">
                  <a:moveTo>
                    <a:pt x="378514" y="1620"/>
                  </a:moveTo>
                  <a:lnTo>
                    <a:pt x="387641" y="56943"/>
                  </a:lnTo>
                  <a:lnTo>
                    <a:pt x="396006" y="111191"/>
                  </a:lnTo>
                  <a:lnTo>
                    <a:pt x="403600" y="164437"/>
                  </a:lnTo>
                  <a:lnTo>
                    <a:pt x="410415" y="216756"/>
                  </a:lnTo>
                  <a:lnTo>
                    <a:pt x="416440" y="268222"/>
                  </a:lnTo>
                  <a:lnTo>
                    <a:pt x="421667" y="318909"/>
                  </a:lnTo>
                  <a:lnTo>
                    <a:pt x="426086" y="368892"/>
                  </a:lnTo>
                  <a:lnTo>
                    <a:pt x="429687" y="418245"/>
                  </a:lnTo>
                  <a:lnTo>
                    <a:pt x="432462" y="467041"/>
                  </a:lnTo>
                  <a:lnTo>
                    <a:pt x="434401" y="515356"/>
                  </a:lnTo>
                  <a:lnTo>
                    <a:pt x="435494" y="563263"/>
                  </a:lnTo>
                  <a:lnTo>
                    <a:pt x="435733" y="610836"/>
                  </a:lnTo>
                  <a:lnTo>
                    <a:pt x="435108" y="658150"/>
                  </a:lnTo>
                  <a:lnTo>
                    <a:pt x="433610" y="705278"/>
                  </a:lnTo>
                  <a:lnTo>
                    <a:pt x="431229" y="752296"/>
                  </a:lnTo>
                  <a:lnTo>
                    <a:pt x="427957" y="799277"/>
                  </a:lnTo>
                  <a:lnTo>
                    <a:pt x="423783" y="846295"/>
                  </a:lnTo>
                  <a:lnTo>
                    <a:pt x="418698" y="893426"/>
                  </a:lnTo>
                  <a:lnTo>
                    <a:pt x="412693" y="940741"/>
                  </a:lnTo>
                  <a:lnTo>
                    <a:pt x="405760" y="988317"/>
                  </a:lnTo>
                  <a:lnTo>
                    <a:pt x="397887" y="1036227"/>
                  </a:lnTo>
                  <a:lnTo>
                    <a:pt x="389067" y="1084546"/>
                  </a:lnTo>
                  <a:lnTo>
                    <a:pt x="379289" y="1133347"/>
                  </a:lnTo>
                </a:path>
                <a:path w="1137920" h="1134110">
                  <a:moveTo>
                    <a:pt x="757363" y="1620"/>
                  </a:moveTo>
                  <a:lnTo>
                    <a:pt x="748235" y="56943"/>
                  </a:lnTo>
                  <a:lnTo>
                    <a:pt x="739868" y="111191"/>
                  </a:lnTo>
                  <a:lnTo>
                    <a:pt x="732273" y="164437"/>
                  </a:lnTo>
                  <a:lnTo>
                    <a:pt x="725457" y="216756"/>
                  </a:lnTo>
                  <a:lnTo>
                    <a:pt x="719431" y="268222"/>
                  </a:lnTo>
                  <a:lnTo>
                    <a:pt x="714204" y="318909"/>
                  </a:lnTo>
                  <a:lnTo>
                    <a:pt x="709785" y="368892"/>
                  </a:lnTo>
                  <a:lnTo>
                    <a:pt x="706183" y="418245"/>
                  </a:lnTo>
                  <a:lnTo>
                    <a:pt x="703408" y="467041"/>
                  </a:lnTo>
                  <a:lnTo>
                    <a:pt x="701469" y="515356"/>
                  </a:lnTo>
                  <a:lnTo>
                    <a:pt x="700376" y="563263"/>
                  </a:lnTo>
                  <a:lnTo>
                    <a:pt x="700137" y="610836"/>
                  </a:lnTo>
                  <a:lnTo>
                    <a:pt x="700762" y="658150"/>
                  </a:lnTo>
                  <a:lnTo>
                    <a:pt x="702260" y="705278"/>
                  </a:lnTo>
                  <a:lnTo>
                    <a:pt x="704640" y="752296"/>
                  </a:lnTo>
                  <a:lnTo>
                    <a:pt x="707913" y="799277"/>
                  </a:lnTo>
                  <a:lnTo>
                    <a:pt x="712087" y="846295"/>
                  </a:lnTo>
                  <a:lnTo>
                    <a:pt x="717171" y="893426"/>
                  </a:lnTo>
                  <a:lnTo>
                    <a:pt x="723174" y="940741"/>
                  </a:lnTo>
                  <a:lnTo>
                    <a:pt x="730107" y="988317"/>
                  </a:lnTo>
                  <a:lnTo>
                    <a:pt x="737978" y="1036227"/>
                  </a:lnTo>
                  <a:lnTo>
                    <a:pt x="746797" y="1084546"/>
                  </a:lnTo>
                  <a:lnTo>
                    <a:pt x="756573" y="1133347"/>
                  </a:lnTo>
                </a:path>
                <a:path w="1137920" h="1134110">
                  <a:moveTo>
                    <a:pt x="568197" y="701575"/>
                  </a:moveTo>
                  <a:lnTo>
                    <a:pt x="568197" y="701575"/>
                  </a:lnTo>
                  <a:lnTo>
                    <a:pt x="568197" y="1090436"/>
                  </a:lnTo>
                  <a:lnTo>
                    <a:pt x="568197" y="1133378"/>
                  </a:lnTo>
                </a:path>
                <a:path w="1137920" h="1134110">
                  <a:moveTo>
                    <a:pt x="568197" y="1651"/>
                  </a:moveTo>
                  <a:lnTo>
                    <a:pt x="568197" y="1651"/>
                  </a:lnTo>
                  <a:lnTo>
                    <a:pt x="568197" y="385541"/>
                  </a:lnTo>
                  <a:lnTo>
                    <a:pt x="568197" y="436619"/>
                  </a:lnTo>
                </a:path>
                <a:path w="1137920" h="1134110">
                  <a:moveTo>
                    <a:pt x="947578" y="1575"/>
                  </a:moveTo>
                  <a:lnTo>
                    <a:pt x="940683" y="48747"/>
                  </a:lnTo>
                  <a:lnTo>
                    <a:pt x="934332" y="97383"/>
                  </a:lnTo>
                  <a:lnTo>
                    <a:pt x="928542" y="147324"/>
                  </a:lnTo>
                  <a:lnTo>
                    <a:pt x="923328" y="198411"/>
                  </a:lnTo>
                  <a:lnTo>
                    <a:pt x="918706" y="250486"/>
                  </a:lnTo>
                  <a:lnTo>
                    <a:pt x="914692" y="303391"/>
                  </a:lnTo>
                  <a:lnTo>
                    <a:pt x="911302" y="356967"/>
                  </a:lnTo>
                  <a:lnTo>
                    <a:pt x="908551" y="411054"/>
                  </a:lnTo>
                  <a:lnTo>
                    <a:pt x="906456" y="465496"/>
                  </a:lnTo>
                  <a:lnTo>
                    <a:pt x="905031" y="520133"/>
                  </a:lnTo>
                  <a:lnTo>
                    <a:pt x="904294" y="574807"/>
                  </a:lnTo>
                  <a:lnTo>
                    <a:pt x="904258" y="629360"/>
                  </a:lnTo>
                  <a:lnTo>
                    <a:pt x="904941" y="683632"/>
                  </a:lnTo>
                  <a:lnTo>
                    <a:pt x="906358" y="737465"/>
                  </a:lnTo>
                  <a:lnTo>
                    <a:pt x="908525" y="790701"/>
                  </a:lnTo>
                  <a:lnTo>
                    <a:pt x="911458" y="843182"/>
                  </a:lnTo>
                  <a:lnTo>
                    <a:pt x="915172" y="894748"/>
                  </a:lnTo>
                  <a:lnTo>
                    <a:pt x="919683" y="945241"/>
                  </a:lnTo>
                  <a:lnTo>
                    <a:pt x="925006" y="994504"/>
                  </a:lnTo>
                  <a:lnTo>
                    <a:pt x="931159" y="1042376"/>
                  </a:lnTo>
                  <a:lnTo>
                    <a:pt x="938156" y="1088700"/>
                  </a:lnTo>
                  <a:lnTo>
                    <a:pt x="946013" y="1133317"/>
                  </a:lnTo>
                </a:path>
                <a:path w="1137920" h="1134110">
                  <a:moveTo>
                    <a:pt x="349" y="945582"/>
                  </a:moveTo>
                  <a:lnTo>
                    <a:pt x="45593" y="938999"/>
                  </a:lnTo>
                  <a:lnTo>
                    <a:pt x="92186" y="932912"/>
                  </a:lnTo>
                  <a:lnTo>
                    <a:pt x="139991" y="927335"/>
                  </a:lnTo>
                  <a:lnTo>
                    <a:pt x="188866" y="922282"/>
                  </a:lnTo>
                  <a:lnTo>
                    <a:pt x="238675" y="917766"/>
                  </a:lnTo>
                  <a:lnTo>
                    <a:pt x="289276" y="913801"/>
                  </a:lnTo>
                  <a:lnTo>
                    <a:pt x="340531" y="910401"/>
                  </a:lnTo>
                  <a:lnTo>
                    <a:pt x="392301" y="907579"/>
                  </a:lnTo>
                  <a:lnTo>
                    <a:pt x="444446" y="905349"/>
                  </a:lnTo>
                  <a:lnTo>
                    <a:pt x="496827" y="903726"/>
                  </a:lnTo>
                  <a:lnTo>
                    <a:pt x="549306" y="902723"/>
                  </a:lnTo>
                  <a:lnTo>
                    <a:pt x="601743" y="902353"/>
                  </a:lnTo>
                  <a:lnTo>
                    <a:pt x="653998" y="902630"/>
                  </a:lnTo>
                  <a:lnTo>
                    <a:pt x="705933" y="903569"/>
                  </a:lnTo>
                  <a:lnTo>
                    <a:pt x="757408" y="905182"/>
                  </a:lnTo>
                  <a:lnTo>
                    <a:pt x="808284" y="907484"/>
                  </a:lnTo>
                  <a:lnTo>
                    <a:pt x="858422" y="910489"/>
                  </a:lnTo>
                  <a:lnTo>
                    <a:pt x="907682" y="914210"/>
                  </a:lnTo>
                  <a:lnTo>
                    <a:pt x="955927" y="918660"/>
                  </a:lnTo>
                  <a:lnTo>
                    <a:pt x="1003015" y="923854"/>
                  </a:lnTo>
                  <a:lnTo>
                    <a:pt x="1048809" y="929806"/>
                  </a:lnTo>
                  <a:lnTo>
                    <a:pt x="1093168" y="936529"/>
                  </a:lnTo>
                  <a:lnTo>
                    <a:pt x="1135954" y="944037"/>
                  </a:lnTo>
                </a:path>
                <a:path w="1137920" h="1134110">
                  <a:moveTo>
                    <a:pt x="395" y="756529"/>
                  </a:moveTo>
                  <a:lnTo>
                    <a:pt x="55906" y="747434"/>
                  </a:lnTo>
                  <a:lnTo>
                    <a:pt x="110339" y="739097"/>
                  </a:lnTo>
                  <a:lnTo>
                    <a:pt x="163767" y="731528"/>
                  </a:lnTo>
                  <a:lnTo>
                    <a:pt x="216265" y="724737"/>
                  </a:lnTo>
                  <a:lnTo>
                    <a:pt x="267906" y="718732"/>
                  </a:lnTo>
                  <a:lnTo>
                    <a:pt x="318767" y="713523"/>
                  </a:lnTo>
                  <a:lnTo>
                    <a:pt x="368920" y="709119"/>
                  </a:lnTo>
                  <a:lnTo>
                    <a:pt x="418441" y="705530"/>
                  </a:lnTo>
                  <a:lnTo>
                    <a:pt x="467404" y="702764"/>
                  </a:lnTo>
                  <a:lnTo>
                    <a:pt x="515884" y="700831"/>
                  </a:lnTo>
                  <a:lnTo>
                    <a:pt x="563954" y="699741"/>
                  </a:lnTo>
                  <a:lnTo>
                    <a:pt x="611690" y="699502"/>
                  </a:lnTo>
                  <a:lnTo>
                    <a:pt x="659165" y="700125"/>
                  </a:lnTo>
                  <a:lnTo>
                    <a:pt x="706454" y="701617"/>
                  </a:lnTo>
                  <a:lnTo>
                    <a:pt x="753633" y="703989"/>
                  </a:lnTo>
                  <a:lnTo>
                    <a:pt x="800774" y="707250"/>
                  </a:lnTo>
                  <a:lnTo>
                    <a:pt x="847953" y="711409"/>
                  </a:lnTo>
                  <a:lnTo>
                    <a:pt x="895244" y="716475"/>
                  </a:lnTo>
                  <a:lnTo>
                    <a:pt x="942721" y="722458"/>
                  </a:lnTo>
                  <a:lnTo>
                    <a:pt x="990460" y="729366"/>
                  </a:lnTo>
                  <a:lnTo>
                    <a:pt x="1038533" y="737210"/>
                  </a:lnTo>
                  <a:lnTo>
                    <a:pt x="1087017" y="745999"/>
                  </a:lnTo>
                  <a:lnTo>
                    <a:pt x="1135985" y="755741"/>
                  </a:lnTo>
                </a:path>
                <a:path w="1137920" h="1134110">
                  <a:moveTo>
                    <a:pt x="395" y="378969"/>
                  </a:moveTo>
                  <a:lnTo>
                    <a:pt x="55906" y="388064"/>
                  </a:lnTo>
                  <a:lnTo>
                    <a:pt x="110339" y="396401"/>
                  </a:lnTo>
                  <a:lnTo>
                    <a:pt x="163767" y="403969"/>
                  </a:lnTo>
                  <a:lnTo>
                    <a:pt x="216265" y="410761"/>
                  </a:lnTo>
                  <a:lnTo>
                    <a:pt x="267906" y="416766"/>
                  </a:lnTo>
                  <a:lnTo>
                    <a:pt x="318767" y="421974"/>
                  </a:lnTo>
                  <a:lnTo>
                    <a:pt x="368920" y="426378"/>
                  </a:lnTo>
                  <a:lnTo>
                    <a:pt x="418441" y="429967"/>
                  </a:lnTo>
                  <a:lnTo>
                    <a:pt x="467404" y="432733"/>
                  </a:lnTo>
                  <a:lnTo>
                    <a:pt x="515884" y="434665"/>
                  </a:lnTo>
                  <a:lnTo>
                    <a:pt x="563954" y="435755"/>
                  </a:lnTo>
                  <a:lnTo>
                    <a:pt x="611690" y="435993"/>
                  </a:lnTo>
                  <a:lnTo>
                    <a:pt x="659165" y="435370"/>
                  </a:lnTo>
                  <a:lnTo>
                    <a:pt x="706454" y="433877"/>
                  </a:lnTo>
                  <a:lnTo>
                    <a:pt x="753633" y="431504"/>
                  </a:lnTo>
                  <a:lnTo>
                    <a:pt x="800774" y="428243"/>
                  </a:lnTo>
                  <a:lnTo>
                    <a:pt x="847953" y="424083"/>
                  </a:lnTo>
                  <a:lnTo>
                    <a:pt x="895244" y="419016"/>
                  </a:lnTo>
                  <a:lnTo>
                    <a:pt x="942721" y="413032"/>
                  </a:lnTo>
                  <a:lnTo>
                    <a:pt x="990460" y="406121"/>
                  </a:lnTo>
                  <a:lnTo>
                    <a:pt x="1038533" y="398276"/>
                  </a:lnTo>
                  <a:lnTo>
                    <a:pt x="1087017" y="389485"/>
                  </a:lnTo>
                  <a:lnTo>
                    <a:pt x="1135985" y="379741"/>
                  </a:lnTo>
                </a:path>
                <a:path w="1137920" h="1134110">
                  <a:moveTo>
                    <a:pt x="700823" y="567491"/>
                  </a:moveTo>
                  <a:lnTo>
                    <a:pt x="700823" y="567491"/>
                  </a:lnTo>
                  <a:lnTo>
                    <a:pt x="1092754" y="567491"/>
                  </a:lnTo>
                  <a:lnTo>
                    <a:pt x="1136030" y="567491"/>
                  </a:lnTo>
                </a:path>
                <a:path w="1137920" h="1134110">
                  <a:moveTo>
                    <a:pt x="425" y="567491"/>
                  </a:moveTo>
                  <a:lnTo>
                    <a:pt x="425" y="567491"/>
                  </a:lnTo>
                  <a:lnTo>
                    <a:pt x="371874" y="567491"/>
                  </a:lnTo>
                  <a:lnTo>
                    <a:pt x="428397" y="567491"/>
                  </a:lnTo>
                </a:path>
                <a:path w="1137920" h="1134110">
                  <a:moveTo>
                    <a:pt x="349" y="189401"/>
                  </a:moveTo>
                  <a:lnTo>
                    <a:pt x="45593" y="195983"/>
                  </a:lnTo>
                  <a:lnTo>
                    <a:pt x="92186" y="202070"/>
                  </a:lnTo>
                  <a:lnTo>
                    <a:pt x="139991" y="207647"/>
                  </a:lnTo>
                  <a:lnTo>
                    <a:pt x="188866" y="212701"/>
                  </a:lnTo>
                  <a:lnTo>
                    <a:pt x="238675" y="217217"/>
                  </a:lnTo>
                  <a:lnTo>
                    <a:pt x="289276" y="221182"/>
                  </a:lnTo>
                  <a:lnTo>
                    <a:pt x="340531" y="224582"/>
                  </a:lnTo>
                  <a:lnTo>
                    <a:pt x="392301" y="227404"/>
                  </a:lnTo>
                  <a:lnTo>
                    <a:pt x="444446" y="229633"/>
                  </a:lnTo>
                  <a:lnTo>
                    <a:pt x="496827" y="231256"/>
                  </a:lnTo>
                  <a:lnTo>
                    <a:pt x="549306" y="232260"/>
                  </a:lnTo>
                  <a:lnTo>
                    <a:pt x="601743" y="232630"/>
                  </a:lnTo>
                  <a:lnTo>
                    <a:pt x="653998" y="232352"/>
                  </a:lnTo>
                  <a:lnTo>
                    <a:pt x="705933" y="231414"/>
                  </a:lnTo>
                  <a:lnTo>
                    <a:pt x="757408" y="229800"/>
                  </a:lnTo>
                  <a:lnTo>
                    <a:pt x="808284" y="227498"/>
                  </a:lnTo>
                  <a:lnTo>
                    <a:pt x="858422" y="224494"/>
                  </a:lnTo>
                  <a:lnTo>
                    <a:pt x="907682" y="220773"/>
                  </a:lnTo>
                  <a:lnTo>
                    <a:pt x="955927" y="216322"/>
                  </a:lnTo>
                  <a:lnTo>
                    <a:pt x="1003015" y="211128"/>
                  </a:lnTo>
                  <a:lnTo>
                    <a:pt x="1048809" y="205176"/>
                  </a:lnTo>
                  <a:lnTo>
                    <a:pt x="1093168" y="198454"/>
                  </a:lnTo>
                  <a:lnTo>
                    <a:pt x="1135954" y="190946"/>
                  </a:lnTo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084" y="2998889"/>
              <a:ext cx="92239" cy="919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0291" y="2995096"/>
              <a:ext cx="99825" cy="9950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1016" y="3011969"/>
              <a:ext cx="92239" cy="919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5270" y="3015249"/>
              <a:ext cx="92233" cy="919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223" y="3008175"/>
              <a:ext cx="99825" cy="9951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478" y="3011456"/>
              <a:ext cx="99819" cy="995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2801" y="3015249"/>
              <a:ext cx="92233" cy="919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9008" y="3011456"/>
              <a:ext cx="99819" cy="995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39734" y="3005433"/>
              <a:ext cx="92232" cy="9191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35941" y="3001640"/>
              <a:ext cx="99819" cy="995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29898" y="3201687"/>
              <a:ext cx="92233" cy="919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6105" y="3197894"/>
              <a:ext cx="99819" cy="995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26401" y="3214769"/>
              <a:ext cx="92233" cy="919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22609" y="3210976"/>
              <a:ext cx="99819" cy="9951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7210" y="3218047"/>
              <a:ext cx="92239" cy="919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83417" y="3214254"/>
              <a:ext cx="99825" cy="9951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50706" y="3211503"/>
              <a:ext cx="92235" cy="9192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46692" y="3195143"/>
              <a:ext cx="92233" cy="9192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46912" y="3207709"/>
              <a:ext cx="99821" cy="995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2899" y="3191350"/>
              <a:ext cx="99819" cy="995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53256" y="3352146"/>
              <a:ext cx="92233" cy="919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463" y="3348352"/>
              <a:ext cx="99819" cy="9951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53459" y="3352146"/>
              <a:ext cx="92233" cy="919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49665" y="3348352"/>
              <a:ext cx="99819" cy="9951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19316" y="3352145"/>
              <a:ext cx="92233" cy="919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15524" y="3348352"/>
              <a:ext cx="99819" cy="9951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122809" y="3352145"/>
              <a:ext cx="92239" cy="919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19016" y="3348352"/>
              <a:ext cx="99825" cy="9951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34083" y="3702146"/>
              <a:ext cx="92239" cy="9192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430291" y="3698354"/>
              <a:ext cx="99825" cy="995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31016" y="3689061"/>
              <a:ext cx="92239" cy="919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27223" y="3685268"/>
              <a:ext cx="99825" cy="995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85270" y="3685787"/>
              <a:ext cx="92233" cy="9191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81478" y="3681995"/>
              <a:ext cx="99819" cy="9950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942801" y="3685787"/>
              <a:ext cx="92233" cy="9191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939008" y="3681995"/>
              <a:ext cx="99819" cy="9950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39734" y="3695602"/>
              <a:ext cx="92232" cy="9191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35941" y="3691809"/>
              <a:ext cx="99819" cy="9950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29898" y="3499342"/>
              <a:ext cx="92233" cy="919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26105" y="3495548"/>
              <a:ext cx="99819" cy="995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26401" y="3486254"/>
              <a:ext cx="92233" cy="919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22609" y="3482462"/>
              <a:ext cx="99819" cy="9951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87209" y="3482980"/>
              <a:ext cx="92239" cy="919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83417" y="3479187"/>
              <a:ext cx="99825" cy="9951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50705" y="3489527"/>
              <a:ext cx="92235" cy="9192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46912" y="3485734"/>
              <a:ext cx="99821" cy="995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446692" y="3505885"/>
              <a:ext cx="92233" cy="919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42899" y="3502092"/>
              <a:ext cx="99819" cy="9951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19101" y="2781624"/>
              <a:ext cx="92235" cy="919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15308" y="2777831"/>
              <a:ext cx="99821" cy="9951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408578" y="2781966"/>
              <a:ext cx="92235" cy="9193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04785" y="2778172"/>
              <a:ext cx="99821" cy="9951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97807" y="2781617"/>
              <a:ext cx="92226" cy="9192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94014" y="2777824"/>
              <a:ext cx="99813" cy="995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786965" y="2782027"/>
              <a:ext cx="92234" cy="9191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783171" y="2778233"/>
              <a:ext cx="99821" cy="9950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976254" y="2781632"/>
              <a:ext cx="92239" cy="9192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972461" y="2777840"/>
              <a:ext cx="99825" cy="9951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165405" y="2782071"/>
              <a:ext cx="92233" cy="919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161612" y="2778279"/>
              <a:ext cx="99819" cy="9950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54705" y="2781624"/>
              <a:ext cx="92233" cy="9192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350913" y="2777831"/>
              <a:ext cx="99819" cy="9951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219101" y="3916631"/>
              <a:ext cx="92235" cy="9193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15308" y="3912838"/>
              <a:ext cx="99821" cy="9951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408578" y="3916978"/>
              <a:ext cx="92235" cy="9192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404785" y="3913184"/>
              <a:ext cx="99821" cy="9951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597807" y="3916629"/>
              <a:ext cx="92226" cy="9192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594014" y="3912836"/>
              <a:ext cx="99813" cy="9950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786965" y="3917025"/>
              <a:ext cx="92234" cy="9193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83171" y="3913232"/>
              <a:ext cx="99821" cy="9951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76254" y="3916644"/>
              <a:ext cx="92239" cy="9192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972461" y="3912852"/>
              <a:ext cx="99825" cy="9950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165405" y="3917077"/>
              <a:ext cx="92233" cy="9192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61612" y="3913283"/>
              <a:ext cx="99819" cy="9951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354705" y="3916631"/>
              <a:ext cx="92233" cy="9193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350913" y="3912838"/>
              <a:ext cx="99819" cy="9951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219244" y="3724728"/>
              <a:ext cx="92226" cy="9191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215451" y="3720935"/>
              <a:ext cx="99813" cy="9950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18943" y="3536147"/>
              <a:ext cx="92239" cy="9191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15149" y="3532353"/>
              <a:ext cx="99826" cy="99506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219229" y="3347425"/>
              <a:ext cx="92239" cy="9191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215436" y="3343631"/>
              <a:ext cx="99825" cy="9950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219099" y="3158993"/>
              <a:ext cx="92241" cy="9191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215305" y="3155200"/>
              <a:ext cx="99828" cy="9950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218888" y="2970259"/>
              <a:ext cx="92239" cy="9192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54847" y="3724728"/>
              <a:ext cx="92229" cy="9191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15095" y="2966466"/>
              <a:ext cx="99826" cy="9950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351054" y="3720935"/>
              <a:ext cx="99815" cy="9950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354546" y="3536147"/>
              <a:ext cx="92240" cy="9191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350752" y="3532353"/>
              <a:ext cx="99828" cy="9950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354834" y="3347425"/>
              <a:ext cx="92240" cy="9191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351040" y="3343631"/>
              <a:ext cx="99826" cy="9950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354697" y="3158993"/>
              <a:ext cx="92247" cy="9191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350904" y="3155200"/>
              <a:ext cx="99834" cy="9950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354493" y="2970259"/>
              <a:ext cx="92232" cy="9192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350700" y="2966466"/>
              <a:ext cx="99819" cy="99508"/>
            </a:xfrm>
            <a:prstGeom prst="rect">
              <a:avLst/>
            </a:prstGeom>
          </p:spPr>
        </p:pic>
      </p:grpSp>
      <p:graphicFrame>
        <p:nvGraphicFramePr>
          <p:cNvPr id="101" name="object 101"/>
          <p:cNvGraphicFramePr>
            <a:graphicFrameLocks noGrp="1"/>
          </p:cNvGraphicFramePr>
          <p:nvPr/>
        </p:nvGraphicFramePr>
        <p:xfrm>
          <a:off x="3913857" y="2612836"/>
          <a:ext cx="972499" cy="967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38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762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3810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2" name="object 102"/>
          <p:cNvGraphicFramePr>
            <a:graphicFrameLocks noGrp="1"/>
          </p:cNvGraphicFramePr>
          <p:nvPr/>
        </p:nvGraphicFramePr>
        <p:xfrm>
          <a:off x="2520010" y="2612836"/>
          <a:ext cx="974126" cy="9676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03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6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571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5715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8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3" name="object 103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1499097" y="3741434"/>
            <a:ext cx="139584" cy="111662"/>
          </a:xfrm>
          <a:prstGeom prst="rect">
            <a:avLst/>
          </a:prstGeom>
        </p:spPr>
      </p:pic>
      <p:graphicFrame>
        <p:nvGraphicFramePr>
          <p:cNvPr id="104" name="object 104"/>
          <p:cNvGraphicFramePr>
            <a:graphicFrameLocks noGrp="1"/>
          </p:cNvGraphicFramePr>
          <p:nvPr/>
        </p:nvGraphicFramePr>
        <p:xfrm>
          <a:off x="1078633" y="4054425"/>
          <a:ext cx="973042" cy="9676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28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7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8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8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285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7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28575">
                      <a:solidFill>
                        <a:srgbClr val="231F20"/>
                      </a:solidFill>
                      <a:prstDash val="solid"/>
                    </a:lnT>
                    <a:lnB w="3810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7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2857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231F20"/>
                      </a:solidFill>
                      <a:prstDash val="solid"/>
                    </a:lnL>
                    <a:lnR w="57150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231F20"/>
                      </a:solidFill>
                      <a:prstDash val="solid"/>
                    </a:lnR>
                    <a:lnT w="3810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5" name="object 105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495459" y="5183023"/>
            <a:ext cx="146863" cy="111662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946336" y="5183023"/>
            <a:ext cx="132306" cy="11166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4345160" y="5183023"/>
            <a:ext cx="130878" cy="111662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936809" y="3741434"/>
            <a:ext cx="146875" cy="111662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4336401" y="3741434"/>
            <a:ext cx="132306" cy="111662"/>
          </a:xfrm>
          <a:prstGeom prst="rect">
            <a:avLst/>
          </a:prstGeom>
        </p:spPr>
      </p:pic>
      <p:grpSp>
        <p:nvGrpSpPr>
          <p:cNvPr id="110" name="object 110"/>
          <p:cNvGrpSpPr/>
          <p:nvPr/>
        </p:nvGrpSpPr>
        <p:grpSpPr>
          <a:xfrm>
            <a:off x="4058264" y="2759320"/>
            <a:ext cx="85793" cy="85250"/>
            <a:chOff x="4745914" y="2995096"/>
            <a:chExt cx="100330" cy="99695"/>
          </a:xfrm>
        </p:grpSpPr>
        <p:pic>
          <p:nvPicPr>
            <p:cNvPr id="111" name="object 11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49707" y="2998889"/>
              <a:ext cx="92252" cy="9191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745914" y="2995096"/>
              <a:ext cx="99838" cy="99505"/>
            </a:xfrm>
            <a:prstGeom prst="rect">
              <a:avLst/>
            </a:prstGeom>
          </p:spPr>
        </p:pic>
      </p:grpSp>
      <p:grpSp>
        <p:nvGrpSpPr>
          <p:cNvPr id="113" name="object 113"/>
          <p:cNvGrpSpPr/>
          <p:nvPr/>
        </p:nvGrpSpPr>
        <p:grpSpPr>
          <a:xfrm>
            <a:off x="4226662" y="2770504"/>
            <a:ext cx="85793" cy="85250"/>
            <a:chOff x="4942846" y="3008175"/>
            <a:chExt cx="100330" cy="99695"/>
          </a:xfrm>
        </p:grpSpPr>
        <p:pic>
          <p:nvPicPr>
            <p:cNvPr id="114" name="object 11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946640" y="3011969"/>
              <a:ext cx="92252" cy="9192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942846" y="3008175"/>
              <a:ext cx="99838" cy="99514"/>
            </a:xfrm>
            <a:prstGeom prst="rect">
              <a:avLst/>
            </a:prstGeom>
          </p:spPr>
        </p:pic>
      </p:grpSp>
      <p:grpSp>
        <p:nvGrpSpPr>
          <p:cNvPr id="116" name="object 116"/>
          <p:cNvGrpSpPr/>
          <p:nvPr/>
        </p:nvGrpSpPr>
        <p:grpSpPr>
          <a:xfrm>
            <a:off x="4358582" y="2773310"/>
            <a:ext cx="85793" cy="85250"/>
            <a:chOff x="5097120" y="3011456"/>
            <a:chExt cx="100330" cy="99695"/>
          </a:xfrm>
        </p:grpSpPr>
        <p:pic>
          <p:nvPicPr>
            <p:cNvPr id="117" name="object 117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100913" y="3015249"/>
              <a:ext cx="92227" cy="91919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097120" y="3011456"/>
              <a:ext cx="99813" cy="99505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4493271" y="2773310"/>
            <a:ext cx="85793" cy="85250"/>
            <a:chOff x="5254631" y="3011456"/>
            <a:chExt cx="100330" cy="99695"/>
          </a:xfrm>
        </p:grpSpPr>
        <p:pic>
          <p:nvPicPr>
            <p:cNvPr id="120" name="object 12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258424" y="3015249"/>
              <a:ext cx="92259" cy="91919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254631" y="3011456"/>
              <a:ext cx="99845" cy="99505"/>
            </a:xfrm>
            <a:prstGeom prst="rect">
              <a:avLst/>
            </a:prstGeom>
          </p:spPr>
        </p:pic>
      </p:grpSp>
      <p:grpSp>
        <p:nvGrpSpPr>
          <p:cNvPr id="122" name="object 122"/>
          <p:cNvGrpSpPr/>
          <p:nvPr/>
        </p:nvGrpSpPr>
        <p:grpSpPr>
          <a:xfrm>
            <a:off x="4661670" y="2764916"/>
            <a:ext cx="85793" cy="85250"/>
            <a:chOff x="5451564" y="3001640"/>
            <a:chExt cx="100330" cy="99695"/>
          </a:xfrm>
        </p:grpSpPr>
        <p:pic>
          <p:nvPicPr>
            <p:cNvPr id="123" name="object 123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455357" y="3005433"/>
              <a:ext cx="92259" cy="91919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451564" y="3001640"/>
              <a:ext cx="99845" cy="99505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4653270" y="2932734"/>
            <a:ext cx="85793" cy="85250"/>
            <a:chOff x="5441741" y="3197894"/>
            <a:chExt cx="100330" cy="99695"/>
          </a:xfrm>
        </p:grpSpPr>
        <p:pic>
          <p:nvPicPr>
            <p:cNvPr id="126" name="object 12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445535" y="3201687"/>
              <a:ext cx="92217" cy="91925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441741" y="3197894"/>
              <a:ext cx="99804" cy="99512"/>
            </a:xfrm>
            <a:prstGeom prst="rect">
              <a:avLst/>
            </a:prstGeom>
          </p:spPr>
        </p:pic>
      </p:grpSp>
      <p:grpSp>
        <p:nvGrpSpPr>
          <p:cNvPr id="128" name="object 128"/>
          <p:cNvGrpSpPr/>
          <p:nvPr/>
        </p:nvGrpSpPr>
        <p:grpSpPr>
          <a:xfrm>
            <a:off x="4245852" y="2943920"/>
            <a:ext cx="319280" cy="317651"/>
            <a:chOff x="4965288" y="3210976"/>
            <a:chExt cx="373380" cy="371475"/>
          </a:xfrm>
        </p:grpSpPr>
        <p:pic>
          <p:nvPicPr>
            <p:cNvPr id="129" name="object 12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242035" y="3214769"/>
              <a:ext cx="92233" cy="9193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238243" y="3210976"/>
              <a:ext cx="99819" cy="9951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102844" y="3218046"/>
              <a:ext cx="92228" cy="9192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099051" y="3214254"/>
              <a:ext cx="99815" cy="9951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4966342" y="3211503"/>
              <a:ext cx="92234" cy="91925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969082" y="3352146"/>
              <a:ext cx="92257" cy="91927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965288" y="3348352"/>
              <a:ext cx="99845" cy="9951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234938" y="3352145"/>
              <a:ext cx="92237" cy="91927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231145" y="3348352"/>
              <a:ext cx="99823" cy="9951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242036" y="3486254"/>
              <a:ext cx="92233" cy="91932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38243" y="3482462"/>
              <a:ext cx="99819" cy="9951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102844" y="3482980"/>
              <a:ext cx="92228" cy="91927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4966342" y="3489526"/>
              <a:ext cx="92234" cy="9192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099051" y="3479187"/>
              <a:ext cx="99815" cy="99514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6" y="0"/>
                  </a:moveTo>
                  <a:lnTo>
                    <a:pt x="13595" y="3431"/>
                  </a:lnTo>
                  <a:lnTo>
                    <a:pt x="5402" y="10592"/>
                  </a:lnTo>
                  <a:lnTo>
                    <a:pt x="762" y="20004"/>
                  </a:lnTo>
                  <a:lnTo>
                    <a:pt x="0" y="30463"/>
                  </a:lnTo>
                  <a:lnTo>
                    <a:pt x="3442" y="40769"/>
                  </a:lnTo>
                  <a:lnTo>
                    <a:pt x="10626" y="48934"/>
                  </a:lnTo>
                  <a:lnTo>
                    <a:pt x="20066" y="53559"/>
                  </a:lnTo>
                  <a:lnTo>
                    <a:pt x="30561" y="54318"/>
                  </a:lnTo>
                  <a:lnTo>
                    <a:pt x="40908" y="50887"/>
                  </a:lnTo>
                  <a:lnTo>
                    <a:pt x="49101" y="43726"/>
                  </a:lnTo>
                  <a:lnTo>
                    <a:pt x="53741" y="34314"/>
                  </a:lnTo>
                  <a:lnTo>
                    <a:pt x="54503" y="23854"/>
                  </a:lnTo>
                  <a:lnTo>
                    <a:pt x="51060" y="13549"/>
                  </a:lnTo>
                  <a:lnTo>
                    <a:pt x="43876" y="5384"/>
                  </a:lnTo>
                  <a:lnTo>
                    <a:pt x="34432" y="759"/>
                  </a:lnTo>
                  <a:lnTo>
                    <a:pt x="23936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122300" y="336686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1" y="54318"/>
                  </a:lnTo>
                  <a:lnTo>
                    <a:pt x="20066" y="53559"/>
                  </a:lnTo>
                  <a:lnTo>
                    <a:pt x="10626" y="48934"/>
                  </a:lnTo>
                  <a:lnTo>
                    <a:pt x="3442" y="40769"/>
                  </a:lnTo>
                  <a:lnTo>
                    <a:pt x="0" y="30464"/>
                  </a:lnTo>
                  <a:lnTo>
                    <a:pt x="762" y="20004"/>
                  </a:lnTo>
                  <a:lnTo>
                    <a:pt x="5402" y="10592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pic>
        <p:nvPicPr>
          <p:cNvPr id="145" name="object 145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4243510" y="2941127"/>
            <a:ext cx="85356" cy="85093"/>
          </a:xfrm>
          <a:prstGeom prst="rect">
            <a:avLst/>
          </a:prstGeom>
        </p:spPr>
      </p:pic>
      <p:grpSp>
        <p:nvGrpSpPr>
          <p:cNvPr id="146" name="object 146"/>
          <p:cNvGrpSpPr/>
          <p:nvPr/>
        </p:nvGrpSpPr>
        <p:grpSpPr>
          <a:xfrm>
            <a:off x="4069047" y="2927138"/>
            <a:ext cx="85793" cy="85250"/>
            <a:chOff x="4758524" y="3191350"/>
            <a:chExt cx="100330" cy="99695"/>
          </a:xfrm>
        </p:grpSpPr>
        <p:pic>
          <p:nvPicPr>
            <p:cNvPr id="147" name="object 14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762318" y="3195143"/>
              <a:ext cx="92230" cy="91926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758524" y="3191350"/>
              <a:ext cx="99817" cy="99512"/>
            </a:xfrm>
            <a:prstGeom prst="rect">
              <a:avLst/>
            </a:prstGeom>
          </p:spPr>
        </p:pic>
      </p:grpSp>
      <p:grpSp>
        <p:nvGrpSpPr>
          <p:cNvPr id="149" name="object 149"/>
          <p:cNvGrpSpPr/>
          <p:nvPr/>
        </p:nvGrpSpPr>
        <p:grpSpPr>
          <a:xfrm>
            <a:off x="4074656" y="3061392"/>
            <a:ext cx="85793" cy="85250"/>
            <a:chOff x="4765084" y="3348352"/>
            <a:chExt cx="100330" cy="99695"/>
          </a:xfrm>
        </p:grpSpPr>
        <p:pic>
          <p:nvPicPr>
            <p:cNvPr id="150" name="object 150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768878" y="3352145"/>
              <a:ext cx="92236" cy="91927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765084" y="3348352"/>
              <a:ext cx="99823" cy="99514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4647201" y="3061392"/>
            <a:ext cx="85793" cy="85250"/>
            <a:chOff x="5434643" y="3348352"/>
            <a:chExt cx="100330" cy="99695"/>
          </a:xfrm>
        </p:grpSpPr>
        <p:pic>
          <p:nvPicPr>
            <p:cNvPr id="153" name="object 15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5438437" y="3352145"/>
              <a:ext cx="92230" cy="91927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5434643" y="3348352"/>
              <a:ext cx="99817" cy="99514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4058264" y="3360681"/>
            <a:ext cx="85793" cy="85250"/>
            <a:chOff x="4745914" y="3698354"/>
            <a:chExt cx="100330" cy="99695"/>
          </a:xfrm>
        </p:grpSpPr>
        <p:pic>
          <p:nvPicPr>
            <p:cNvPr id="156" name="object 156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749706" y="3702146"/>
              <a:ext cx="92252" cy="91921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745914" y="3698354"/>
              <a:ext cx="99838" cy="99507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4226662" y="3349491"/>
            <a:ext cx="85793" cy="85250"/>
            <a:chOff x="4942846" y="3685268"/>
            <a:chExt cx="100330" cy="99695"/>
          </a:xfrm>
        </p:grpSpPr>
        <p:pic>
          <p:nvPicPr>
            <p:cNvPr id="159" name="object 159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4946640" y="3689061"/>
              <a:ext cx="92252" cy="919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4942846" y="3685268"/>
              <a:ext cx="99838" cy="99512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4358582" y="3346692"/>
            <a:ext cx="85793" cy="85250"/>
            <a:chOff x="5097120" y="3681995"/>
            <a:chExt cx="100330" cy="99695"/>
          </a:xfrm>
        </p:grpSpPr>
        <p:pic>
          <p:nvPicPr>
            <p:cNvPr id="162" name="object 162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5100913" y="3685787"/>
              <a:ext cx="92227" cy="9191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097120" y="3681995"/>
              <a:ext cx="99813" cy="99505"/>
            </a:xfrm>
            <a:prstGeom prst="rect">
              <a:avLst/>
            </a:prstGeom>
          </p:spPr>
        </p:pic>
      </p:grpSp>
      <p:grpSp>
        <p:nvGrpSpPr>
          <p:cNvPr id="164" name="object 164"/>
          <p:cNvGrpSpPr/>
          <p:nvPr/>
        </p:nvGrpSpPr>
        <p:grpSpPr>
          <a:xfrm>
            <a:off x="4493271" y="3346692"/>
            <a:ext cx="85793" cy="85250"/>
            <a:chOff x="5254631" y="3681995"/>
            <a:chExt cx="100330" cy="99695"/>
          </a:xfrm>
        </p:grpSpPr>
        <p:pic>
          <p:nvPicPr>
            <p:cNvPr id="165" name="object 165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5258424" y="3685787"/>
              <a:ext cx="92259" cy="9191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5254631" y="3681995"/>
              <a:ext cx="99845" cy="99505"/>
            </a:xfrm>
            <a:prstGeom prst="rect">
              <a:avLst/>
            </a:prstGeom>
          </p:spPr>
        </p:pic>
      </p:grpSp>
      <p:grpSp>
        <p:nvGrpSpPr>
          <p:cNvPr id="167" name="object 167"/>
          <p:cNvGrpSpPr/>
          <p:nvPr/>
        </p:nvGrpSpPr>
        <p:grpSpPr>
          <a:xfrm>
            <a:off x="4661670" y="3355084"/>
            <a:ext cx="85793" cy="85250"/>
            <a:chOff x="5451564" y="3691809"/>
            <a:chExt cx="100330" cy="99695"/>
          </a:xfrm>
        </p:grpSpPr>
        <p:pic>
          <p:nvPicPr>
            <p:cNvPr id="168" name="object 168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5455356" y="3695602"/>
              <a:ext cx="92259" cy="91919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5451564" y="3691809"/>
              <a:ext cx="99845" cy="99505"/>
            </a:xfrm>
            <a:prstGeom prst="rect">
              <a:avLst/>
            </a:prstGeom>
          </p:spPr>
        </p:pic>
      </p:grpSp>
      <p:grpSp>
        <p:nvGrpSpPr>
          <p:cNvPr id="170" name="object 170"/>
          <p:cNvGrpSpPr/>
          <p:nvPr/>
        </p:nvGrpSpPr>
        <p:grpSpPr>
          <a:xfrm>
            <a:off x="4653270" y="3187260"/>
            <a:ext cx="85793" cy="85250"/>
            <a:chOff x="5441741" y="3495548"/>
            <a:chExt cx="100330" cy="99695"/>
          </a:xfrm>
        </p:grpSpPr>
        <p:pic>
          <p:nvPicPr>
            <p:cNvPr id="171" name="object 171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5445535" y="3499342"/>
              <a:ext cx="92217" cy="9192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5441741" y="3495548"/>
              <a:ext cx="99804" cy="99512"/>
            </a:xfrm>
            <a:prstGeom prst="rect">
              <a:avLst/>
            </a:prstGeom>
          </p:spPr>
        </p:pic>
      </p:grpSp>
      <p:pic>
        <p:nvPicPr>
          <p:cNvPr id="173" name="object 173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4243510" y="3178868"/>
            <a:ext cx="85356" cy="85093"/>
          </a:xfrm>
          <a:prstGeom prst="rect">
            <a:avLst/>
          </a:prstGeom>
        </p:spPr>
      </p:pic>
      <p:grpSp>
        <p:nvGrpSpPr>
          <p:cNvPr id="174" name="object 174"/>
          <p:cNvGrpSpPr/>
          <p:nvPr/>
        </p:nvGrpSpPr>
        <p:grpSpPr>
          <a:xfrm>
            <a:off x="4069047" y="3192856"/>
            <a:ext cx="85793" cy="85250"/>
            <a:chOff x="4758524" y="3502092"/>
            <a:chExt cx="100330" cy="99695"/>
          </a:xfrm>
        </p:grpSpPr>
        <p:pic>
          <p:nvPicPr>
            <p:cNvPr id="175" name="object 175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4762318" y="3505885"/>
              <a:ext cx="92230" cy="91932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4758524" y="3502092"/>
              <a:ext cx="99817" cy="99518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3874429" y="2573535"/>
            <a:ext cx="85793" cy="85250"/>
            <a:chOff x="4530929" y="2777831"/>
            <a:chExt cx="100330" cy="99695"/>
          </a:xfrm>
        </p:grpSpPr>
        <p:pic>
          <p:nvPicPr>
            <p:cNvPr id="178" name="object 17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534723" y="2781624"/>
              <a:ext cx="92230" cy="91927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530929" y="2777831"/>
              <a:ext cx="99817" cy="99514"/>
            </a:xfrm>
            <a:prstGeom prst="rect">
              <a:avLst/>
            </a:prstGeom>
          </p:spPr>
        </p:pic>
      </p:grpSp>
      <p:grpSp>
        <p:nvGrpSpPr>
          <p:cNvPr id="180" name="object 180"/>
          <p:cNvGrpSpPr/>
          <p:nvPr/>
        </p:nvGrpSpPr>
        <p:grpSpPr>
          <a:xfrm>
            <a:off x="4036458" y="2573827"/>
            <a:ext cx="85793" cy="85250"/>
            <a:chOff x="4720414" y="2778172"/>
            <a:chExt cx="100330" cy="99695"/>
          </a:xfrm>
        </p:grpSpPr>
        <p:pic>
          <p:nvPicPr>
            <p:cNvPr id="181" name="object 18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4724207" y="2781966"/>
              <a:ext cx="92222" cy="91932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720414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183" name="object 183"/>
          <p:cNvGrpSpPr/>
          <p:nvPr/>
        </p:nvGrpSpPr>
        <p:grpSpPr>
          <a:xfrm>
            <a:off x="4198281" y="2573529"/>
            <a:ext cx="85793" cy="85250"/>
            <a:chOff x="4909656" y="2777824"/>
            <a:chExt cx="100330" cy="99695"/>
          </a:xfrm>
        </p:grpSpPr>
        <p:pic>
          <p:nvPicPr>
            <p:cNvPr id="184" name="object 184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4913449" y="2781617"/>
              <a:ext cx="92226" cy="91925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909656" y="2777824"/>
              <a:ext cx="99813" cy="99512"/>
            </a:xfrm>
            <a:prstGeom prst="rect">
              <a:avLst/>
            </a:prstGeom>
          </p:spPr>
        </p:pic>
      </p:grpSp>
      <p:grpSp>
        <p:nvGrpSpPr>
          <p:cNvPr id="186" name="object 186"/>
          <p:cNvGrpSpPr/>
          <p:nvPr/>
        </p:nvGrpSpPr>
        <p:grpSpPr>
          <a:xfrm>
            <a:off x="4360026" y="2573879"/>
            <a:ext cx="85793" cy="85250"/>
            <a:chOff x="5098808" y="2778233"/>
            <a:chExt cx="100330" cy="99695"/>
          </a:xfrm>
        </p:grpSpPr>
        <p:pic>
          <p:nvPicPr>
            <p:cNvPr id="187" name="object 187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102600" y="2782027"/>
              <a:ext cx="92233" cy="9191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5098808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189" name="object 189"/>
          <p:cNvGrpSpPr/>
          <p:nvPr/>
        </p:nvGrpSpPr>
        <p:grpSpPr>
          <a:xfrm>
            <a:off x="4521877" y="2573543"/>
            <a:ext cx="85793" cy="85250"/>
            <a:chOff x="5288084" y="2777840"/>
            <a:chExt cx="100330" cy="99695"/>
          </a:xfrm>
        </p:grpSpPr>
        <p:pic>
          <p:nvPicPr>
            <p:cNvPr id="190" name="object 190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5291878" y="2781632"/>
              <a:ext cx="92258" cy="91925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288084" y="2777840"/>
              <a:ext cx="99845" cy="99512"/>
            </a:xfrm>
            <a:prstGeom prst="rect">
              <a:avLst/>
            </a:prstGeom>
          </p:spPr>
        </p:pic>
      </p:grpSp>
      <p:grpSp>
        <p:nvGrpSpPr>
          <p:cNvPr id="192" name="object 192"/>
          <p:cNvGrpSpPr/>
          <p:nvPr/>
        </p:nvGrpSpPr>
        <p:grpSpPr>
          <a:xfrm>
            <a:off x="4683630" y="2573918"/>
            <a:ext cx="85793" cy="85250"/>
            <a:chOff x="5477245" y="2778279"/>
            <a:chExt cx="100330" cy="99695"/>
          </a:xfrm>
        </p:grpSpPr>
        <p:pic>
          <p:nvPicPr>
            <p:cNvPr id="193" name="object 193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5481039" y="2782071"/>
              <a:ext cx="92221" cy="91919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5477245" y="2778279"/>
              <a:ext cx="99808" cy="99505"/>
            </a:xfrm>
            <a:prstGeom prst="rect">
              <a:avLst/>
            </a:prstGeom>
          </p:spPr>
        </p:pic>
      </p:grpSp>
      <p:grpSp>
        <p:nvGrpSpPr>
          <p:cNvPr id="195" name="object 195"/>
          <p:cNvGrpSpPr/>
          <p:nvPr/>
        </p:nvGrpSpPr>
        <p:grpSpPr>
          <a:xfrm>
            <a:off x="4845505" y="2573535"/>
            <a:ext cx="85793" cy="85250"/>
            <a:chOff x="5666549" y="2777831"/>
            <a:chExt cx="100330" cy="99695"/>
          </a:xfrm>
        </p:grpSpPr>
        <p:pic>
          <p:nvPicPr>
            <p:cNvPr id="196" name="object 196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5670343" y="2781624"/>
              <a:ext cx="92217" cy="91927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5666549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198" name="object 198"/>
          <p:cNvGrpSpPr/>
          <p:nvPr/>
        </p:nvGrpSpPr>
        <p:grpSpPr>
          <a:xfrm>
            <a:off x="3874429" y="3544088"/>
            <a:ext cx="85793" cy="85250"/>
            <a:chOff x="4530929" y="3912839"/>
            <a:chExt cx="100330" cy="99695"/>
          </a:xfrm>
        </p:grpSpPr>
        <p:pic>
          <p:nvPicPr>
            <p:cNvPr id="199" name="object 199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4534723" y="3916632"/>
              <a:ext cx="92230" cy="91932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4530929" y="3912839"/>
              <a:ext cx="99817" cy="99518"/>
            </a:xfrm>
            <a:prstGeom prst="rect">
              <a:avLst/>
            </a:prstGeom>
          </p:spPr>
        </p:pic>
      </p:grpSp>
      <p:grpSp>
        <p:nvGrpSpPr>
          <p:cNvPr id="201" name="object 201"/>
          <p:cNvGrpSpPr/>
          <p:nvPr/>
        </p:nvGrpSpPr>
        <p:grpSpPr>
          <a:xfrm>
            <a:off x="4036458" y="3544383"/>
            <a:ext cx="85793" cy="85250"/>
            <a:chOff x="4720414" y="3913184"/>
            <a:chExt cx="100330" cy="99695"/>
          </a:xfrm>
        </p:grpSpPr>
        <p:pic>
          <p:nvPicPr>
            <p:cNvPr id="202" name="object 202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4724207" y="3916978"/>
              <a:ext cx="92222" cy="91927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4720414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204" name="object 204"/>
          <p:cNvGrpSpPr/>
          <p:nvPr/>
        </p:nvGrpSpPr>
        <p:grpSpPr>
          <a:xfrm>
            <a:off x="4198281" y="3544086"/>
            <a:ext cx="85793" cy="85250"/>
            <a:chOff x="4909656" y="3912836"/>
            <a:chExt cx="100330" cy="99695"/>
          </a:xfrm>
        </p:grpSpPr>
        <p:pic>
          <p:nvPicPr>
            <p:cNvPr id="205" name="object 205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4913449" y="3916629"/>
              <a:ext cx="92226" cy="91921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4909656" y="3912836"/>
              <a:ext cx="99813" cy="99507"/>
            </a:xfrm>
            <a:prstGeom prst="rect">
              <a:avLst/>
            </a:prstGeom>
          </p:spPr>
        </p:pic>
      </p:grpSp>
      <p:grpSp>
        <p:nvGrpSpPr>
          <p:cNvPr id="207" name="object 207"/>
          <p:cNvGrpSpPr/>
          <p:nvPr/>
        </p:nvGrpSpPr>
        <p:grpSpPr>
          <a:xfrm>
            <a:off x="4360026" y="3544424"/>
            <a:ext cx="85793" cy="85250"/>
            <a:chOff x="5098808" y="3913232"/>
            <a:chExt cx="100330" cy="99695"/>
          </a:xfrm>
        </p:grpSpPr>
        <p:pic>
          <p:nvPicPr>
            <p:cNvPr id="208" name="object 208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5102600" y="3917025"/>
              <a:ext cx="92233" cy="91932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5098808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210" name="object 210"/>
          <p:cNvGrpSpPr/>
          <p:nvPr/>
        </p:nvGrpSpPr>
        <p:grpSpPr>
          <a:xfrm>
            <a:off x="4521877" y="3544099"/>
            <a:ext cx="85793" cy="85250"/>
            <a:chOff x="5288084" y="3912852"/>
            <a:chExt cx="100330" cy="99695"/>
          </a:xfrm>
        </p:grpSpPr>
        <p:pic>
          <p:nvPicPr>
            <p:cNvPr id="211" name="object 211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5291878" y="3916644"/>
              <a:ext cx="92258" cy="91921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5288084" y="3912852"/>
              <a:ext cx="99845" cy="99507"/>
            </a:xfrm>
            <a:prstGeom prst="rect">
              <a:avLst/>
            </a:prstGeom>
          </p:spPr>
        </p:pic>
      </p:grpSp>
      <p:grpSp>
        <p:nvGrpSpPr>
          <p:cNvPr id="213" name="object 213"/>
          <p:cNvGrpSpPr/>
          <p:nvPr/>
        </p:nvGrpSpPr>
        <p:grpSpPr>
          <a:xfrm>
            <a:off x="4683630" y="3544469"/>
            <a:ext cx="85793" cy="85250"/>
            <a:chOff x="5477245" y="3913284"/>
            <a:chExt cx="100330" cy="99695"/>
          </a:xfrm>
        </p:grpSpPr>
        <p:pic>
          <p:nvPicPr>
            <p:cNvPr id="214" name="object 214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481039" y="3917077"/>
              <a:ext cx="92221" cy="91926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5477245" y="3913284"/>
              <a:ext cx="99808" cy="99512"/>
            </a:xfrm>
            <a:prstGeom prst="rect">
              <a:avLst/>
            </a:prstGeom>
          </p:spPr>
        </p:pic>
      </p:grpSp>
      <p:grpSp>
        <p:nvGrpSpPr>
          <p:cNvPr id="216" name="object 216"/>
          <p:cNvGrpSpPr/>
          <p:nvPr/>
        </p:nvGrpSpPr>
        <p:grpSpPr>
          <a:xfrm>
            <a:off x="4845505" y="3544088"/>
            <a:ext cx="85793" cy="85250"/>
            <a:chOff x="5666549" y="3912839"/>
            <a:chExt cx="100330" cy="99695"/>
          </a:xfrm>
        </p:grpSpPr>
        <p:pic>
          <p:nvPicPr>
            <p:cNvPr id="217" name="object 217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5670343" y="3916632"/>
              <a:ext cx="92217" cy="91932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5666549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219" name="object 219"/>
          <p:cNvGrpSpPr/>
          <p:nvPr/>
        </p:nvGrpSpPr>
        <p:grpSpPr>
          <a:xfrm>
            <a:off x="3874558" y="3379989"/>
            <a:ext cx="85793" cy="85250"/>
            <a:chOff x="4531080" y="3720934"/>
            <a:chExt cx="100330" cy="99695"/>
          </a:xfrm>
        </p:grpSpPr>
        <p:pic>
          <p:nvPicPr>
            <p:cNvPr id="220" name="object 220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4534874" y="3724728"/>
              <a:ext cx="92218" cy="91914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4531080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222" name="object 222"/>
          <p:cNvGrpSpPr/>
          <p:nvPr/>
        </p:nvGrpSpPr>
        <p:grpSpPr>
          <a:xfrm>
            <a:off x="3874298" y="3218732"/>
            <a:ext cx="85793" cy="85250"/>
            <a:chOff x="4530776" y="3532353"/>
            <a:chExt cx="100330" cy="99695"/>
          </a:xfrm>
        </p:grpSpPr>
        <p:pic>
          <p:nvPicPr>
            <p:cNvPr id="223" name="object 223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4534570" y="3536147"/>
              <a:ext cx="92249" cy="91919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4530776" y="3532353"/>
              <a:ext cx="99836" cy="99506"/>
            </a:xfrm>
            <a:prstGeom prst="rect">
              <a:avLst/>
            </a:prstGeom>
          </p:spPr>
        </p:pic>
      </p:grpSp>
      <p:grpSp>
        <p:nvGrpSpPr>
          <p:cNvPr id="225" name="object 225"/>
          <p:cNvGrpSpPr/>
          <p:nvPr/>
        </p:nvGrpSpPr>
        <p:grpSpPr>
          <a:xfrm>
            <a:off x="3874559" y="3057355"/>
            <a:ext cx="85793" cy="85250"/>
            <a:chOff x="4531081" y="3343631"/>
            <a:chExt cx="100330" cy="99695"/>
          </a:xfrm>
        </p:grpSpPr>
        <p:pic>
          <p:nvPicPr>
            <p:cNvPr id="226" name="object 226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534874" y="3347425"/>
              <a:ext cx="92218" cy="91915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531081" y="3343631"/>
              <a:ext cx="99805" cy="99501"/>
            </a:xfrm>
            <a:prstGeom prst="rect">
              <a:avLst/>
            </a:prstGeom>
          </p:spPr>
        </p:pic>
      </p:grpSp>
      <p:grpSp>
        <p:nvGrpSpPr>
          <p:cNvPr id="228" name="object 228"/>
          <p:cNvGrpSpPr/>
          <p:nvPr/>
        </p:nvGrpSpPr>
        <p:grpSpPr>
          <a:xfrm>
            <a:off x="3874440" y="2896226"/>
            <a:ext cx="85793" cy="85250"/>
            <a:chOff x="4530942" y="3155200"/>
            <a:chExt cx="100330" cy="99695"/>
          </a:xfrm>
        </p:grpSpPr>
        <p:pic>
          <p:nvPicPr>
            <p:cNvPr id="229" name="object 229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4534735" y="3158993"/>
              <a:ext cx="92243" cy="91915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4530942" y="3155200"/>
              <a:ext cx="99830" cy="99501"/>
            </a:xfrm>
            <a:prstGeom prst="rect">
              <a:avLst/>
            </a:prstGeom>
          </p:spPr>
        </p:pic>
      </p:grpSp>
      <p:grpSp>
        <p:nvGrpSpPr>
          <p:cNvPr id="231" name="object 231"/>
          <p:cNvGrpSpPr/>
          <p:nvPr/>
        </p:nvGrpSpPr>
        <p:grpSpPr>
          <a:xfrm>
            <a:off x="3874246" y="2734838"/>
            <a:ext cx="85793" cy="85250"/>
            <a:chOff x="4530716" y="2966466"/>
            <a:chExt cx="100330" cy="99695"/>
          </a:xfrm>
        </p:grpSpPr>
        <p:pic>
          <p:nvPicPr>
            <p:cNvPr id="232" name="object 232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534510" y="2970259"/>
              <a:ext cx="92258" cy="91921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530716" y="2966466"/>
              <a:ext cx="99845" cy="99508"/>
            </a:xfrm>
            <a:prstGeom prst="rect">
              <a:avLst/>
            </a:prstGeom>
          </p:spPr>
        </p:pic>
      </p:grpSp>
      <p:grpSp>
        <p:nvGrpSpPr>
          <p:cNvPr id="234" name="object 234"/>
          <p:cNvGrpSpPr/>
          <p:nvPr/>
        </p:nvGrpSpPr>
        <p:grpSpPr>
          <a:xfrm>
            <a:off x="4845613" y="3379989"/>
            <a:ext cx="85793" cy="85250"/>
            <a:chOff x="5666675" y="3720934"/>
            <a:chExt cx="100330" cy="99695"/>
          </a:xfrm>
        </p:grpSpPr>
        <p:pic>
          <p:nvPicPr>
            <p:cNvPr id="235" name="object 235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5670467" y="3724728"/>
              <a:ext cx="92244" cy="91914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5666675" y="3720934"/>
              <a:ext cx="99830" cy="99501"/>
            </a:xfrm>
            <a:prstGeom prst="rect">
              <a:avLst/>
            </a:prstGeom>
          </p:spPr>
        </p:pic>
      </p:grpSp>
      <p:grpSp>
        <p:nvGrpSpPr>
          <p:cNvPr id="237" name="object 237"/>
          <p:cNvGrpSpPr/>
          <p:nvPr/>
        </p:nvGrpSpPr>
        <p:grpSpPr>
          <a:xfrm>
            <a:off x="4845363" y="3218732"/>
            <a:ext cx="85793" cy="85250"/>
            <a:chOff x="5666383" y="3532353"/>
            <a:chExt cx="100330" cy="99695"/>
          </a:xfrm>
        </p:grpSpPr>
        <p:pic>
          <p:nvPicPr>
            <p:cNvPr id="238" name="object 238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5670177" y="3536147"/>
              <a:ext cx="92245" cy="91919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5666383" y="3532353"/>
              <a:ext cx="99832" cy="99506"/>
            </a:xfrm>
            <a:prstGeom prst="rect">
              <a:avLst/>
            </a:prstGeom>
          </p:spPr>
        </p:pic>
      </p:grpSp>
      <p:grpSp>
        <p:nvGrpSpPr>
          <p:cNvPr id="240" name="object 240"/>
          <p:cNvGrpSpPr/>
          <p:nvPr/>
        </p:nvGrpSpPr>
        <p:grpSpPr>
          <a:xfrm>
            <a:off x="4845602" y="3057355"/>
            <a:ext cx="85793" cy="85250"/>
            <a:chOff x="5666662" y="3343631"/>
            <a:chExt cx="100330" cy="99695"/>
          </a:xfrm>
        </p:grpSpPr>
        <p:pic>
          <p:nvPicPr>
            <p:cNvPr id="241" name="object 241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5670455" y="3347425"/>
              <a:ext cx="92252" cy="91915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5666662" y="3343631"/>
              <a:ext cx="99838" cy="99501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4845505" y="2896226"/>
            <a:ext cx="85793" cy="85250"/>
            <a:chOff x="5666549" y="3155200"/>
            <a:chExt cx="100330" cy="99695"/>
          </a:xfrm>
        </p:grpSpPr>
        <p:pic>
          <p:nvPicPr>
            <p:cNvPr id="244" name="object 244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5670342" y="3158993"/>
              <a:ext cx="92217" cy="91915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5666549" y="3155200"/>
              <a:ext cx="99804" cy="99501"/>
            </a:xfrm>
            <a:prstGeom prst="rect">
              <a:avLst/>
            </a:prstGeom>
          </p:spPr>
        </p:pic>
      </p:grpSp>
      <p:grpSp>
        <p:nvGrpSpPr>
          <p:cNvPr id="246" name="object 246"/>
          <p:cNvGrpSpPr/>
          <p:nvPr/>
        </p:nvGrpSpPr>
        <p:grpSpPr>
          <a:xfrm>
            <a:off x="4845322" y="2734838"/>
            <a:ext cx="85793" cy="85250"/>
            <a:chOff x="5666335" y="2966466"/>
            <a:chExt cx="100330" cy="99695"/>
          </a:xfrm>
        </p:grpSpPr>
        <p:pic>
          <p:nvPicPr>
            <p:cNvPr id="247" name="object 247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5670129" y="2970259"/>
              <a:ext cx="92233" cy="9192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5666335" y="2966466"/>
              <a:ext cx="99820" cy="99508"/>
            </a:xfrm>
            <a:prstGeom prst="rect">
              <a:avLst/>
            </a:prstGeom>
          </p:spPr>
        </p:pic>
      </p:grpSp>
      <p:grpSp>
        <p:nvGrpSpPr>
          <p:cNvPr id="249" name="object 249"/>
          <p:cNvGrpSpPr/>
          <p:nvPr/>
        </p:nvGrpSpPr>
        <p:grpSpPr>
          <a:xfrm>
            <a:off x="2622302" y="2722960"/>
            <a:ext cx="85793" cy="85250"/>
            <a:chOff x="3066636" y="2952575"/>
            <a:chExt cx="100330" cy="99695"/>
          </a:xfrm>
        </p:grpSpPr>
        <p:pic>
          <p:nvPicPr>
            <p:cNvPr id="250" name="object 250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3070429" y="2956369"/>
              <a:ext cx="92258" cy="91921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3066636" y="2952575"/>
              <a:ext cx="99845" cy="99507"/>
            </a:xfrm>
            <a:prstGeom prst="rect">
              <a:avLst/>
            </a:prstGeom>
          </p:spPr>
        </p:pic>
      </p:grpSp>
      <p:grpSp>
        <p:nvGrpSpPr>
          <p:cNvPr id="252" name="object 252"/>
          <p:cNvGrpSpPr/>
          <p:nvPr/>
        </p:nvGrpSpPr>
        <p:grpSpPr>
          <a:xfrm>
            <a:off x="2785087" y="2708975"/>
            <a:ext cx="85793" cy="85250"/>
            <a:chOff x="3257005" y="2936220"/>
            <a:chExt cx="100330" cy="99695"/>
          </a:xfrm>
        </p:grpSpPr>
        <p:pic>
          <p:nvPicPr>
            <p:cNvPr id="253" name="object 253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3260798" y="2940013"/>
              <a:ext cx="92230" cy="91925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3257005" y="2936220"/>
              <a:ext cx="99817" cy="99512"/>
            </a:xfrm>
            <a:prstGeom prst="rect">
              <a:avLst/>
            </a:prstGeom>
          </p:spPr>
        </p:pic>
      </p:grpSp>
      <p:grpSp>
        <p:nvGrpSpPr>
          <p:cNvPr id="255" name="object 255"/>
          <p:cNvGrpSpPr/>
          <p:nvPr/>
        </p:nvGrpSpPr>
        <p:grpSpPr>
          <a:xfrm>
            <a:off x="2989966" y="2703379"/>
            <a:ext cx="85793" cy="85250"/>
            <a:chOff x="3496599" y="2929676"/>
            <a:chExt cx="100330" cy="99695"/>
          </a:xfrm>
        </p:grpSpPr>
        <p:pic>
          <p:nvPicPr>
            <p:cNvPr id="256" name="object 256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500392" y="2933468"/>
              <a:ext cx="92259" cy="91919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496599" y="2929676"/>
              <a:ext cx="99845" cy="99505"/>
            </a:xfrm>
            <a:prstGeom prst="rect">
              <a:avLst/>
            </a:prstGeom>
          </p:spPr>
        </p:pic>
      </p:grpSp>
      <p:grpSp>
        <p:nvGrpSpPr>
          <p:cNvPr id="258" name="object 258"/>
          <p:cNvGrpSpPr/>
          <p:nvPr/>
        </p:nvGrpSpPr>
        <p:grpSpPr>
          <a:xfrm>
            <a:off x="3138716" y="2711777"/>
            <a:ext cx="85793" cy="85250"/>
            <a:chOff x="3670554" y="2939497"/>
            <a:chExt cx="100330" cy="99695"/>
          </a:xfrm>
        </p:grpSpPr>
        <p:pic>
          <p:nvPicPr>
            <p:cNvPr id="259" name="object 259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3674346" y="2943291"/>
              <a:ext cx="92230" cy="91925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670554" y="2939497"/>
              <a:ext cx="99817" cy="99512"/>
            </a:xfrm>
            <a:prstGeom prst="rect">
              <a:avLst/>
            </a:prstGeom>
          </p:spPr>
        </p:pic>
      </p:grpSp>
      <p:grpSp>
        <p:nvGrpSpPr>
          <p:cNvPr id="261" name="object 261"/>
          <p:cNvGrpSpPr/>
          <p:nvPr/>
        </p:nvGrpSpPr>
        <p:grpSpPr>
          <a:xfrm>
            <a:off x="3287469" y="2714568"/>
            <a:ext cx="85793" cy="85250"/>
            <a:chOff x="3844513" y="2942761"/>
            <a:chExt cx="100330" cy="99695"/>
          </a:xfrm>
        </p:grpSpPr>
        <p:pic>
          <p:nvPicPr>
            <p:cNvPr id="262" name="object 262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3848307" y="2946553"/>
              <a:ext cx="92228" cy="91921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3844513" y="2942761"/>
              <a:ext cx="99815" cy="99507"/>
            </a:xfrm>
            <a:prstGeom prst="rect">
              <a:avLst/>
            </a:prstGeom>
          </p:spPr>
        </p:pic>
      </p:grpSp>
      <p:grpSp>
        <p:nvGrpSpPr>
          <p:cNvPr id="264" name="object 264"/>
          <p:cNvGrpSpPr/>
          <p:nvPr/>
        </p:nvGrpSpPr>
        <p:grpSpPr>
          <a:xfrm>
            <a:off x="3290290" y="2871196"/>
            <a:ext cx="85793" cy="85250"/>
            <a:chOff x="3847812" y="3125929"/>
            <a:chExt cx="100330" cy="99695"/>
          </a:xfrm>
        </p:grpSpPr>
        <p:pic>
          <p:nvPicPr>
            <p:cNvPr id="265" name="object 265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3851604" y="3129723"/>
              <a:ext cx="92218" cy="91927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3847812" y="3125929"/>
              <a:ext cx="99804" cy="99514"/>
            </a:xfrm>
            <a:prstGeom prst="rect">
              <a:avLst/>
            </a:prstGeom>
          </p:spPr>
        </p:pic>
      </p:grpSp>
      <p:grpSp>
        <p:nvGrpSpPr>
          <p:cNvPr id="267" name="object 267"/>
          <p:cNvGrpSpPr/>
          <p:nvPr/>
        </p:nvGrpSpPr>
        <p:grpSpPr>
          <a:xfrm>
            <a:off x="3144325" y="2857216"/>
            <a:ext cx="85793" cy="85250"/>
            <a:chOff x="3677113" y="3109580"/>
            <a:chExt cx="100330" cy="99695"/>
          </a:xfrm>
        </p:grpSpPr>
        <p:pic>
          <p:nvPicPr>
            <p:cNvPr id="268" name="object 268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3680905" y="3113372"/>
              <a:ext cx="92233" cy="91919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677113" y="3109580"/>
              <a:ext cx="99819" cy="99505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3003999" y="2851620"/>
            <a:ext cx="85793" cy="85250"/>
            <a:chOff x="3513010" y="3103036"/>
            <a:chExt cx="100330" cy="99695"/>
          </a:xfrm>
        </p:grpSpPr>
        <p:pic>
          <p:nvPicPr>
            <p:cNvPr id="271" name="object 271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516803" y="3106829"/>
              <a:ext cx="92237" cy="9193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513010" y="3103036"/>
              <a:ext cx="99823" cy="99518"/>
            </a:xfrm>
            <a:prstGeom prst="rect">
              <a:avLst/>
            </a:prstGeom>
          </p:spPr>
        </p:pic>
      </p:grpSp>
      <p:grpSp>
        <p:nvGrpSpPr>
          <p:cNvPr id="273" name="object 273"/>
          <p:cNvGrpSpPr/>
          <p:nvPr/>
        </p:nvGrpSpPr>
        <p:grpSpPr>
          <a:xfrm>
            <a:off x="2776685" y="2860014"/>
            <a:ext cx="85793" cy="85250"/>
            <a:chOff x="3247179" y="3112852"/>
            <a:chExt cx="100330" cy="99695"/>
          </a:xfrm>
        </p:grpSpPr>
        <p:pic>
          <p:nvPicPr>
            <p:cNvPr id="274" name="object 27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250972" y="3116645"/>
              <a:ext cx="92233" cy="91918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247179" y="3112852"/>
              <a:ext cx="99819" cy="99505"/>
            </a:xfrm>
            <a:prstGeom prst="rect">
              <a:avLst/>
            </a:prstGeom>
          </p:spPr>
        </p:pic>
      </p:grpSp>
      <p:grpSp>
        <p:nvGrpSpPr>
          <p:cNvPr id="276" name="object 276"/>
          <p:cNvGrpSpPr/>
          <p:nvPr/>
        </p:nvGrpSpPr>
        <p:grpSpPr>
          <a:xfrm>
            <a:off x="2480581" y="2879583"/>
            <a:ext cx="207423" cy="102083"/>
            <a:chOff x="2900902" y="3135738"/>
            <a:chExt cx="242570" cy="119380"/>
          </a:xfrm>
        </p:grpSpPr>
        <p:pic>
          <p:nvPicPr>
            <p:cNvPr id="277" name="object 27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046943" y="3139532"/>
              <a:ext cx="92232" cy="91919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043149" y="3135738"/>
              <a:ext cx="99819" cy="99505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2904696" y="3158993"/>
              <a:ext cx="92238" cy="91915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2900902" y="3155200"/>
              <a:ext cx="99825" cy="99501"/>
            </a:xfrm>
            <a:prstGeom prst="rect">
              <a:avLst/>
            </a:prstGeom>
          </p:spPr>
        </p:pic>
      </p:grpSp>
      <p:grpSp>
        <p:nvGrpSpPr>
          <p:cNvPr id="281" name="object 281"/>
          <p:cNvGrpSpPr/>
          <p:nvPr/>
        </p:nvGrpSpPr>
        <p:grpSpPr>
          <a:xfrm>
            <a:off x="2480696" y="3057354"/>
            <a:ext cx="198735" cy="97739"/>
            <a:chOff x="2901036" y="3343631"/>
            <a:chExt cx="232410" cy="114300"/>
          </a:xfrm>
        </p:grpSpPr>
        <p:pic>
          <p:nvPicPr>
            <p:cNvPr id="282" name="object 282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037094" y="3361960"/>
              <a:ext cx="92222" cy="91927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3033300" y="3358167"/>
              <a:ext cx="99808" cy="99514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2904829" y="3347425"/>
              <a:ext cx="92235" cy="91915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901036" y="3343631"/>
              <a:ext cx="99821" cy="99501"/>
            </a:xfrm>
            <a:prstGeom prst="rect">
              <a:avLst/>
            </a:prstGeom>
          </p:spPr>
        </p:pic>
      </p:grpSp>
      <p:grpSp>
        <p:nvGrpSpPr>
          <p:cNvPr id="286" name="object 286"/>
          <p:cNvGrpSpPr/>
          <p:nvPr/>
        </p:nvGrpSpPr>
        <p:grpSpPr>
          <a:xfrm>
            <a:off x="2767801" y="3080976"/>
            <a:ext cx="85793" cy="85250"/>
            <a:chOff x="3236790" y="3371255"/>
            <a:chExt cx="100330" cy="99695"/>
          </a:xfrm>
        </p:grpSpPr>
        <p:pic>
          <p:nvPicPr>
            <p:cNvPr id="287" name="object 287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3240583" y="3375048"/>
              <a:ext cx="92230" cy="91925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3236790" y="3371255"/>
              <a:ext cx="99817" cy="99512"/>
            </a:xfrm>
            <a:prstGeom prst="rect">
              <a:avLst/>
            </a:prstGeom>
          </p:spPr>
        </p:pic>
      </p:grpSp>
      <p:grpSp>
        <p:nvGrpSpPr>
          <p:cNvPr id="289" name="object 289"/>
          <p:cNvGrpSpPr/>
          <p:nvPr/>
        </p:nvGrpSpPr>
        <p:grpSpPr>
          <a:xfrm>
            <a:off x="3009184" y="3087006"/>
            <a:ext cx="85793" cy="85250"/>
            <a:chOff x="3519074" y="3378307"/>
            <a:chExt cx="100330" cy="99695"/>
          </a:xfrm>
        </p:grpSpPr>
        <p:pic>
          <p:nvPicPr>
            <p:cNvPr id="290" name="object 290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3522866" y="3382100"/>
              <a:ext cx="92218" cy="91925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3519074" y="3378307"/>
              <a:ext cx="99804" cy="99512"/>
            </a:xfrm>
            <a:prstGeom prst="rect">
              <a:avLst/>
            </a:prstGeom>
          </p:spPr>
        </p:pic>
      </p:grpSp>
      <p:grpSp>
        <p:nvGrpSpPr>
          <p:cNvPr id="292" name="object 292"/>
          <p:cNvGrpSpPr/>
          <p:nvPr/>
        </p:nvGrpSpPr>
        <p:grpSpPr>
          <a:xfrm>
            <a:off x="2909657" y="2990759"/>
            <a:ext cx="53213" cy="53213"/>
            <a:chOff x="3402682" y="3265751"/>
            <a:chExt cx="62230" cy="62230"/>
          </a:xfrm>
        </p:grpSpPr>
        <p:sp>
          <p:nvSpPr>
            <p:cNvPr id="293" name="object 293"/>
            <p:cNvSpPr/>
            <p:nvPr/>
          </p:nvSpPr>
          <p:spPr>
            <a:xfrm>
              <a:off x="3406476" y="326954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935" y="0"/>
                  </a:moveTo>
                  <a:lnTo>
                    <a:pt x="13595" y="3430"/>
                  </a:lnTo>
                  <a:lnTo>
                    <a:pt x="5402" y="10598"/>
                  </a:lnTo>
                  <a:lnTo>
                    <a:pt x="761" y="20009"/>
                  </a:lnTo>
                  <a:lnTo>
                    <a:pt x="0" y="30465"/>
                  </a:lnTo>
                  <a:lnTo>
                    <a:pt x="3442" y="40768"/>
                  </a:lnTo>
                  <a:lnTo>
                    <a:pt x="10628" y="48933"/>
                  </a:lnTo>
                  <a:lnTo>
                    <a:pt x="20072" y="53558"/>
                  </a:lnTo>
                  <a:lnTo>
                    <a:pt x="30567" y="54318"/>
                  </a:lnTo>
                  <a:lnTo>
                    <a:pt x="40907" y="50887"/>
                  </a:lnTo>
                  <a:lnTo>
                    <a:pt x="49100" y="43726"/>
                  </a:lnTo>
                  <a:lnTo>
                    <a:pt x="53741" y="34314"/>
                  </a:lnTo>
                  <a:lnTo>
                    <a:pt x="54503" y="23855"/>
                  </a:lnTo>
                  <a:lnTo>
                    <a:pt x="51060" y="13549"/>
                  </a:lnTo>
                  <a:lnTo>
                    <a:pt x="43874" y="5384"/>
                  </a:lnTo>
                  <a:lnTo>
                    <a:pt x="34430" y="759"/>
                  </a:lnTo>
                  <a:lnTo>
                    <a:pt x="23935" y="0"/>
                  </a:lnTo>
                  <a:close/>
                </a:path>
              </a:pathLst>
            </a:custGeom>
            <a:solidFill>
              <a:srgbClr val="B22226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294" name="object 294"/>
            <p:cNvSpPr/>
            <p:nvPr/>
          </p:nvSpPr>
          <p:spPr>
            <a:xfrm>
              <a:off x="3406475" y="326954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51061" y="13549"/>
                  </a:moveTo>
                  <a:lnTo>
                    <a:pt x="54503" y="23854"/>
                  </a:lnTo>
                  <a:lnTo>
                    <a:pt x="53741" y="34314"/>
                  </a:lnTo>
                  <a:lnTo>
                    <a:pt x="49101" y="43726"/>
                  </a:lnTo>
                  <a:lnTo>
                    <a:pt x="40908" y="50887"/>
                  </a:lnTo>
                  <a:lnTo>
                    <a:pt x="30567" y="54318"/>
                  </a:lnTo>
                  <a:lnTo>
                    <a:pt x="20072" y="53559"/>
                  </a:lnTo>
                  <a:lnTo>
                    <a:pt x="10628" y="48934"/>
                  </a:lnTo>
                  <a:lnTo>
                    <a:pt x="3442" y="40769"/>
                  </a:lnTo>
                  <a:lnTo>
                    <a:pt x="0" y="30466"/>
                  </a:lnTo>
                  <a:lnTo>
                    <a:pt x="762" y="20009"/>
                  </a:lnTo>
                  <a:lnTo>
                    <a:pt x="5402" y="10598"/>
                  </a:lnTo>
                  <a:lnTo>
                    <a:pt x="13595" y="3431"/>
                  </a:lnTo>
                  <a:lnTo>
                    <a:pt x="23936" y="0"/>
                  </a:lnTo>
                  <a:lnTo>
                    <a:pt x="34431" y="759"/>
                  </a:lnTo>
                  <a:lnTo>
                    <a:pt x="43875" y="5384"/>
                  </a:lnTo>
                  <a:lnTo>
                    <a:pt x="51061" y="13549"/>
                  </a:lnTo>
                  <a:close/>
                </a:path>
              </a:pathLst>
            </a:custGeom>
            <a:ln w="7586">
              <a:solidFill>
                <a:srgbClr val="B22226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295" name="object 295"/>
          <p:cNvGrpSpPr/>
          <p:nvPr/>
        </p:nvGrpSpPr>
        <p:grpSpPr>
          <a:xfrm>
            <a:off x="3149510" y="3080976"/>
            <a:ext cx="85793" cy="85250"/>
            <a:chOff x="3683177" y="3371255"/>
            <a:chExt cx="100330" cy="99695"/>
          </a:xfrm>
        </p:grpSpPr>
        <p:pic>
          <p:nvPicPr>
            <p:cNvPr id="296" name="object 296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3686970" y="3375048"/>
              <a:ext cx="92222" cy="91925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3683177" y="3371255"/>
              <a:ext cx="99808" cy="99512"/>
            </a:xfrm>
            <a:prstGeom prst="rect">
              <a:avLst/>
            </a:prstGeom>
          </p:spPr>
        </p:pic>
      </p:grpSp>
      <p:grpSp>
        <p:nvGrpSpPr>
          <p:cNvPr id="298" name="object 298"/>
          <p:cNvGrpSpPr/>
          <p:nvPr/>
        </p:nvGrpSpPr>
        <p:grpSpPr>
          <a:xfrm>
            <a:off x="2616592" y="3380311"/>
            <a:ext cx="85793" cy="85250"/>
            <a:chOff x="3059959" y="3721310"/>
            <a:chExt cx="100330" cy="99695"/>
          </a:xfrm>
        </p:grpSpPr>
        <p:pic>
          <p:nvPicPr>
            <p:cNvPr id="299" name="object 299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3063752" y="3725103"/>
              <a:ext cx="92221" cy="91925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3059959" y="3721310"/>
              <a:ext cx="99808" cy="99512"/>
            </a:xfrm>
            <a:prstGeom prst="rect">
              <a:avLst/>
            </a:prstGeom>
          </p:spPr>
        </p:pic>
      </p:grpSp>
      <p:grpSp>
        <p:nvGrpSpPr>
          <p:cNvPr id="301" name="object 301"/>
          <p:cNvGrpSpPr/>
          <p:nvPr/>
        </p:nvGrpSpPr>
        <p:grpSpPr>
          <a:xfrm>
            <a:off x="2782375" y="3377454"/>
            <a:ext cx="85793" cy="85250"/>
            <a:chOff x="3253833" y="3717969"/>
            <a:chExt cx="100330" cy="99695"/>
          </a:xfrm>
        </p:grpSpPr>
        <p:pic>
          <p:nvPicPr>
            <p:cNvPr id="302" name="object 302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3257626" y="3721762"/>
              <a:ext cx="92251" cy="91918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3253833" y="3717969"/>
              <a:ext cx="99838" cy="99505"/>
            </a:xfrm>
            <a:prstGeom prst="rect">
              <a:avLst/>
            </a:prstGeom>
          </p:spPr>
        </p:pic>
      </p:grpSp>
      <p:grpSp>
        <p:nvGrpSpPr>
          <p:cNvPr id="304" name="object 304"/>
          <p:cNvGrpSpPr/>
          <p:nvPr/>
        </p:nvGrpSpPr>
        <p:grpSpPr>
          <a:xfrm>
            <a:off x="2989988" y="3383049"/>
            <a:ext cx="85793" cy="85250"/>
            <a:chOff x="3496625" y="3724513"/>
            <a:chExt cx="100330" cy="99695"/>
          </a:xfrm>
        </p:grpSpPr>
        <p:pic>
          <p:nvPicPr>
            <p:cNvPr id="305" name="object 30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3500418" y="3728306"/>
              <a:ext cx="92233" cy="91921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3496625" y="3724513"/>
              <a:ext cx="99819" cy="99507"/>
            </a:xfrm>
            <a:prstGeom prst="rect">
              <a:avLst/>
            </a:prstGeom>
          </p:spPr>
        </p:pic>
      </p:grpSp>
      <p:grpSp>
        <p:nvGrpSpPr>
          <p:cNvPr id="307" name="object 307"/>
          <p:cNvGrpSpPr/>
          <p:nvPr/>
        </p:nvGrpSpPr>
        <p:grpSpPr>
          <a:xfrm>
            <a:off x="3138596" y="3380421"/>
            <a:ext cx="85793" cy="85250"/>
            <a:chOff x="3670414" y="3721439"/>
            <a:chExt cx="100330" cy="99695"/>
          </a:xfrm>
        </p:grpSpPr>
        <p:pic>
          <p:nvPicPr>
            <p:cNvPr id="308" name="object 308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674207" y="3725232"/>
              <a:ext cx="92243" cy="91925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670414" y="3721439"/>
              <a:ext cx="99830" cy="99512"/>
            </a:xfrm>
            <a:prstGeom prst="rect">
              <a:avLst/>
            </a:prstGeom>
          </p:spPr>
        </p:pic>
      </p:grpSp>
      <p:grpSp>
        <p:nvGrpSpPr>
          <p:cNvPr id="310" name="object 310"/>
          <p:cNvGrpSpPr/>
          <p:nvPr/>
        </p:nvGrpSpPr>
        <p:grpSpPr>
          <a:xfrm>
            <a:off x="3287691" y="3380421"/>
            <a:ext cx="85793" cy="85250"/>
            <a:chOff x="3844772" y="3721439"/>
            <a:chExt cx="100330" cy="99695"/>
          </a:xfrm>
        </p:grpSpPr>
        <p:pic>
          <p:nvPicPr>
            <p:cNvPr id="311" name="object 311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848565" y="3725233"/>
              <a:ext cx="92237" cy="91925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844772" y="3721439"/>
              <a:ext cx="99823" cy="99512"/>
            </a:xfrm>
            <a:prstGeom prst="rect">
              <a:avLst/>
            </a:prstGeom>
          </p:spPr>
        </p:pic>
      </p:grpSp>
      <p:grpSp>
        <p:nvGrpSpPr>
          <p:cNvPr id="313" name="object 313"/>
          <p:cNvGrpSpPr/>
          <p:nvPr/>
        </p:nvGrpSpPr>
        <p:grpSpPr>
          <a:xfrm>
            <a:off x="3284676" y="3075382"/>
            <a:ext cx="85793" cy="85250"/>
            <a:chOff x="3841246" y="3364713"/>
            <a:chExt cx="100330" cy="99695"/>
          </a:xfrm>
        </p:grpSpPr>
        <p:pic>
          <p:nvPicPr>
            <p:cNvPr id="314" name="object 314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845039" y="3368506"/>
              <a:ext cx="92233" cy="91925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841246" y="3364713"/>
              <a:ext cx="99819" cy="99512"/>
            </a:xfrm>
            <a:prstGeom prst="rect">
              <a:avLst/>
            </a:prstGeom>
          </p:spPr>
        </p:pic>
      </p:grpSp>
      <p:grpSp>
        <p:nvGrpSpPr>
          <p:cNvPr id="316" name="object 316"/>
          <p:cNvGrpSpPr/>
          <p:nvPr/>
        </p:nvGrpSpPr>
        <p:grpSpPr>
          <a:xfrm>
            <a:off x="3287523" y="3234977"/>
            <a:ext cx="85793" cy="85250"/>
            <a:chOff x="3844575" y="3551351"/>
            <a:chExt cx="100330" cy="99695"/>
          </a:xfrm>
        </p:grpSpPr>
        <p:pic>
          <p:nvPicPr>
            <p:cNvPr id="317" name="object 317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848368" y="3555143"/>
              <a:ext cx="92218" cy="91925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844575" y="3551351"/>
              <a:ext cx="99804" cy="99512"/>
            </a:xfrm>
            <a:prstGeom prst="rect">
              <a:avLst/>
            </a:prstGeom>
          </p:spPr>
        </p:pic>
      </p:grpSp>
      <p:grpSp>
        <p:nvGrpSpPr>
          <p:cNvPr id="319" name="object 319"/>
          <p:cNvGrpSpPr/>
          <p:nvPr/>
        </p:nvGrpSpPr>
        <p:grpSpPr>
          <a:xfrm>
            <a:off x="3144558" y="3240403"/>
            <a:ext cx="85793" cy="85250"/>
            <a:chOff x="3677386" y="3557696"/>
            <a:chExt cx="100330" cy="99695"/>
          </a:xfrm>
        </p:grpSpPr>
        <p:pic>
          <p:nvPicPr>
            <p:cNvPr id="320" name="object 320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681179" y="3561489"/>
              <a:ext cx="92218" cy="91919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677386" y="3557696"/>
              <a:ext cx="99804" cy="99505"/>
            </a:xfrm>
            <a:prstGeom prst="rect">
              <a:avLst/>
            </a:prstGeom>
          </p:spPr>
        </p:pic>
      </p:grpSp>
      <p:grpSp>
        <p:nvGrpSpPr>
          <p:cNvPr id="322" name="object 322"/>
          <p:cNvGrpSpPr/>
          <p:nvPr/>
        </p:nvGrpSpPr>
        <p:grpSpPr>
          <a:xfrm>
            <a:off x="3001210" y="3248796"/>
            <a:ext cx="85793" cy="85250"/>
            <a:chOff x="3509748" y="3567511"/>
            <a:chExt cx="100330" cy="99695"/>
          </a:xfrm>
        </p:grpSpPr>
        <p:pic>
          <p:nvPicPr>
            <p:cNvPr id="323" name="object 323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513541" y="3571303"/>
              <a:ext cx="92227" cy="91919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509748" y="3567511"/>
              <a:ext cx="99813" cy="99505"/>
            </a:xfrm>
            <a:prstGeom prst="rect">
              <a:avLst/>
            </a:prstGeom>
          </p:spPr>
        </p:pic>
      </p:grpSp>
      <p:grpSp>
        <p:nvGrpSpPr>
          <p:cNvPr id="325" name="object 325"/>
          <p:cNvGrpSpPr/>
          <p:nvPr/>
        </p:nvGrpSpPr>
        <p:grpSpPr>
          <a:xfrm>
            <a:off x="2773696" y="3237944"/>
            <a:ext cx="85793" cy="85250"/>
            <a:chOff x="3243684" y="3554820"/>
            <a:chExt cx="100330" cy="99695"/>
          </a:xfrm>
        </p:grpSpPr>
        <p:pic>
          <p:nvPicPr>
            <p:cNvPr id="326" name="object 326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247477" y="3558613"/>
              <a:ext cx="92222" cy="91926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3243684" y="3554820"/>
              <a:ext cx="99808" cy="99512"/>
            </a:xfrm>
            <a:prstGeom prst="rect">
              <a:avLst/>
            </a:prstGeom>
          </p:spPr>
        </p:pic>
      </p:grpSp>
      <p:grpSp>
        <p:nvGrpSpPr>
          <p:cNvPr id="328" name="object 328"/>
          <p:cNvGrpSpPr/>
          <p:nvPr/>
        </p:nvGrpSpPr>
        <p:grpSpPr>
          <a:xfrm>
            <a:off x="2480453" y="3218732"/>
            <a:ext cx="204708" cy="96110"/>
            <a:chOff x="2900751" y="3532353"/>
            <a:chExt cx="239395" cy="112395"/>
          </a:xfrm>
        </p:grpSpPr>
        <p:pic>
          <p:nvPicPr>
            <p:cNvPr id="329" name="object 329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3043979" y="3548810"/>
              <a:ext cx="92230" cy="91919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3040185" y="3545018"/>
              <a:ext cx="99817" cy="99505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2904543" y="3536147"/>
              <a:ext cx="92233" cy="91919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2900751" y="3532353"/>
              <a:ext cx="99819" cy="99506"/>
            </a:xfrm>
            <a:prstGeom prst="rect">
              <a:avLst/>
            </a:prstGeom>
          </p:spPr>
        </p:pic>
      </p:grpSp>
      <p:grpSp>
        <p:nvGrpSpPr>
          <p:cNvPr id="333" name="object 333"/>
          <p:cNvGrpSpPr/>
          <p:nvPr/>
        </p:nvGrpSpPr>
        <p:grpSpPr>
          <a:xfrm>
            <a:off x="2480582" y="2573535"/>
            <a:ext cx="85793" cy="85250"/>
            <a:chOff x="2900903" y="2777831"/>
            <a:chExt cx="100330" cy="99695"/>
          </a:xfrm>
        </p:grpSpPr>
        <p:pic>
          <p:nvPicPr>
            <p:cNvPr id="334" name="object 334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2904696" y="2781624"/>
              <a:ext cx="92228" cy="91927"/>
            </a:xfrm>
            <a:prstGeom prst="rect">
              <a:avLst/>
            </a:prstGeom>
          </p:spPr>
        </p:pic>
        <p:pic>
          <p:nvPicPr>
            <p:cNvPr id="335" name="object 335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2900903" y="2777831"/>
              <a:ext cx="99815" cy="99514"/>
            </a:xfrm>
            <a:prstGeom prst="rect">
              <a:avLst/>
            </a:prstGeom>
          </p:spPr>
        </p:pic>
      </p:grpSp>
      <p:grpSp>
        <p:nvGrpSpPr>
          <p:cNvPr id="336" name="object 336"/>
          <p:cNvGrpSpPr/>
          <p:nvPr/>
        </p:nvGrpSpPr>
        <p:grpSpPr>
          <a:xfrm>
            <a:off x="2642610" y="2573827"/>
            <a:ext cx="85793" cy="85250"/>
            <a:chOff x="3090386" y="2778172"/>
            <a:chExt cx="100330" cy="99695"/>
          </a:xfrm>
        </p:grpSpPr>
        <p:pic>
          <p:nvPicPr>
            <p:cNvPr id="337" name="object 337"/>
            <p:cNvPicPr/>
            <p:nvPr/>
          </p:nvPicPr>
          <p:blipFill>
            <a:blip r:embed="rId253" cstate="print"/>
            <a:stretch>
              <a:fillRect/>
            </a:stretch>
          </p:blipFill>
          <p:spPr>
            <a:xfrm>
              <a:off x="3094181" y="2781966"/>
              <a:ext cx="92221" cy="91932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254" cstate="print"/>
            <a:stretch>
              <a:fillRect/>
            </a:stretch>
          </p:blipFill>
          <p:spPr>
            <a:xfrm>
              <a:off x="3090386" y="2778172"/>
              <a:ext cx="99808" cy="99518"/>
            </a:xfrm>
            <a:prstGeom prst="rect">
              <a:avLst/>
            </a:prstGeom>
          </p:spPr>
        </p:pic>
      </p:grpSp>
      <p:grpSp>
        <p:nvGrpSpPr>
          <p:cNvPr id="339" name="object 339"/>
          <p:cNvGrpSpPr/>
          <p:nvPr/>
        </p:nvGrpSpPr>
        <p:grpSpPr>
          <a:xfrm>
            <a:off x="2804411" y="2573529"/>
            <a:ext cx="85793" cy="85250"/>
            <a:chOff x="3279603" y="2777824"/>
            <a:chExt cx="100330" cy="99695"/>
          </a:xfrm>
        </p:grpSpPr>
        <p:pic>
          <p:nvPicPr>
            <p:cNvPr id="340" name="object 340"/>
            <p:cNvPicPr/>
            <p:nvPr/>
          </p:nvPicPr>
          <p:blipFill>
            <a:blip r:embed="rId255" cstate="print"/>
            <a:stretch>
              <a:fillRect/>
            </a:stretch>
          </p:blipFill>
          <p:spPr>
            <a:xfrm>
              <a:off x="3283397" y="2781617"/>
              <a:ext cx="92239" cy="91925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3279603" y="2777824"/>
              <a:ext cx="99825" cy="99512"/>
            </a:xfrm>
            <a:prstGeom prst="rect">
              <a:avLst/>
            </a:prstGeom>
          </p:spPr>
        </p:pic>
      </p:grpSp>
      <p:grpSp>
        <p:nvGrpSpPr>
          <p:cNvPr id="342" name="object 342"/>
          <p:cNvGrpSpPr/>
          <p:nvPr/>
        </p:nvGrpSpPr>
        <p:grpSpPr>
          <a:xfrm>
            <a:off x="2966178" y="2573879"/>
            <a:ext cx="85793" cy="85250"/>
            <a:chOff x="3468780" y="2778233"/>
            <a:chExt cx="100330" cy="99695"/>
          </a:xfrm>
        </p:grpSpPr>
        <p:pic>
          <p:nvPicPr>
            <p:cNvPr id="343" name="object 343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3472573" y="2782027"/>
              <a:ext cx="92233" cy="91917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3468780" y="2778233"/>
              <a:ext cx="99819" cy="99503"/>
            </a:xfrm>
            <a:prstGeom prst="rect">
              <a:avLst/>
            </a:prstGeom>
          </p:spPr>
        </p:pic>
      </p:grpSp>
      <p:grpSp>
        <p:nvGrpSpPr>
          <p:cNvPr id="345" name="object 345"/>
          <p:cNvGrpSpPr/>
          <p:nvPr/>
        </p:nvGrpSpPr>
        <p:grpSpPr>
          <a:xfrm>
            <a:off x="3128026" y="2573543"/>
            <a:ext cx="85793" cy="85250"/>
            <a:chOff x="3658053" y="2777840"/>
            <a:chExt cx="100330" cy="99695"/>
          </a:xfrm>
        </p:grpSpPr>
        <p:pic>
          <p:nvPicPr>
            <p:cNvPr id="346" name="object 346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3661847" y="2781632"/>
              <a:ext cx="92237" cy="91925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3658053" y="2777840"/>
              <a:ext cx="99823" cy="99512"/>
            </a:xfrm>
            <a:prstGeom prst="rect">
              <a:avLst/>
            </a:prstGeom>
          </p:spPr>
        </p:pic>
      </p:grpSp>
      <p:grpSp>
        <p:nvGrpSpPr>
          <p:cNvPr id="348" name="object 348"/>
          <p:cNvGrpSpPr/>
          <p:nvPr/>
        </p:nvGrpSpPr>
        <p:grpSpPr>
          <a:xfrm>
            <a:off x="3289777" y="2573918"/>
            <a:ext cx="85793" cy="85250"/>
            <a:chOff x="3847212" y="2778279"/>
            <a:chExt cx="100330" cy="99695"/>
          </a:xfrm>
        </p:grpSpPr>
        <p:pic>
          <p:nvPicPr>
            <p:cNvPr id="349" name="object 349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3851006" y="2782071"/>
              <a:ext cx="92223" cy="91919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3847212" y="2778279"/>
              <a:ext cx="99810" cy="99505"/>
            </a:xfrm>
            <a:prstGeom prst="rect">
              <a:avLst/>
            </a:prstGeom>
          </p:spPr>
        </p:pic>
      </p:grpSp>
      <p:grpSp>
        <p:nvGrpSpPr>
          <p:cNvPr id="351" name="object 351"/>
          <p:cNvGrpSpPr/>
          <p:nvPr/>
        </p:nvGrpSpPr>
        <p:grpSpPr>
          <a:xfrm>
            <a:off x="3451658" y="2573535"/>
            <a:ext cx="85793" cy="85250"/>
            <a:chOff x="4036522" y="2777831"/>
            <a:chExt cx="100330" cy="99695"/>
          </a:xfrm>
        </p:grpSpPr>
        <p:pic>
          <p:nvPicPr>
            <p:cNvPr id="352" name="object 352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4040315" y="2781624"/>
              <a:ext cx="92218" cy="91927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263" cstate="print"/>
            <a:stretch>
              <a:fillRect/>
            </a:stretch>
          </p:blipFill>
          <p:spPr>
            <a:xfrm>
              <a:off x="4036522" y="2777831"/>
              <a:ext cx="99804" cy="99514"/>
            </a:xfrm>
            <a:prstGeom prst="rect">
              <a:avLst/>
            </a:prstGeom>
          </p:spPr>
        </p:pic>
      </p:grpSp>
      <p:grpSp>
        <p:nvGrpSpPr>
          <p:cNvPr id="354" name="object 354"/>
          <p:cNvGrpSpPr/>
          <p:nvPr/>
        </p:nvGrpSpPr>
        <p:grpSpPr>
          <a:xfrm>
            <a:off x="2480582" y="3544088"/>
            <a:ext cx="85793" cy="85250"/>
            <a:chOff x="2900903" y="3912839"/>
            <a:chExt cx="100330" cy="99695"/>
          </a:xfrm>
        </p:grpSpPr>
        <p:pic>
          <p:nvPicPr>
            <p:cNvPr id="355" name="object 355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2904696" y="3916632"/>
              <a:ext cx="92228" cy="91932"/>
            </a:xfrm>
            <a:prstGeom prst="rect">
              <a:avLst/>
            </a:prstGeom>
          </p:spPr>
        </p:pic>
        <p:pic>
          <p:nvPicPr>
            <p:cNvPr id="356" name="object 356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2900903" y="3912839"/>
              <a:ext cx="99815" cy="99518"/>
            </a:xfrm>
            <a:prstGeom prst="rect">
              <a:avLst/>
            </a:prstGeom>
          </p:spPr>
        </p:pic>
      </p:grpSp>
      <p:grpSp>
        <p:nvGrpSpPr>
          <p:cNvPr id="357" name="object 357"/>
          <p:cNvGrpSpPr/>
          <p:nvPr/>
        </p:nvGrpSpPr>
        <p:grpSpPr>
          <a:xfrm>
            <a:off x="2642610" y="3544383"/>
            <a:ext cx="85793" cy="85250"/>
            <a:chOff x="3090386" y="3913184"/>
            <a:chExt cx="100330" cy="99695"/>
          </a:xfrm>
        </p:grpSpPr>
        <p:pic>
          <p:nvPicPr>
            <p:cNvPr id="358" name="object 358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3094181" y="3916978"/>
              <a:ext cx="92221" cy="91927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3090386" y="3913184"/>
              <a:ext cx="99808" cy="99514"/>
            </a:xfrm>
            <a:prstGeom prst="rect">
              <a:avLst/>
            </a:prstGeom>
          </p:spPr>
        </p:pic>
      </p:grpSp>
      <p:grpSp>
        <p:nvGrpSpPr>
          <p:cNvPr id="360" name="object 360"/>
          <p:cNvGrpSpPr/>
          <p:nvPr/>
        </p:nvGrpSpPr>
        <p:grpSpPr>
          <a:xfrm>
            <a:off x="2804411" y="3544086"/>
            <a:ext cx="85793" cy="85250"/>
            <a:chOff x="3279603" y="3912836"/>
            <a:chExt cx="100330" cy="99695"/>
          </a:xfrm>
        </p:grpSpPr>
        <p:pic>
          <p:nvPicPr>
            <p:cNvPr id="361" name="object 361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3283397" y="3916629"/>
              <a:ext cx="92239" cy="91921"/>
            </a:xfrm>
            <a:prstGeom prst="rect">
              <a:avLst/>
            </a:prstGeom>
          </p:spPr>
        </p:pic>
        <p:pic>
          <p:nvPicPr>
            <p:cNvPr id="362" name="object 362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3279603" y="3912836"/>
              <a:ext cx="99825" cy="99507"/>
            </a:xfrm>
            <a:prstGeom prst="rect">
              <a:avLst/>
            </a:prstGeom>
          </p:spPr>
        </p:pic>
      </p:grpSp>
      <p:grpSp>
        <p:nvGrpSpPr>
          <p:cNvPr id="363" name="object 363"/>
          <p:cNvGrpSpPr/>
          <p:nvPr/>
        </p:nvGrpSpPr>
        <p:grpSpPr>
          <a:xfrm>
            <a:off x="2966178" y="3544424"/>
            <a:ext cx="85793" cy="85250"/>
            <a:chOff x="3468780" y="3913232"/>
            <a:chExt cx="100330" cy="99695"/>
          </a:xfrm>
        </p:grpSpPr>
        <p:pic>
          <p:nvPicPr>
            <p:cNvPr id="364" name="object 364"/>
            <p:cNvPicPr/>
            <p:nvPr/>
          </p:nvPicPr>
          <p:blipFill>
            <a:blip r:embed="rId270" cstate="print"/>
            <a:stretch>
              <a:fillRect/>
            </a:stretch>
          </p:blipFill>
          <p:spPr>
            <a:xfrm>
              <a:off x="3472573" y="3917025"/>
              <a:ext cx="92233" cy="91932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3468780" y="3913232"/>
              <a:ext cx="99819" cy="99518"/>
            </a:xfrm>
            <a:prstGeom prst="rect">
              <a:avLst/>
            </a:prstGeom>
          </p:spPr>
        </p:pic>
      </p:grpSp>
      <p:grpSp>
        <p:nvGrpSpPr>
          <p:cNvPr id="366" name="object 366"/>
          <p:cNvGrpSpPr/>
          <p:nvPr/>
        </p:nvGrpSpPr>
        <p:grpSpPr>
          <a:xfrm>
            <a:off x="3128026" y="3544099"/>
            <a:ext cx="85793" cy="85250"/>
            <a:chOff x="3658053" y="3912852"/>
            <a:chExt cx="100330" cy="99695"/>
          </a:xfrm>
        </p:grpSpPr>
        <p:pic>
          <p:nvPicPr>
            <p:cNvPr id="367" name="object 367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3661847" y="3916644"/>
              <a:ext cx="92237" cy="91921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3658053" y="3912852"/>
              <a:ext cx="99823" cy="99507"/>
            </a:xfrm>
            <a:prstGeom prst="rect">
              <a:avLst/>
            </a:prstGeom>
          </p:spPr>
        </p:pic>
      </p:grpSp>
      <p:grpSp>
        <p:nvGrpSpPr>
          <p:cNvPr id="369" name="object 369"/>
          <p:cNvGrpSpPr/>
          <p:nvPr/>
        </p:nvGrpSpPr>
        <p:grpSpPr>
          <a:xfrm>
            <a:off x="3289777" y="3544469"/>
            <a:ext cx="85793" cy="85250"/>
            <a:chOff x="3847212" y="3913284"/>
            <a:chExt cx="100330" cy="99695"/>
          </a:xfrm>
        </p:grpSpPr>
        <p:pic>
          <p:nvPicPr>
            <p:cNvPr id="370" name="object 370"/>
            <p:cNvPicPr/>
            <p:nvPr/>
          </p:nvPicPr>
          <p:blipFill>
            <a:blip r:embed="rId273" cstate="print"/>
            <a:stretch>
              <a:fillRect/>
            </a:stretch>
          </p:blipFill>
          <p:spPr>
            <a:xfrm>
              <a:off x="3851006" y="3917077"/>
              <a:ext cx="92223" cy="91926"/>
            </a:xfrm>
            <a:prstGeom prst="rect">
              <a:avLst/>
            </a:prstGeom>
          </p:spPr>
        </p:pic>
        <p:pic>
          <p:nvPicPr>
            <p:cNvPr id="371" name="object 371"/>
            <p:cNvPicPr/>
            <p:nvPr/>
          </p:nvPicPr>
          <p:blipFill>
            <a:blip r:embed="rId274" cstate="print"/>
            <a:stretch>
              <a:fillRect/>
            </a:stretch>
          </p:blipFill>
          <p:spPr>
            <a:xfrm>
              <a:off x="3847212" y="3913284"/>
              <a:ext cx="99810" cy="99512"/>
            </a:xfrm>
            <a:prstGeom prst="rect">
              <a:avLst/>
            </a:prstGeom>
          </p:spPr>
        </p:pic>
      </p:grpSp>
      <p:grpSp>
        <p:nvGrpSpPr>
          <p:cNvPr id="372" name="object 372"/>
          <p:cNvGrpSpPr/>
          <p:nvPr/>
        </p:nvGrpSpPr>
        <p:grpSpPr>
          <a:xfrm>
            <a:off x="3451658" y="3544088"/>
            <a:ext cx="85793" cy="85250"/>
            <a:chOff x="4036522" y="3912839"/>
            <a:chExt cx="100330" cy="99695"/>
          </a:xfrm>
        </p:grpSpPr>
        <p:pic>
          <p:nvPicPr>
            <p:cNvPr id="373" name="object 373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4040315" y="3916631"/>
              <a:ext cx="92218" cy="91932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4036522" y="3912839"/>
              <a:ext cx="99804" cy="99518"/>
            </a:xfrm>
            <a:prstGeom prst="rect">
              <a:avLst/>
            </a:prstGeom>
          </p:spPr>
        </p:pic>
      </p:grpSp>
      <p:grpSp>
        <p:nvGrpSpPr>
          <p:cNvPr id="375" name="object 375"/>
          <p:cNvGrpSpPr/>
          <p:nvPr/>
        </p:nvGrpSpPr>
        <p:grpSpPr>
          <a:xfrm>
            <a:off x="2480711" y="3379989"/>
            <a:ext cx="85793" cy="85250"/>
            <a:chOff x="2901054" y="3720934"/>
            <a:chExt cx="100330" cy="99695"/>
          </a:xfrm>
        </p:grpSpPr>
        <p:pic>
          <p:nvPicPr>
            <p:cNvPr id="376" name="object 376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2904847" y="3724728"/>
              <a:ext cx="92217" cy="91914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2901054" y="3720934"/>
              <a:ext cx="99804" cy="99501"/>
            </a:xfrm>
            <a:prstGeom prst="rect">
              <a:avLst/>
            </a:prstGeom>
          </p:spPr>
        </p:pic>
      </p:grpSp>
      <p:grpSp>
        <p:nvGrpSpPr>
          <p:cNvPr id="378" name="object 378"/>
          <p:cNvGrpSpPr/>
          <p:nvPr/>
        </p:nvGrpSpPr>
        <p:grpSpPr>
          <a:xfrm>
            <a:off x="2480400" y="2734838"/>
            <a:ext cx="85793" cy="85250"/>
            <a:chOff x="2900690" y="2966466"/>
            <a:chExt cx="100330" cy="99695"/>
          </a:xfrm>
        </p:grpSpPr>
        <p:pic>
          <p:nvPicPr>
            <p:cNvPr id="379" name="object 379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2904483" y="2970259"/>
              <a:ext cx="92232" cy="91921"/>
            </a:xfrm>
            <a:prstGeom prst="rect">
              <a:avLst/>
            </a:prstGeom>
          </p:spPr>
        </p:pic>
        <p:pic>
          <p:nvPicPr>
            <p:cNvPr id="380" name="object 380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2900690" y="2966466"/>
              <a:ext cx="99819" cy="99508"/>
            </a:xfrm>
            <a:prstGeom prst="rect">
              <a:avLst/>
            </a:prstGeom>
          </p:spPr>
        </p:pic>
      </p:grpSp>
      <p:grpSp>
        <p:nvGrpSpPr>
          <p:cNvPr id="381" name="object 381"/>
          <p:cNvGrpSpPr/>
          <p:nvPr/>
        </p:nvGrpSpPr>
        <p:grpSpPr>
          <a:xfrm>
            <a:off x="3451765" y="3379989"/>
            <a:ext cx="85793" cy="85250"/>
            <a:chOff x="4036648" y="3720934"/>
            <a:chExt cx="100330" cy="99695"/>
          </a:xfrm>
        </p:grpSpPr>
        <p:pic>
          <p:nvPicPr>
            <p:cNvPr id="382" name="object 382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4040441" y="3724728"/>
              <a:ext cx="92239" cy="91914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4036648" y="3720934"/>
              <a:ext cx="99826" cy="99501"/>
            </a:xfrm>
            <a:prstGeom prst="rect">
              <a:avLst/>
            </a:prstGeom>
          </p:spPr>
        </p:pic>
      </p:grpSp>
      <p:grpSp>
        <p:nvGrpSpPr>
          <p:cNvPr id="384" name="object 384"/>
          <p:cNvGrpSpPr/>
          <p:nvPr/>
        </p:nvGrpSpPr>
        <p:grpSpPr>
          <a:xfrm>
            <a:off x="3451513" y="3218732"/>
            <a:ext cx="85793" cy="85250"/>
            <a:chOff x="4036353" y="3532353"/>
            <a:chExt cx="100330" cy="99695"/>
          </a:xfrm>
        </p:grpSpPr>
        <p:pic>
          <p:nvPicPr>
            <p:cNvPr id="385" name="object 385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4040147" y="3536147"/>
              <a:ext cx="92243" cy="91919"/>
            </a:xfrm>
            <a:prstGeom prst="rect">
              <a:avLst/>
            </a:prstGeom>
          </p:spPr>
        </p:pic>
        <p:pic>
          <p:nvPicPr>
            <p:cNvPr id="386" name="object 386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4036353" y="3532353"/>
              <a:ext cx="99830" cy="99506"/>
            </a:xfrm>
            <a:prstGeom prst="rect">
              <a:avLst/>
            </a:prstGeom>
          </p:spPr>
        </p:pic>
      </p:grpSp>
      <p:grpSp>
        <p:nvGrpSpPr>
          <p:cNvPr id="387" name="object 387"/>
          <p:cNvGrpSpPr/>
          <p:nvPr/>
        </p:nvGrpSpPr>
        <p:grpSpPr>
          <a:xfrm>
            <a:off x="3451754" y="3057355"/>
            <a:ext cx="85793" cy="85250"/>
            <a:chOff x="4036635" y="3343631"/>
            <a:chExt cx="100330" cy="99695"/>
          </a:xfrm>
        </p:grpSpPr>
        <p:pic>
          <p:nvPicPr>
            <p:cNvPr id="388" name="object 388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4040428" y="3347425"/>
              <a:ext cx="92226" cy="91915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4036635" y="3343631"/>
              <a:ext cx="99813" cy="99501"/>
            </a:xfrm>
            <a:prstGeom prst="rect">
              <a:avLst/>
            </a:prstGeom>
          </p:spPr>
        </p:pic>
      </p:grpSp>
      <p:grpSp>
        <p:nvGrpSpPr>
          <p:cNvPr id="390" name="object 390"/>
          <p:cNvGrpSpPr/>
          <p:nvPr/>
        </p:nvGrpSpPr>
        <p:grpSpPr>
          <a:xfrm>
            <a:off x="3451642" y="2896226"/>
            <a:ext cx="85793" cy="85250"/>
            <a:chOff x="4036504" y="3155200"/>
            <a:chExt cx="100330" cy="99695"/>
          </a:xfrm>
        </p:grpSpPr>
        <p:pic>
          <p:nvPicPr>
            <p:cNvPr id="391" name="object 391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4040298" y="3158993"/>
              <a:ext cx="92235" cy="91915"/>
            </a:xfrm>
            <a:prstGeom prst="rect">
              <a:avLst/>
            </a:prstGeom>
          </p:spPr>
        </p:pic>
        <p:pic>
          <p:nvPicPr>
            <p:cNvPr id="392" name="object 392"/>
            <p:cNvPicPr/>
            <p:nvPr/>
          </p:nvPicPr>
          <p:blipFill>
            <a:blip r:embed="rId288" cstate="print"/>
            <a:stretch>
              <a:fillRect/>
            </a:stretch>
          </p:blipFill>
          <p:spPr>
            <a:xfrm>
              <a:off x="4036504" y="3155200"/>
              <a:ext cx="99821" cy="99501"/>
            </a:xfrm>
            <a:prstGeom prst="rect">
              <a:avLst/>
            </a:prstGeom>
          </p:spPr>
        </p:pic>
      </p:grpSp>
      <p:grpSp>
        <p:nvGrpSpPr>
          <p:cNvPr id="393" name="object 393"/>
          <p:cNvGrpSpPr/>
          <p:nvPr/>
        </p:nvGrpSpPr>
        <p:grpSpPr>
          <a:xfrm>
            <a:off x="3451461" y="2734838"/>
            <a:ext cx="85793" cy="85250"/>
            <a:chOff x="4036292" y="2966466"/>
            <a:chExt cx="100330" cy="99695"/>
          </a:xfrm>
        </p:grpSpPr>
        <p:pic>
          <p:nvPicPr>
            <p:cNvPr id="394" name="object 394"/>
            <p:cNvPicPr/>
            <p:nvPr/>
          </p:nvPicPr>
          <p:blipFill>
            <a:blip r:embed="rId289" cstate="print"/>
            <a:stretch>
              <a:fillRect/>
            </a:stretch>
          </p:blipFill>
          <p:spPr>
            <a:xfrm>
              <a:off x="4040085" y="2970259"/>
              <a:ext cx="92250" cy="91921"/>
            </a:xfrm>
            <a:prstGeom prst="rect">
              <a:avLst/>
            </a:prstGeom>
          </p:spPr>
        </p:pic>
        <p:pic>
          <p:nvPicPr>
            <p:cNvPr id="395" name="object 395"/>
            <p:cNvPicPr/>
            <p:nvPr/>
          </p:nvPicPr>
          <p:blipFill>
            <a:blip r:embed="rId290" cstate="print"/>
            <a:stretch>
              <a:fillRect/>
            </a:stretch>
          </p:blipFill>
          <p:spPr>
            <a:xfrm>
              <a:off x="4036292" y="2966466"/>
              <a:ext cx="99836" cy="99508"/>
            </a:xfrm>
            <a:prstGeom prst="rect">
              <a:avLst/>
            </a:prstGeom>
          </p:spPr>
        </p:pic>
      </p:grpSp>
      <p:grpSp>
        <p:nvGrpSpPr>
          <p:cNvPr id="396" name="object 396"/>
          <p:cNvGrpSpPr/>
          <p:nvPr/>
        </p:nvGrpSpPr>
        <p:grpSpPr>
          <a:xfrm>
            <a:off x="1190344" y="4171948"/>
            <a:ext cx="85793" cy="85250"/>
            <a:chOff x="1392041" y="4647086"/>
            <a:chExt cx="100330" cy="99695"/>
          </a:xfrm>
        </p:grpSpPr>
        <p:pic>
          <p:nvPicPr>
            <p:cNvPr id="397" name="object 397"/>
            <p:cNvPicPr/>
            <p:nvPr/>
          </p:nvPicPr>
          <p:blipFill>
            <a:blip r:embed="rId291" cstate="print"/>
            <a:stretch>
              <a:fillRect/>
            </a:stretch>
          </p:blipFill>
          <p:spPr>
            <a:xfrm>
              <a:off x="1395834" y="4650878"/>
              <a:ext cx="92235" cy="91919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292" cstate="print"/>
            <a:stretch>
              <a:fillRect/>
            </a:stretch>
          </p:blipFill>
          <p:spPr>
            <a:xfrm>
              <a:off x="1392041" y="4647086"/>
              <a:ext cx="99821" cy="99505"/>
            </a:xfrm>
            <a:prstGeom prst="rect">
              <a:avLst/>
            </a:prstGeom>
          </p:spPr>
        </p:pic>
      </p:grpSp>
      <p:grpSp>
        <p:nvGrpSpPr>
          <p:cNvPr id="399" name="object 399"/>
          <p:cNvGrpSpPr/>
          <p:nvPr/>
        </p:nvGrpSpPr>
        <p:grpSpPr>
          <a:xfrm>
            <a:off x="1350619" y="4160032"/>
            <a:ext cx="85793" cy="85250"/>
            <a:chOff x="1579474" y="4633151"/>
            <a:chExt cx="100330" cy="99695"/>
          </a:xfrm>
        </p:grpSpPr>
        <p:pic>
          <p:nvPicPr>
            <p:cNvPr id="400" name="object 400"/>
            <p:cNvPicPr/>
            <p:nvPr/>
          </p:nvPicPr>
          <p:blipFill>
            <a:blip r:embed="rId293" cstate="print"/>
            <a:stretch>
              <a:fillRect/>
            </a:stretch>
          </p:blipFill>
          <p:spPr>
            <a:xfrm>
              <a:off x="1583268" y="4636944"/>
              <a:ext cx="92234" cy="91919"/>
            </a:xfrm>
            <a:prstGeom prst="rect">
              <a:avLst/>
            </a:prstGeom>
          </p:spPr>
        </p:pic>
        <p:pic>
          <p:nvPicPr>
            <p:cNvPr id="401" name="object 401"/>
            <p:cNvPicPr/>
            <p:nvPr/>
          </p:nvPicPr>
          <p:blipFill>
            <a:blip r:embed="rId294" cstate="print"/>
            <a:stretch>
              <a:fillRect/>
            </a:stretch>
          </p:blipFill>
          <p:spPr>
            <a:xfrm>
              <a:off x="1579474" y="4633151"/>
              <a:ext cx="99821" cy="99505"/>
            </a:xfrm>
            <a:prstGeom prst="rect">
              <a:avLst/>
            </a:prstGeom>
          </p:spPr>
        </p:pic>
      </p:grpSp>
      <p:grpSp>
        <p:nvGrpSpPr>
          <p:cNvPr id="402" name="object 402"/>
          <p:cNvGrpSpPr/>
          <p:nvPr/>
        </p:nvGrpSpPr>
        <p:grpSpPr>
          <a:xfrm>
            <a:off x="1525238" y="4155263"/>
            <a:ext cx="85793" cy="85250"/>
            <a:chOff x="1783681" y="4627574"/>
            <a:chExt cx="100330" cy="99695"/>
          </a:xfrm>
        </p:grpSpPr>
        <p:pic>
          <p:nvPicPr>
            <p:cNvPr id="403" name="object 403"/>
            <p:cNvPicPr/>
            <p:nvPr/>
          </p:nvPicPr>
          <p:blipFill>
            <a:blip r:embed="rId295" cstate="print"/>
            <a:stretch>
              <a:fillRect/>
            </a:stretch>
          </p:blipFill>
          <p:spPr>
            <a:xfrm>
              <a:off x="1787475" y="4631367"/>
              <a:ext cx="92232" cy="91921"/>
            </a:xfrm>
            <a:prstGeom prst="rect">
              <a:avLst/>
            </a:prstGeom>
          </p:spPr>
        </p:pic>
        <p:pic>
          <p:nvPicPr>
            <p:cNvPr id="404" name="object 404"/>
            <p:cNvPicPr/>
            <p:nvPr/>
          </p:nvPicPr>
          <p:blipFill>
            <a:blip r:embed="rId296" cstate="print"/>
            <a:stretch>
              <a:fillRect/>
            </a:stretch>
          </p:blipFill>
          <p:spPr>
            <a:xfrm>
              <a:off x="1783681" y="4627574"/>
              <a:ext cx="99819" cy="99507"/>
            </a:xfrm>
            <a:prstGeom prst="rect">
              <a:avLst/>
            </a:prstGeom>
          </p:spPr>
        </p:pic>
      </p:grpSp>
      <p:grpSp>
        <p:nvGrpSpPr>
          <p:cNvPr id="405" name="object 405"/>
          <p:cNvGrpSpPr/>
          <p:nvPr/>
        </p:nvGrpSpPr>
        <p:grpSpPr>
          <a:xfrm>
            <a:off x="1708290" y="4160064"/>
            <a:ext cx="85793" cy="85250"/>
            <a:chOff x="1997750" y="4633188"/>
            <a:chExt cx="100330" cy="99695"/>
          </a:xfrm>
        </p:grpSpPr>
        <p:pic>
          <p:nvPicPr>
            <p:cNvPr id="406" name="object 406"/>
            <p:cNvPicPr/>
            <p:nvPr/>
          </p:nvPicPr>
          <p:blipFill>
            <a:blip r:embed="rId297" cstate="print"/>
            <a:stretch>
              <a:fillRect/>
            </a:stretch>
          </p:blipFill>
          <p:spPr>
            <a:xfrm>
              <a:off x="2001543" y="4636980"/>
              <a:ext cx="92235" cy="91926"/>
            </a:xfrm>
            <a:prstGeom prst="rect">
              <a:avLst/>
            </a:prstGeom>
          </p:spPr>
        </p:pic>
        <p:pic>
          <p:nvPicPr>
            <p:cNvPr id="407" name="object 407"/>
            <p:cNvPicPr/>
            <p:nvPr/>
          </p:nvPicPr>
          <p:blipFill>
            <a:blip r:embed="rId298" cstate="print"/>
            <a:stretch>
              <a:fillRect/>
            </a:stretch>
          </p:blipFill>
          <p:spPr>
            <a:xfrm>
              <a:off x="1997750" y="4633188"/>
              <a:ext cx="99821" cy="99512"/>
            </a:xfrm>
            <a:prstGeom prst="rect">
              <a:avLst/>
            </a:prstGeom>
          </p:spPr>
        </p:pic>
      </p:grpSp>
      <p:grpSp>
        <p:nvGrpSpPr>
          <p:cNvPr id="408" name="object 408"/>
          <p:cNvGrpSpPr/>
          <p:nvPr/>
        </p:nvGrpSpPr>
        <p:grpSpPr>
          <a:xfrm>
            <a:off x="1867124" y="4161208"/>
            <a:ext cx="85793" cy="85250"/>
            <a:chOff x="2183498" y="4634526"/>
            <a:chExt cx="100330" cy="99695"/>
          </a:xfrm>
        </p:grpSpPr>
        <p:pic>
          <p:nvPicPr>
            <p:cNvPr id="409" name="object 409"/>
            <p:cNvPicPr/>
            <p:nvPr/>
          </p:nvPicPr>
          <p:blipFill>
            <a:blip r:embed="rId299" cstate="print"/>
            <a:stretch>
              <a:fillRect/>
            </a:stretch>
          </p:blipFill>
          <p:spPr>
            <a:xfrm>
              <a:off x="2187291" y="4638320"/>
              <a:ext cx="92233" cy="91920"/>
            </a:xfrm>
            <a:prstGeom prst="rect">
              <a:avLst/>
            </a:prstGeom>
          </p:spPr>
        </p:pic>
        <p:pic>
          <p:nvPicPr>
            <p:cNvPr id="410" name="object 410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2183498" y="4634526"/>
              <a:ext cx="99819" cy="99507"/>
            </a:xfrm>
            <a:prstGeom prst="rect">
              <a:avLst/>
            </a:prstGeom>
          </p:spPr>
        </p:pic>
      </p:grpSp>
      <p:grpSp>
        <p:nvGrpSpPr>
          <p:cNvPr id="411" name="object 411"/>
          <p:cNvGrpSpPr/>
          <p:nvPr/>
        </p:nvGrpSpPr>
        <p:grpSpPr>
          <a:xfrm>
            <a:off x="1875455" y="4329023"/>
            <a:ext cx="85793" cy="85250"/>
            <a:chOff x="2193241" y="4830777"/>
            <a:chExt cx="100330" cy="99695"/>
          </a:xfrm>
        </p:grpSpPr>
        <p:pic>
          <p:nvPicPr>
            <p:cNvPr id="412" name="object 412"/>
            <p:cNvPicPr/>
            <p:nvPr/>
          </p:nvPicPr>
          <p:blipFill>
            <a:blip r:embed="rId301" cstate="print"/>
            <a:stretch>
              <a:fillRect/>
            </a:stretch>
          </p:blipFill>
          <p:spPr>
            <a:xfrm>
              <a:off x="2197035" y="4834570"/>
              <a:ext cx="92232" cy="91932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302" cstate="print"/>
            <a:stretch>
              <a:fillRect/>
            </a:stretch>
          </p:blipFill>
          <p:spPr>
            <a:xfrm>
              <a:off x="2193241" y="4830777"/>
              <a:ext cx="99819" cy="99518"/>
            </a:xfrm>
            <a:prstGeom prst="rect">
              <a:avLst/>
            </a:prstGeom>
          </p:spPr>
        </p:pic>
      </p:grpSp>
      <p:grpSp>
        <p:nvGrpSpPr>
          <p:cNvPr id="414" name="object 414"/>
          <p:cNvGrpSpPr/>
          <p:nvPr/>
        </p:nvGrpSpPr>
        <p:grpSpPr>
          <a:xfrm>
            <a:off x="1720584" y="4318752"/>
            <a:ext cx="85793" cy="85250"/>
            <a:chOff x="2012127" y="4818765"/>
            <a:chExt cx="100330" cy="99695"/>
          </a:xfrm>
        </p:grpSpPr>
        <p:pic>
          <p:nvPicPr>
            <p:cNvPr id="415" name="object 415"/>
            <p:cNvPicPr/>
            <p:nvPr/>
          </p:nvPicPr>
          <p:blipFill>
            <a:blip r:embed="rId303" cstate="print"/>
            <a:stretch>
              <a:fillRect/>
            </a:stretch>
          </p:blipFill>
          <p:spPr>
            <a:xfrm>
              <a:off x="2015922" y="4822558"/>
              <a:ext cx="92233" cy="91932"/>
            </a:xfrm>
            <a:prstGeom prst="rect">
              <a:avLst/>
            </a:prstGeom>
          </p:spPr>
        </p:pic>
        <p:pic>
          <p:nvPicPr>
            <p:cNvPr id="416" name="object 416"/>
            <p:cNvPicPr/>
            <p:nvPr/>
          </p:nvPicPr>
          <p:blipFill>
            <a:blip r:embed="rId304" cstate="print"/>
            <a:stretch>
              <a:fillRect/>
            </a:stretch>
          </p:blipFill>
          <p:spPr>
            <a:xfrm>
              <a:off x="2012127" y="4818765"/>
              <a:ext cx="99819" cy="99518"/>
            </a:xfrm>
            <a:prstGeom prst="rect">
              <a:avLst/>
            </a:prstGeom>
          </p:spPr>
        </p:pic>
      </p:grpSp>
      <p:grpSp>
        <p:nvGrpSpPr>
          <p:cNvPr id="417" name="object 417"/>
          <p:cNvGrpSpPr/>
          <p:nvPr/>
        </p:nvGrpSpPr>
        <p:grpSpPr>
          <a:xfrm>
            <a:off x="1525012" y="4312028"/>
            <a:ext cx="85793" cy="85250"/>
            <a:chOff x="1783417" y="4810902"/>
            <a:chExt cx="100330" cy="99695"/>
          </a:xfrm>
        </p:grpSpPr>
        <p:pic>
          <p:nvPicPr>
            <p:cNvPr id="418" name="object 418"/>
            <p:cNvPicPr/>
            <p:nvPr/>
          </p:nvPicPr>
          <p:blipFill>
            <a:blip r:embed="rId305" cstate="print"/>
            <a:stretch>
              <a:fillRect/>
            </a:stretch>
          </p:blipFill>
          <p:spPr>
            <a:xfrm>
              <a:off x="1787210" y="4814695"/>
              <a:ext cx="92239" cy="91921"/>
            </a:xfrm>
            <a:prstGeom prst="rect">
              <a:avLst/>
            </a:prstGeom>
          </p:spPr>
        </p:pic>
        <p:pic>
          <p:nvPicPr>
            <p:cNvPr id="419" name="object 41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783417" y="4810902"/>
              <a:ext cx="99825" cy="99507"/>
            </a:xfrm>
            <a:prstGeom prst="rect">
              <a:avLst/>
            </a:prstGeom>
          </p:spPr>
        </p:pic>
      </p:grpSp>
      <p:grpSp>
        <p:nvGrpSpPr>
          <p:cNvPr id="420" name="object 420"/>
          <p:cNvGrpSpPr/>
          <p:nvPr/>
        </p:nvGrpSpPr>
        <p:grpSpPr>
          <a:xfrm>
            <a:off x="1465384" y="4439793"/>
            <a:ext cx="204708" cy="204165"/>
            <a:chOff x="1713684" y="4960316"/>
            <a:chExt cx="239395" cy="238760"/>
          </a:xfrm>
        </p:grpSpPr>
        <p:pic>
          <p:nvPicPr>
            <p:cNvPr id="421" name="object 421"/>
            <p:cNvPicPr/>
            <p:nvPr/>
          </p:nvPicPr>
          <p:blipFill>
            <a:blip r:embed="rId306" cstate="print"/>
            <a:stretch>
              <a:fillRect/>
            </a:stretch>
          </p:blipFill>
          <p:spPr>
            <a:xfrm>
              <a:off x="1717478" y="4964109"/>
              <a:ext cx="231709" cy="230935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307" cstate="print"/>
            <a:stretch>
              <a:fillRect/>
            </a:stretch>
          </p:blipFill>
          <p:spPr>
            <a:xfrm>
              <a:off x="1713684" y="4960316"/>
              <a:ext cx="239296" cy="238521"/>
            </a:xfrm>
            <a:prstGeom prst="rect">
              <a:avLst/>
            </a:prstGeom>
          </p:spPr>
        </p:pic>
      </p:grpSp>
      <p:grpSp>
        <p:nvGrpSpPr>
          <p:cNvPr id="423" name="object 423"/>
          <p:cNvGrpSpPr/>
          <p:nvPr/>
        </p:nvGrpSpPr>
        <p:grpSpPr>
          <a:xfrm>
            <a:off x="1338910" y="4318342"/>
            <a:ext cx="85793" cy="85250"/>
            <a:chOff x="1565781" y="4818286"/>
            <a:chExt cx="100330" cy="99695"/>
          </a:xfrm>
        </p:grpSpPr>
        <p:pic>
          <p:nvPicPr>
            <p:cNvPr id="424" name="object 424"/>
            <p:cNvPicPr/>
            <p:nvPr/>
          </p:nvPicPr>
          <p:blipFill>
            <a:blip r:embed="rId308" cstate="print"/>
            <a:stretch>
              <a:fillRect/>
            </a:stretch>
          </p:blipFill>
          <p:spPr>
            <a:xfrm>
              <a:off x="1569574" y="4822080"/>
              <a:ext cx="92235" cy="91927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65781" y="4818286"/>
              <a:ext cx="99821" cy="99514"/>
            </a:xfrm>
            <a:prstGeom prst="rect">
              <a:avLst/>
            </a:prstGeom>
          </p:spPr>
        </p:pic>
      </p:grpSp>
      <p:grpSp>
        <p:nvGrpSpPr>
          <p:cNvPr id="426" name="object 426"/>
          <p:cNvGrpSpPr/>
          <p:nvPr/>
        </p:nvGrpSpPr>
        <p:grpSpPr>
          <a:xfrm>
            <a:off x="1176424" y="4328195"/>
            <a:ext cx="85793" cy="85250"/>
            <a:chOff x="1375763" y="4829808"/>
            <a:chExt cx="100330" cy="99695"/>
          </a:xfrm>
        </p:grpSpPr>
        <p:pic>
          <p:nvPicPr>
            <p:cNvPr id="427" name="object 427"/>
            <p:cNvPicPr/>
            <p:nvPr/>
          </p:nvPicPr>
          <p:blipFill>
            <a:blip r:embed="rId309" cstate="print"/>
            <a:stretch>
              <a:fillRect/>
            </a:stretch>
          </p:blipFill>
          <p:spPr>
            <a:xfrm>
              <a:off x="1379556" y="4833600"/>
              <a:ext cx="92233" cy="91932"/>
            </a:xfrm>
            <a:prstGeom prst="rect">
              <a:avLst/>
            </a:prstGeom>
          </p:spPr>
        </p:pic>
        <p:pic>
          <p:nvPicPr>
            <p:cNvPr id="428" name="object 428"/>
            <p:cNvPicPr/>
            <p:nvPr/>
          </p:nvPicPr>
          <p:blipFill>
            <a:blip r:embed="rId310" cstate="print"/>
            <a:stretch>
              <a:fillRect/>
            </a:stretch>
          </p:blipFill>
          <p:spPr>
            <a:xfrm>
              <a:off x="1375763" y="4829808"/>
              <a:ext cx="99819" cy="99518"/>
            </a:xfrm>
            <a:prstGeom prst="rect">
              <a:avLst/>
            </a:prstGeom>
          </p:spPr>
        </p:pic>
      </p:grpSp>
      <p:grpSp>
        <p:nvGrpSpPr>
          <p:cNvPr id="429" name="object 429"/>
          <p:cNvGrpSpPr/>
          <p:nvPr/>
        </p:nvGrpSpPr>
        <p:grpSpPr>
          <a:xfrm>
            <a:off x="1174852" y="4502980"/>
            <a:ext cx="85793" cy="85250"/>
            <a:chOff x="1373924" y="5034210"/>
            <a:chExt cx="100330" cy="99695"/>
          </a:xfrm>
        </p:grpSpPr>
        <p:pic>
          <p:nvPicPr>
            <p:cNvPr id="430" name="object 430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1377717" y="5038004"/>
              <a:ext cx="92235" cy="91925"/>
            </a:xfrm>
            <a:prstGeom prst="rect">
              <a:avLst/>
            </a:prstGeom>
          </p:spPr>
        </p:pic>
        <p:pic>
          <p:nvPicPr>
            <p:cNvPr id="431" name="object 431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1373924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432" name="object 432"/>
          <p:cNvGrpSpPr/>
          <p:nvPr/>
        </p:nvGrpSpPr>
        <p:grpSpPr>
          <a:xfrm>
            <a:off x="1334088" y="4502980"/>
            <a:ext cx="85793" cy="85250"/>
            <a:chOff x="1560142" y="5034210"/>
            <a:chExt cx="100330" cy="99695"/>
          </a:xfrm>
        </p:grpSpPr>
        <p:pic>
          <p:nvPicPr>
            <p:cNvPr id="433" name="object 433"/>
            <p:cNvPicPr/>
            <p:nvPr/>
          </p:nvPicPr>
          <p:blipFill>
            <a:blip r:embed="rId313" cstate="print"/>
            <a:stretch>
              <a:fillRect/>
            </a:stretch>
          </p:blipFill>
          <p:spPr>
            <a:xfrm>
              <a:off x="1563935" y="5038004"/>
              <a:ext cx="92235" cy="91925"/>
            </a:xfrm>
            <a:prstGeom prst="rect">
              <a:avLst/>
            </a:prstGeom>
          </p:spPr>
        </p:pic>
        <p:pic>
          <p:nvPicPr>
            <p:cNvPr id="434" name="object 4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60142" y="5034210"/>
              <a:ext cx="99821" cy="99512"/>
            </a:xfrm>
            <a:prstGeom prst="rect">
              <a:avLst/>
            </a:prstGeom>
          </p:spPr>
        </p:pic>
      </p:grpSp>
      <p:grpSp>
        <p:nvGrpSpPr>
          <p:cNvPr id="435" name="object 435"/>
          <p:cNvGrpSpPr/>
          <p:nvPr/>
        </p:nvGrpSpPr>
        <p:grpSpPr>
          <a:xfrm>
            <a:off x="1716914" y="4502980"/>
            <a:ext cx="85793" cy="85250"/>
            <a:chOff x="2007836" y="5034210"/>
            <a:chExt cx="100330" cy="99695"/>
          </a:xfrm>
        </p:grpSpPr>
        <p:pic>
          <p:nvPicPr>
            <p:cNvPr id="436" name="object 436"/>
            <p:cNvPicPr/>
            <p:nvPr/>
          </p:nvPicPr>
          <p:blipFill>
            <a:blip r:embed="rId314" cstate="print"/>
            <a:stretch>
              <a:fillRect/>
            </a:stretch>
          </p:blipFill>
          <p:spPr>
            <a:xfrm>
              <a:off x="2011629" y="5038004"/>
              <a:ext cx="92239" cy="91925"/>
            </a:xfrm>
            <a:prstGeom prst="rect">
              <a:avLst/>
            </a:prstGeom>
          </p:spPr>
        </p:pic>
        <p:pic>
          <p:nvPicPr>
            <p:cNvPr id="437" name="object 437"/>
            <p:cNvPicPr/>
            <p:nvPr/>
          </p:nvPicPr>
          <p:blipFill>
            <a:blip r:embed="rId315" cstate="print"/>
            <a:stretch>
              <a:fillRect/>
            </a:stretch>
          </p:blipFill>
          <p:spPr>
            <a:xfrm>
              <a:off x="2007836" y="5034210"/>
              <a:ext cx="99825" cy="99512"/>
            </a:xfrm>
            <a:prstGeom prst="rect">
              <a:avLst/>
            </a:prstGeom>
          </p:spPr>
        </p:pic>
      </p:grpSp>
      <p:grpSp>
        <p:nvGrpSpPr>
          <p:cNvPr id="438" name="object 438"/>
          <p:cNvGrpSpPr/>
          <p:nvPr/>
        </p:nvGrpSpPr>
        <p:grpSpPr>
          <a:xfrm>
            <a:off x="1874181" y="4502980"/>
            <a:ext cx="85793" cy="85250"/>
            <a:chOff x="2191751" y="5034210"/>
            <a:chExt cx="100330" cy="99695"/>
          </a:xfrm>
        </p:grpSpPr>
        <p:pic>
          <p:nvPicPr>
            <p:cNvPr id="439" name="object 439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2195545" y="5038004"/>
              <a:ext cx="92232" cy="91925"/>
            </a:xfrm>
            <a:prstGeom prst="rect">
              <a:avLst/>
            </a:prstGeom>
          </p:spPr>
        </p:pic>
        <p:pic>
          <p:nvPicPr>
            <p:cNvPr id="440" name="object 44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91751" y="5034210"/>
              <a:ext cx="99819" cy="99512"/>
            </a:xfrm>
            <a:prstGeom prst="rect">
              <a:avLst/>
            </a:prstGeom>
          </p:spPr>
        </p:pic>
      </p:grpSp>
      <p:grpSp>
        <p:nvGrpSpPr>
          <p:cNvPr id="441" name="object 441"/>
          <p:cNvGrpSpPr/>
          <p:nvPr/>
        </p:nvGrpSpPr>
        <p:grpSpPr>
          <a:xfrm>
            <a:off x="1187173" y="4833265"/>
            <a:ext cx="85793" cy="85250"/>
            <a:chOff x="1388333" y="5420459"/>
            <a:chExt cx="100330" cy="99695"/>
          </a:xfrm>
        </p:grpSpPr>
        <p:pic>
          <p:nvPicPr>
            <p:cNvPr id="442" name="object 442"/>
            <p:cNvPicPr/>
            <p:nvPr/>
          </p:nvPicPr>
          <p:blipFill>
            <a:blip r:embed="rId317" cstate="print"/>
            <a:stretch>
              <a:fillRect/>
            </a:stretch>
          </p:blipFill>
          <p:spPr>
            <a:xfrm>
              <a:off x="1392125" y="5424252"/>
              <a:ext cx="92233" cy="91904"/>
            </a:xfrm>
            <a:prstGeom prst="rect">
              <a:avLst/>
            </a:prstGeom>
          </p:spPr>
        </p:pic>
        <p:pic>
          <p:nvPicPr>
            <p:cNvPr id="443" name="object 443"/>
            <p:cNvPicPr/>
            <p:nvPr/>
          </p:nvPicPr>
          <p:blipFill>
            <a:blip r:embed="rId318" cstate="print"/>
            <a:stretch>
              <a:fillRect/>
            </a:stretch>
          </p:blipFill>
          <p:spPr>
            <a:xfrm>
              <a:off x="1388333" y="5420459"/>
              <a:ext cx="99819" cy="99491"/>
            </a:xfrm>
            <a:prstGeom prst="rect">
              <a:avLst/>
            </a:prstGeom>
          </p:spPr>
        </p:pic>
      </p:grpSp>
      <p:grpSp>
        <p:nvGrpSpPr>
          <p:cNvPr id="444" name="object 444"/>
          <p:cNvGrpSpPr/>
          <p:nvPr/>
        </p:nvGrpSpPr>
        <p:grpSpPr>
          <a:xfrm>
            <a:off x="1350788" y="4838751"/>
            <a:ext cx="85793" cy="85250"/>
            <a:chOff x="1579672" y="5426875"/>
            <a:chExt cx="100330" cy="99695"/>
          </a:xfrm>
        </p:grpSpPr>
        <p:pic>
          <p:nvPicPr>
            <p:cNvPr id="445" name="object 445"/>
            <p:cNvPicPr/>
            <p:nvPr/>
          </p:nvPicPr>
          <p:blipFill>
            <a:blip r:embed="rId319" cstate="print"/>
            <a:stretch>
              <a:fillRect/>
            </a:stretch>
          </p:blipFill>
          <p:spPr>
            <a:xfrm>
              <a:off x="1583465" y="5430668"/>
              <a:ext cx="92232" cy="91934"/>
            </a:xfrm>
            <a:prstGeom prst="rect">
              <a:avLst/>
            </a:prstGeom>
          </p:spPr>
        </p:pic>
        <p:pic>
          <p:nvPicPr>
            <p:cNvPr id="446" name="object 446"/>
            <p:cNvPicPr/>
            <p:nvPr/>
          </p:nvPicPr>
          <p:blipFill>
            <a:blip r:embed="rId320" cstate="print"/>
            <a:stretch>
              <a:fillRect/>
            </a:stretch>
          </p:blipFill>
          <p:spPr>
            <a:xfrm>
              <a:off x="1579672" y="5426875"/>
              <a:ext cx="99819" cy="99520"/>
            </a:xfrm>
            <a:prstGeom prst="rect">
              <a:avLst/>
            </a:prstGeom>
          </p:spPr>
        </p:pic>
      </p:grpSp>
      <p:grpSp>
        <p:nvGrpSpPr>
          <p:cNvPr id="447" name="object 447"/>
          <p:cNvGrpSpPr/>
          <p:nvPr/>
        </p:nvGrpSpPr>
        <p:grpSpPr>
          <a:xfrm>
            <a:off x="1523354" y="4845493"/>
            <a:ext cx="85793" cy="85250"/>
            <a:chOff x="1781478" y="5434760"/>
            <a:chExt cx="100330" cy="99695"/>
          </a:xfrm>
        </p:grpSpPr>
        <p:pic>
          <p:nvPicPr>
            <p:cNvPr id="448" name="object 448"/>
            <p:cNvPicPr/>
            <p:nvPr/>
          </p:nvPicPr>
          <p:blipFill>
            <a:blip r:embed="rId321" cstate="print"/>
            <a:stretch>
              <a:fillRect/>
            </a:stretch>
          </p:blipFill>
          <p:spPr>
            <a:xfrm>
              <a:off x="1785270" y="5438553"/>
              <a:ext cx="92233" cy="91932"/>
            </a:xfrm>
            <a:prstGeom prst="rect">
              <a:avLst/>
            </a:prstGeom>
          </p:spPr>
        </p:pic>
        <p:pic>
          <p:nvPicPr>
            <p:cNvPr id="449" name="object 449"/>
            <p:cNvPicPr/>
            <p:nvPr/>
          </p:nvPicPr>
          <p:blipFill>
            <a:blip r:embed="rId322" cstate="print"/>
            <a:stretch>
              <a:fillRect/>
            </a:stretch>
          </p:blipFill>
          <p:spPr>
            <a:xfrm>
              <a:off x="1781478" y="5434760"/>
              <a:ext cx="99819" cy="99518"/>
            </a:xfrm>
            <a:prstGeom prst="rect">
              <a:avLst/>
            </a:prstGeom>
          </p:spPr>
        </p:pic>
      </p:grpSp>
      <p:grpSp>
        <p:nvGrpSpPr>
          <p:cNvPr id="450" name="object 450"/>
          <p:cNvGrpSpPr/>
          <p:nvPr/>
        </p:nvGrpSpPr>
        <p:grpSpPr>
          <a:xfrm>
            <a:off x="1699751" y="4844417"/>
            <a:ext cx="85793" cy="85250"/>
            <a:chOff x="1987764" y="5433501"/>
            <a:chExt cx="100330" cy="99695"/>
          </a:xfrm>
        </p:grpSpPr>
        <p:pic>
          <p:nvPicPr>
            <p:cNvPr id="451" name="object 451"/>
            <p:cNvPicPr/>
            <p:nvPr/>
          </p:nvPicPr>
          <p:blipFill>
            <a:blip r:embed="rId323" cstate="print"/>
            <a:stretch>
              <a:fillRect/>
            </a:stretch>
          </p:blipFill>
          <p:spPr>
            <a:xfrm>
              <a:off x="1991558" y="5437294"/>
              <a:ext cx="92232" cy="91919"/>
            </a:xfrm>
            <a:prstGeom prst="rect">
              <a:avLst/>
            </a:prstGeom>
          </p:spPr>
        </p:pic>
        <p:pic>
          <p:nvPicPr>
            <p:cNvPr id="452" name="object 452"/>
            <p:cNvPicPr/>
            <p:nvPr/>
          </p:nvPicPr>
          <p:blipFill>
            <a:blip r:embed="rId324" cstate="print"/>
            <a:stretch>
              <a:fillRect/>
            </a:stretch>
          </p:blipFill>
          <p:spPr>
            <a:xfrm>
              <a:off x="1987764" y="5433501"/>
              <a:ext cx="99819" cy="99505"/>
            </a:xfrm>
            <a:prstGeom prst="rect">
              <a:avLst/>
            </a:prstGeom>
          </p:spPr>
        </p:pic>
      </p:grpSp>
      <p:grpSp>
        <p:nvGrpSpPr>
          <p:cNvPr id="453" name="object 453"/>
          <p:cNvGrpSpPr/>
          <p:nvPr/>
        </p:nvGrpSpPr>
        <p:grpSpPr>
          <a:xfrm>
            <a:off x="1862340" y="4834808"/>
            <a:ext cx="85793" cy="85250"/>
            <a:chOff x="2177903" y="5422264"/>
            <a:chExt cx="100330" cy="99695"/>
          </a:xfrm>
        </p:grpSpPr>
        <p:pic>
          <p:nvPicPr>
            <p:cNvPr id="454" name="object 454"/>
            <p:cNvPicPr/>
            <p:nvPr/>
          </p:nvPicPr>
          <p:blipFill>
            <a:blip r:embed="rId325" cstate="print"/>
            <a:stretch>
              <a:fillRect/>
            </a:stretch>
          </p:blipFill>
          <p:spPr>
            <a:xfrm>
              <a:off x="2181696" y="5426057"/>
              <a:ext cx="92235" cy="91934"/>
            </a:xfrm>
            <a:prstGeom prst="rect">
              <a:avLst/>
            </a:prstGeom>
          </p:spPr>
        </p:pic>
        <p:pic>
          <p:nvPicPr>
            <p:cNvPr id="455" name="object 455"/>
            <p:cNvPicPr/>
            <p:nvPr/>
          </p:nvPicPr>
          <p:blipFill>
            <a:blip r:embed="rId326" cstate="print"/>
            <a:stretch>
              <a:fillRect/>
            </a:stretch>
          </p:blipFill>
          <p:spPr>
            <a:xfrm>
              <a:off x="2177903" y="5422264"/>
              <a:ext cx="99821" cy="99520"/>
            </a:xfrm>
            <a:prstGeom prst="rect">
              <a:avLst/>
            </a:prstGeom>
          </p:spPr>
        </p:pic>
      </p:grpSp>
      <p:grpSp>
        <p:nvGrpSpPr>
          <p:cNvPr id="456" name="object 456"/>
          <p:cNvGrpSpPr/>
          <p:nvPr/>
        </p:nvGrpSpPr>
        <p:grpSpPr>
          <a:xfrm>
            <a:off x="1869943" y="4677642"/>
            <a:ext cx="85793" cy="85250"/>
            <a:chOff x="2186794" y="5238467"/>
            <a:chExt cx="100330" cy="99695"/>
          </a:xfrm>
        </p:grpSpPr>
        <p:pic>
          <p:nvPicPr>
            <p:cNvPr id="457" name="object 457"/>
            <p:cNvPicPr/>
            <p:nvPr/>
          </p:nvPicPr>
          <p:blipFill>
            <a:blip r:embed="rId327" cstate="print"/>
            <a:stretch>
              <a:fillRect/>
            </a:stretch>
          </p:blipFill>
          <p:spPr>
            <a:xfrm>
              <a:off x="2190587" y="5242260"/>
              <a:ext cx="92235" cy="91932"/>
            </a:xfrm>
            <a:prstGeom prst="rect">
              <a:avLst/>
            </a:prstGeom>
          </p:spPr>
        </p:pic>
        <p:pic>
          <p:nvPicPr>
            <p:cNvPr id="458" name="object 458"/>
            <p:cNvPicPr/>
            <p:nvPr/>
          </p:nvPicPr>
          <p:blipFill>
            <a:blip r:embed="rId328" cstate="print"/>
            <a:stretch>
              <a:fillRect/>
            </a:stretch>
          </p:blipFill>
          <p:spPr>
            <a:xfrm>
              <a:off x="2186794" y="5238467"/>
              <a:ext cx="99821" cy="99518"/>
            </a:xfrm>
            <a:prstGeom prst="rect">
              <a:avLst/>
            </a:prstGeom>
          </p:spPr>
        </p:pic>
      </p:grpSp>
      <p:grpSp>
        <p:nvGrpSpPr>
          <p:cNvPr id="459" name="object 459"/>
          <p:cNvGrpSpPr/>
          <p:nvPr/>
        </p:nvGrpSpPr>
        <p:grpSpPr>
          <a:xfrm>
            <a:off x="1711879" y="4687070"/>
            <a:ext cx="85793" cy="85250"/>
            <a:chOff x="2001947" y="5249492"/>
            <a:chExt cx="100330" cy="99695"/>
          </a:xfrm>
        </p:grpSpPr>
        <p:pic>
          <p:nvPicPr>
            <p:cNvPr id="460" name="object 460"/>
            <p:cNvPicPr/>
            <p:nvPr/>
          </p:nvPicPr>
          <p:blipFill>
            <a:blip r:embed="rId329" cstate="print"/>
            <a:stretch>
              <a:fillRect/>
            </a:stretch>
          </p:blipFill>
          <p:spPr>
            <a:xfrm>
              <a:off x="2005740" y="5253286"/>
              <a:ext cx="92232" cy="91912"/>
            </a:xfrm>
            <a:prstGeom prst="rect">
              <a:avLst/>
            </a:prstGeom>
          </p:spPr>
        </p:pic>
        <p:pic>
          <p:nvPicPr>
            <p:cNvPr id="461" name="object 461"/>
            <p:cNvPicPr/>
            <p:nvPr/>
          </p:nvPicPr>
          <p:blipFill>
            <a:blip r:embed="rId330" cstate="print"/>
            <a:stretch>
              <a:fillRect/>
            </a:stretch>
          </p:blipFill>
          <p:spPr>
            <a:xfrm>
              <a:off x="2001947" y="5249492"/>
              <a:ext cx="99819" cy="99499"/>
            </a:xfrm>
            <a:prstGeom prst="rect">
              <a:avLst/>
            </a:prstGeom>
          </p:spPr>
        </p:pic>
      </p:grpSp>
      <p:grpSp>
        <p:nvGrpSpPr>
          <p:cNvPr id="462" name="object 462"/>
          <p:cNvGrpSpPr/>
          <p:nvPr/>
        </p:nvGrpSpPr>
        <p:grpSpPr>
          <a:xfrm>
            <a:off x="1525012" y="4686383"/>
            <a:ext cx="85793" cy="85250"/>
            <a:chOff x="1783417" y="5248689"/>
            <a:chExt cx="100330" cy="99695"/>
          </a:xfrm>
        </p:grpSpPr>
        <p:pic>
          <p:nvPicPr>
            <p:cNvPr id="463" name="object 463"/>
            <p:cNvPicPr/>
            <p:nvPr/>
          </p:nvPicPr>
          <p:blipFill>
            <a:blip r:embed="rId331" cstate="print"/>
            <a:stretch>
              <a:fillRect/>
            </a:stretch>
          </p:blipFill>
          <p:spPr>
            <a:xfrm>
              <a:off x="1787210" y="5252483"/>
              <a:ext cx="92239" cy="91921"/>
            </a:xfrm>
            <a:prstGeom prst="rect">
              <a:avLst/>
            </a:prstGeom>
          </p:spPr>
        </p:pic>
        <p:pic>
          <p:nvPicPr>
            <p:cNvPr id="464" name="object 464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1783417" y="5248689"/>
              <a:ext cx="99825" cy="99508"/>
            </a:xfrm>
            <a:prstGeom prst="rect">
              <a:avLst/>
            </a:prstGeom>
          </p:spPr>
        </p:pic>
      </p:grpSp>
      <p:grpSp>
        <p:nvGrpSpPr>
          <p:cNvPr id="465" name="object 465"/>
          <p:cNvGrpSpPr/>
          <p:nvPr/>
        </p:nvGrpSpPr>
        <p:grpSpPr>
          <a:xfrm>
            <a:off x="1341315" y="4684831"/>
            <a:ext cx="85793" cy="85250"/>
            <a:chOff x="1568593" y="5246874"/>
            <a:chExt cx="100330" cy="99695"/>
          </a:xfrm>
        </p:grpSpPr>
        <p:pic>
          <p:nvPicPr>
            <p:cNvPr id="466" name="object 466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1572385" y="5250668"/>
              <a:ext cx="92233" cy="91916"/>
            </a:xfrm>
            <a:prstGeom prst="rect">
              <a:avLst/>
            </a:prstGeom>
          </p:spPr>
        </p:pic>
        <p:pic>
          <p:nvPicPr>
            <p:cNvPr id="467" name="object 467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1568593" y="5246874"/>
              <a:ext cx="99819" cy="99503"/>
            </a:xfrm>
            <a:prstGeom prst="rect">
              <a:avLst/>
            </a:prstGeom>
          </p:spPr>
        </p:pic>
      </p:grpSp>
      <p:grpSp>
        <p:nvGrpSpPr>
          <p:cNvPr id="468" name="object 468"/>
          <p:cNvGrpSpPr/>
          <p:nvPr/>
        </p:nvGrpSpPr>
        <p:grpSpPr>
          <a:xfrm>
            <a:off x="1183599" y="4674971"/>
            <a:ext cx="85793" cy="85250"/>
            <a:chOff x="1384153" y="5235344"/>
            <a:chExt cx="100330" cy="99695"/>
          </a:xfrm>
        </p:grpSpPr>
        <p:pic>
          <p:nvPicPr>
            <p:cNvPr id="469" name="object 469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1387946" y="5239138"/>
              <a:ext cx="92235" cy="91928"/>
            </a:xfrm>
            <a:prstGeom prst="rect">
              <a:avLst/>
            </a:prstGeom>
          </p:spPr>
        </p:pic>
        <p:pic>
          <p:nvPicPr>
            <p:cNvPr id="470" name="object 470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1384153" y="5235344"/>
              <a:ext cx="99821" cy="99514"/>
            </a:xfrm>
            <a:prstGeom prst="rect">
              <a:avLst/>
            </a:prstGeom>
          </p:spPr>
        </p:pic>
      </p:grpSp>
      <p:grpSp>
        <p:nvGrpSpPr>
          <p:cNvPr id="471" name="object 471"/>
          <p:cNvGrpSpPr/>
          <p:nvPr/>
        </p:nvGrpSpPr>
        <p:grpSpPr>
          <a:xfrm>
            <a:off x="1039218" y="4015124"/>
            <a:ext cx="85793" cy="85250"/>
            <a:chOff x="1215308" y="4463689"/>
            <a:chExt cx="100330" cy="99695"/>
          </a:xfrm>
        </p:grpSpPr>
        <p:pic>
          <p:nvPicPr>
            <p:cNvPr id="472" name="object 472"/>
            <p:cNvPicPr/>
            <p:nvPr/>
          </p:nvPicPr>
          <p:blipFill>
            <a:blip r:embed="rId337" cstate="print"/>
            <a:stretch>
              <a:fillRect/>
            </a:stretch>
          </p:blipFill>
          <p:spPr>
            <a:xfrm>
              <a:off x="1219101" y="4467483"/>
              <a:ext cx="92235" cy="91925"/>
            </a:xfrm>
            <a:prstGeom prst="rect">
              <a:avLst/>
            </a:prstGeom>
          </p:spPr>
        </p:pic>
        <p:pic>
          <p:nvPicPr>
            <p:cNvPr id="473" name="object 473"/>
            <p:cNvPicPr/>
            <p:nvPr/>
          </p:nvPicPr>
          <p:blipFill>
            <a:blip r:embed="rId338" cstate="print"/>
            <a:stretch>
              <a:fillRect/>
            </a:stretch>
          </p:blipFill>
          <p:spPr>
            <a:xfrm>
              <a:off x="1215308" y="4463689"/>
              <a:ext cx="99821" cy="99512"/>
            </a:xfrm>
            <a:prstGeom prst="rect">
              <a:avLst/>
            </a:prstGeom>
          </p:spPr>
        </p:pic>
      </p:grpSp>
      <p:grpSp>
        <p:nvGrpSpPr>
          <p:cNvPr id="474" name="object 474"/>
          <p:cNvGrpSpPr/>
          <p:nvPr/>
        </p:nvGrpSpPr>
        <p:grpSpPr>
          <a:xfrm>
            <a:off x="1201241" y="4015416"/>
            <a:ext cx="85793" cy="85250"/>
            <a:chOff x="1404785" y="4464031"/>
            <a:chExt cx="100330" cy="99695"/>
          </a:xfrm>
        </p:grpSpPr>
        <p:pic>
          <p:nvPicPr>
            <p:cNvPr id="475" name="object 475"/>
            <p:cNvPicPr/>
            <p:nvPr/>
          </p:nvPicPr>
          <p:blipFill>
            <a:blip r:embed="rId339" cstate="print"/>
            <a:stretch>
              <a:fillRect/>
            </a:stretch>
          </p:blipFill>
          <p:spPr>
            <a:xfrm>
              <a:off x="1408578" y="4467825"/>
              <a:ext cx="92235" cy="91932"/>
            </a:xfrm>
            <a:prstGeom prst="rect">
              <a:avLst/>
            </a:prstGeom>
          </p:spPr>
        </p:pic>
        <p:pic>
          <p:nvPicPr>
            <p:cNvPr id="476" name="object 476"/>
            <p:cNvPicPr/>
            <p:nvPr/>
          </p:nvPicPr>
          <p:blipFill>
            <a:blip r:embed="rId340" cstate="print"/>
            <a:stretch>
              <a:fillRect/>
            </a:stretch>
          </p:blipFill>
          <p:spPr>
            <a:xfrm>
              <a:off x="1404785" y="4464031"/>
              <a:ext cx="99821" cy="99518"/>
            </a:xfrm>
            <a:prstGeom prst="rect">
              <a:avLst/>
            </a:prstGeom>
          </p:spPr>
        </p:pic>
      </p:grpSp>
      <p:grpSp>
        <p:nvGrpSpPr>
          <p:cNvPr id="477" name="object 477"/>
          <p:cNvGrpSpPr/>
          <p:nvPr/>
        </p:nvGrpSpPr>
        <p:grpSpPr>
          <a:xfrm>
            <a:off x="1363052" y="4015119"/>
            <a:ext cx="85793" cy="85250"/>
            <a:chOff x="1594014" y="4463683"/>
            <a:chExt cx="100330" cy="99695"/>
          </a:xfrm>
        </p:grpSpPr>
        <p:pic>
          <p:nvPicPr>
            <p:cNvPr id="478" name="object 478"/>
            <p:cNvPicPr/>
            <p:nvPr/>
          </p:nvPicPr>
          <p:blipFill>
            <a:blip r:embed="rId341" cstate="print"/>
            <a:stretch>
              <a:fillRect/>
            </a:stretch>
          </p:blipFill>
          <p:spPr>
            <a:xfrm>
              <a:off x="1597807" y="4467476"/>
              <a:ext cx="92226" cy="91919"/>
            </a:xfrm>
            <a:prstGeom prst="rect">
              <a:avLst/>
            </a:prstGeom>
          </p:spPr>
        </p:pic>
        <p:pic>
          <p:nvPicPr>
            <p:cNvPr id="479" name="object 479"/>
            <p:cNvPicPr/>
            <p:nvPr/>
          </p:nvPicPr>
          <p:blipFill>
            <a:blip r:embed="rId342" cstate="print"/>
            <a:stretch>
              <a:fillRect/>
            </a:stretch>
          </p:blipFill>
          <p:spPr>
            <a:xfrm>
              <a:off x="1594014" y="4463683"/>
              <a:ext cx="99813" cy="99505"/>
            </a:xfrm>
            <a:prstGeom prst="rect">
              <a:avLst/>
            </a:prstGeom>
          </p:spPr>
        </p:pic>
      </p:grpSp>
      <p:grpSp>
        <p:nvGrpSpPr>
          <p:cNvPr id="480" name="object 480"/>
          <p:cNvGrpSpPr/>
          <p:nvPr/>
        </p:nvGrpSpPr>
        <p:grpSpPr>
          <a:xfrm>
            <a:off x="1524802" y="4015461"/>
            <a:ext cx="85793" cy="85250"/>
            <a:chOff x="1783171" y="4464083"/>
            <a:chExt cx="100330" cy="99695"/>
          </a:xfrm>
        </p:grpSpPr>
        <p:pic>
          <p:nvPicPr>
            <p:cNvPr id="481" name="object 481"/>
            <p:cNvPicPr/>
            <p:nvPr/>
          </p:nvPicPr>
          <p:blipFill>
            <a:blip r:embed="rId343" cstate="print"/>
            <a:stretch>
              <a:fillRect/>
            </a:stretch>
          </p:blipFill>
          <p:spPr>
            <a:xfrm>
              <a:off x="1786965" y="4467877"/>
              <a:ext cx="92234" cy="91925"/>
            </a:xfrm>
            <a:prstGeom prst="rect">
              <a:avLst/>
            </a:prstGeom>
          </p:spPr>
        </p:pic>
        <p:pic>
          <p:nvPicPr>
            <p:cNvPr id="482" name="object 482"/>
            <p:cNvPicPr/>
            <p:nvPr/>
          </p:nvPicPr>
          <p:blipFill>
            <a:blip r:embed="rId344" cstate="print"/>
            <a:stretch>
              <a:fillRect/>
            </a:stretch>
          </p:blipFill>
          <p:spPr>
            <a:xfrm>
              <a:off x="1783171" y="4464083"/>
              <a:ext cx="99821" cy="99512"/>
            </a:xfrm>
            <a:prstGeom prst="rect">
              <a:avLst/>
            </a:prstGeom>
          </p:spPr>
        </p:pic>
      </p:grpSp>
      <p:grpSp>
        <p:nvGrpSpPr>
          <p:cNvPr id="483" name="object 483"/>
          <p:cNvGrpSpPr/>
          <p:nvPr/>
        </p:nvGrpSpPr>
        <p:grpSpPr>
          <a:xfrm>
            <a:off x="1686665" y="4015132"/>
            <a:ext cx="85793" cy="85250"/>
            <a:chOff x="1972461" y="4463698"/>
            <a:chExt cx="100330" cy="99695"/>
          </a:xfrm>
        </p:grpSpPr>
        <p:pic>
          <p:nvPicPr>
            <p:cNvPr id="484" name="object 484"/>
            <p:cNvPicPr/>
            <p:nvPr/>
          </p:nvPicPr>
          <p:blipFill>
            <a:blip r:embed="rId345" cstate="print"/>
            <a:stretch>
              <a:fillRect/>
            </a:stretch>
          </p:blipFill>
          <p:spPr>
            <a:xfrm>
              <a:off x="1976254" y="4467491"/>
              <a:ext cx="92239" cy="91919"/>
            </a:xfrm>
            <a:prstGeom prst="rect">
              <a:avLst/>
            </a:prstGeom>
          </p:spPr>
        </p:pic>
        <p:pic>
          <p:nvPicPr>
            <p:cNvPr id="485" name="object 485"/>
            <p:cNvPicPr/>
            <p:nvPr/>
          </p:nvPicPr>
          <p:blipFill>
            <a:blip r:embed="rId346" cstate="print"/>
            <a:stretch>
              <a:fillRect/>
            </a:stretch>
          </p:blipFill>
          <p:spPr>
            <a:xfrm>
              <a:off x="1972461" y="4463698"/>
              <a:ext cx="99825" cy="99505"/>
            </a:xfrm>
            <a:prstGeom prst="rect">
              <a:avLst/>
            </a:prstGeom>
          </p:spPr>
        </p:pic>
      </p:grpSp>
      <p:grpSp>
        <p:nvGrpSpPr>
          <p:cNvPr id="486" name="object 486"/>
          <p:cNvGrpSpPr/>
          <p:nvPr/>
        </p:nvGrpSpPr>
        <p:grpSpPr>
          <a:xfrm>
            <a:off x="1848409" y="4015506"/>
            <a:ext cx="85793" cy="85250"/>
            <a:chOff x="2161612" y="4464136"/>
            <a:chExt cx="100330" cy="99695"/>
          </a:xfrm>
        </p:grpSpPr>
        <p:pic>
          <p:nvPicPr>
            <p:cNvPr id="487" name="object 487"/>
            <p:cNvPicPr/>
            <p:nvPr/>
          </p:nvPicPr>
          <p:blipFill>
            <a:blip r:embed="rId347" cstate="print"/>
            <a:stretch>
              <a:fillRect/>
            </a:stretch>
          </p:blipFill>
          <p:spPr>
            <a:xfrm>
              <a:off x="2165405" y="4467928"/>
              <a:ext cx="92233" cy="91921"/>
            </a:xfrm>
            <a:prstGeom prst="rect">
              <a:avLst/>
            </a:prstGeom>
          </p:spPr>
        </p:pic>
        <p:pic>
          <p:nvPicPr>
            <p:cNvPr id="488" name="object 488"/>
            <p:cNvPicPr/>
            <p:nvPr/>
          </p:nvPicPr>
          <p:blipFill>
            <a:blip r:embed="rId300" cstate="print"/>
            <a:stretch>
              <a:fillRect/>
            </a:stretch>
          </p:blipFill>
          <p:spPr>
            <a:xfrm>
              <a:off x="2161612" y="4464136"/>
              <a:ext cx="99819" cy="99507"/>
            </a:xfrm>
            <a:prstGeom prst="rect">
              <a:avLst/>
            </a:prstGeom>
          </p:spPr>
        </p:pic>
      </p:grpSp>
      <p:grpSp>
        <p:nvGrpSpPr>
          <p:cNvPr id="489" name="object 489"/>
          <p:cNvGrpSpPr/>
          <p:nvPr/>
        </p:nvGrpSpPr>
        <p:grpSpPr>
          <a:xfrm>
            <a:off x="2010282" y="4015124"/>
            <a:ext cx="85793" cy="85250"/>
            <a:chOff x="2350913" y="4463689"/>
            <a:chExt cx="100330" cy="99695"/>
          </a:xfrm>
        </p:grpSpPr>
        <p:pic>
          <p:nvPicPr>
            <p:cNvPr id="490" name="object 490"/>
            <p:cNvPicPr/>
            <p:nvPr/>
          </p:nvPicPr>
          <p:blipFill>
            <a:blip r:embed="rId348" cstate="print"/>
            <a:stretch>
              <a:fillRect/>
            </a:stretch>
          </p:blipFill>
          <p:spPr>
            <a:xfrm>
              <a:off x="2354705" y="4467483"/>
              <a:ext cx="92233" cy="91925"/>
            </a:xfrm>
            <a:prstGeom prst="rect">
              <a:avLst/>
            </a:prstGeom>
          </p:spPr>
        </p:pic>
        <p:pic>
          <p:nvPicPr>
            <p:cNvPr id="491" name="object 491"/>
            <p:cNvPicPr/>
            <p:nvPr/>
          </p:nvPicPr>
          <p:blipFill>
            <a:blip r:embed="rId349" cstate="print"/>
            <a:stretch>
              <a:fillRect/>
            </a:stretch>
          </p:blipFill>
          <p:spPr>
            <a:xfrm>
              <a:off x="2350913" y="4463689"/>
              <a:ext cx="99819" cy="99512"/>
            </a:xfrm>
            <a:prstGeom prst="rect">
              <a:avLst/>
            </a:prstGeom>
          </p:spPr>
        </p:pic>
      </p:grpSp>
      <p:grpSp>
        <p:nvGrpSpPr>
          <p:cNvPr id="492" name="object 492"/>
          <p:cNvGrpSpPr/>
          <p:nvPr/>
        </p:nvGrpSpPr>
        <p:grpSpPr>
          <a:xfrm>
            <a:off x="1039218" y="4985677"/>
            <a:ext cx="85793" cy="85250"/>
            <a:chOff x="1215308" y="5598697"/>
            <a:chExt cx="100330" cy="99695"/>
          </a:xfrm>
        </p:grpSpPr>
        <p:pic>
          <p:nvPicPr>
            <p:cNvPr id="493" name="object 493"/>
            <p:cNvPicPr/>
            <p:nvPr/>
          </p:nvPicPr>
          <p:blipFill>
            <a:blip r:embed="rId350" cstate="print"/>
            <a:stretch>
              <a:fillRect/>
            </a:stretch>
          </p:blipFill>
          <p:spPr>
            <a:xfrm>
              <a:off x="1219101" y="5602489"/>
              <a:ext cx="92235" cy="91919"/>
            </a:xfrm>
            <a:prstGeom prst="rect">
              <a:avLst/>
            </a:prstGeom>
          </p:spPr>
        </p:pic>
        <p:pic>
          <p:nvPicPr>
            <p:cNvPr id="494" name="object 494"/>
            <p:cNvPicPr/>
            <p:nvPr/>
          </p:nvPicPr>
          <p:blipFill>
            <a:blip r:embed="rId351" cstate="print"/>
            <a:stretch>
              <a:fillRect/>
            </a:stretch>
          </p:blipFill>
          <p:spPr>
            <a:xfrm>
              <a:off x="1215308" y="5598697"/>
              <a:ext cx="99821" cy="99505"/>
            </a:xfrm>
            <a:prstGeom prst="rect">
              <a:avLst/>
            </a:prstGeom>
          </p:spPr>
        </p:pic>
      </p:grpSp>
      <p:grpSp>
        <p:nvGrpSpPr>
          <p:cNvPr id="495" name="object 495"/>
          <p:cNvGrpSpPr/>
          <p:nvPr/>
        </p:nvGrpSpPr>
        <p:grpSpPr>
          <a:xfrm>
            <a:off x="1201241" y="4985973"/>
            <a:ext cx="85793" cy="85250"/>
            <a:chOff x="1404785" y="5599043"/>
            <a:chExt cx="100330" cy="99695"/>
          </a:xfrm>
        </p:grpSpPr>
        <p:pic>
          <p:nvPicPr>
            <p:cNvPr id="496" name="object 496"/>
            <p:cNvPicPr/>
            <p:nvPr/>
          </p:nvPicPr>
          <p:blipFill>
            <a:blip r:embed="rId352" cstate="print"/>
            <a:stretch>
              <a:fillRect/>
            </a:stretch>
          </p:blipFill>
          <p:spPr>
            <a:xfrm>
              <a:off x="1408578" y="5602836"/>
              <a:ext cx="92235" cy="91921"/>
            </a:xfrm>
            <a:prstGeom prst="rect">
              <a:avLst/>
            </a:prstGeom>
          </p:spPr>
        </p:pic>
        <p:pic>
          <p:nvPicPr>
            <p:cNvPr id="497" name="object 497"/>
            <p:cNvPicPr/>
            <p:nvPr/>
          </p:nvPicPr>
          <p:blipFill>
            <a:blip r:embed="rId353" cstate="print"/>
            <a:stretch>
              <a:fillRect/>
            </a:stretch>
          </p:blipFill>
          <p:spPr>
            <a:xfrm>
              <a:off x="1404785" y="5599043"/>
              <a:ext cx="99821" cy="99507"/>
            </a:xfrm>
            <a:prstGeom prst="rect">
              <a:avLst/>
            </a:prstGeom>
          </p:spPr>
        </p:pic>
      </p:grpSp>
      <p:grpSp>
        <p:nvGrpSpPr>
          <p:cNvPr id="498" name="object 498"/>
          <p:cNvGrpSpPr/>
          <p:nvPr/>
        </p:nvGrpSpPr>
        <p:grpSpPr>
          <a:xfrm>
            <a:off x="1363052" y="4985669"/>
            <a:ext cx="85793" cy="85250"/>
            <a:chOff x="1594014" y="5598688"/>
            <a:chExt cx="100330" cy="99695"/>
          </a:xfrm>
        </p:grpSpPr>
        <p:pic>
          <p:nvPicPr>
            <p:cNvPr id="499" name="object 499"/>
            <p:cNvPicPr/>
            <p:nvPr/>
          </p:nvPicPr>
          <p:blipFill>
            <a:blip r:embed="rId354" cstate="print"/>
            <a:stretch>
              <a:fillRect/>
            </a:stretch>
          </p:blipFill>
          <p:spPr>
            <a:xfrm>
              <a:off x="1597807" y="5602481"/>
              <a:ext cx="92226" cy="91927"/>
            </a:xfrm>
            <a:prstGeom prst="rect">
              <a:avLst/>
            </a:prstGeom>
          </p:spPr>
        </p:pic>
        <p:pic>
          <p:nvPicPr>
            <p:cNvPr id="500" name="object 500"/>
            <p:cNvPicPr/>
            <p:nvPr/>
          </p:nvPicPr>
          <p:blipFill>
            <a:blip r:embed="rId355" cstate="print"/>
            <a:stretch>
              <a:fillRect/>
            </a:stretch>
          </p:blipFill>
          <p:spPr>
            <a:xfrm>
              <a:off x="1594014" y="5598688"/>
              <a:ext cx="99813" cy="99514"/>
            </a:xfrm>
            <a:prstGeom prst="rect">
              <a:avLst/>
            </a:prstGeom>
          </p:spPr>
        </p:pic>
      </p:grpSp>
      <p:grpSp>
        <p:nvGrpSpPr>
          <p:cNvPr id="501" name="object 501"/>
          <p:cNvGrpSpPr/>
          <p:nvPr/>
        </p:nvGrpSpPr>
        <p:grpSpPr>
          <a:xfrm>
            <a:off x="1524802" y="4986014"/>
            <a:ext cx="85793" cy="85250"/>
            <a:chOff x="1783171" y="5599091"/>
            <a:chExt cx="100330" cy="99695"/>
          </a:xfrm>
        </p:grpSpPr>
        <p:pic>
          <p:nvPicPr>
            <p:cNvPr id="502" name="object 502"/>
            <p:cNvPicPr/>
            <p:nvPr/>
          </p:nvPicPr>
          <p:blipFill>
            <a:blip r:embed="rId356" cstate="print"/>
            <a:stretch>
              <a:fillRect/>
            </a:stretch>
          </p:blipFill>
          <p:spPr>
            <a:xfrm>
              <a:off x="1786965" y="5602883"/>
              <a:ext cx="92234" cy="91930"/>
            </a:xfrm>
            <a:prstGeom prst="rect">
              <a:avLst/>
            </a:prstGeom>
          </p:spPr>
        </p:pic>
        <p:pic>
          <p:nvPicPr>
            <p:cNvPr id="503" name="object 503"/>
            <p:cNvPicPr/>
            <p:nvPr/>
          </p:nvPicPr>
          <p:blipFill>
            <a:blip r:embed="rId357" cstate="print"/>
            <a:stretch>
              <a:fillRect/>
            </a:stretch>
          </p:blipFill>
          <p:spPr>
            <a:xfrm>
              <a:off x="1783171" y="5599091"/>
              <a:ext cx="99821" cy="99516"/>
            </a:xfrm>
            <a:prstGeom prst="rect">
              <a:avLst/>
            </a:prstGeom>
          </p:spPr>
        </p:pic>
      </p:grpSp>
      <p:grpSp>
        <p:nvGrpSpPr>
          <p:cNvPr id="504" name="object 504"/>
          <p:cNvGrpSpPr/>
          <p:nvPr/>
        </p:nvGrpSpPr>
        <p:grpSpPr>
          <a:xfrm>
            <a:off x="1686665" y="4985677"/>
            <a:ext cx="85793" cy="85250"/>
            <a:chOff x="1972461" y="5598697"/>
            <a:chExt cx="100330" cy="99695"/>
          </a:xfrm>
        </p:grpSpPr>
        <p:pic>
          <p:nvPicPr>
            <p:cNvPr id="505" name="object 505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1976254" y="5602490"/>
              <a:ext cx="92239" cy="91932"/>
            </a:xfrm>
            <a:prstGeom prst="rect">
              <a:avLst/>
            </a:prstGeom>
          </p:spPr>
        </p:pic>
        <p:pic>
          <p:nvPicPr>
            <p:cNvPr id="506" name="object 506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1972461" y="5598697"/>
              <a:ext cx="99825" cy="99518"/>
            </a:xfrm>
            <a:prstGeom prst="rect">
              <a:avLst/>
            </a:prstGeom>
          </p:spPr>
        </p:pic>
      </p:grpSp>
      <p:grpSp>
        <p:nvGrpSpPr>
          <p:cNvPr id="507" name="object 507"/>
          <p:cNvGrpSpPr/>
          <p:nvPr/>
        </p:nvGrpSpPr>
        <p:grpSpPr>
          <a:xfrm>
            <a:off x="1848409" y="4986065"/>
            <a:ext cx="85793" cy="85250"/>
            <a:chOff x="2161612" y="5599150"/>
            <a:chExt cx="100330" cy="99695"/>
          </a:xfrm>
        </p:grpSpPr>
        <p:pic>
          <p:nvPicPr>
            <p:cNvPr id="508" name="object 508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2165405" y="5602944"/>
              <a:ext cx="92233" cy="91904"/>
            </a:xfrm>
            <a:prstGeom prst="rect">
              <a:avLst/>
            </a:prstGeom>
          </p:spPr>
        </p:pic>
        <p:pic>
          <p:nvPicPr>
            <p:cNvPr id="509" name="object 509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2161612" y="5599150"/>
              <a:ext cx="99819" cy="99491"/>
            </a:xfrm>
            <a:prstGeom prst="rect">
              <a:avLst/>
            </a:prstGeom>
          </p:spPr>
        </p:pic>
      </p:grpSp>
      <p:grpSp>
        <p:nvGrpSpPr>
          <p:cNvPr id="510" name="object 510"/>
          <p:cNvGrpSpPr/>
          <p:nvPr/>
        </p:nvGrpSpPr>
        <p:grpSpPr>
          <a:xfrm>
            <a:off x="2010282" y="4985677"/>
            <a:ext cx="85793" cy="85250"/>
            <a:chOff x="2350913" y="5598697"/>
            <a:chExt cx="100330" cy="99695"/>
          </a:xfrm>
        </p:grpSpPr>
        <p:pic>
          <p:nvPicPr>
            <p:cNvPr id="511" name="object 511"/>
            <p:cNvPicPr/>
            <p:nvPr/>
          </p:nvPicPr>
          <p:blipFill>
            <a:blip r:embed="rId362" cstate="print"/>
            <a:stretch>
              <a:fillRect/>
            </a:stretch>
          </p:blipFill>
          <p:spPr>
            <a:xfrm>
              <a:off x="2354705" y="5602490"/>
              <a:ext cx="92233" cy="91919"/>
            </a:xfrm>
            <a:prstGeom prst="rect">
              <a:avLst/>
            </a:prstGeom>
          </p:spPr>
        </p:pic>
        <p:pic>
          <p:nvPicPr>
            <p:cNvPr id="512" name="object 512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2350913" y="5598697"/>
              <a:ext cx="99819" cy="99505"/>
            </a:xfrm>
            <a:prstGeom prst="rect">
              <a:avLst/>
            </a:prstGeom>
          </p:spPr>
        </p:pic>
      </p:grpSp>
      <p:grpSp>
        <p:nvGrpSpPr>
          <p:cNvPr id="513" name="object 513"/>
          <p:cNvGrpSpPr/>
          <p:nvPr/>
        </p:nvGrpSpPr>
        <p:grpSpPr>
          <a:xfrm>
            <a:off x="1039340" y="4821566"/>
            <a:ext cx="85793" cy="85250"/>
            <a:chOff x="1215451" y="5406778"/>
            <a:chExt cx="100330" cy="99695"/>
          </a:xfrm>
        </p:grpSpPr>
        <p:pic>
          <p:nvPicPr>
            <p:cNvPr id="514" name="object 514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1219244" y="5410572"/>
              <a:ext cx="92226" cy="91921"/>
            </a:xfrm>
            <a:prstGeom prst="rect">
              <a:avLst/>
            </a:prstGeom>
          </p:spPr>
        </p:pic>
        <p:pic>
          <p:nvPicPr>
            <p:cNvPr id="515" name="object 515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1215451" y="5406778"/>
              <a:ext cx="99813" cy="99508"/>
            </a:xfrm>
            <a:prstGeom prst="rect">
              <a:avLst/>
            </a:prstGeom>
          </p:spPr>
        </p:pic>
      </p:grpSp>
      <p:grpSp>
        <p:nvGrpSpPr>
          <p:cNvPr id="516" name="object 516"/>
          <p:cNvGrpSpPr/>
          <p:nvPr/>
        </p:nvGrpSpPr>
        <p:grpSpPr>
          <a:xfrm>
            <a:off x="1039082" y="4660322"/>
            <a:ext cx="85793" cy="85250"/>
            <a:chOff x="1215149" y="5218212"/>
            <a:chExt cx="100330" cy="99695"/>
          </a:xfrm>
        </p:grpSpPr>
        <p:pic>
          <p:nvPicPr>
            <p:cNvPr id="517" name="object 517"/>
            <p:cNvPicPr/>
            <p:nvPr/>
          </p:nvPicPr>
          <p:blipFill>
            <a:blip r:embed="rId366" cstate="print"/>
            <a:stretch>
              <a:fillRect/>
            </a:stretch>
          </p:blipFill>
          <p:spPr>
            <a:xfrm>
              <a:off x="1218942" y="5222006"/>
              <a:ext cx="92239" cy="91919"/>
            </a:xfrm>
            <a:prstGeom prst="rect">
              <a:avLst/>
            </a:prstGeom>
          </p:spPr>
        </p:pic>
        <p:pic>
          <p:nvPicPr>
            <p:cNvPr id="518" name="object 518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1215149" y="5218212"/>
              <a:ext cx="99826" cy="99506"/>
            </a:xfrm>
            <a:prstGeom prst="rect">
              <a:avLst/>
            </a:prstGeom>
          </p:spPr>
        </p:pic>
      </p:grpSp>
      <p:grpSp>
        <p:nvGrpSpPr>
          <p:cNvPr id="519" name="object 519"/>
          <p:cNvGrpSpPr/>
          <p:nvPr/>
        </p:nvGrpSpPr>
        <p:grpSpPr>
          <a:xfrm>
            <a:off x="1039328" y="4498945"/>
            <a:ext cx="85793" cy="85250"/>
            <a:chOff x="1215436" y="5029491"/>
            <a:chExt cx="100330" cy="99695"/>
          </a:xfrm>
        </p:grpSpPr>
        <p:pic>
          <p:nvPicPr>
            <p:cNvPr id="520" name="object 520"/>
            <p:cNvPicPr/>
            <p:nvPr/>
          </p:nvPicPr>
          <p:blipFill>
            <a:blip r:embed="rId368" cstate="print"/>
            <a:stretch>
              <a:fillRect/>
            </a:stretch>
          </p:blipFill>
          <p:spPr>
            <a:xfrm>
              <a:off x="1219229" y="5033284"/>
              <a:ext cx="92239" cy="91906"/>
            </a:xfrm>
            <a:prstGeom prst="rect">
              <a:avLst/>
            </a:prstGeom>
          </p:spPr>
        </p:pic>
        <p:pic>
          <p:nvPicPr>
            <p:cNvPr id="521" name="object 521"/>
            <p:cNvPicPr/>
            <p:nvPr/>
          </p:nvPicPr>
          <p:blipFill>
            <a:blip r:embed="rId369" cstate="print"/>
            <a:stretch>
              <a:fillRect/>
            </a:stretch>
          </p:blipFill>
          <p:spPr>
            <a:xfrm>
              <a:off x="1215436" y="5029491"/>
              <a:ext cx="99825" cy="99493"/>
            </a:xfrm>
            <a:prstGeom prst="rect">
              <a:avLst/>
            </a:prstGeom>
          </p:spPr>
        </p:pic>
      </p:grpSp>
      <p:grpSp>
        <p:nvGrpSpPr>
          <p:cNvPr id="522" name="object 522"/>
          <p:cNvGrpSpPr/>
          <p:nvPr/>
        </p:nvGrpSpPr>
        <p:grpSpPr>
          <a:xfrm>
            <a:off x="1039216" y="4337816"/>
            <a:ext cx="85793" cy="85250"/>
            <a:chOff x="1215305" y="4841059"/>
            <a:chExt cx="100330" cy="99695"/>
          </a:xfrm>
        </p:grpSpPr>
        <p:pic>
          <p:nvPicPr>
            <p:cNvPr id="523" name="object 523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1219099" y="4844852"/>
              <a:ext cx="92241" cy="91907"/>
            </a:xfrm>
            <a:prstGeom prst="rect">
              <a:avLst/>
            </a:prstGeom>
          </p:spPr>
        </p:pic>
        <p:pic>
          <p:nvPicPr>
            <p:cNvPr id="524" name="object 524"/>
            <p:cNvPicPr/>
            <p:nvPr/>
          </p:nvPicPr>
          <p:blipFill>
            <a:blip r:embed="rId371" cstate="print"/>
            <a:stretch>
              <a:fillRect/>
            </a:stretch>
          </p:blipFill>
          <p:spPr>
            <a:xfrm>
              <a:off x="1215305" y="4841059"/>
              <a:ext cx="99828" cy="99493"/>
            </a:xfrm>
            <a:prstGeom prst="rect">
              <a:avLst/>
            </a:prstGeom>
          </p:spPr>
        </p:pic>
      </p:grpSp>
      <p:grpSp>
        <p:nvGrpSpPr>
          <p:cNvPr id="525" name="object 525"/>
          <p:cNvGrpSpPr/>
          <p:nvPr/>
        </p:nvGrpSpPr>
        <p:grpSpPr>
          <a:xfrm>
            <a:off x="1039036" y="4176427"/>
            <a:ext cx="85793" cy="85250"/>
            <a:chOff x="1215095" y="4652324"/>
            <a:chExt cx="100330" cy="99695"/>
          </a:xfrm>
        </p:grpSpPr>
        <p:pic>
          <p:nvPicPr>
            <p:cNvPr id="526" name="object 526"/>
            <p:cNvPicPr/>
            <p:nvPr/>
          </p:nvPicPr>
          <p:blipFill>
            <a:blip r:embed="rId372" cstate="print"/>
            <a:stretch>
              <a:fillRect/>
            </a:stretch>
          </p:blipFill>
          <p:spPr>
            <a:xfrm>
              <a:off x="1218888" y="4656117"/>
              <a:ext cx="92239" cy="91906"/>
            </a:xfrm>
            <a:prstGeom prst="rect">
              <a:avLst/>
            </a:prstGeom>
          </p:spPr>
        </p:pic>
        <p:pic>
          <p:nvPicPr>
            <p:cNvPr id="527" name="object 527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1215095" y="4652324"/>
              <a:ext cx="99826" cy="99493"/>
            </a:xfrm>
            <a:prstGeom prst="rect">
              <a:avLst/>
            </a:prstGeom>
          </p:spPr>
        </p:pic>
      </p:grpSp>
      <p:grpSp>
        <p:nvGrpSpPr>
          <p:cNvPr id="528" name="object 528"/>
          <p:cNvGrpSpPr/>
          <p:nvPr/>
        </p:nvGrpSpPr>
        <p:grpSpPr>
          <a:xfrm>
            <a:off x="2010402" y="4821566"/>
            <a:ext cx="85793" cy="85250"/>
            <a:chOff x="2351054" y="5406778"/>
            <a:chExt cx="100330" cy="99695"/>
          </a:xfrm>
        </p:grpSpPr>
        <p:pic>
          <p:nvPicPr>
            <p:cNvPr id="529" name="object 529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2354847" y="5410572"/>
              <a:ext cx="92229" cy="91921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2351054" y="5406778"/>
              <a:ext cx="99815" cy="99508"/>
            </a:xfrm>
            <a:prstGeom prst="rect">
              <a:avLst/>
            </a:prstGeom>
          </p:spPr>
        </p:pic>
      </p:grpSp>
      <p:grpSp>
        <p:nvGrpSpPr>
          <p:cNvPr id="531" name="object 531"/>
          <p:cNvGrpSpPr/>
          <p:nvPr/>
        </p:nvGrpSpPr>
        <p:grpSpPr>
          <a:xfrm>
            <a:off x="2010144" y="4660322"/>
            <a:ext cx="85793" cy="85250"/>
            <a:chOff x="2350752" y="5218212"/>
            <a:chExt cx="100330" cy="99695"/>
          </a:xfrm>
        </p:grpSpPr>
        <p:pic>
          <p:nvPicPr>
            <p:cNvPr id="532" name="object 532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2354546" y="5222006"/>
              <a:ext cx="92240" cy="91919"/>
            </a:xfrm>
            <a:prstGeom prst="rect">
              <a:avLst/>
            </a:prstGeom>
          </p:spPr>
        </p:pic>
        <p:pic>
          <p:nvPicPr>
            <p:cNvPr id="533" name="object 533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2350752" y="5218212"/>
              <a:ext cx="99828" cy="99506"/>
            </a:xfrm>
            <a:prstGeom prst="rect">
              <a:avLst/>
            </a:prstGeom>
          </p:spPr>
        </p:pic>
      </p:grpSp>
      <p:grpSp>
        <p:nvGrpSpPr>
          <p:cNvPr id="534" name="object 534"/>
          <p:cNvGrpSpPr/>
          <p:nvPr/>
        </p:nvGrpSpPr>
        <p:grpSpPr>
          <a:xfrm>
            <a:off x="2010390" y="4498945"/>
            <a:ext cx="85793" cy="85250"/>
            <a:chOff x="2351040" y="5029491"/>
            <a:chExt cx="100330" cy="99695"/>
          </a:xfrm>
        </p:grpSpPr>
        <p:pic>
          <p:nvPicPr>
            <p:cNvPr id="535" name="object 535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2354834" y="5033284"/>
              <a:ext cx="92240" cy="91906"/>
            </a:xfrm>
            <a:prstGeom prst="rect">
              <a:avLst/>
            </a:prstGeom>
          </p:spPr>
        </p:pic>
        <p:pic>
          <p:nvPicPr>
            <p:cNvPr id="536" name="object 536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2351040" y="5029491"/>
              <a:ext cx="99826" cy="99493"/>
            </a:xfrm>
            <a:prstGeom prst="rect">
              <a:avLst/>
            </a:prstGeom>
          </p:spPr>
        </p:pic>
      </p:grpSp>
      <p:grpSp>
        <p:nvGrpSpPr>
          <p:cNvPr id="537" name="object 537"/>
          <p:cNvGrpSpPr/>
          <p:nvPr/>
        </p:nvGrpSpPr>
        <p:grpSpPr>
          <a:xfrm>
            <a:off x="2010274" y="4337816"/>
            <a:ext cx="85793" cy="85250"/>
            <a:chOff x="2350904" y="4841059"/>
            <a:chExt cx="100330" cy="99695"/>
          </a:xfrm>
        </p:grpSpPr>
        <p:pic>
          <p:nvPicPr>
            <p:cNvPr id="538" name="object 538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2354697" y="4844852"/>
              <a:ext cx="92247" cy="91907"/>
            </a:xfrm>
            <a:prstGeom prst="rect">
              <a:avLst/>
            </a:prstGeom>
          </p:spPr>
        </p:pic>
        <p:pic>
          <p:nvPicPr>
            <p:cNvPr id="539" name="object 539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2350904" y="4841059"/>
              <a:ext cx="99834" cy="99493"/>
            </a:xfrm>
            <a:prstGeom prst="rect">
              <a:avLst/>
            </a:prstGeom>
          </p:spPr>
        </p:pic>
      </p:grpSp>
      <p:grpSp>
        <p:nvGrpSpPr>
          <p:cNvPr id="540" name="object 540"/>
          <p:cNvGrpSpPr/>
          <p:nvPr/>
        </p:nvGrpSpPr>
        <p:grpSpPr>
          <a:xfrm>
            <a:off x="2010100" y="4176427"/>
            <a:ext cx="85793" cy="85250"/>
            <a:chOff x="2350700" y="4652324"/>
            <a:chExt cx="100330" cy="99695"/>
          </a:xfrm>
        </p:grpSpPr>
        <p:pic>
          <p:nvPicPr>
            <p:cNvPr id="541" name="object 541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2354493" y="4656117"/>
              <a:ext cx="92232" cy="91906"/>
            </a:xfrm>
            <a:prstGeom prst="rect">
              <a:avLst/>
            </a:prstGeom>
          </p:spPr>
        </p:pic>
        <p:pic>
          <p:nvPicPr>
            <p:cNvPr id="542" name="object 542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2350700" y="4652324"/>
              <a:ext cx="99819" cy="99493"/>
            </a:xfrm>
            <a:prstGeom prst="rect">
              <a:avLst/>
            </a:prstGeom>
          </p:spPr>
        </p:pic>
      </p:grpSp>
      <p:grpSp>
        <p:nvGrpSpPr>
          <p:cNvPr id="543" name="object 543"/>
          <p:cNvGrpSpPr/>
          <p:nvPr/>
        </p:nvGrpSpPr>
        <p:grpSpPr>
          <a:xfrm>
            <a:off x="2415840" y="4250643"/>
            <a:ext cx="1189154" cy="666795"/>
            <a:chOff x="2825191" y="4739116"/>
            <a:chExt cx="1390650" cy="779780"/>
          </a:xfrm>
        </p:grpSpPr>
        <p:pic>
          <p:nvPicPr>
            <p:cNvPr id="544" name="object 544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2828984" y="4811572"/>
              <a:ext cx="225780" cy="225010"/>
            </a:xfrm>
            <a:prstGeom prst="rect">
              <a:avLst/>
            </a:prstGeom>
          </p:spPr>
        </p:pic>
        <p:sp>
          <p:nvSpPr>
            <p:cNvPr id="545" name="object 545"/>
            <p:cNvSpPr/>
            <p:nvPr/>
          </p:nvSpPr>
          <p:spPr>
            <a:xfrm>
              <a:off x="2828984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6" name="object 546"/>
            <p:cNvPicPr/>
            <p:nvPr/>
          </p:nvPicPr>
          <p:blipFill>
            <a:blip r:embed="rId385" cstate="print"/>
            <a:stretch>
              <a:fillRect/>
            </a:stretch>
          </p:blipFill>
          <p:spPr>
            <a:xfrm>
              <a:off x="2828984" y="5203763"/>
              <a:ext cx="225780" cy="225027"/>
            </a:xfrm>
            <a:prstGeom prst="rect">
              <a:avLst/>
            </a:prstGeom>
          </p:spPr>
        </p:pic>
        <p:sp>
          <p:nvSpPr>
            <p:cNvPr id="547" name="object 547"/>
            <p:cNvSpPr/>
            <p:nvPr/>
          </p:nvSpPr>
          <p:spPr>
            <a:xfrm>
              <a:off x="2828984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48" name="object 548"/>
            <p:cNvPicPr/>
            <p:nvPr/>
          </p:nvPicPr>
          <p:blipFill>
            <a:blip r:embed="rId386" cstate="print"/>
            <a:stretch>
              <a:fillRect/>
            </a:stretch>
          </p:blipFill>
          <p:spPr>
            <a:xfrm>
              <a:off x="2873314" y="5054001"/>
              <a:ext cx="137171" cy="136707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2873314" y="505400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2" y="8757"/>
                  </a:moveTo>
                  <a:lnTo>
                    <a:pt x="123797" y="26872"/>
                  </a:lnTo>
                  <a:lnTo>
                    <a:pt x="135375" y="50614"/>
                  </a:lnTo>
                  <a:lnTo>
                    <a:pt x="137171" y="76956"/>
                  </a:lnTo>
                  <a:lnTo>
                    <a:pt x="128376" y="102867"/>
                  </a:lnTo>
                  <a:lnTo>
                    <a:pt x="110201" y="123360"/>
                  </a:lnTo>
                  <a:lnTo>
                    <a:pt x="86385" y="134909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8"/>
                  </a:lnTo>
                  <a:lnTo>
                    <a:pt x="0" y="59730"/>
                  </a:lnTo>
                  <a:lnTo>
                    <a:pt x="8775" y="33810"/>
                  </a:lnTo>
                  <a:lnTo>
                    <a:pt x="26965" y="13334"/>
                  </a:lnTo>
                  <a:lnTo>
                    <a:pt x="50804" y="1795"/>
                  </a:lnTo>
                  <a:lnTo>
                    <a:pt x="77247" y="0"/>
                  </a:lnTo>
                  <a:lnTo>
                    <a:pt x="103252" y="8757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0" name="object 550"/>
            <p:cNvPicPr/>
            <p:nvPr/>
          </p:nvPicPr>
          <p:blipFill>
            <a:blip r:embed="rId387" cstate="print"/>
            <a:stretch>
              <a:fillRect/>
            </a:stretch>
          </p:blipFill>
          <p:spPr>
            <a:xfrm>
              <a:off x="3229173" y="4811572"/>
              <a:ext cx="225780" cy="225010"/>
            </a:xfrm>
            <a:prstGeom prst="rect">
              <a:avLst/>
            </a:prstGeom>
          </p:spPr>
        </p:pic>
        <p:sp>
          <p:nvSpPr>
            <p:cNvPr id="551" name="object 551"/>
            <p:cNvSpPr/>
            <p:nvPr/>
          </p:nvSpPr>
          <p:spPr>
            <a:xfrm>
              <a:off x="322917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2" name="object 552"/>
            <p:cNvPicPr/>
            <p:nvPr/>
          </p:nvPicPr>
          <p:blipFill>
            <a:blip r:embed="rId388" cstate="print"/>
            <a:stretch>
              <a:fillRect/>
            </a:stretch>
          </p:blipFill>
          <p:spPr>
            <a:xfrm>
              <a:off x="3027954" y="5006531"/>
              <a:ext cx="225795" cy="225013"/>
            </a:xfrm>
            <a:prstGeom prst="rect">
              <a:avLst/>
            </a:prstGeom>
          </p:spPr>
        </p:pic>
        <p:sp>
          <p:nvSpPr>
            <p:cNvPr id="553" name="object 553"/>
            <p:cNvSpPr/>
            <p:nvPr/>
          </p:nvSpPr>
          <p:spPr>
            <a:xfrm>
              <a:off x="3027954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8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5" y="68720"/>
                  </a:lnTo>
                  <a:lnTo>
                    <a:pt x="0" y="112513"/>
                  </a:lnTo>
                  <a:lnTo>
                    <a:pt x="8875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8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4" name="object 554"/>
            <p:cNvPicPr/>
            <p:nvPr/>
          </p:nvPicPr>
          <p:blipFill>
            <a:blip r:embed="rId389" cstate="print"/>
            <a:stretch>
              <a:fillRect/>
            </a:stretch>
          </p:blipFill>
          <p:spPr>
            <a:xfrm>
              <a:off x="3229173" y="5203763"/>
              <a:ext cx="225780" cy="225027"/>
            </a:xfrm>
            <a:prstGeom prst="rect">
              <a:avLst/>
            </a:prstGeom>
          </p:spPr>
        </p:pic>
        <p:sp>
          <p:nvSpPr>
            <p:cNvPr id="555" name="object 555"/>
            <p:cNvSpPr/>
            <p:nvPr/>
          </p:nvSpPr>
          <p:spPr>
            <a:xfrm>
              <a:off x="322917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7" y="192076"/>
                  </a:lnTo>
                  <a:lnTo>
                    <a:pt x="68948" y="216187"/>
                  </a:lnTo>
                  <a:lnTo>
                    <a:pt x="112882" y="225027"/>
                  </a:lnTo>
                  <a:lnTo>
                    <a:pt x="156825" y="216187"/>
                  </a:lnTo>
                  <a:lnTo>
                    <a:pt x="192711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6" name="object 556"/>
            <p:cNvPicPr/>
            <p:nvPr/>
          </p:nvPicPr>
          <p:blipFill>
            <a:blip r:embed="rId390" cstate="print"/>
            <a:stretch>
              <a:fillRect/>
            </a:stretch>
          </p:blipFill>
          <p:spPr>
            <a:xfrm>
              <a:off x="3273502" y="5053973"/>
              <a:ext cx="137172" cy="136719"/>
            </a:xfrm>
            <a:prstGeom prst="rect">
              <a:avLst/>
            </a:prstGeom>
          </p:spPr>
        </p:pic>
        <p:sp>
          <p:nvSpPr>
            <p:cNvPr id="557" name="object 557"/>
            <p:cNvSpPr/>
            <p:nvPr/>
          </p:nvSpPr>
          <p:spPr>
            <a:xfrm>
              <a:off x="3273502" y="505397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4"/>
                  </a:moveTo>
                  <a:lnTo>
                    <a:pt x="123804" y="26878"/>
                  </a:lnTo>
                  <a:lnTo>
                    <a:pt x="135376" y="50625"/>
                  </a:lnTo>
                  <a:lnTo>
                    <a:pt x="137172" y="76968"/>
                  </a:lnTo>
                  <a:lnTo>
                    <a:pt x="128375" y="102879"/>
                  </a:lnTo>
                  <a:lnTo>
                    <a:pt x="110201" y="123367"/>
                  </a:lnTo>
                  <a:lnTo>
                    <a:pt x="86385" y="134916"/>
                  </a:lnTo>
                  <a:lnTo>
                    <a:pt x="59963" y="136718"/>
                  </a:lnTo>
                  <a:lnTo>
                    <a:pt x="33975" y="127963"/>
                  </a:lnTo>
                  <a:lnTo>
                    <a:pt x="13409" y="109839"/>
                  </a:lnTo>
                  <a:lnTo>
                    <a:pt x="1814" y="86091"/>
                  </a:lnTo>
                  <a:lnTo>
                    <a:pt x="0" y="59743"/>
                  </a:lnTo>
                  <a:lnTo>
                    <a:pt x="8775" y="33823"/>
                  </a:lnTo>
                  <a:lnTo>
                    <a:pt x="26972" y="13345"/>
                  </a:lnTo>
                  <a:lnTo>
                    <a:pt x="50811" y="1800"/>
                  </a:lnTo>
                  <a:lnTo>
                    <a:pt x="77256" y="0"/>
                  </a:lnTo>
                  <a:lnTo>
                    <a:pt x="103267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58" name="object 558"/>
            <p:cNvPicPr/>
            <p:nvPr/>
          </p:nvPicPr>
          <p:blipFill>
            <a:blip r:embed="rId391" cstate="print"/>
            <a:stretch>
              <a:fillRect/>
            </a:stretch>
          </p:blipFill>
          <p:spPr>
            <a:xfrm>
              <a:off x="3985853" y="4811572"/>
              <a:ext cx="225780" cy="225010"/>
            </a:xfrm>
            <a:prstGeom prst="rect">
              <a:avLst/>
            </a:prstGeom>
          </p:spPr>
        </p:pic>
        <p:sp>
          <p:nvSpPr>
            <p:cNvPr id="559" name="object 559"/>
            <p:cNvSpPr/>
            <p:nvPr/>
          </p:nvSpPr>
          <p:spPr>
            <a:xfrm>
              <a:off x="3985853" y="481157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0" name="object 560"/>
            <p:cNvPicPr/>
            <p:nvPr/>
          </p:nvPicPr>
          <p:blipFill>
            <a:blip r:embed="rId392" cstate="print"/>
            <a:stretch>
              <a:fillRect/>
            </a:stretch>
          </p:blipFill>
          <p:spPr>
            <a:xfrm>
              <a:off x="3985853" y="5203763"/>
              <a:ext cx="225780" cy="225027"/>
            </a:xfrm>
            <a:prstGeom prst="rect">
              <a:avLst/>
            </a:prstGeom>
          </p:spPr>
        </p:pic>
        <p:sp>
          <p:nvSpPr>
            <p:cNvPr id="561" name="object 561"/>
            <p:cNvSpPr/>
            <p:nvPr/>
          </p:nvSpPr>
          <p:spPr>
            <a:xfrm>
              <a:off x="3985853" y="5203764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3" y="32956"/>
                  </a:lnTo>
                  <a:lnTo>
                    <a:pt x="156831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13"/>
                  </a:lnTo>
                  <a:lnTo>
                    <a:pt x="33069" y="192076"/>
                  </a:lnTo>
                  <a:lnTo>
                    <a:pt x="68955" y="216187"/>
                  </a:lnTo>
                  <a:lnTo>
                    <a:pt x="112897" y="225027"/>
                  </a:lnTo>
                  <a:lnTo>
                    <a:pt x="156831" y="216187"/>
                  </a:lnTo>
                  <a:lnTo>
                    <a:pt x="192713" y="192076"/>
                  </a:lnTo>
                  <a:lnTo>
                    <a:pt x="216907" y="156313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2" name="object 562"/>
            <p:cNvPicPr/>
            <p:nvPr/>
          </p:nvPicPr>
          <p:blipFill>
            <a:blip r:embed="rId393" cstate="print"/>
            <a:stretch>
              <a:fillRect/>
            </a:stretch>
          </p:blipFill>
          <p:spPr>
            <a:xfrm>
              <a:off x="4037764" y="5054016"/>
              <a:ext cx="137187" cy="136708"/>
            </a:xfrm>
            <a:prstGeom prst="rect">
              <a:avLst/>
            </a:prstGeom>
          </p:spPr>
        </p:pic>
        <p:sp>
          <p:nvSpPr>
            <p:cNvPr id="563" name="object 563"/>
            <p:cNvSpPr/>
            <p:nvPr/>
          </p:nvSpPr>
          <p:spPr>
            <a:xfrm>
              <a:off x="4037764" y="505401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802" y="26871"/>
                  </a:lnTo>
                  <a:lnTo>
                    <a:pt x="135385" y="50614"/>
                  </a:lnTo>
                  <a:lnTo>
                    <a:pt x="137187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4" name="object 564"/>
            <p:cNvPicPr/>
            <p:nvPr/>
          </p:nvPicPr>
          <p:blipFill>
            <a:blip r:embed="rId394" cstate="print"/>
            <a:stretch>
              <a:fillRect/>
            </a:stretch>
          </p:blipFill>
          <p:spPr>
            <a:xfrm>
              <a:off x="3828216" y="5245380"/>
              <a:ext cx="137189" cy="136705"/>
            </a:xfrm>
            <a:prstGeom prst="rect">
              <a:avLst/>
            </a:prstGeom>
          </p:spPr>
        </p:pic>
        <p:sp>
          <p:nvSpPr>
            <p:cNvPr id="565" name="object 565"/>
            <p:cNvSpPr/>
            <p:nvPr/>
          </p:nvSpPr>
          <p:spPr>
            <a:xfrm>
              <a:off x="3828217" y="524538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48"/>
                  </a:moveTo>
                  <a:lnTo>
                    <a:pt x="123809" y="26869"/>
                  </a:lnTo>
                  <a:lnTo>
                    <a:pt x="135391" y="50611"/>
                  </a:lnTo>
                  <a:lnTo>
                    <a:pt x="137189" y="76949"/>
                  </a:lnTo>
                  <a:lnTo>
                    <a:pt x="128393" y="102858"/>
                  </a:lnTo>
                  <a:lnTo>
                    <a:pt x="110219" y="123351"/>
                  </a:lnTo>
                  <a:lnTo>
                    <a:pt x="86398" y="134902"/>
                  </a:lnTo>
                  <a:lnTo>
                    <a:pt x="59968" y="136705"/>
                  </a:lnTo>
                  <a:lnTo>
                    <a:pt x="33962" y="127957"/>
                  </a:lnTo>
                  <a:lnTo>
                    <a:pt x="13397" y="109833"/>
                  </a:lnTo>
                  <a:lnTo>
                    <a:pt x="1805" y="86086"/>
                  </a:lnTo>
                  <a:lnTo>
                    <a:pt x="0" y="59743"/>
                  </a:lnTo>
                  <a:lnTo>
                    <a:pt x="8792" y="33832"/>
                  </a:lnTo>
                  <a:lnTo>
                    <a:pt x="26972" y="13347"/>
                  </a:lnTo>
                  <a:lnTo>
                    <a:pt x="50802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66" name="object 566"/>
            <p:cNvSpPr/>
            <p:nvPr/>
          </p:nvSpPr>
          <p:spPr>
            <a:xfrm>
              <a:off x="3609223" y="4742909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67" name="object 567"/>
            <p:cNvPicPr/>
            <p:nvPr/>
          </p:nvPicPr>
          <p:blipFill>
            <a:blip r:embed="rId395" cstate="print"/>
            <a:stretch>
              <a:fillRect/>
            </a:stretch>
          </p:blipFill>
          <p:spPr>
            <a:xfrm>
              <a:off x="3609223" y="4742908"/>
              <a:ext cx="225795" cy="225013"/>
            </a:xfrm>
            <a:prstGeom prst="rect">
              <a:avLst/>
            </a:prstGeom>
          </p:spPr>
        </p:pic>
        <p:pic>
          <p:nvPicPr>
            <p:cNvPr id="568" name="object 568"/>
            <p:cNvPicPr/>
            <p:nvPr/>
          </p:nvPicPr>
          <p:blipFill>
            <a:blip r:embed="rId396" cstate="print"/>
            <a:stretch>
              <a:fillRect/>
            </a:stretch>
          </p:blipFill>
          <p:spPr>
            <a:xfrm>
              <a:off x="3609223" y="5289831"/>
              <a:ext cx="225795" cy="225012"/>
            </a:xfrm>
            <a:prstGeom prst="rect">
              <a:avLst/>
            </a:prstGeom>
          </p:spPr>
        </p:pic>
        <p:sp>
          <p:nvSpPr>
            <p:cNvPr id="569" name="object 569"/>
            <p:cNvSpPr/>
            <p:nvPr/>
          </p:nvSpPr>
          <p:spPr>
            <a:xfrm>
              <a:off x="3609223" y="528983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61" y="8842"/>
                  </a:lnTo>
                  <a:lnTo>
                    <a:pt x="33074" y="32956"/>
                  </a:lnTo>
                  <a:lnTo>
                    <a:pt x="8874" y="68720"/>
                  </a:lnTo>
                  <a:lnTo>
                    <a:pt x="0" y="112513"/>
                  </a:lnTo>
                  <a:lnTo>
                    <a:pt x="8874" y="156310"/>
                  </a:lnTo>
                  <a:lnTo>
                    <a:pt x="33074" y="192069"/>
                  </a:lnTo>
                  <a:lnTo>
                    <a:pt x="68961" y="216174"/>
                  </a:lnTo>
                  <a:lnTo>
                    <a:pt x="112897" y="225012"/>
                  </a:lnTo>
                  <a:lnTo>
                    <a:pt x="156840" y="216174"/>
                  </a:lnTo>
                  <a:lnTo>
                    <a:pt x="192726" y="192069"/>
                  </a:lnTo>
                  <a:lnTo>
                    <a:pt x="216922" y="156310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0" name="object 570"/>
            <p:cNvPicPr/>
            <p:nvPr/>
          </p:nvPicPr>
          <p:blipFill>
            <a:blip r:embed="rId397" cstate="print"/>
            <a:stretch>
              <a:fillRect/>
            </a:stretch>
          </p:blipFill>
          <p:spPr>
            <a:xfrm>
              <a:off x="3653550" y="5132479"/>
              <a:ext cx="137184" cy="136704"/>
            </a:xfrm>
            <a:prstGeom prst="rect">
              <a:avLst/>
            </a:prstGeom>
          </p:spPr>
        </p:pic>
        <p:sp>
          <p:nvSpPr>
            <p:cNvPr id="571" name="object 571"/>
            <p:cNvSpPr/>
            <p:nvPr/>
          </p:nvSpPr>
          <p:spPr>
            <a:xfrm>
              <a:off x="3653550" y="513247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39" y="8756"/>
                  </a:moveTo>
                  <a:lnTo>
                    <a:pt x="123789" y="26878"/>
                  </a:lnTo>
                  <a:lnTo>
                    <a:pt x="135377" y="50618"/>
                  </a:lnTo>
                  <a:lnTo>
                    <a:pt x="137184" y="76951"/>
                  </a:lnTo>
                  <a:lnTo>
                    <a:pt x="128393" y="102851"/>
                  </a:lnTo>
                  <a:lnTo>
                    <a:pt x="110214" y="123347"/>
                  </a:lnTo>
                  <a:lnTo>
                    <a:pt x="86387" y="134901"/>
                  </a:lnTo>
                  <a:lnTo>
                    <a:pt x="59955" y="136705"/>
                  </a:lnTo>
                  <a:lnTo>
                    <a:pt x="33962" y="127950"/>
                  </a:lnTo>
                  <a:lnTo>
                    <a:pt x="13396" y="109833"/>
                  </a:lnTo>
                  <a:lnTo>
                    <a:pt x="1805" y="86085"/>
                  </a:lnTo>
                  <a:lnTo>
                    <a:pt x="0" y="59739"/>
                  </a:lnTo>
                  <a:lnTo>
                    <a:pt x="8793" y="33825"/>
                  </a:lnTo>
                  <a:lnTo>
                    <a:pt x="26965" y="13340"/>
                  </a:lnTo>
                  <a:lnTo>
                    <a:pt x="50795" y="1796"/>
                  </a:lnTo>
                  <a:lnTo>
                    <a:pt x="77235" y="0"/>
                  </a:lnTo>
                  <a:lnTo>
                    <a:pt x="103239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2" name="object 572"/>
            <p:cNvPicPr/>
            <p:nvPr/>
          </p:nvPicPr>
          <p:blipFill>
            <a:blip r:embed="rId398" cstate="print"/>
            <a:stretch>
              <a:fillRect/>
            </a:stretch>
          </p:blipFill>
          <p:spPr>
            <a:xfrm>
              <a:off x="3653545" y="4985726"/>
              <a:ext cx="137188" cy="136714"/>
            </a:xfrm>
            <a:prstGeom prst="rect">
              <a:avLst/>
            </a:prstGeom>
          </p:spPr>
        </p:pic>
        <p:sp>
          <p:nvSpPr>
            <p:cNvPr id="573" name="object 573"/>
            <p:cNvSpPr/>
            <p:nvPr/>
          </p:nvSpPr>
          <p:spPr>
            <a:xfrm>
              <a:off x="3653544" y="498572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33937" y="8748"/>
                  </a:moveTo>
                  <a:lnTo>
                    <a:pt x="13376" y="26871"/>
                  </a:lnTo>
                  <a:lnTo>
                    <a:pt x="1794" y="50619"/>
                  </a:lnTo>
                  <a:lnTo>
                    <a:pt x="0" y="76962"/>
                  </a:lnTo>
                  <a:lnTo>
                    <a:pt x="8797" y="102873"/>
                  </a:lnTo>
                  <a:lnTo>
                    <a:pt x="26965" y="123366"/>
                  </a:lnTo>
                  <a:lnTo>
                    <a:pt x="50783" y="134915"/>
                  </a:lnTo>
                  <a:lnTo>
                    <a:pt x="77208" y="136713"/>
                  </a:lnTo>
                  <a:lnTo>
                    <a:pt x="103198" y="127957"/>
                  </a:lnTo>
                  <a:lnTo>
                    <a:pt x="123775" y="109833"/>
                  </a:lnTo>
                  <a:lnTo>
                    <a:pt x="135376" y="86086"/>
                  </a:lnTo>
                  <a:lnTo>
                    <a:pt x="137189" y="59743"/>
                  </a:lnTo>
                  <a:lnTo>
                    <a:pt x="128398" y="33832"/>
                  </a:lnTo>
                  <a:lnTo>
                    <a:pt x="110219" y="13347"/>
                  </a:lnTo>
                  <a:lnTo>
                    <a:pt x="86388" y="1801"/>
                  </a:lnTo>
                  <a:lnTo>
                    <a:pt x="59947" y="0"/>
                  </a:lnTo>
                  <a:lnTo>
                    <a:pt x="33937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4" name="object 574"/>
            <p:cNvPicPr/>
            <p:nvPr/>
          </p:nvPicPr>
          <p:blipFill>
            <a:blip r:embed="rId399" cstate="print"/>
            <a:stretch>
              <a:fillRect/>
            </a:stretch>
          </p:blipFill>
          <p:spPr>
            <a:xfrm>
              <a:off x="3071385" y="5246682"/>
              <a:ext cx="137174" cy="136699"/>
            </a:xfrm>
            <a:prstGeom prst="rect">
              <a:avLst/>
            </a:prstGeom>
          </p:spPr>
        </p:pic>
        <p:sp>
          <p:nvSpPr>
            <p:cNvPr id="575" name="object 575"/>
            <p:cNvSpPr/>
            <p:nvPr/>
          </p:nvSpPr>
          <p:spPr>
            <a:xfrm>
              <a:off x="3071384" y="52466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54" y="8748"/>
                  </a:moveTo>
                  <a:lnTo>
                    <a:pt x="123798" y="26869"/>
                  </a:lnTo>
                  <a:lnTo>
                    <a:pt x="135373" y="50611"/>
                  </a:lnTo>
                  <a:lnTo>
                    <a:pt x="137174" y="76949"/>
                  </a:lnTo>
                  <a:lnTo>
                    <a:pt x="128393" y="102858"/>
                  </a:lnTo>
                  <a:lnTo>
                    <a:pt x="110201" y="123351"/>
                  </a:lnTo>
                  <a:lnTo>
                    <a:pt x="86376" y="134900"/>
                  </a:lnTo>
                  <a:lnTo>
                    <a:pt x="59951" y="136698"/>
                  </a:lnTo>
                  <a:lnTo>
                    <a:pt x="33962" y="127941"/>
                  </a:lnTo>
                  <a:lnTo>
                    <a:pt x="13396" y="109827"/>
                  </a:lnTo>
                  <a:lnTo>
                    <a:pt x="1805" y="86084"/>
                  </a:lnTo>
                  <a:lnTo>
                    <a:pt x="0" y="59743"/>
                  </a:lnTo>
                  <a:lnTo>
                    <a:pt x="8793" y="33832"/>
                  </a:lnTo>
                  <a:lnTo>
                    <a:pt x="26972" y="13347"/>
                  </a:lnTo>
                  <a:lnTo>
                    <a:pt x="50803" y="1801"/>
                  </a:lnTo>
                  <a:lnTo>
                    <a:pt x="77243" y="0"/>
                  </a:lnTo>
                  <a:lnTo>
                    <a:pt x="103254" y="874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6" name="object 576"/>
            <p:cNvPicPr/>
            <p:nvPr/>
          </p:nvPicPr>
          <p:blipFill>
            <a:blip r:embed="rId400" cstate="print"/>
            <a:stretch>
              <a:fillRect/>
            </a:stretch>
          </p:blipFill>
          <p:spPr>
            <a:xfrm>
              <a:off x="3071389" y="4856483"/>
              <a:ext cx="137187" cy="136705"/>
            </a:xfrm>
            <a:prstGeom prst="rect">
              <a:avLst/>
            </a:prstGeom>
          </p:spPr>
        </p:pic>
        <p:sp>
          <p:nvSpPr>
            <p:cNvPr id="577" name="object 577"/>
            <p:cNvSpPr/>
            <p:nvPr/>
          </p:nvSpPr>
          <p:spPr>
            <a:xfrm>
              <a:off x="3071389" y="4856484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4" h="137160">
                  <a:moveTo>
                    <a:pt x="103280" y="8754"/>
                  </a:moveTo>
                  <a:lnTo>
                    <a:pt x="123823" y="26878"/>
                  </a:lnTo>
                  <a:lnTo>
                    <a:pt x="135395" y="50623"/>
                  </a:lnTo>
                  <a:lnTo>
                    <a:pt x="137187" y="76962"/>
                  </a:lnTo>
                  <a:lnTo>
                    <a:pt x="128388" y="102864"/>
                  </a:lnTo>
                  <a:lnTo>
                    <a:pt x="110214" y="123358"/>
                  </a:lnTo>
                  <a:lnTo>
                    <a:pt x="86397" y="134906"/>
                  </a:lnTo>
                  <a:lnTo>
                    <a:pt x="59976" y="136705"/>
                  </a:lnTo>
                  <a:lnTo>
                    <a:pt x="33988" y="127948"/>
                  </a:lnTo>
                  <a:lnTo>
                    <a:pt x="13417" y="109827"/>
                  </a:lnTo>
                  <a:lnTo>
                    <a:pt x="1815" y="86083"/>
                  </a:lnTo>
                  <a:lnTo>
                    <a:pt x="0" y="59741"/>
                  </a:lnTo>
                  <a:lnTo>
                    <a:pt x="8788" y="33823"/>
                  </a:lnTo>
                  <a:lnTo>
                    <a:pt x="26972" y="13345"/>
                  </a:lnTo>
                  <a:lnTo>
                    <a:pt x="50813" y="1800"/>
                  </a:lnTo>
                  <a:lnTo>
                    <a:pt x="77264" y="0"/>
                  </a:lnTo>
                  <a:lnTo>
                    <a:pt x="103280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78" name="object 578"/>
            <p:cNvPicPr/>
            <p:nvPr/>
          </p:nvPicPr>
          <p:blipFill>
            <a:blip r:embed="rId401" cstate="print"/>
            <a:stretch>
              <a:fillRect/>
            </a:stretch>
          </p:blipFill>
          <p:spPr>
            <a:xfrm>
              <a:off x="3425710" y="5006531"/>
              <a:ext cx="225795" cy="225013"/>
            </a:xfrm>
            <a:prstGeom prst="rect">
              <a:avLst/>
            </a:prstGeom>
          </p:spPr>
        </p:pic>
        <p:sp>
          <p:nvSpPr>
            <p:cNvPr id="579" name="object 579"/>
            <p:cNvSpPr/>
            <p:nvPr/>
          </p:nvSpPr>
          <p:spPr>
            <a:xfrm>
              <a:off x="3425711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20"/>
                  </a:lnTo>
                  <a:lnTo>
                    <a:pt x="192726" y="32956"/>
                  </a:lnTo>
                  <a:lnTo>
                    <a:pt x="156840" y="8842"/>
                  </a:lnTo>
                  <a:lnTo>
                    <a:pt x="112897" y="0"/>
                  </a:lnTo>
                  <a:lnTo>
                    <a:pt x="68955" y="8842"/>
                  </a:lnTo>
                  <a:lnTo>
                    <a:pt x="33069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0" name="object 580"/>
            <p:cNvPicPr/>
            <p:nvPr/>
          </p:nvPicPr>
          <p:blipFill>
            <a:blip r:embed="rId402" cstate="print"/>
            <a:stretch>
              <a:fillRect/>
            </a:stretch>
          </p:blipFill>
          <p:spPr>
            <a:xfrm>
              <a:off x="3793374" y="5006531"/>
              <a:ext cx="225779" cy="225013"/>
            </a:xfrm>
            <a:prstGeom prst="rect">
              <a:avLst/>
            </a:prstGeom>
          </p:spPr>
        </p:pic>
        <p:sp>
          <p:nvSpPr>
            <p:cNvPr id="581" name="object 581"/>
            <p:cNvSpPr/>
            <p:nvPr/>
          </p:nvSpPr>
          <p:spPr>
            <a:xfrm>
              <a:off x="3793373" y="5006532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20"/>
                  </a:lnTo>
                  <a:lnTo>
                    <a:pt x="192711" y="32956"/>
                  </a:lnTo>
                  <a:lnTo>
                    <a:pt x="156825" y="8842"/>
                  </a:lnTo>
                  <a:lnTo>
                    <a:pt x="112882" y="0"/>
                  </a:lnTo>
                  <a:lnTo>
                    <a:pt x="68948" y="8842"/>
                  </a:lnTo>
                  <a:lnTo>
                    <a:pt x="33067" y="32956"/>
                  </a:lnTo>
                  <a:lnTo>
                    <a:pt x="8872" y="68720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7" y="192063"/>
                  </a:lnTo>
                  <a:lnTo>
                    <a:pt x="68948" y="216172"/>
                  </a:lnTo>
                  <a:lnTo>
                    <a:pt x="112882" y="225012"/>
                  </a:lnTo>
                  <a:lnTo>
                    <a:pt x="156825" y="216172"/>
                  </a:lnTo>
                  <a:lnTo>
                    <a:pt x="192711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2" name="object 582"/>
            <p:cNvPicPr/>
            <p:nvPr/>
          </p:nvPicPr>
          <p:blipFill>
            <a:blip r:embed="rId403" cstate="print"/>
            <a:stretch>
              <a:fillRect/>
            </a:stretch>
          </p:blipFill>
          <p:spPr>
            <a:xfrm>
              <a:off x="3469111" y="5246661"/>
              <a:ext cx="137191" cy="136705"/>
            </a:xfrm>
            <a:prstGeom prst="rect">
              <a:avLst/>
            </a:prstGeom>
          </p:spPr>
        </p:pic>
        <p:sp>
          <p:nvSpPr>
            <p:cNvPr id="583" name="object 583"/>
            <p:cNvSpPr/>
            <p:nvPr/>
          </p:nvSpPr>
          <p:spPr>
            <a:xfrm>
              <a:off x="3469110" y="5246661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4"/>
                  </a:moveTo>
                  <a:lnTo>
                    <a:pt x="123815" y="26869"/>
                  </a:lnTo>
                  <a:lnTo>
                    <a:pt x="135396" y="50612"/>
                  </a:lnTo>
                  <a:lnTo>
                    <a:pt x="137191" y="76953"/>
                  </a:lnTo>
                  <a:lnTo>
                    <a:pt x="128393" y="102864"/>
                  </a:lnTo>
                  <a:lnTo>
                    <a:pt x="110219" y="123358"/>
                  </a:lnTo>
                  <a:lnTo>
                    <a:pt x="86402" y="134906"/>
                  </a:lnTo>
                  <a:lnTo>
                    <a:pt x="59980" y="136705"/>
                  </a:lnTo>
                  <a:lnTo>
                    <a:pt x="33992" y="127948"/>
                  </a:lnTo>
                  <a:lnTo>
                    <a:pt x="13409" y="109824"/>
                  </a:lnTo>
                  <a:lnTo>
                    <a:pt x="1808" y="86077"/>
                  </a:lnTo>
                  <a:lnTo>
                    <a:pt x="0" y="59734"/>
                  </a:lnTo>
                  <a:lnTo>
                    <a:pt x="8792" y="33823"/>
                  </a:lnTo>
                  <a:lnTo>
                    <a:pt x="26971" y="13345"/>
                  </a:lnTo>
                  <a:lnTo>
                    <a:pt x="50802" y="1800"/>
                  </a:lnTo>
                  <a:lnTo>
                    <a:pt x="77243" y="0"/>
                  </a:lnTo>
                  <a:lnTo>
                    <a:pt x="103254" y="8754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84" name="object 584"/>
            <p:cNvPicPr/>
            <p:nvPr/>
          </p:nvPicPr>
          <p:blipFill>
            <a:blip r:embed="rId404" cstate="print"/>
            <a:stretch>
              <a:fillRect/>
            </a:stretch>
          </p:blipFill>
          <p:spPr>
            <a:xfrm>
              <a:off x="3469159" y="4856466"/>
              <a:ext cx="137172" cy="136706"/>
            </a:xfrm>
            <a:prstGeom prst="rect">
              <a:avLst/>
            </a:prstGeom>
          </p:spPr>
        </p:pic>
        <p:sp>
          <p:nvSpPr>
            <p:cNvPr id="585" name="object 585"/>
            <p:cNvSpPr/>
            <p:nvPr/>
          </p:nvSpPr>
          <p:spPr>
            <a:xfrm>
              <a:off x="3469158" y="4856466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67" y="8756"/>
                  </a:moveTo>
                  <a:lnTo>
                    <a:pt x="123804" y="26871"/>
                  </a:lnTo>
                  <a:lnTo>
                    <a:pt x="135376" y="50614"/>
                  </a:lnTo>
                  <a:lnTo>
                    <a:pt x="137172" y="76955"/>
                  </a:lnTo>
                  <a:lnTo>
                    <a:pt x="128375" y="102866"/>
                  </a:lnTo>
                  <a:lnTo>
                    <a:pt x="110201" y="123360"/>
                  </a:lnTo>
                  <a:lnTo>
                    <a:pt x="86385" y="134908"/>
                  </a:lnTo>
                  <a:lnTo>
                    <a:pt x="59963" y="136707"/>
                  </a:lnTo>
                  <a:lnTo>
                    <a:pt x="33975" y="127950"/>
                  </a:lnTo>
                  <a:lnTo>
                    <a:pt x="13409" y="109827"/>
                  </a:lnTo>
                  <a:lnTo>
                    <a:pt x="1814" y="86079"/>
                  </a:lnTo>
                  <a:lnTo>
                    <a:pt x="0" y="59736"/>
                  </a:lnTo>
                  <a:lnTo>
                    <a:pt x="8775" y="33825"/>
                  </a:lnTo>
                  <a:lnTo>
                    <a:pt x="26972" y="13340"/>
                  </a:lnTo>
                  <a:lnTo>
                    <a:pt x="50811" y="1796"/>
                  </a:lnTo>
                  <a:lnTo>
                    <a:pt x="77256" y="0"/>
                  </a:lnTo>
                  <a:lnTo>
                    <a:pt x="103267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86" name="object 586"/>
            <p:cNvSpPr/>
            <p:nvPr/>
          </p:nvSpPr>
          <p:spPr>
            <a:xfrm>
              <a:off x="3800198" y="4917239"/>
              <a:ext cx="88265" cy="88900"/>
            </a:xfrm>
            <a:custGeom>
              <a:avLst/>
              <a:gdLst/>
              <a:ahLst/>
              <a:cxnLst/>
              <a:rect l="l" t="t" r="r" b="b"/>
              <a:pathLst>
                <a:path w="88264" h="88900">
                  <a:moveTo>
                    <a:pt x="44320" y="0"/>
                  </a:moveTo>
                  <a:lnTo>
                    <a:pt x="0" y="88656"/>
                  </a:lnTo>
                  <a:lnTo>
                    <a:pt x="87803" y="42306"/>
                  </a:lnTo>
                  <a:lnTo>
                    <a:pt x="61692" y="25643"/>
                  </a:lnTo>
                  <a:lnTo>
                    <a:pt x="4432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87" name="object 587"/>
            <p:cNvSpPr/>
            <p:nvPr/>
          </p:nvSpPr>
          <p:spPr>
            <a:xfrm>
              <a:off x="3861891" y="4754541"/>
              <a:ext cx="179705" cy="188595"/>
            </a:xfrm>
            <a:custGeom>
              <a:avLst/>
              <a:gdLst/>
              <a:ahLst/>
              <a:cxnLst/>
              <a:rect l="l" t="t" r="r" b="b"/>
              <a:pathLst>
                <a:path w="179704" h="188595">
                  <a:moveTo>
                    <a:pt x="0" y="188341"/>
                  </a:moveTo>
                  <a:lnTo>
                    <a:pt x="179408" y="0"/>
                  </a:lnTo>
                </a:path>
              </a:pathLst>
            </a:custGeom>
            <a:ln w="758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grpSp>
        <p:nvGrpSpPr>
          <p:cNvPr id="588" name="object 588"/>
          <p:cNvGrpSpPr/>
          <p:nvPr/>
        </p:nvGrpSpPr>
        <p:grpSpPr>
          <a:xfrm>
            <a:off x="3829807" y="4238390"/>
            <a:ext cx="1140285" cy="760733"/>
            <a:chOff x="4478746" y="4724786"/>
            <a:chExt cx="1333500" cy="889635"/>
          </a:xfrm>
        </p:grpSpPr>
        <p:pic>
          <p:nvPicPr>
            <p:cNvPr id="589" name="object 589"/>
            <p:cNvPicPr/>
            <p:nvPr/>
          </p:nvPicPr>
          <p:blipFill>
            <a:blip r:embed="rId405" cstate="print"/>
            <a:stretch>
              <a:fillRect/>
            </a:stretch>
          </p:blipFill>
          <p:spPr>
            <a:xfrm>
              <a:off x="4919508" y="4728580"/>
              <a:ext cx="225797" cy="225012"/>
            </a:xfrm>
            <a:prstGeom prst="rect">
              <a:avLst/>
            </a:prstGeom>
          </p:spPr>
        </p:pic>
        <p:sp>
          <p:nvSpPr>
            <p:cNvPr id="590" name="object 590"/>
            <p:cNvSpPr/>
            <p:nvPr/>
          </p:nvSpPr>
          <p:spPr>
            <a:xfrm>
              <a:off x="491951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91" name="object 591"/>
            <p:cNvSpPr/>
            <p:nvPr/>
          </p:nvSpPr>
          <p:spPr>
            <a:xfrm>
              <a:off x="499440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2" name="object 592"/>
            <p:cNvPicPr/>
            <p:nvPr/>
          </p:nvPicPr>
          <p:blipFill>
            <a:blip r:embed="rId406" cstate="print"/>
            <a:stretch>
              <a:fillRect/>
            </a:stretch>
          </p:blipFill>
          <p:spPr>
            <a:xfrm>
              <a:off x="4482539" y="4728580"/>
              <a:ext cx="225795" cy="225012"/>
            </a:xfrm>
            <a:prstGeom prst="rect">
              <a:avLst/>
            </a:prstGeom>
          </p:spPr>
        </p:pic>
        <p:sp>
          <p:nvSpPr>
            <p:cNvPr id="593" name="object 593"/>
            <p:cNvSpPr/>
            <p:nvPr/>
          </p:nvSpPr>
          <p:spPr>
            <a:xfrm>
              <a:off x="4482540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94" name="object 594"/>
            <p:cNvSpPr/>
            <p:nvPr/>
          </p:nvSpPr>
          <p:spPr>
            <a:xfrm>
              <a:off x="4557439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5" name="object 595"/>
            <p:cNvPicPr/>
            <p:nvPr/>
          </p:nvPicPr>
          <p:blipFill>
            <a:blip r:embed="rId407" cstate="print"/>
            <a:stretch>
              <a:fillRect/>
            </a:stretch>
          </p:blipFill>
          <p:spPr>
            <a:xfrm>
              <a:off x="5362483" y="4728580"/>
              <a:ext cx="225779" cy="225012"/>
            </a:xfrm>
            <a:prstGeom prst="rect">
              <a:avLst/>
            </a:prstGeom>
          </p:spPr>
        </p:pic>
        <p:sp>
          <p:nvSpPr>
            <p:cNvPr id="596" name="object 596"/>
            <p:cNvSpPr/>
            <p:nvPr/>
          </p:nvSpPr>
          <p:spPr>
            <a:xfrm>
              <a:off x="5362482" y="4728580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597" name="object 597"/>
            <p:cNvSpPr/>
            <p:nvPr/>
          </p:nvSpPr>
          <p:spPr>
            <a:xfrm>
              <a:off x="5437383" y="4839564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598" name="object 598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4744045" y="4773534"/>
              <a:ext cx="137185" cy="136707"/>
            </a:xfrm>
            <a:prstGeom prst="rect">
              <a:avLst/>
            </a:prstGeom>
          </p:spPr>
        </p:pic>
        <p:pic>
          <p:nvPicPr>
            <p:cNvPr id="599" name="object 599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4740251" y="4769742"/>
              <a:ext cx="144771" cy="144293"/>
            </a:xfrm>
            <a:prstGeom prst="rect">
              <a:avLst/>
            </a:prstGeom>
          </p:spPr>
        </p:pic>
        <p:pic>
          <p:nvPicPr>
            <p:cNvPr id="600" name="object 600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5186060" y="4773535"/>
              <a:ext cx="137185" cy="136707"/>
            </a:xfrm>
            <a:prstGeom prst="rect">
              <a:avLst/>
            </a:prstGeom>
          </p:spPr>
        </p:pic>
        <p:pic>
          <p:nvPicPr>
            <p:cNvPr id="601" name="object 601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5182267" y="4769742"/>
              <a:ext cx="144771" cy="144293"/>
            </a:xfrm>
            <a:prstGeom prst="rect">
              <a:avLst/>
            </a:prstGeom>
          </p:spPr>
        </p:pic>
        <p:pic>
          <p:nvPicPr>
            <p:cNvPr id="602" name="object 602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5626326" y="4773550"/>
              <a:ext cx="137184" cy="136708"/>
            </a:xfrm>
            <a:prstGeom prst="rect">
              <a:avLst/>
            </a:prstGeom>
          </p:spPr>
        </p:pic>
        <p:pic>
          <p:nvPicPr>
            <p:cNvPr id="603" name="object 603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5622532" y="4769756"/>
              <a:ext cx="144771" cy="144293"/>
            </a:xfrm>
            <a:prstGeom prst="rect">
              <a:avLst/>
            </a:prstGeom>
          </p:spPr>
        </p:pic>
        <p:pic>
          <p:nvPicPr>
            <p:cNvPr id="604" name="object 604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4919508" y="5164048"/>
              <a:ext cx="225797" cy="225012"/>
            </a:xfrm>
            <a:prstGeom prst="rect">
              <a:avLst/>
            </a:prstGeom>
          </p:spPr>
        </p:pic>
        <p:sp>
          <p:nvSpPr>
            <p:cNvPr id="605" name="object 605"/>
            <p:cNvSpPr/>
            <p:nvPr/>
          </p:nvSpPr>
          <p:spPr>
            <a:xfrm>
              <a:off x="491951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06" name="object 606"/>
            <p:cNvSpPr/>
            <p:nvPr/>
          </p:nvSpPr>
          <p:spPr>
            <a:xfrm>
              <a:off x="499440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07" name="object 607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4482539" y="5164048"/>
              <a:ext cx="225795" cy="225012"/>
            </a:xfrm>
            <a:prstGeom prst="rect">
              <a:avLst/>
            </a:prstGeom>
          </p:spPr>
        </p:pic>
        <p:sp>
          <p:nvSpPr>
            <p:cNvPr id="608" name="object 608"/>
            <p:cNvSpPr/>
            <p:nvPr/>
          </p:nvSpPr>
          <p:spPr>
            <a:xfrm>
              <a:off x="4482540" y="5164047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298"/>
                  </a:lnTo>
                  <a:lnTo>
                    <a:pt x="33074" y="192057"/>
                  </a:lnTo>
                  <a:lnTo>
                    <a:pt x="68961" y="216170"/>
                  </a:lnTo>
                  <a:lnTo>
                    <a:pt x="112897" y="225012"/>
                  </a:lnTo>
                  <a:lnTo>
                    <a:pt x="156840" y="216170"/>
                  </a:lnTo>
                  <a:lnTo>
                    <a:pt x="192726" y="192057"/>
                  </a:lnTo>
                  <a:lnTo>
                    <a:pt x="216922" y="156298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09" name="object 609"/>
            <p:cNvSpPr/>
            <p:nvPr/>
          </p:nvSpPr>
          <p:spPr>
            <a:xfrm>
              <a:off x="4557439" y="527503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37"/>
                  </a:lnTo>
                  <a:lnTo>
                    <a:pt x="75994" y="7437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0" name="object 610"/>
            <p:cNvPicPr/>
            <p:nvPr/>
          </p:nvPicPr>
          <p:blipFill>
            <a:blip r:embed="rId416" cstate="print"/>
            <a:stretch>
              <a:fillRect/>
            </a:stretch>
          </p:blipFill>
          <p:spPr>
            <a:xfrm>
              <a:off x="4744044" y="5209018"/>
              <a:ext cx="137185" cy="136707"/>
            </a:xfrm>
            <a:prstGeom prst="rect">
              <a:avLst/>
            </a:prstGeom>
          </p:spPr>
        </p:pic>
        <p:pic>
          <p:nvPicPr>
            <p:cNvPr id="611" name="object 611"/>
            <p:cNvPicPr/>
            <p:nvPr/>
          </p:nvPicPr>
          <p:blipFill>
            <a:blip r:embed="rId417" cstate="print"/>
            <a:stretch>
              <a:fillRect/>
            </a:stretch>
          </p:blipFill>
          <p:spPr>
            <a:xfrm>
              <a:off x="4740251" y="5205225"/>
              <a:ext cx="144771" cy="144293"/>
            </a:xfrm>
            <a:prstGeom prst="rect">
              <a:avLst/>
            </a:prstGeom>
          </p:spPr>
        </p:pic>
        <p:pic>
          <p:nvPicPr>
            <p:cNvPr id="612" name="object 612"/>
            <p:cNvPicPr/>
            <p:nvPr/>
          </p:nvPicPr>
          <p:blipFill>
            <a:blip r:embed="rId418" cstate="print"/>
            <a:stretch>
              <a:fillRect/>
            </a:stretch>
          </p:blipFill>
          <p:spPr>
            <a:xfrm>
              <a:off x="5186060" y="5209019"/>
              <a:ext cx="137185" cy="136707"/>
            </a:xfrm>
            <a:prstGeom prst="rect">
              <a:avLst/>
            </a:prstGeom>
          </p:spPr>
        </p:pic>
        <p:pic>
          <p:nvPicPr>
            <p:cNvPr id="613" name="object 613"/>
            <p:cNvPicPr/>
            <p:nvPr/>
          </p:nvPicPr>
          <p:blipFill>
            <a:blip r:embed="rId419" cstate="print"/>
            <a:stretch>
              <a:fillRect/>
            </a:stretch>
          </p:blipFill>
          <p:spPr>
            <a:xfrm>
              <a:off x="5182267" y="5205225"/>
              <a:ext cx="144771" cy="144293"/>
            </a:xfrm>
            <a:prstGeom prst="rect">
              <a:avLst/>
            </a:prstGeom>
          </p:spPr>
        </p:pic>
        <p:pic>
          <p:nvPicPr>
            <p:cNvPr id="614" name="object 614"/>
            <p:cNvPicPr/>
            <p:nvPr/>
          </p:nvPicPr>
          <p:blipFill>
            <a:blip r:embed="rId420" cstate="print"/>
            <a:stretch>
              <a:fillRect/>
            </a:stretch>
          </p:blipFill>
          <p:spPr>
            <a:xfrm>
              <a:off x="5626326" y="5209033"/>
              <a:ext cx="137184" cy="136707"/>
            </a:xfrm>
            <a:prstGeom prst="rect">
              <a:avLst/>
            </a:prstGeom>
          </p:spPr>
        </p:pic>
        <p:pic>
          <p:nvPicPr>
            <p:cNvPr id="615" name="object 615"/>
            <p:cNvPicPr/>
            <p:nvPr/>
          </p:nvPicPr>
          <p:blipFill>
            <a:blip r:embed="rId421" cstate="print"/>
            <a:stretch>
              <a:fillRect/>
            </a:stretch>
          </p:blipFill>
          <p:spPr>
            <a:xfrm>
              <a:off x="5622532" y="5205240"/>
              <a:ext cx="144771" cy="144294"/>
            </a:xfrm>
            <a:prstGeom prst="rect">
              <a:avLst/>
            </a:prstGeom>
          </p:spPr>
        </p:pic>
        <p:pic>
          <p:nvPicPr>
            <p:cNvPr id="616" name="object 616"/>
            <p:cNvPicPr/>
            <p:nvPr/>
          </p:nvPicPr>
          <p:blipFill>
            <a:blip r:embed="rId422" cstate="print"/>
            <a:stretch>
              <a:fillRect/>
            </a:stretch>
          </p:blipFill>
          <p:spPr>
            <a:xfrm>
              <a:off x="4699124" y="4944428"/>
              <a:ext cx="225795" cy="225012"/>
            </a:xfrm>
            <a:prstGeom prst="rect">
              <a:avLst/>
            </a:prstGeom>
          </p:spPr>
        </p:pic>
        <p:sp>
          <p:nvSpPr>
            <p:cNvPr id="617" name="object 617"/>
            <p:cNvSpPr/>
            <p:nvPr/>
          </p:nvSpPr>
          <p:spPr>
            <a:xfrm>
              <a:off x="4699124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49"/>
                  </a:lnTo>
                  <a:lnTo>
                    <a:pt x="8874" y="68707"/>
                  </a:lnTo>
                  <a:lnTo>
                    <a:pt x="0" y="112498"/>
                  </a:lnTo>
                  <a:lnTo>
                    <a:pt x="8874" y="156298"/>
                  </a:lnTo>
                  <a:lnTo>
                    <a:pt x="33074" y="192061"/>
                  </a:lnTo>
                  <a:lnTo>
                    <a:pt x="68961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18" name="object 618"/>
            <p:cNvSpPr/>
            <p:nvPr/>
          </p:nvSpPr>
          <p:spPr>
            <a:xfrm>
              <a:off x="4774025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19" name="object 619"/>
            <p:cNvPicPr/>
            <p:nvPr/>
          </p:nvPicPr>
          <p:blipFill>
            <a:blip r:embed="rId423" cstate="print"/>
            <a:stretch>
              <a:fillRect/>
            </a:stretch>
          </p:blipFill>
          <p:spPr>
            <a:xfrm>
              <a:off x="5142097" y="4944428"/>
              <a:ext cx="225780" cy="225012"/>
            </a:xfrm>
            <a:prstGeom prst="rect">
              <a:avLst/>
            </a:prstGeom>
          </p:spPr>
        </p:pic>
        <p:sp>
          <p:nvSpPr>
            <p:cNvPr id="620" name="object 620"/>
            <p:cNvSpPr/>
            <p:nvPr/>
          </p:nvSpPr>
          <p:spPr>
            <a:xfrm>
              <a:off x="5142097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498"/>
                  </a:moveTo>
                  <a:lnTo>
                    <a:pt x="216907" y="68707"/>
                  </a:lnTo>
                  <a:lnTo>
                    <a:pt x="192713" y="32949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31" y="216171"/>
                  </a:lnTo>
                  <a:lnTo>
                    <a:pt x="192713" y="192061"/>
                  </a:lnTo>
                  <a:lnTo>
                    <a:pt x="216907" y="156298"/>
                  </a:lnTo>
                  <a:lnTo>
                    <a:pt x="225780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21" name="object 621"/>
            <p:cNvSpPr/>
            <p:nvPr/>
          </p:nvSpPr>
          <p:spPr>
            <a:xfrm>
              <a:off x="5216998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2" name="object 622"/>
            <p:cNvPicPr/>
            <p:nvPr/>
          </p:nvPicPr>
          <p:blipFill>
            <a:blip r:embed="rId424" cstate="print"/>
            <a:stretch>
              <a:fillRect/>
            </a:stretch>
          </p:blipFill>
          <p:spPr>
            <a:xfrm>
              <a:off x="5582032" y="4944428"/>
              <a:ext cx="225795" cy="225012"/>
            </a:xfrm>
            <a:prstGeom prst="rect">
              <a:avLst/>
            </a:prstGeom>
          </p:spPr>
        </p:pic>
        <p:sp>
          <p:nvSpPr>
            <p:cNvPr id="623" name="object 623"/>
            <p:cNvSpPr/>
            <p:nvPr/>
          </p:nvSpPr>
          <p:spPr>
            <a:xfrm>
              <a:off x="5582032" y="4944428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498"/>
                  </a:moveTo>
                  <a:lnTo>
                    <a:pt x="216922" y="68707"/>
                  </a:lnTo>
                  <a:lnTo>
                    <a:pt x="192726" y="32949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49"/>
                  </a:lnTo>
                  <a:lnTo>
                    <a:pt x="8872" y="68707"/>
                  </a:lnTo>
                  <a:lnTo>
                    <a:pt x="0" y="112498"/>
                  </a:lnTo>
                  <a:lnTo>
                    <a:pt x="8872" y="156298"/>
                  </a:lnTo>
                  <a:lnTo>
                    <a:pt x="33069" y="192061"/>
                  </a:lnTo>
                  <a:lnTo>
                    <a:pt x="68955" y="216171"/>
                  </a:lnTo>
                  <a:lnTo>
                    <a:pt x="112897" y="225012"/>
                  </a:lnTo>
                  <a:lnTo>
                    <a:pt x="156840" y="216171"/>
                  </a:lnTo>
                  <a:lnTo>
                    <a:pt x="192726" y="192061"/>
                  </a:lnTo>
                  <a:lnTo>
                    <a:pt x="216922" y="156298"/>
                  </a:lnTo>
                  <a:lnTo>
                    <a:pt x="225795" y="112498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24" name="object 624"/>
            <p:cNvSpPr/>
            <p:nvPr/>
          </p:nvSpPr>
          <p:spPr>
            <a:xfrm>
              <a:off x="5656931" y="5055412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5" name="object 625"/>
            <p:cNvPicPr/>
            <p:nvPr/>
          </p:nvPicPr>
          <p:blipFill>
            <a:blip r:embed="rId425" cstate="print"/>
            <a:stretch>
              <a:fillRect/>
            </a:stretch>
          </p:blipFill>
          <p:spPr>
            <a:xfrm>
              <a:off x="4523659" y="4989384"/>
              <a:ext cx="137185" cy="136706"/>
            </a:xfrm>
            <a:prstGeom prst="rect">
              <a:avLst/>
            </a:prstGeom>
          </p:spPr>
        </p:pic>
        <p:sp>
          <p:nvSpPr>
            <p:cNvPr id="626" name="object 626"/>
            <p:cNvSpPr/>
            <p:nvPr/>
          </p:nvSpPr>
          <p:spPr>
            <a:xfrm>
              <a:off x="4523658" y="4989383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1"/>
                  </a:lnTo>
                  <a:lnTo>
                    <a:pt x="135379" y="50614"/>
                  </a:lnTo>
                  <a:lnTo>
                    <a:pt x="137185" y="76955"/>
                  </a:lnTo>
                  <a:lnTo>
                    <a:pt x="128393" y="102866"/>
                  </a:lnTo>
                  <a:lnTo>
                    <a:pt x="110214" y="123360"/>
                  </a:lnTo>
                  <a:lnTo>
                    <a:pt x="86387" y="134908"/>
                  </a:lnTo>
                  <a:lnTo>
                    <a:pt x="59955" y="136707"/>
                  </a:lnTo>
                  <a:lnTo>
                    <a:pt x="33962" y="127950"/>
                  </a:lnTo>
                  <a:lnTo>
                    <a:pt x="13397" y="109827"/>
                  </a:lnTo>
                  <a:lnTo>
                    <a:pt x="1805" y="86079"/>
                  </a:lnTo>
                  <a:lnTo>
                    <a:pt x="0" y="59736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27" name="object 627"/>
            <p:cNvSpPr/>
            <p:nvPr/>
          </p:nvSpPr>
          <p:spPr>
            <a:xfrm>
              <a:off x="4555874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70" y="43320"/>
                  </a:lnTo>
                  <a:lnTo>
                    <a:pt x="33270" y="76644"/>
                  </a:lnTo>
                  <a:lnTo>
                    <a:pt x="43301" y="76644"/>
                  </a:lnTo>
                  <a:lnTo>
                    <a:pt x="43301" y="43320"/>
                  </a:lnTo>
                  <a:lnTo>
                    <a:pt x="76587" y="43320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28" name="object 628"/>
            <p:cNvPicPr/>
            <p:nvPr/>
          </p:nvPicPr>
          <p:blipFill>
            <a:blip r:embed="rId426" cstate="print"/>
            <a:stretch>
              <a:fillRect/>
            </a:stretch>
          </p:blipFill>
          <p:spPr>
            <a:xfrm>
              <a:off x="5405942" y="4989399"/>
              <a:ext cx="137184" cy="136706"/>
            </a:xfrm>
            <a:prstGeom prst="rect">
              <a:avLst/>
            </a:prstGeom>
          </p:spPr>
        </p:pic>
        <p:sp>
          <p:nvSpPr>
            <p:cNvPr id="629" name="object 629"/>
            <p:cNvSpPr/>
            <p:nvPr/>
          </p:nvSpPr>
          <p:spPr>
            <a:xfrm>
              <a:off x="5405941" y="498939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6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4"/>
                  </a:lnTo>
                  <a:lnTo>
                    <a:pt x="128395" y="102866"/>
                  </a:lnTo>
                  <a:lnTo>
                    <a:pt x="110221" y="123360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50"/>
                  </a:lnTo>
                  <a:lnTo>
                    <a:pt x="13423" y="109829"/>
                  </a:lnTo>
                  <a:lnTo>
                    <a:pt x="1820" y="86085"/>
                  </a:lnTo>
                  <a:lnTo>
                    <a:pt x="0" y="59743"/>
                  </a:lnTo>
                  <a:lnTo>
                    <a:pt x="8779" y="33825"/>
                  </a:lnTo>
                  <a:lnTo>
                    <a:pt x="26963" y="13340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30" name="object 630"/>
            <p:cNvSpPr/>
            <p:nvPr/>
          </p:nvSpPr>
          <p:spPr>
            <a:xfrm>
              <a:off x="5438173" y="5020710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17" y="0"/>
                  </a:moveTo>
                  <a:lnTo>
                    <a:pt x="33286" y="0"/>
                  </a:lnTo>
                  <a:lnTo>
                    <a:pt x="33286" y="33323"/>
                  </a:lnTo>
                  <a:lnTo>
                    <a:pt x="0" y="33323"/>
                  </a:lnTo>
                  <a:lnTo>
                    <a:pt x="0" y="43320"/>
                  </a:lnTo>
                  <a:lnTo>
                    <a:pt x="33286" y="43320"/>
                  </a:lnTo>
                  <a:lnTo>
                    <a:pt x="33286" y="76644"/>
                  </a:lnTo>
                  <a:lnTo>
                    <a:pt x="43317" y="76644"/>
                  </a:lnTo>
                  <a:lnTo>
                    <a:pt x="43317" y="43320"/>
                  </a:lnTo>
                  <a:lnTo>
                    <a:pt x="76603" y="43320"/>
                  </a:lnTo>
                  <a:lnTo>
                    <a:pt x="76603" y="33323"/>
                  </a:lnTo>
                  <a:lnTo>
                    <a:pt x="43317" y="33323"/>
                  </a:lnTo>
                  <a:lnTo>
                    <a:pt x="4331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1" name="object 631"/>
            <p:cNvPicPr/>
            <p:nvPr/>
          </p:nvPicPr>
          <p:blipFill>
            <a:blip r:embed="rId427" cstate="print"/>
            <a:stretch>
              <a:fillRect/>
            </a:stretch>
          </p:blipFill>
          <p:spPr>
            <a:xfrm>
              <a:off x="4699124" y="5385592"/>
              <a:ext cx="225795" cy="225012"/>
            </a:xfrm>
            <a:prstGeom prst="rect">
              <a:avLst/>
            </a:prstGeom>
          </p:spPr>
        </p:pic>
        <p:sp>
          <p:nvSpPr>
            <p:cNvPr id="632" name="object 632"/>
            <p:cNvSpPr/>
            <p:nvPr/>
          </p:nvSpPr>
          <p:spPr>
            <a:xfrm>
              <a:off x="4699124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61" y="8840"/>
                  </a:lnTo>
                  <a:lnTo>
                    <a:pt x="33074" y="32951"/>
                  </a:lnTo>
                  <a:lnTo>
                    <a:pt x="8874" y="68714"/>
                  </a:lnTo>
                  <a:lnTo>
                    <a:pt x="0" y="112513"/>
                  </a:lnTo>
                  <a:lnTo>
                    <a:pt x="8874" y="156304"/>
                  </a:lnTo>
                  <a:lnTo>
                    <a:pt x="33074" y="192063"/>
                  </a:lnTo>
                  <a:lnTo>
                    <a:pt x="68961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33" name="object 633"/>
            <p:cNvSpPr/>
            <p:nvPr/>
          </p:nvSpPr>
          <p:spPr>
            <a:xfrm>
              <a:off x="4774025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4" name="object 634"/>
            <p:cNvPicPr/>
            <p:nvPr/>
          </p:nvPicPr>
          <p:blipFill>
            <a:blip r:embed="rId428" cstate="print"/>
            <a:stretch>
              <a:fillRect/>
            </a:stretch>
          </p:blipFill>
          <p:spPr>
            <a:xfrm>
              <a:off x="5142098" y="5385592"/>
              <a:ext cx="225780" cy="225012"/>
            </a:xfrm>
            <a:prstGeom prst="rect">
              <a:avLst/>
            </a:prstGeom>
          </p:spPr>
        </p:pic>
        <p:sp>
          <p:nvSpPr>
            <p:cNvPr id="635" name="object 635"/>
            <p:cNvSpPr/>
            <p:nvPr/>
          </p:nvSpPr>
          <p:spPr>
            <a:xfrm>
              <a:off x="5142097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80" y="112513"/>
                  </a:moveTo>
                  <a:lnTo>
                    <a:pt x="216907" y="68714"/>
                  </a:lnTo>
                  <a:lnTo>
                    <a:pt x="192713" y="32951"/>
                  </a:lnTo>
                  <a:lnTo>
                    <a:pt x="156831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31" y="216172"/>
                  </a:lnTo>
                  <a:lnTo>
                    <a:pt x="192713" y="192063"/>
                  </a:lnTo>
                  <a:lnTo>
                    <a:pt x="216907" y="156304"/>
                  </a:lnTo>
                  <a:lnTo>
                    <a:pt x="225780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36" name="object 636"/>
            <p:cNvSpPr/>
            <p:nvPr/>
          </p:nvSpPr>
          <p:spPr>
            <a:xfrm>
              <a:off x="5216998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37" name="object 637"/>
            <p:cNvPicPr/>
            <p:nvPr/>
          </p:nvPicPr>
          <p:blipFill>
            <a:blip r:embed="rId429" cstate="print"/>
            <a:stretch>
              <a:fillRect/>
            </a:stretch>
          </p:blipFill>
          <p:spPr>
            <a:xfrm>
              <a:off x="5582032" y="5385592"/>
              <a:ext cx="225795" cy="225012"/>
            </a:xfrm>
            <a:prstGeom prst="rect">
              <a:avLst/>
            </a:prstGeom>
          </p:spPr>
        </p:pic>
        <p:sp>
          <p:nvSpPr>
            <p:cNvPr id="638" name="object 638"/>
            <p:cNvSpPr/>
            <p:nvPr/>
          </p:nvSpPr>
          <p:spPr>
            <a:xfrm>
              <a:off x="5582032" y="5385591"/>
              <a:ext cx="226060" cy="225425"/>
            </a:xfrm>
            <a:custGeom>
              <a:avLst/>
              <a:gdLst/>
              <a:ahLst/>
              <a:cxnLst/>
              <a:rect l="l" t="t" r="r" b="b"/>
              <a:pathLst>
                <a:path w="226060" h="225425">
                  <a:moveTo>
                    <a:pt x="225795" y="112513"/>
                  </a:moveTo>
                  <a:lnTo>
                    <a:pt x="216922" y="68714"/>
                  </a:lnTo>
                  <a:lnTo>
                    <a:pt x="192726" y="32951"/>
                  </a:lnTo>
                  <a:lnTo>
                    <a:pt x="156840" y="8840"/>
                  </a:lnTo>
                  <a:lnTo>
                    <a:pt x="112897" y="0"/>
                  </a:lnTo>
                  <a:lnTo>
                    <a:pt x="68955" y="8840"/>
                  </a:lnTo>
                  <a:lnTo>
                    <a:pt x="33069" y="32951"/>
                  </a:lnTo>
                  <a:lnTo>
                    <a:pt x="8872" y="68714"/>
                  </a:lnTo>
                  <a:lnTo>
                    <a:pt x="0" y="112513"/>
                  </a:lnTo>
                  <a:lnTo>
                    <a:pt x="8872" y="156304"/>
                  </a:lnTo>
                  <a:lnTo>
                    <a:pt x="33069" y="192063"/>
                  </a:lnTo>
                  <a:lnTo>
                    <a:pt x="68955" y="216172"/>
                  </a:lnTo>
                  <a:lnTo>
                    <a:pt x="112897" y="225012"/>
                  </a:lnTo>
                  <a:lnTo>
                    <a:pt x="156840" y="216172"/>
                  </a:lnTo>
                  <a:lnTo>
                    <a:pt x="192726" y="192063"/>
                  </a:lnTo>
                  <a:lnTo>
                    <a:pt x="216922" y="156304"/>
                  </a:lnTo>
                  <a:lnTo>
                    <a:pt x="225795" y="112513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39" name="object 639"/>
            <p:cNvSpPr/>
            <p:nvPr/>
          </p:nvSpPr>
          <p:spPr>
            <a:xfrm>
              <a:off x="5656931" y="5496576"/>
              <a:ext cx="76200" cy="7620"/>
            </a:xfrm>
            <a:custGeom>
              <a:avLst/>
              <a:gdLst/>
              <a:ahLst/>
              <a:cxnLst/>
              <a:rect l="l" t="t" r="r" b="b"/>
              <a:pathLst>
                <a:path w="76200" h="7620">
                  <a:moveTo>
                    <a:pt x="75994" y="0"/>
                  </a:moveTo>
                  <a:lnTo>
                    <a:pt x="0" y="0"/>
                  </a:lnTo>
                  <a:lnTo>
                    <a:pt x="0" y="7422"/>
                  </a:lnTo>
                  <a:lnTo>
                    <a:pt x="75994" y="7422"/>
                  </a:lnTo>
                  <a:lnTo>
                    <a:pt x="75994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0" name="object 640"/>
            <p:cNvPicPr/>
            <p:nvPr/>
          </p:nvPicPr>
          <p:blipFill>
            <a:blip r:embed="rId430" cstate="print"/>
            <a:stretch>
              <a:fillRect/>
            </a:stretch>
          </p:blipFill>
          <p:spPr>
            <a:xfrm>
              <a:off x="4523659" y="5430547"/>
              <a:ext cx="137185" cy="136715"/>
            </a:xfrm>
            <a:prstGeom prst="rect">
              <a:avLst/>
            </a:prstGeom>
          </p:spPr>
        </p:pic>
        <p:sp>
          <p:nvSpPr>
            <p:cNvPr id="641" name="object 641"/>
            <p:cNvSpPr/>
            <p:nvPr/>
          </p:nvSpPr>
          <p:spPr>
            <a:xfrm>
              <a:off x="4523658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66" y="13340"/>
                  </a:lnTo>
                  <a:lnTo>
                    <a:pt x="50797" y="1796"/>
                  </a:lnTo>
                  <a:lnTo>
                    <a:pt x="77241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2" name="object 642"/>
            <p:cNvPicPr/>
            <p:nvPr/>
          </p:nvPicPr>
          <p:blipFill>
            <a:blip r:embed="rId431" cstate="print"/>
            <a:stretch>
              <a:fillRect/>
            </a:stretch>
          </p:blipFill>
          <p:spPr>
            <a:xfrm>
              <a:off x="4965676" y="5430547"/>
              <a:ext cx="137184" cy="136715"/>
            </a:xfrm>
            <a:prstGeom prst="rect">
              <a:avLst/>
            </a:prstGeom>
          </p:spPr>
        </p:pic>
        <p:sp>
          <p:nvSpPr>
            <p:cNvPr id="643" name="object 643"/>
            <p:cNvSpPr/>
            <p:nvPr/>
          </p:nvSpPr>
          <p:spPr>
            <a:xfrm>
              <a:off x="4965676" y="543054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54" y="8756"/>
                  </a:moveTo>
                  <a:lnTo>
                    <a:pt x="123796" y="26878"/>
                  </a:lnTo>
                  <a:lnTo>
                    <a:pt x="135379" y="50622"/>
                  </a:lnTo>
                  <a:lnTo>
                    <a:pt x="137185" y="76964"/>
                  </a:lnTo>
                  <a:lnTo>
                    <a:pt x="128393" y="102882"/>
                  </a:lnTo>
                  <a:lnTo>
                    <a:pt x="110214" y="123373"/>
                  </a:lnTo>
                  <a:lnTo>
                    <a:pt x="86387" y="134918"/>
                  </a:lnTo>
                  <a:lnTo>
                    <a:pt x="59955" y="136716"/>
                  </a:lnTo>
                  <a:lnTo>
                    <a:pt x="33962" y="127965"/>
                  </a:lnTo>
                  <a:lnTo>
                    <a:pt x="13397" y="109835"/>
                  </a:lnTo>
                  <a:lnTo>
                    <a:pt x="1805" y="86087"/>
                  </a:lnTo>
                  <a:lnTo>
                    <a:pt x="0" y="59743"/>
                  </a:lnTo>
                  <a:lnTo>
                    <a:pt x="8792" y="33825"/>
                  </a:lnTo>
                  <a:lnTo>
                    <a:pt x="26972" y="13340"/>
                  </a:lnTo>
                  <a:lnTo>
                    <a:pt x="50802" y="1796"/>
                  </a:lnTo>
                  <a:lnTo>
                    <a:pt x="77243" y="0"/>
                  </a:lnTo>
                  <a:lnTo>
                    <a:pt x="103254" y="8756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44" name="object 644"/>
            <p:cNvSpPr/>
            <p:nvPr/>
          </p:nvSpPr>
          <p:spPr>
            <a:xfrm>
              <a:off x="4997890" y="5461873"/>
              <a:ext cx="76835" cy="76835"/>
            </a:xfrm>
            <a:custGeom>
              <a:avLst/>
              <a:gdLst/>
              <a:ahLst/>
              <a:cxnLst/>
              <a:rect l="l" t="t" r="r" b="b"/>
              <a:pathLst>
                <a:path w="76835" h="76835">
                  <a:moveTo>
                    <a:pt x="43301" y="0"/>
                  </a:moveTo>
                  <a:lnTo>
                    <a:pt x="33270" y="0"/>
                  </a:lnTo>
                  <a:lnTo>
                    <a:pt x="33270" y="33323"/>
                  </a:lnTo>
                  <a:lnTo>
                    <a:pt x="0" y="33323"/>
                  </a:lnTo>
                  <a:lnTo>
                    <a:pt x="0" y="43336"/>
                  </a:lnTo>
                  <a:lnTo>
                    <a:pt x="33270" y="43336"/>
                  </a:lnTo>
                  <a:lnTo>
                    <a:pt x="33270" y="76645"/>
                  </a:lnTo>
                  <a:lnTo>
                    <a:pt x="43301" y="76645"/>
                  </a:lnTo>
                  <a:lnTo>
                    <a:pt x="43301" y="43336"/>
                  </a:lnTo>
                  <a:lnTo>
                    <a:pt x="76587" y="43336"/>
                  </a:lnTo>
                  <a:lnTo>
                    <a:pt x="76587" y="33323"/>
                  </a:lnTo>
                  <a:lnTo>
                    <a:pt x="43301" y="33323"/>
                  </a:lnTo>
                  <a:lnTo>
                    <a:pt x="4330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pic>
          <p:nvPicPr>
            <p:cNvPr id="645" name="object 645"/>
            <p:cNvPicPr/>
            <p:nvPr/>
          </p:nvPicPr>
          <p:blipFill>
            <a:blip r:embed="rId432" cstate="print"/>
            <a:stretch>
              <a:fillRect/>
            </a:stretch>
          </p:blipFill>
          <p:spPr>
            <a:xfrm>
              <a:off x="5405942" y="5430569"/>
              <a:ext cx="137184" cy="136706"/>
            </a:xfrm>
            <a:prstGeom prst="rect">
              <a:avLst/>
            </a:prstGeom>
          </p:spPr>
        </p:pic>
        <p:sp>
          <p:nvSpPr>
            <p:cNvPr id="646" name="object 646"/>
            <p:cNvSpPr/>
            <p:nvPr/>
          </p:nvSpPr>
          <p:spPr>
            <a:xfrm>
              <a:off x="5405941" y="5430569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60">
                  <a:moveTo>
                    <a:pt x="103271" y="8750"/>
                  </a:moveTo>
                  <a:lnTo>
                    <a:pt x="123814" y="26880"/>
                  </a:lnTo>
                  <a:lnTo>
                    <a:pt x="135388" y="50625"/>
                  </a:lnTo>
                  <a:lnTo>
                    <a:pt x="137184" y="76960"/>
                  </a:lnTo>
                  <a:lnTo>
                    <a:pt x="128395" y="102860"/>
                  </a:lnTo>
                  <a:lnTo>
                    <a:pt x="110221" y="123356"/>
                  </a:lnTo>
                  <a:lnTo>
                    <a:pt x="86404" y="134908"/>
                  </a:lnTo>
                  <a:lnTo>
                    <a:pt x="59982" y="136707"/>
                  </a:lnTo>
                  <a:lnTo>
                    <a:pt x="33994" y="127944"/>
                  </a:lnTo>
                  <a:lnTo>
                    <a:pt x="13423" y="109829"/>
                  </a:lnTo>
                  <a:lnTo>
                    <a:pt x="1820" y="86084"/>
                  </a:lnTo>
                  <a:lnTo>
                    <a:pt x="0" y="59739"/>
                  </a:lnTo>
                  <a:lnTo>
                    <a:pt x="8779" y="33819"/>
                  </a:lnTo>
                  <a:lnTo>
                    <a:pt x="26963" y="13336"/>
                  </a:lnTo>
                  <a:lnTo>
                    <a:pt x="50804" y="1796"/>
                  </a:lnTo>
                  <a:lnTo>
                    <a:pt x="77255" y="0"/>
                  </a:lnTo>
                  <a:lnTo>
                    <a:pt x="103271" y="8750"/>
                  </a:lnTo>
                  <a:close/>
                </a:path>
              </a:pathLst>
            </a:custGeom>
            <a:ln w="7586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 sz="1539"/>
            </a:p>
          </p:txBody>
        </p:sp>
        <p:sp>
          <p:nvSpPr>
            <p:cNvPr id="647" name="object 647"/>
            <p:cNvSpPr/>
            <p:nvPr/>
          </p:nvSpPr>
          <p:spPr>
            <a:xfrm>
              <a:off x="4555871" y="5459501"/>
              <a:ext cx="959485" cy="79375"/>
            </a:xfrm>
            <a:custGeom>
              <a:avLst/>
              <a:gdLst/>
              <a:ahLst/>
              <a:cxnLst/>
              <a:rect l="l" t="t" r="r" b="b"/>
              <a:pathLst>
                <a:path w="959485" h="79375">
                  <a:moveTo>
                    <a:pt x="76581" y="33324"/>
                  </a:moveTo>
                  <a:lnTo>
                    <a:pt x="43294" y="33324"/>
                  </a:lnTo>
                  <a:lnTo>
                    <a:pt x="43294" y="0"/>
                  </a:lnTo>
                  <a:lnTo>
                    <a:pt x="33274" y="0"/>
                  </a:lnTo>
                  <a:lnTo>
                    <a:pt x="33274" y="33324"/>
                  </a:lnTo>
                  <a:lnTo>
                    <a:pt x="0" y="33324"/>
                  </a:lnTo>
                  <a:lnTo>
                    <a:pt x="0" y="43307"/>
                  </a:lnTo>
                  <a:lnTo>
                    <a:pt x="33274" y="43307"/>
                  </a:lnTo>
                  <a:lnTo>
                    <a:pt x="33274" y="76657"/>
                  </a:lnTo>
                  <a:lnTo>
                    <a:pt x="43294" y="76657"/>
                  </a:lnTo>
                  <a:lnTo>
                    <a:pt x="43294" y="43307"/>
                  </a:lnTo>
                  <a:lnTo>
                    <a:pt x="76581" y="43307"/>
                  </a:lnTo>
                  <a:lnTo>
                    <a:pt x="76581" y="33324"/>
                  </a:lnTo>
                  <a:close/>
                </a:path>
                <a:path w="959485" h="79375">
                  <a:moveTo>
                    <a:pt x="958900" y="35699"/>
                  </a:moveTo>
                  <a:lnTo>
                    <a:pt x="925614" y="35699"/>
                  </a:lnTo>
                  <a:lnTo>
                    <a:pt x="925614" y="2374"/>
                  </a:lnTo>
                  <a:lnTo>
                    <a:pt x="915581" y="2374"/>
                  </a:lnTo>
                  <a:lnTo>
                    <a:pt x="915581" y="35699"/>
                  </a:lnTo>
                  <a:lnTo>
                    <a:pt x="882294" y="35699"/>
                  </a:lnTo>
                  <a:lnTo>
                    <a:pt x="882294" y="45720"/>
                  </a:lnTo>
                  <a:lnTo>
                    <a:pt x="915581" y="45720"/>
                  </a:lnTo>
                  <a:lnTo>
                    <a:pt x="915581" y="79019"/>
                  </a:lnTo>
                  <a:lnTo>
                    <a:pt x="925614" y="79019"/>
                  </a:lnTo>
                  <a:lnTo>
                    <a:pt x="925614" y="45720"/>
                  </a:lnTo>
                  <a:lnTo>
                    <a:pt x="958900" y="45720"/>
                  </a:lnTo>
                  <a:lnTo>
                    <a:pt x="958900" y="35699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 sz="1539"/>
            </a:p>
          </p:txBody>
        </p:sp>
      </p:grpSp>
      <p:sp>
        <p:nvSpPr>
          <p:cNvPr id="648" name="object 648"/>
          <p:cNvSpPr txBox="1"/>
          <p:nvPr/>
        </p:nvSpPr>
        <p:spPr>
          <a:xfrm>
            <a:off x="5291406" y="3162338"/>
            <a:ext cx="2599850" cy="1252095"/>
          </a:xfrm>
          <a:prstGeom prst="rect">
            <a:avLst/>
          </a:prstGeom>
        </p:spPr>
        <p:txBody>
          <a:bodyPr vert="horz" wrap="square" lIns="0" tIns="14118" rIns="0" bIns="0" rtlCol="0">
            <a:spAutoFit/>
          </a:bodyPr>
          <a:lstStyle/>
          <a:p>
            <a:pPr marL="10860" marR="4344">
              <a:lnSpc>
                <a:spcPct val="98800"/>
              </a:lnSpc>
              <a:spcBef>
                <a:spcPts val="111"/>
              </a:spcBef>
            </a:pPr>
            <a:r>
              <a:rPr sz="1625" spc="-17" dirty="0">
                <a:latin typeface="Calibri"/>
                <a:cs typeface="Calibri"/>
              </a:rPr>
              <a:t>Point</a:t>
            </a:r>
            <a:r>
              <a:rPr sz="1625" spc="-145" dirty="0">
                <a:latin typeface="Calibri"/>
                <a:cs typeface="Calibri"/>
              </a:rPr>
              <a:t> </a:t>
            </a:r>
            <a:r>
              <a:rPr sz="1625" spc="-9" dirty="0">
                <a:latin typeface="Calibri"/>
                <a:cs typeface="Calibri"/>
              </a:rPr>
              <a:t>defects:</a:t>
            </a:r>
            <a:r>
              <a:rPr sz="1625" spc="26" dirty="0">
                <a:latin typeface="Calibri"/>
                <a:cs typeface="Calibri"/>
              </a:rPr>
              <a:t> </a:t>
            </a:r>
            <a:r>
              <a:rPr sz="1625" spc="-9" dirty="0">
                <a:latin typeface="Calibri"/>
                <a:cs typeface="Calibri"/>
              </a:rPr>
              <a:t>(a)</a:t>
            </a:r>
            <a:r>
              <a:rPr sz="1625" spc="-90" dirty="0">
                <a:latin typeface="Calibri"/>
                <a:cs typeface="Calibri"/>
              </a:rPr>
              <a:t> </a:t>
            </a:r>
            <a:r>
              <a:rPr sz="1625" spc="-17" dirty="0">
                <a:latin typeface="Calibri"/>
                <a:cs typeface="Calibri"/>
              </a:rPr>
              <a:t>vacancy,</a:t>
            </a:r>
            <a:r>
              <a:rPr sz="1625" spc="-90" dirty="0">
                <a:latin typeface="Calibri"/>
                <a:cs typeface="Calibri"/>
              </a:rPr>
              <a:t> </a:t>
            </a:r>
            <a:r>
              <a:rPr sz="1625" spc="-21" dirty="0">
                <a:latin typeface="Calibri"/>
                <a:cs typeface="Calibri"/>
              </a:rPr>
              <a:t>(b) </a:t>
            </a:r>
            <a:r>
              <a:rPr sz="1625" spc="-26" dirty="0">
                <a:latin typeface="Calibri"/>
                <a:cs typeface="Calibri"/>
              </a:rPr>
              <a:t>interstitial</a:t>
            </a:r>
            <a:r>
              <a:rPr sz="1625" spc="34" dirty="0">
                <a:latin typeface="Calibri"/>
                <a:cs typeface="Calibri"/>
              </a:rPr>
              <a:t> </a:t>
            </a:r>
            <a:r>
              <a:rPr sz="1625" spc="-21" dirty="0">
                <a:latin typeface="Calibri"/>
                <a:cs typeface="Calibri"/>
              </a:rPr>
              <a:t>atom,</a:t>
            </a:r>
            <a:r>
              <a:rPr sz="1625" spc="-90" dirty="0">
                <a:latin typeface="Calibri"/>
                <a:cs typeface="Calibri"/>
              </a:rPr>
              <a:t> </a:t>
            </a:r>
            <a:r>
              <a:rPr sz="1625" dirty="0">
                <a:latin typeface="Calibri"/>
                <a:cs typeface="Calibri"/>
              </a:rPr>
              <a:t>(c)</a:t>
            </a:r>
            <a:r>
              <a:rPr sz="1625" spc="-4" dirty="0">
                <a:latin typeface="Calibri"/>
                <a:cs typeface="Calibri"/>
              </a:rPr>
              <a:t> </a:t>
            </a:r>
            <a:r>
              <a:rPr sz="1625" spc="-17" dirty="0">
                <a:latin typeface="Calibri"/>
                <a:cs typeface="Calibri"/>
              </a:rPr>
              <a:t>small </a:t>
            </a:r>
            <a:r>
              <a:rPr sz="1625" spc="-21" dirty="0">
                <a:latin typeface="Calibri"/>
                <a:cs typeface="Calibri"/>
              </a:rPr>
              <a:t>substitutional</a:t>
            </a:r>
            <a:r>
              <a:rPr sz="1625" spc="26" dirty="0">
                <a:latin typeface="Calibri"/>
                <a:cs typeface="Calibri"/>
              </a:rPr>
              <a:t> </a:t>
            </a:r>
            <a:r>
              <a:rPr sz="1625" spc="-21" dirty="0">
                <a:latin typeface="Calibri"/>
                <a:cs typeface="Calibri"/>
              </a:rPr>
              <a:t>atom,</a:t>
            </a:r>
            <a:r>
              <a:rPr sz="1625" spc="-86" dirty="0">
                <a:latin typeface="Calibri"/>
                <a:cs typeface="Calibri"/>
              </a:rPr>
              <a:t> </a:t>
            </a:r>
            <a:r>
              <a:rPr sz="1625" dirty="0">
                <a:latin typeface="Calibri"/>
                <a:cs typeface="Calibri"/>
              </a:rPr>
              <a:t>(d)</a:t>
            </a:r>
            <a:r>
              <a:rPr sz="1625" spc="-94" dirty="0">
                <a:latin typeface="Calibri"/>
                <a:cs typeface="Calibri"/>
              </a:rPr>
              <a:t> </a:t>
            </a:r>
            <a:r>
              <a:rPr sz="1625" spc="-17" dirty="0">
                <a:latin typeface="Calibri"/>
                <a:cs typeface="Calibri"/>
              </a:rPr>
              <a:t>large </a:t>
            </a:r>
            <a:r>
              <a:rPr sz="1625" spc="-21" dirty="0">
                <a:latin typeface="Calibri"/>
                <a:cs typeface="Calibri"/>
              </a:rPr>
              <a:t>substitutional</a:t>
            </a:r>
            <a:r>
              <a:rPr sz="1625" dirty="0">
                <a:latin typeface="Calibri"/>
                <a:cs typeface="Calibri"/>
              </a:rPr>
              <a:t> </a:t>
            </a:r>
            <a:r>
              <a:rPr sz="1625" spc="-21" dirty="0">
                <a:latin typeface="Calibri"/>
                <a:cs typeface="Calibri"/>
              </a:rPr>
              <a:t>atom,</a:t>
            </a:r>
            <a:r>
              <a:rPr sz="1625" spc="-90" dirty="0">
                <a:latin typeface="Calibri"/>
                <a:cs typeface="Calibri"/>
              </a:rPr>
              <a:t> </a:t>
            </a:r>
            <a:r>
              <a:rPr sz="1625" dirty="0">
                <a:latin typeface="Calibri"/>
                <a:cs typeface="Calibri"/>
              </a:rPr>
              <a:t>(e)</a:t>
            </a:r>
            <a:r>
              <a:rPr sz="1625" spc="-13" dirty="0">
                <a:latin typeface="Calibri"/>
                <a:cs typeface="Calibri"/>
              </a:rPr>
              <a:t> </a:t>
            </a:r>
            <a:r>
              <a:rPr sz="1625" spc="-9" dirty="0">
                <a:latin typeface="Calibri"/>
                <a:cs typeface="Calibri"/>
              </a:rPr>
              <a:t>Frenkel </a:t>
            </a:r>
            <a:r>
              <a:rPr sz="1625" spc="-26" dirty="0">
                <a:latin typeface="Calibri"/>
                <a:cs typeface="Calibri"/>
              </a:rPr>
              <a:t>defect,</a:t>
            </a:r>
            <a:r>
              <a:rPr sz="1625" spc="-81" dirty="0">
                <a:latin typeface="Calibri"/>
                <a:cs typeface="Calibri"/>
              </a:rPr>
              <a:t> </a:t>
            </a:r>
            <a:r>
              <a:rPr sz="1625" dirty="0">
                <a:latin typeface="Calibri"/>
                <a:cs typeface="Calibri"/>
              </a:rPr>
              <a:t>and</a:t>
            </a:r>
            <a:r>
              <a:rPr sz="1625" spc="-13" dirty="0">
                <a:latin typeface="Calibri"/>
                <a:cs typeface="Calibri"/>
              </a:rPr>
              <a:t> </a:t>
            </a:r>
            <a:r>
              <a:rPr sz="1625" dirty="0">
                <a:latin typeface="Calibri"/>
                <a:cs typeface="Calibri"/>
              </a:rPr>
              <a:t>(f)</a:t>
            </a:r>
            <a:r>
              <a:rPr sz="1625" spc="9" dirty="0">
                <a:latin typeface="Calibri"/>
                <a:cs typeface="Calibri"/>
              </a:rPr>
              <a:t> </a:t>
            </a:r>
            <a:r>
              <a:rPr sz="1625" spc="-9" dirty="0">
                <a:latin typeface="Calibri"/>
                <a:cs typeface="Calibri"/>
              </a:rPr>
              <a:t>Schottky</a:t>
            </a:r>
            <a:r>
              <a:rPr sz="1625" spc="-73" dirty="0">
                <a:latin typeface="Calibri"/>
                <a:cs typeface="Calibri"/>
              </a:rPr>
              <a:t> </a:t>
            </a:r>
            <a:r>
              <a:rPr sz="1625" spc="-9" dirty="0">
                <a:latin typeface="Calibri"/>
                <a:cs typeface="Calibri"/>
              </a:rPr>
              <a:t>defect.</a:t>
            </a:r>
            <a:endParaRPr sz="1625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3661</TotalTime>
  <Words>1505</Words>
  <Application>Microsoft Office PowerPoint</Application>
  <PresentationFormat>On-screen Show (4:3)</PresentationFormat>
  <Paragraphs>120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Malgun Gothic Semilight</vt:lpstr>
      <vt:lpstr>Arial</vt:lpstr>
      <vt:lpstr>Calibri</vt:lpstr>
      <vt:lpstr>Calibri Light</vt:lpstr>
      <vt:lpstr>Candara</vt:lpstr>
      <vt:lpstr>Symbol</vt:lpstr>
      <vt:lpstr>Tahoma</vt:lpstr>
      <vt:lpstr>Times New Roman</vt:lpstr>
      <vt:lpstr>UTMocw template</vt:lpstr>
      <vt:lpstr>SETG 2363 Material Engineering</vt:lpstr>
      <vt:lpstr>PowerPoint Presentation</vt:lpstr>
      <vt:lpstr>Crystal Growth, Grains, Grain Boundaries</vt:lpstr>
      <vt:lpstr>Early Theories of Grain Boundary Structure in 1900s-1920s Amorphous Cement Theory</vt:lpstr>
      <vt:lpstr>Plastic deformation</vt:lpstr>
      <vt:lpstr>Translational glide</vt:lpstr>
      <vt:lpstr>Existence of defects</vt:lpstr>
      <vt:lpstr>Defects</vt:lpstr>
      <vt:lpstr>Point Defects</vt:lpstr>
      <vt:lpstr>Vacancies</vt:lpstr>
      <vt:lpstr>Interstitial Defects</vt:lpstr>
      <vt:lpstr>Interstitial Defects</vt:lpstr>
      <vt:lpstr>Frenkel Defect</vt:lpstr>
      <vt:lpstr>Schottky Defect</vt:lpstr>
      <vt:lpstr>Dislocations</vt:lpstr>
      <vt:lpstr>Edge Dislocations</vt:lpstr>
      <vt:lpstr>Screw Dislocations</vt:lpstr>
      <vt:lpstr>Mixed Dislocation</vt:lpstr>
      <vt:lpstr>Dislocation Motion</vt:lpstr>
      <vt:lpstr>Glide of an edge dislocation</vt:lpstr>
      <vt:lpstr>Dislocation Motion</vt:lpstr>
      <vt:lpstr>Dislocation Motion</vt:lpstr>
      <vt:lpstr>Slip</vt:lpstr>
      <vt:lpstr>Slip</vt:lpstr>
      <vt:lpstr>Slip</vt:lpstr>
      <vt:lpstr>Observation of dislocations</vt:lpstr>
      <vt:lpstr>Motion of dislocations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83</cp:revision>
  <cp:lastPrinted>2013-09-09T16:12:58Z</cp:lastPrinted>
  <dcterms:created xsi:type="dcterms:W3CDTF">2013-08-28T02:41:09Z</dcterms:created>
  <dcterms:modified xsi:type="dcterms:W3CDTF">2025-10-29T05:42:05Z</dcterms:modified>
</cp:coreProperties>
</file>