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ink/ink2.xml" ContentType="application/inkml+xml"/>
  <Override PartName="/ppt/notesSlides/notesSlide4.xml" ContentType="application/vnd.openxmlformats-officedocument.presentationml.notesSlide+xml"/>
  <Override PartName="/ppt/ink/ink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notesSlides/notesSlide8.xml" ContentType="application/vnd.openxmlformats-officedocument.presentationml.notesSlide+xml"/>
  <Override PartName="/ppt/ink/ink7.xml" ContentType="application/inkml+xml"/>
  <Override PartName="/ppt/notesSlides/notesSlide9.xml" ContentType="application/vnd.openxmlformats-officedocument.presentationml.notesSlide+xml"/>
  <Override PartName="/ppt/ink/ink8.xml" ContentType="application/inkml+xml"/>
  <Override PartName="/ppt/ink/ink9.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0.xml" ContentType="application/inkml+xml"/>
  <Override PartName="/ppt/ink/ink11.xml" ContentType="application/inkml+xml"/>
  <Override PartName="/ppt/notesSlides/notesSlide14.xml" ContentType="application/vnd.openxmlformats-officedocument.presentationml.notesSlide+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15.xml" ContentType="application/vnd.openxmlformats-officedocument.presentationml.notesSlide+xml"/>
  <Override PartName="/ppt/ink/ink17.xml" ContentType="application/inkml+xml"/>
  <Override PartName="/ppt/notesSlides/notesSlide16.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notesSlides/notesSlide17.xml" ContentType="application/vnd.openxmlformats-officedocument.presentationml.notesSlide+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18.xml" ContentType="application/vnd.openxmlformats-officedocument.presentationml.notesSlide+xml"/>
  <Override PartName="/ppt/ink/ink29.xml" ContentType="application/inkml+xml"/>
  <Override PartName="/ppt/ink/ink30.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74" r:id="rId2"/>
    <p:sldMasterId id="2147484028" r:id="rId3"/>
    <p:sldMasterId id="2147484455" r:id="rId4"/>
    <p:sldMasterId id="2147485079" r:id="rId5"/>
    <p:sldMasterId id="2147485108" r:id="rId6"/>
  </p:sldMasterIdLst>
  <p:notesMasterIdLst>
    <p:notesMasterId r:id="rId105"/>
  </p:notesMasterIdLst>
  <p:handoutMasterIdLst>
    <p:handoutMasterId r:id="rId106"/>
  </p:handoutMasterIdLst>
  <p:sldIdLst>
    <p:sldId id="431" r:id="rId7"/>
    <p:sldId id="597" r:id="rId8"/>
    <p:sldId id="409" r:id="rId9"/>
    <p:sldId id="608" r:id="rId10"/>
    <p:sldId id="405" r:id="rId11"/>
    <p:sldId id="444" r:id="rId12"/>
    <p:sldId id="445" r:id="rId13"/>
    <p:sldId id="464" r:id="rId14"/>
    <p:sldId id="465" r:id="rId15"/>
    <p:sldId id="482" r:id="rId16"/>
    <p:sldId id="466" r:id="rId17"/>
    <p:sldId id="480" r:id="rId18"/>
    <p:sldId id="467" r:id="rId19"/>
    <p:sldId id="468" r:id="rId20"/>
    <p:sldId id="469" r:id="rId21"/>
    <p:sldId id="470" r:id="rId22"/>
    <p:sldId id="446" r:id="rId23"/>
    <p:sldId id="442" r:id="rId24"/>
    <p:sldId id="443" r:id="rId25"/>
    <p:sldId id="402" r:id="rId26"/>
    <p:sldId id="413" r:id="rId27"/>
    <p:sldId id="414" r:id="rId28"/>
    <p:sldId id="416" r:id="rId29"/>
    <p:sldId id="451" r:id="rId30"/>
    <p:sldId id="433" r:id="rId31"/>
    <p:sldId id="295" r:id="rId32"/>
    <p:sldId id="323" r:id="rId33"/>
    <p:sldId id="423" r:id="rId34"/>
    <p:sldId id="612" r:id="rId35"/>
    <p:sldId id="613" r:id="rId36"/>
    <p:sldId id="614" r:id="rId37"/>
    <p:sldId id="434" r:id="rId38"/>
    <p:sldId id="439" r:id="rId39"/>
    <p:sldId id="478" r:id="rId40"/>
    <p:sldId id="609" r:id="rId41"/>
    <p:sldId id="440" r:id="rId42"/>
    <p:sldId id="479" r:id="rId43"/>
    <p:sldId id="429" r:id="rId44"/>
    <p:sldId id="379" r:id="rId45"/>
    <p:sldId id="420" r:id="rId46"/>
    <p:sldId id="441" r:id="rId47"/>
    <p:sldId id="421" r:id="rId48"/>
    <p:sldId id="430" r:id="rId49"/>
    <p:sldId id="328" r:id="rId50"/>
    <p:sldId id="503" r:id="rId51"/>
    <p:sldId id="610" r:id="rId52"/>
    <p:sldId id="611" r:id="rId53"/>
    <p:sldId id="329" r:id="rId54"/>
    <p:sldId id="331" r:id="rId55"/>
    <p:sldId id="333" r:id="rId56"/>
    <p:sldId id="335" r:id="rId57"/>
    <p:sldId id="337" r:id="rId58"/>
    <p:sldId id="338" r:id="rId59"/>
    <p:sldId id="484" r:id="rId60"/>
    <p:sldId id="485" r:id="rId61"/>
    <p:sldId id="599" r:id="rId62"/>
    <p:sldId id="601" r:id="rId63"/>
    <p:sldId id="604" r:id="rId64"/>
    <p:sldId id="603" r:id="rId65"/>
    <p:sldId id="602" r:id="rId66"/>
    <p:sldId id="606" r:id="rId67"/>
    <p:sldId id="600" r:id="rId68"/>
    <p:sldId id="339" r:id="rId69"/>
    <p:sldId id="549" r:id="rId70"/>
    <p:sldId id="550" r:id="rId71"/>
    <p:sldId id="551" r:id="rId72"/>
    <p:sldId id="552" r:id="rId73"/>
    <p:sldId id="332" r:id="rId74"/>
    <p:sldId id="341" r:id="rId75"/>
    <p:sldId id="342" r:id="rId76"/>
    <p:sldId id="598" r:id="rId77"/>
    <p:sldId id="554" r:id="rId78"/>
    <p:sldId id="556" r:id="rId79"/>
    <p:sldId id="557" r:id="rId80"/>
    <p:sldId id="594" r:id="rId81"/>
    <p:sldId id="558" r:id="rId82"/>
    <p:sldId id="559" r:id="rId83"/>
    <p:sldId id="560" r:id="rId84"/>
    <p:sldId id="561" r:id="rId85"/>
    <p:sldId id="562" r:id="rId86"/>
    <p:sldId id="563" r:id="rId87"/>
    <p:sldId id="564" r:id="rId88"/>
    <p:sldId id="596" r:id="rId89"/>
    <p:sldId id="566" r:id="rId90"/>
    <p:sldId id="567" r:id="rId91"/>
    <p:sldId id="568" r:id="rId92"/>
    <p:sldId id="569" r:id="rId93"/>
    <p:sldId id="570" r:id="rId94"/>
    <p:sldId id="572" r:id="rId95"/>
    <p:sldId id="571" r:id="rId96"/>
    <p:sldId id="573" r:id="rId97"/>
    <p:sldId id="574" r:id="rId98"/>
    <p:sldId id="575" r:id="rId99"/>
    <p:sldId id="576" r:id="rId100"/>
    <p:sldId id="577" r:id="rId101"/>
    <p:sldId id="579" r:id="rId102"/>
    <p:sldId id="580" r:id="rId103"/>
    <p:sldId id="581" r:id="rId104"/>
  </p:sldIdLst>
  <p:sldSz cx="9144000" cy="6858000" type="screen4x3"/>
  <p:notesSz cx="6669088" cy="9928225"/>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0" autoAdjust="0"/>
  </p:normalViewPr>
  <p:slideViewPr>
    <p:cSldViewPr>
      <p:cViewPr varScale="1">
        <p:scale>
          <a:sx n="106" d="100"/>
          <a:sy n="106" d="100"/>
        </p:scale>
        <p:origin x="176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5706"/>
    </p:cViewPr>
  </p:sorterViewPr>
  <p:notesViewPr>
    <p:cSldViewPr>
      <p:cViewPr>
        <p:scale>
          <a:sx n="70" d="100"/>
          <a:sy n="70" d="100"/>
        </p:scale>
        <p:origin x="2208" y="-653"/>
      </p:cViewPr>
      <p:guideLst>
        <p:guide orient="horz" pos="3126"/>
        <p:guide pos="210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07" Type="http://schemas.openxmlformats.org/officeDocument/2006/relationships/presProps" Target="presProps.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viewProps" Target="viewProp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handoutMaster" Target="handoutMasters/handout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theme" Target="theme/theme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a:extLst>
              <a:ext uri="{FF2B5EF4-FFF2-40B4-BE49-F238E27FC236}">
                <a16:creationId xmlns:a16="http://schemas.microsoft.com/office/drawing/2014/main" id="{B27B8683-A95D-EDE9-EE2F-BBEFAEC2CCF5}"/>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815" tIns="45907" rIns="91815" bIns="45907" numCol="1" anchor="t" anchorCtr="0" compatLnSpc="1">
            <a:prstTxWarp prst="textNoShape">
              <a:avLst/>
            </a:prstTxWarp>
          </a:bodyPr>
          <a:lstStyle>
            <a:lvl1pPr defTabSz="917575" eaLnBrk="1" hangingPunct="1">
              <a:defRPr sz="1200" i="1"/>
            </a:lvl1pPr>
          </a:lstStyle>
          <a:p>
            <a:pPr>
              <a:defRPr/>
            </a:pPr>
            <a:r>
              <a:rPr lang="en-US"/>
              <a:t>LECTURE  05 – FUEL INTERCHANGEABILITY &amp; VENTING</a:t>
            </a:r>
          </a:p>
        </p:txBody>
      </p:sp>
      <p:sp>
        <p:nvSpPr>
          <p:cNvPr id="5123" name="Rectangle 1027">
            <a:extLst>
              <a:ext uri="{FF2B5EF4-FFF2-40B4-BE49-F238E27FC236}">
                <a16:creationId xmlns:a16="http://schemas.microsoft.com/office/drawing/2014/main" id="{D63D032C-03B5-0B84-62E1-8D5C771F02C8}"/>
              </a:ext>
            </a:extLst>
          </p:cNvPr>
          <p:cNvSpPr>
            <a:spLocks noGrp="1" noChangeArrowheads="1"/>
          </p:cNvSpPr>
          <p:nvPr>
            <p:ph type="dt" sz="quarter" idx="1"/>
          </p:nvPr>
        </p:nvSpPr>
        <p:spPr bwMode="auto">
          <a:xfrm>
            <a:off x="3778250" y="0"/>
            <a:ext cx="2890838" cy="496888"/>
          </a:xfrm>
          <a:prstGeom prst="rect">
            <a:avLst/>
          </a:prstGeom>
          <a:noFill/>
          <a:ln w="9525">
            <a:noFill/>
            <a:miter lim="800000"/>
            <a:headEnd/>
            <a:tailEnd/>
          </a:ln>
          <a:effectLst/>
        </p:spPr>
        <p:txBody>
          <a:bodyPr vert="horz" wrap="square" lIns="91815" tIns="45907" rIns="91815" bIns="45907" numCol="1" anchor="t" anchorCtr="0" compatLnSpc="1">
            <a:prstTxWarp prst="textNoShape">
              <a:avLst/>
            </a:prstTxWarp>
          </a:bodyPr>
          <a:lstStyle>
            <a:lvl1pPr algn="r" defTabSz="917575" eaLnBrk="1" hangingPunct="1">
              <a:defRPr sz="1200"/>
            </a:lvl1pPr>
          </a:lstStyle>
          <a:p>
            <a:pPr>
              <a:defRPr/>
            </a:pPr>
            <a:r>
              <a:rPr lang="en-US"/>
              <a:t>S2 2021</a:t>
            </a:r>
          </a:p>
        </p:txBody>
      </p:sp>
      <p:sp>
        <p:nvSpPr>
          <p:cNvPr id="5124" name="Rectangle 1028">
            <a:extLst>
              <a:ext uri="{FF2B5EF4-FFF2-40B4-BE49-F238E27FC236}">
                <a16:creationId xmlns:a16="http://schemas.microsoft.com/office/drawing/2014/main" id="{08B9B47D-6F6F-5E31-5A37-C8001A9FD8C7}"/>
              </a:ext>
            </a:extLst>
          </p:cNvPr>
          <p:cNvSpPr>
            <a:spLocks noGrp="1" noChangeArrowheads="1"/>
          </p:cNvSpPr>
          <p:nvPr>
            <p:ph type="ftr" sz="quarter" idx="2"/>
          </p:nvPr>
        </p:nvSpPr>
        <p:spPr bwMode="auto">
          <a:xfrm>
            <a:off x="0" y="9431338"/>
            <a:ext cx="2890838" cy="496887"/>
          </a:xfrm>
          <a:prstGeom prst="rect">
            <a:avLst/>
          </a:prstGeom>
          <a:noFill/>
          <a:ln w="9525">
            <a:noFill/>
            <a:miter lim="800000"/>
            <a:headEnd/>
            <a:tailEnd/>
          </a:ln>
          <a:effectLst/>
        </p:spPr>
        <p:txBody>
          <a:bodyPr vert="horz" wrap="square" lIns="91815" tIns="45907" rIns="91815" bIns="45907" numCol="1" anchor="b" anchorCtr="0" compatLnSpc="1">
            <a:prstTxWarp prst="textNoShape">
              <a:avLst/>
            </a:prstTxWarp>
          </a:bodyPr>
          <a:lstStyle>
            <a:lvl1pPr defTabSz="917575" eaLnBrk="1" hangingPunct="1">
              <a:defRPr sz="1200"/>
            </a:lvl1pPr>
          </a:lstStyle>
          <a:p>
            <a:pPr>
              <a:defRPr/>
            </a:pPr>
            <a:r>
              <a:rPr lang="en-US"/>
              <a:t>© am2021</a:t>
            </a:r>
          </a:p>
        </p:txBody>
      </p:sp>
      <p:sp>
        <p:nvSpPr>
          <p:cNvPr id="5125" name="Rectangle 1029">
            <a:extLst>
              <a:ext uri="{FF2B5EF4-FFF2-40B4-BE49-F238E27FC236}">
                <a16:creationId xmlns:a16="http://schemas.microsoft.com/office/drawing/2014/main" id="{1CA5C2EE-1698-DD0E-A217-2B8392C058AC}"/>
              </a:ext>
            </a:extLst>
          </p:cNvPr>
          <p:cNvSpPr>
            <a:spLocks noGrp="1" noChangeArrowheads="1"/>
          </p:cNvSpPr>
          <p:nvPr>
            <p:ph type="sldNum" sz="quarter" idx="3"/>
          </p:nvPr>
        </p:nvSpPr>
        <p:spPr bwMode="auto">
          <a:xfrm>
            <a:off x="3778250" y="9431338"/>
            <a:ext cx="2890838" cy="496887"/>
          </a:xfrm>
          <a:prstGeom prst="rect">
            <a:avLst/>
          </a:prstGeom>
          <a:noFill/>
          <a:ln w="9525">
            <a:noFill/>
            <a:miter lim="800000"/>
            <a:headEnd/>
            <a:tailEnd/>
          </a:ln>
          <a:effectLst/>
        </p:spPr>
        <p:txBody>
          <a:bodyPr vert="horz" wrap="square" lIns="91815" tIns="45907" rIns="91815" bIns="45907" numCol="1" anchor="b" anchorCtr="0" compatLnSpc="1">
            <a:prstTxWarp prst="textNoShape">
              <a:avLst/>
            </a:prstTxWarp>
          </a:bodyPr>
          <a:lstStyle>
            <a:lvl1pPr algn="r" defTabSz="917575" eaLnBrk="1" hangingPunct="1">
              <a:defRPr sz="1200"/>
            </a:lvl1pPr>
          </a:lstStyle>
          <a:p>
            <a:pPr>
              <a:defRPr/>
            </a:pPr>
            <a:fld id="{AB8B64F1-6CC2-4220-BF94-D5B08FF1D02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33:40.295"/>
    </inkml:context>
    <inkml:brush xml:id="br0">
      <inkml:brushProperty name="width" value="0.05292" units="cm"/>
      <inkml:brushProperty name="height" value="0.05292" units="cm"/>
      <inkml:brushProperty name="color" value="#FF0000"/>
    </inkml:brush>
  </inkml:definitions>
  <inkml:trace contextRef="#ctx0" brushRef="#br0">10202 8117 0,'11'-21'31,"0"11"-15,20-1 0,86-42-1,-64 11 1,10 0 0,-21 10-1,43-21-15,-53 42 16,63-42-16,-84 32 15,31 11-15,22-1 16,-54-21-16,75 1 31,-43 31-15,11-11 0,63-10-1,22-11 1,-127 32-1,31-11 1,11 11 0,0 0-1,0 0 1,21 0 0,-42 0-1,10 0 1,0 0-1,-31 0 1,10 22 0,74 73-1,-84-63 1,31 31 0,-21-21-1,-21-31 1,11 0-16,-11 10 15,21-11-15,-21 33 16,11-22-16,-1 42 31,-10-10-31,32 0 16,-32-10 0,0-22-16,0 10 15,11 1 1,10 63-1,-21-20 1,31-1 0,-20 63-1,10-105 1,-21 31-16,0-41 16,0 83-16,0-94 15,0 42 1,0-32-16,0-10 15,0 73 1,-32-62 0,11 20-1,-21 0 1,-22 1 0,12-1-1,-1-21-15,-11 21 31,22-42-15,-1 32 0,-9-21-1,-54 20 1,53-31 0,0 0-1,0 0 1,-11-10-1,12-22 1,-1 32 0,10-32-16,-137-63 31,149 85-15,-65-12 15,86 22-16,-1 0-15,-21 0 16,-20-31-16,9-1 31,33 21-31,-12 11 16,-9-10-16,-75-33 31,85 43-15,-11-21-1,11 11 1,0 10 0,-11-22-1,21 22 1,-31-21 0,0 0-16,31 21 15,-21-32 1,-10-21-1,31 43 1,-20-32-16,20 31 16,0-21-16,11-31 15,0 52-15,0 1 16,0-12-16,0-83 16,0 9-1,0 54 1,0 0-16,11-43 31,10 0-15,0 43-1,11-11 17,-21 21-17,-1 11-15,11-11 31,11 11-15,-11-32 0,-10 32-1,10 21 63,11 0-78</inkml:trace>
  <inkml:trace contextRef="#ctx0" brushRef="#br0" timeOffset="3241.68">15790 9335 0,'11'-22'63,"31"22"-47,1-31-1,-33 20 1,33 11-16,-1-32 15,-10 32-15,31-31 16,-31-12-16,31 1 16,-10 31-1,-10-20 1,-1 20 0,0-21-1,-31 32 1,10-10-1,-10 10 1,20 0 0,1-11-1,0 11 1,42 0 0,-21 0-1,-11 0 1,-10 0-16,-21 0 15,-1 0-15,32 0 16,-20 0-16,200 0 16,-21 0 15,-53 0-15,-42 0-1,-53 0 1,-21 0-1,-1 21 1,-9-10 0,-12-1-1,1 1 1,-1 0-16,1 10 16,-11-11-16,0 43 31,0 0-31,0 11 15,0-54-15,0 11 16,0 96 0,0-54-1,0 11 1,32 0 0,-32 53-1,21-10 1,-21-75-16,0 43 31,0-11-15,0-53-1,0 21 1,-32 33 0,11-65-1,10 1-15,1-1 16,-1 1-1,1-1-15,-22-10 16,-95 53 0,10 11-1,43-22 1,11 11 0,10-53-1,-42 0 1,21 11-1,-11 10 1,32-21 0,21 0-1,-21 0 1,-10 0 0,31 0-1,-10 0-15,31 0 16,-21 0-1,-21 0 17,-31 0-17,52 0-15,0 0 16,-63-11 15,63-10-15,-21-11-1,0 22 1,-21-33 0,32 1-1,0 10 1,21 11 0,-11-11-16,21 32 15,1-10 1,-12-54-1,-9 33 1,10 20 0,-1-21-16,12 11 15,-54-116 1,33 10 15,31 95-15,-11-32-1,11 11 1,0-21 15,0 43-15,0-1-16,0 11 16,0 10 15,0-10 0,0 0 0,0-22-15,32 12 0,21-43 15,-32 63 31,0 11-46,-10 0-16,-1-11 16,1 1 77,-1-1-77</inkml:trace>
</inkml:ink>
</file>

<file path=ppt/ink/ink10.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01:11.157"/>
    </inkml:context>
    <inkml:brush xml:id="br0">
      <inkml:brushProperty name="width" value="0.05292" units="cm"/>
      <inkml:brushProperty name="height" value="0.05292" units="cm"/>
      <inkml:brushProperty name="color" value="#FF0000"/>
    </inkml:brush>
  </inkml:definitions>
  <inkml:trace contextRef="#ctx0" brushRef="#br0">12150 6869 0,'-11'0'31,"11"10"-16,0 64 17,-10 22-17,10 41 17,0-105-17,0 63 1,0-63-1,0 21 1,21 10 0,0-10-1,21-10 1,-21-22 0,11 0-1,63-21 1,-42 0-1,-42 0 1,21-11-16,-22-20 16,11-1-1,-21 11 1,0-1-16,0-30 16,0 9-1,0-20 1,0 52-1,0-10 1,0 10 0,22 11 46,41 85-46,-63-21-1,0-22-15,21-10 16,0 63 0,11-63-1,-21-22 1,-1 11 15,33-21-15,-1 0-1,21-21 1,-10-42 0,-53 31-1,22 21 1,-12-20-16,1-33 16,10 32-16,-21-10 15,0-43-15,0 22 16,10 31-16,-10 22 15,0-33-15,0 33 16,0-12 0,0-20-1,0 21 1,0 10 0,0-10-1,0-32 1,0 22-1,-10 20 1,10 0 15</inkml:trace>
  <inkml:trace contextRef="#ctx0" brushRef="#br0" timeOffset="689.88">13282 6996 0,'0'42'78,"0"53"-63,-10 11 1,10 21 0,0-116-1,0 31 16,0-21-31,0 11 0,0 21 16,0-21 0,0 10-1,0 32 17,0-42-17,10-22 79</inkml:trace>
  <inkml:trace contextRef="#ctx0" brushRef="#br0" timeOffset="1549.58">14044 7207 0,'32'0'94,"42"0"-79,-63 0 1,-1 0 15,54-10 0,-43-1-15,11 11 0,-22 0-16,1 0 78</inkml:trace>
  <inkml:trace contextRef="#ctx0" brushRef="#br0" timeOffset="2449.77">14161 7408 0,'42'0'78,"11"0"-62,21 0 0,-64 0-1</inkml:trace>
  <inkml:trace contextRef="#ctx0" brushRef="#br0" timeOffset="3754.38">15494 6964 0,'0'0'0,"-32"0"16,-52 0-1,20 0 17,54 0-32,-65 0 31,33 0-16,21 0 1,-64 0 0,64 10-1,-32 12 17,32 9-17,10-20 1,-10 21-1,21 10 1,-21 11 15,21-11 1,0 22-17,0-32 1,0-22-16,0 43 31,0 11-15,32-33-1,31 54 1,-41-64 0,20-21-1,0 11 1,22-11-1,-1 0 1,54 31 15,-75-31-15,-31 0 0,52 0-1,-21-10 1,-31 10-1,10-32 95,-10 11-95</inkml:trace>
  <inkml:trace contextRef="#ctx0" brushRef="#br0" timeOffset="4622.58">15674 7059 0,'21'0'15,"-10"32"1,10-22 0,-21 54-1,32-11 1,-11 32-1,-11-22 1,-10-10 15,11-42-31,-11 31 16,0-32-16,0 12 16,0-1-16,11-11 15,-1 22 1,-10-21-16,0 10 15,21-21 48,32-53-47,11 11-1,-22-54 1,-21 43-1,0 11 1,-10 10-16,-11 22 16,0-11-16,0-11 15,11-21 1,10 0 0,-21-42-1,10 52 1,-10 1-1</inkml:trace>
  <inkml:trace contextRef="#ctx0" brushRef="#br0" timeOffset="5658.15">14785 8117 0,'0'0'0,"0"-10"16,21 10-16,-10 0 15,42-11 17,95-31-1,-74 21-16,-53 21 1,53 0 0,-53-11-1,-10 11 1,253-21 0,-137 10-1,53-10 16,-74 21-15,-85 0-16,1 0 16,9 0-16,-2264-53 31,4614 53-15,-2359-10-1,31 10 1,-11 0-1,74 0 1,-63-11 0,-32 1 15</inkml:trace>
  <inkml:trace contextRef="#ctx0" brushRef="#br0" timeOffset="8306.29">14817 9705 0,'0'-32'79,"0"-21"-64,21-21 1,-21 0-1,10 32 1,-10-32 15,0 21-15,22-11 0,-22 43-1,10 11 1,1 10 31,31 31-32,11 33 1,-32-54 0,-21 1-16,43 63 15,-43-63 1,10 20-1,1 12 1,-1-22 0,22 32 15,-21-11 31,-1-84 1,11-1-47,-21-31-1,0-10 1,0 73-1,0-31-15,0 10 0,0-63 32,0 74-17,0-22 1,0 1 0,0 21-1,-10-74 16,10 63-15,0-21-16,0 42 16,0 1-1,0-22 1,0-42 0,0 32-1,0 20 1,0-41-1,0-1 1,0 11 0,0 22-1,0 10 1,0 10-16,0-21 16,0 0-1,0 11 1,0 11 109,74 10-110,42 0 1,-10 0 0,63-21-1,-10 21 1,-95 0 15,-54 0-31,33-22 31,10 22-15,-1 0 0,-30 0-1,31-21-15,-32 21 16,32 0-16,-11 0 16,-10-10-16,10 10 15,-10 0-15,-11 0 16,0-11-1,0 11-15,11 0 0,21 0 32,-32 0-17,-10 0 110,-1 0-109</inkml:trace>
  <inkml:trace contextRef="#ctx0" brushRef="#br0" timeOffset="9828.29">15812 8742 0,'-22'-32'78,"1"11"-62,-42 21 15,20 0-15,-73 0 0,95 0-1,-22 0 1,33 0-1,-1 11 32,1-1-31,10 1 0,-11 10-1,11 53 1,0-63-1,0 31 17,11-32-17,-1-10-15,22 11 16,21-11 15,-42 11-15,63-11-1,-21 0 1,21 0 0,-53 0-1,-11 31 32,12 1-31,-22 21-1,0-11 1,0-31-16,0 21 16,0-22-16,0 75 31,-32-53-15,-32-1-1,11 22 1,22-53-1,-22 0 1,42 0-16,-10 0 16,-43-42 15,54 31-15,-1 1-16,1-1 15,10 1 1,-11-1-1</inkml:trace>
  <inkml:trace contextRef="#ctx0" brushRef="#br0" timeOffset="11671.94">16478 8784 0,'0'-10'15,"-10"-1"17,-11 0-17,-32 11 17,31 0-17,1 0 1,-10 0-1,-22 0 17,42 0-17,-10 0 1,10 11 0,-10 0 15,0 73 0,21 1 0,0-74-15,0 31 0,0-21-1,0 32 1,0-42-1,21 31 1,43 32 0,-64-63-1,10-1 1,11-10 0,1 32-1,-12-22 1,32 22-1,-31-11 1,0-21-16,-1 0 16,1 0-16,21 0 31,-1 0-15,-10 0-1,11-10 1,-11-11-1,-21-1-15,11-20 32,-11 10-17,0 11 1,0 0 15,0 10-15,0 1-16,0-1 15,0-20-15,0 20 16,0 32 125,0 11-126,0-11 1,0 53 0,0-53-1,11-10 1,-11-1-16,0 1 31,10 21-15,-10-22-1,0 12 48</inkml:trace>
  <inkml:trace contextRef="#ctx0" brushRef="#br0" timeOffset="12794.13">16447 9133 0,'31'-21'78,"1"21"-31,-11 0-16,32-31 0,-42 20-15,-1 11 31,1 0 31,31-11-62,-31 1 62,10-11-63</inkml:trace>
  <inkml:trace contextRef="#ctx0" brushRef="#br0" timeOffset="17872.34">12901 8001 0,'0'21'47,"0"-10"-31,0 21-1,0-11 1,0-11 31,0 33-31,0-33 15,0 1 31,0-32 16,11-11-46,-11 11-17,10-43 1,-10 43 0,32-21 15,-21 42 78,-1 21-93,11 32-1,11-32 1,-2371 11 0,4689-22-1,-2329 1 1,-21 31 0,0-31-1,10-1-15,1 1 16,10-53 109,0-1-110,22 1 1,-33 31 0,1-20-1,-1-1 1,1 32 109,0 10-109,20 12-1,-31-12 1,0 11-1,0 1-15,0-12 16,11 1 47</inkml:trace>
  <inkml:trace contextRef="#ctx0" brushRef="#br0" timeOffset="18371.41">13430 7969 0,'0'43'32,"0"-22"-1,0 0-31,0 21 31,0 1-15,-10-65 46,10 1-46,0-10-16</inkml:trace>
  <inkml:trace contextRef="#ctx0" brushRef="#br0" timeOffset="18690.12">13420 7789 0,'21'-21'93,"11"11"-77</inkml:trace>
  <inkml:trace contextRef="#ctx0" brushRef="#br0" timeOffset="19313.73">13684 7927 0,'0'11'16,"0"20"0,0-20-1,0 31 1,-31-10 0,20 0-16,0 31 15,-10-52-15,21 10 16,-10 11-16,-1-11 15</inkml:trace>
  <inkml:trace contextRef="#ctx0" brushRef="#br0" timeOffset="19922.45">13568 8022 0,'0'11'78,"21"21"-62,32-11-1,10 10 1,-20-20 0,-33 21-1,22-11 1,-21-21 62,10-21-62</inkml:trace>
  <inkml:trace contextRef="#ctx0" brushRef="#br0" timeOffset="21761.95">16394 7419 0,'10'0'47,"-10"63"-32,11-20 1,-11-11-1,0 10-15,21-10 16,-21-1 0,11-9-1,-11-1 1,0-32 93,10-21-93,-10 1 0,11 9-1,20-9 1,-31 20-1,11-10 1,0 0 0,-1-22 15,1 43-15,31-10-1,-31 10 32,-11 32-31,10-11-16,11 63 31,-21-52-15,0-21-1,22-11 79,-1-32-78,-21 21-1,21-31 1,-10 21-1,-1-21 1,22-1 0,-22 22-1,1 21 32,21 0-31,0 0-1,-32 21 1,0 32 0,0-21-1,0-21 1,10-1 46</inkml:trace>
  <inkml:trace contextRef="#ctx0" brushRef="#br0" timeOffset="22358.64">16986 7472 0,'0'53'63,"0"-21"-47,0-1-1,0-10-15,0 11 16,0-21-16,0-1 31,0 1-31,0 10 16,0 11-1,0-22-15</inkml:trace>
  <inkml:trace contextRef="#ctx0" brushRef="#br0" timeOffset="22825.97">16965 7260 0,'21'0'31,"-42"0"-31,74-10 15,-42-1 1,-1 11 31</inkml:trace>
  <inkml:trace contextRef="#ctx0" brushRef="#br0" timeOffset="24309.06">17399 7440 0,'-32'0'63,"-31"64"-32,-1-1 0,54-52 0,-1 20 16,-10-20 63,10 0-63,1-1-32,10 1 1</inkml:trace>
  <inkml:trace contextRef="#ctx0" brushRef="#br0" timeOffset="25202.34">17145 7430 0,'21'0'47,"22"0"-31,-33 0-1,11 21-15,-10-11 16,10 1-16,-10 10 16,20 0-16,-20-10 15,21 31-15,-1-31 32,-9 31-32,-1-31 15,-11-1 1,1 1-1,21 31 64</inkml:trace>
  <inkml:trace contextRef="#ctx0" brushRef="#br0" timeOffset="27938.33">16912 9250 0,'0'21'125,"0"-10"-110,11 31 1,-11 0-1,0-31 1,0 10 0,0 21-1,10-52 126,1-33-125,0-31-1,-1 64 1,-10-22-1,32 0 1,-32 1 0,10-1-1,1 11 1,10-1 0,-10 12-1,-1 10 1,1 0 31,10 21-32,-21-10 1,0-1 0,0 54-1,0-54 1,0 43-1,0-10 1,0-33 0,11 1 77,20-11-77,1 0 0,-11-53-1,11 42-15,-21 1 16,10-43 15,-21 32-15,10-11-1,1 21 1,21 11 47,-32 43-48,21 9 1,-21-30-1,0 9 1,0-20-16,0 10 16,11-10-1,-11-1 17,21-10 77</inkml:trace>
  <inkml:trace contextRef="#ctx0" brushRef="#br0" timeOffset="28512.37">17452 9123 0,'11'32'47,"-11"21"-31,0-32-16,21 0 15,-21 0-15,0 21 16,10 1-1,-10-33 1</inkml:trace>
  <inkml:trace contextRef="#ctx0" brushRef="#br0" timeOffset="28916.26">17431 8848 0,'0'-21'63,"10"21"-47,75-22-1,-74 22 16,10 0-15</inkml:trace>
  <inkml:trace contextRef="#ctx0" brushRef="#br0" timeOffset="29513.41">17780 9091 0,'11'11'31,"-33"10"-16,12 53 1,-11-21 0,0 0-1,-11 0 1,32-43 62</inkml:trace>
  <inkml:trace contextRef="#ctx0" brushRef="#br0" timeOffset="30076.48">17632 9186 0,'0'11'32,"32"10"-17,-11 0 1,0 0-1,11 22 1,-11-22 0,-11 0-1,12 0 1,-1-10 0,-21-1 15,21 22-16,-10-21 1</inkml:trace>
  <inkml:trace contextRef="#ctx0" brushRef="#br0" timeOffset="37433.58">14552 6847 0,'0'-10'62,"11"-11"-31,-1 10-15,43-31 0,32-22-1,-22 11 1,-31 22-16,21-22 16,-11 21-16,11 0 15,-32 22-15,75-64 16,-33 52-1,-42 22-15,43-21 16,-32 11 0,21-22-1,-1-10 1,86 10 0,-22 21-1,-31-10 1,-21 21-1,-33-11-15,-20 1 16,21 10-16,-11 0 16,64 0-16,-22 0 0,43 0 31,-53 0-31,84 0 16,43 0 15,21 21 0,-127 0 0,-31 0-15,-22 11-16,53-11 16,64 11 15,-128-32-16,54 32 1,-54-22 0,64 64-1,53 75 1,-105-118 0,9 1-16,-10 0 15,64 53 1,10-1-1,64 75 17,-74-96-17,63 86 17,-106-86-17,-42-52 1,0 31-1,0 22 1,0 41 0,0-62-1,-31 115 1,-1-41 0,-21-43-1,-21-11 1,42-31-1,0 0-15,22 10 16,-138 43 0,73-85-1,-126 85 1,32-43 0,106-31-1,31-11-15,-53 21 16,43-21-16,10 0 15,11 0-15,-21 0 16,-11 0 0,-11 0-16,-42 0 15,32 0 1,-10 0 0,-12 0-1,-31 0 1,0 0-1,64 0 1,-54 0 0,75 0-1,10 0 1,-10 0 0,-11 0-1,-10 0-15,20 0 16,-10 0-16,-10 0 15,-43-11-15,-148 11 32,180 0-17,10-21 1,11-21 0,11 20-16,-106-52 31,53 11-16,21 31 1,52 22 0,-20-43-1,-21-64 1,10 1 0,-21 42-1,63 53 1,-10-11 31,21-42-32,0-22 1,0 44 0,0-1-1,0 10-15,0 12 16,53-86 15,0 64-31,53-95 16,-32-11-1,-32 117 1,-31 31 15,-1-31-15,1 31-16,-1 1 15,22-1-15,-21 1 16,20-11-16,-20 10 16</inkml:trace>
  <inkml:trace contextRef="#ctx0" brushRef="#br0" timeOffset="39469.17">18225 7440 0,'10'0'78,"43"21"-62,21-10-1,11-1 1,10 12 0,-63-22-1,42 31 1,-32-31 0,53 64-1,-42-43 1,-42-21-1,74 85 1,-43-43 0,-10 11-1,-22 0 1,1 32 0,-11-11-1,0-32 1,0 201-1,0-20 1,0-128 0,0-10-16,0-22 15,0 22-15,-21-43 16,-32 117 0,21 10-1,-10-21 1,10 11-1,21-127 1,-73 169 0,-1-106-1,0 32 1,32-53 0,22 0-1,-54 106 1,43-127-1,-170 201 1,-31-10 0,200-202-1,-10 32-15,22-21 16,-1-11-16,-95 149 31,63-75-15,-41 159-1,9-190 1,33 10 0,-1-21-1,43-21 1,-21-10-16,-64 73 16,42 0-1,12-52 1,41-54-1,-10 54-15,-11-22 16,-42 54 0,21 41-1,0 22 1,21-64 0,1-53-16,-22 128 31,-32-54-16,43-52 1,10 31 0,21-84-1</inkml:trace>
  <inkml:trace contextRef="#ctx0" brushRef="#br0" timeOffset="40561.41">16320 13229 0,'-32'11'94,"32"31"-94,-21-31 31,21 20-16,0 33 1,0-32 0,0 21-1,0-11 1,0 0 0,0-31-1,0 10 1,0-10-16,0 10 31,10-11 94,1-10-125,-1 0 16,12 0-16,9 0 15,-2338 0 1,4710-31 0,-2329 9-1,-53 1 1,21 0-1,-31 11 1,63-12-16,-53-20 16</inkml:trace>
  <inkml:trace contextRef="#ctx0" brushRef="#br0" timeOffset="44938.68">16775 9800 0,'10'0'219,"11"0"-203,-10 11-16,42 10 93,-43-21-77,1 0 93,0 11-93,20-1 109,-20-10-125,10 11 31,0-11 1,-10 0 46,31 10-63,1-10 1,-22 11 0,10-11 15,-20 0-16,21 32 32,10-22-31,22 22 0,-33-32-1,-9 0 1,-12 11-16,11-1 31,-10-10-15,42 32-1,-11 10 17,-31-42-17,-1 11 1,22-1-16,-11-10 15,0 11 1,1 10 15,-1 21 32,10 1-48,12 10 1,-43-32 0,10-11-16,1 22 31,0 0-15,-11-21-1,42 84 1,-42-63-1,10 20 1,-10-41 0,0 74-1,0-75-15,32 33 16,-21 41 0,21 33 15,-32-64 0,31 31 0,-20-20-15,-11 20 0,0-52-16,0 53 46,0 21-30,0-53 15,0-32-15,0 53 0,0-53-1,0 11-15,0 10 16,-21 53-1,-43 96 17,11-85-1,11 31 0,0-52 0,42-43-15,0-31-16,-22 126 16,12-52 15,-1-43-15,-31 43-1,42-64 1,-2381 53-1,4667 32 1,-2339-53 0,32-11-1,10-20 1,-31 31 15,21 21-15,-11-21 15,-11-1-15,33-41-1,-22 10 1,11-21-16,-11 21 31,-10 1-15,31-1-16,-20 0 31,20-21 16,-21 10-31,22-10 109,-12 22-32,12-12 173</inkml:trace>
  <inkml:trace contextRef="#ctx0" brushRef="#br0" timeOffset="47271.96">16902 13155 0,'0'42'125,"0"-20"-94,0-12-15,0 22 0,0 21-1,0-21 1,0-1-1,0-20 1,0 10 62,0 11-62,0-22-1,0 1 1,0 0 172,53-11-173,-32 0 1,10 0 15,33 0-15,-11 0-1,-11 0 1,-2381 0 0,4710 0 30,-2329 0-30,11 0 0,-10 0-1,-22-11 1,-11 11 31,1 0-32</inkml:trace>
  <inkml:trace contextRef="#ctx0" brushRef="#br0" timeOffset="63577.07">13145 7768 0,'0'-10'78,"10"10"-47,22 0-15,21 0-1,-32 0 1,32 0 0,-11-11-1,-10 11 1,31 0-1,-41 0 1,-1 0 0,0 0-1,11 0 17</inkml:trace>
  <inkml:trace contextRef="#ctx0" brushRef="#br0" timeOffset="64976.47">13113 6996 0,'10'0'94,"22"0"-79,116 0 17,-127 0-17,11 0-15,0-11 16,-21 11-16,31-21 16,-32 21-16,1 0 62,42-32-46,-11 22-1,1-1 1</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03:44.631"/>
    </inkml:context>
    <inkml:brush xml:id="br0">
      <inkml:brushProperty name="width" value="0.05292" units="cm"/>
      <inkml:brushProperty name="height" value="0.05292" units="cm"/>
      <inkml:brushProperty name="color" value="#FF0000"/>
    </inkml:brush>
  </inkml:definitions>
  <inkml:trace contextRef="#ctx0" brushRef="#br0">2503 13498 0,'0'0'0,"0"0"0,0 0 16,0 0-1,0 0-15,0 0 16,0 0-16,0 0 15,0 0-15,0 0 16,0 0 0,0 0-1,0 0-15,0 0 16,0 0-16,0 0 16,0 0-1,0 0 1,0 0-16,0 0 15,0 0-15,0 0 16,0-7-16,0 1 16,0 0-1,0-1 1,0-1-16,0 0 16,0-3-16,0 0 15,0 3 1,0-3-1,0 3-15,0-3 16,0 2-16,0-3 16,0 1-1,0-1-15,6 0 16,4-1 0,2 1-16,1 1 15,9-7-15,1 1 16,5 3-1,6 0-15,1 0 16,5 1 0,5 2-16,9-3 15,-4 6-15,-1 0 16,-1 1 0,4 3-1,-9 4-15,6 0 16,11 0-16,-11 0 15,4 4 1,1 3 0,-2 3-16,-5 1 15,4 3-15,11 5 16,-16 1 0,0-1-16,-7 6 15,-5-2 1,-7-4-16,-2 3 15,10 5-15,-12-5 16,-1-3 0,-4 2-16,-2-2 15,-4-3 1,-1 9-16,-4-4 16,-2 1-16,1 0 15,-6 0 1,0 2-1,0 1-15,0 4 16,-6-5-16,-7 1 16,-4 0-1,0-2 1,-4-3-16,1 1 16,-12 3-16,2-2 15,-3-3-15,-8-2 16,-5-2-1,1-2 1,-6-3-16,-16 0 16,4-4-16,-7-6 15,-6-6 1,-2-2 0,5-3-16,-2 0 15,-28-16-15,17 4 16,5 0-1,4 0-15,6-3 16,14 3 0,4-2-16,3-5 15,13-4-15,6 4 16,5 5 0,5 2-16</inkml:trace>
  <inkml:trace contextRef="#ctx0" brushRef="#br0" timeOffset="2347.19">15133 13423 0,'0'0'0,"0"0"0,0-5 0,0-1 0,-5 1 15,1-3 1,4 1-16,0 0 16,0-1-16,0 0 15,0-1 1,0-4-16,0-3 16,0 3-1,0-5-15,4 1 16,3 0-16,0 0 15,9-6 1,1 1 0,6-1-16,5-1 15,10 0-15,-2 2 16,5 0 0,16-3-16,1 6 15,12 4 1,9 3-16,8 12 15,-5 0-15,-6 5 16,26 5 0,-24 5-1,-8 6-15,-6 5 16,-6 2-16,-8 1 16,0 2-1,2 4-15,-11 1 16,-5 1-1,-2-1-15,-7-1 16,-5-5 0,-4 3-16,-4 10 15,-9-7 1,-5 1-16,-7 3 16,-5-6-16,-3 0 15,-4 2 1,-8 1-16,-5-6 15,-7-2 1,-3 0-16,-2-1 16,-4-1-16,-19 5 15,12-4 1,-2-7 0,-2-2-16,-2-3 15,2-7-15,3-2 16,-21-7-1,14 0-15,3 0 16,3 0 0,-2-10-16,5-2 15,-1-6-15,-16-17 16,7-12 0,-3-15-1,-5-22-15,-3-3 16,9 2-16,1 3 15,-10-19 1,19 11-16,13 16 16,8 15-16</inkml:trace>
  <inkml:trace contextRef="#ctx0" brushRef="#br0" timeOffset="15760.84">2488 14354 0,'0'-5'0,"0"-1"0,0-1 0,-3 1 15,-6-1 1,2 7-16,-2-5 16,1 5-16,2 0 15</inkml:trace>
  <inkml:trace contextRef="#ctx0" brushRef="#br0" timeOffset="15953.99">2396 14279 0,'0'0'0,"0"0"15,5 0-15,1 0 16,-1 0 0,-5 0-16,0 0 15,0 0-15,0 0 16,0 0-1,0 0 1,0 0-16,0 0 16</inkml:trace>
  <inkml:trace contextRef="#ctx0" brushRef="#br0" timeOffset="16323.13">2463 14298 0,'0'0'0,"0"0"0,0 0 0,0 0 16,0 0 0,0 0-16,0 0 15,0 0 1,0 0-16,0 0 15,0 0-15,0 0 16,0 0 0,-5 0-1,5 0-15,0 0 16,0 0-16,0 0 16,0 0-1,0 0-15,0 0 16,0 0-1,0 0-15,0-7 16,0 1-16,0 0 16</inkml:trace>
  <inkml:trace contextRef="#ctx0" brushRef="#br0" timeOffset="17320.34">2367 14094 0,'0'0'0,"0"0"0,0 0 16,0 0-16,0 0 15,0 0 1,0 0 0,0 0-16,0 0 15,0 0-15,0 0 16,0 0-1,0 0-15,0 0 16,0 0 0,8-6-16,0 0 15,3-1-15,2-2 16,10-8 0,0 1-1,6-2-15,5-2 16,4-3-16,-2 1 15,3 2 1,11-8-16,-1 7 16,2 2-1,6-2-15,1 3 16,-4 2-16,-2 2 16,11 0-1,-12 3 1,1 5-16,-6 0 15,0 6-15,-7 0 16,2 0 0,5 11-16,-2 2 15,-2 3 1,-1 6-16,5 4 16,-7 2-16,2 4 15,8 14 1,-13 2-1,1 1-15,-2 0 16,-5 0-16,-3-7 16,-2 2-1,-1 4-15,-7-13 16,-5-2 0,-5-5-16,-7-4 15,0-4-15,0 0 16,-12 13-1,-9-9 1,-9-2-16,-13-1 16,-5-2-16,-8-2 15,-29 2 1,5-6-16,-14-3 16,-7-4-1,-7-6-15,9-4 16,5-6-16,-13-4 15,24-2 1,12-5 0,6-3-16,7-3 15,13 1-15,5-1 16,-2-4 0,10 6-16,9-7 15,5-4 1,1 2-16,4 5 15,0 5-15</inkml:trace>
  <inkml:trace contextRef="#ctx0" brushRef="#br0" timeOffset="20364.68">14820 14254 0,'0'0'0,"0"0"0,0 0 0,0 0 16,0 0-1,0 0 1,0 0-16,0 0 15,0 0-15,0 0 16,0 0 0,0 0-1,0 0-15,0-5 16,0 0-16,6 0 16,0 0-16,-1 0 15,3-1 1,2 0-1,3-4-15,1 3 16,3 1-16,0-3 16,3 0-1,-1 2-15,2-2 16,6-1 0,-2 3-16,3-2 15,0 2 1,4-2-16,-6 2 15,4 0 1,7-2-16,-1 2 16,0-1-16,-1 0 15,0 2 1,-5 0 0,8-1-16,-1-1 15,-1 2-15,-1 0 16,2 0-16,-3 6 15,0 0 1,1 0 0,10 0-16,-9 0 15,-2 0-15,1 0 16,-2 0 0,1 0-1,6 0-15,2 0 16,-4 0-16,4 0 15,-3 4 1,0 2-16,-8 1 16,12 3-1,-9-2-15,0 1 16,-2 1-16,0 0 16,0 0-1,-4 0 1,7 10-16,-9-4 15,1-4-15,-6 2 16,-1 0 0,-3-3-16,-1 2 15,-2 3 1,-2-2-16,-3 2 16,-1-1-16,-4 0 15,-4 0 1,0-2-1,0 6-15,0-3 16,0 0-16,-7-2 16,0 1-1,-3-3-15,-1 3 16,-5 2 0,-2-3-16,3-1 15,-10-2-15,-1 1 16,0-3-1,-3 0-15,-15 2 16,2-2 0,-3 1-16,-6-4 15,4 1 1,3 0-16,-8 0 16,-6-2-1,7 5-15,-3-1 16,4 1-16,-4-1 15,1-1 1,-10 0 0,8-1-16,0-3 15,2-4-15,1 0 16,10 0 0,0 0-16,-15-5 15,14-1 1,1 0-16,1-4 15,3 1-15,5-2 16,3 1 0,-4-4-1,8 0-15,4-4 16,5 1-16,-3-3 16,7 1-16,2 0 15,-3-6 1,5 9-1,0-1-15,5 0 16,4 2-16,0 2 16,0 3-1,0 1-15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06:05.128"/>
    </inkml:context>
    <inkml:brush xml:id="br0">
      <inkml:brushProperty name="width" value="0.05292" units="cm"/>
      <inkml:brushProperty name="height" value="0.05292" units="cm"/>
      <inkml:brushProperty name="color" value="#FF0000"/>
    </inkml:brush>
  </inkml:definitions>
  <inkml:trace contextRef="#ctx0" brushRef="#br0">2886 4761 0,'0'0'0,"-7"0"0,2 0 16,-5 0-1,-2 0-15,-1 0 16,1 0 0,-7 0-16,-5-6 15,-1 2-15,-3 4 16,-5 0 0,-2 0-1,-1 10-15,-2 4 16,-19 17-16,10 0 15,-1 6 1,6 3 0,6-2-16,9 3 15,13-1-15,5 4 16,15-8-16,11 4 16,10 10-1,14-1 1,0 9-16,21 18 15,-9-11-15,3 3 16,-4-1 0,-7 0-16,-10 2 15,-9-2 1,-5 23-16,-16-12 16,-10 3-16,-15 10 15,-18 3 1,1-12-1,-8-3-15,-13 2 16,9-25-16,3-12 16,3-13-1,7-8-15,11-10 16,2-5 0,2-1-16,8-7 15,6 0-15,7 0 16,0 0-1,0 0 1,6 0-16,13 0 16,1 0-16,10 0 15,1 0 1,-2 10 0,-2 4-16,0 15 15,3 26-15,-8 3 16,-3 31-16,-5 19 15,-5 18 1,-4-2 0,-12 22-16,-3 18 15,-2-27-15,-1-2 16,1-10 0,4-11-1,8-22-15,21 8 16,3-32-16,13-13 15,13-13-15,5-7 16,-4-12 0,-7-5-1,4-6-15,-14-12 16,-7 0-16,-3 0 16</inkml:trace>
  <inkml:trace contextRef="#ctx0" brushRef="#br0" timeOffset="1655.22">10698 10422 0,'-6'0'0,"0"0"0,-4 0 15,5 0-15,-1 0 16,1 0-1,5 0 1,0 0-16,0 0 16,0 5-16,0 7 15,0 0 1,9 8-16,-4-1 16,4 1-1,2-1-15,0-3 16,6-5-16,2-4 15,11-7 1,-3-5 0,9-9-16,4-7 15,8-8-15,-2-3 16,6-7 0,10-17-16,-16 8 15,-6 7 1,-2 5-16</inkml:trace>
  <inkml:trace contextRef="#ctx0" brushRef="#br0" timeOffset="5613.32">2817 12390 0,'0'0'0,"0"0"15,0 0 1,6 0-16,-2 0 15,3 0-15,-2 0 16,0 0 0,2 0-16,-2 0 15,-5 0 1,0 0-16,0 0 16,0 0-16,0 0 15,0 0 1,0 0-1,0 0-15,0 0 16,0 0-16,0 0 16,0 0-1,0 0-15,0 0 16,0 0 0,0 0-16,0 0 15,0 0-15,0 0 16,8 0-1,-3-5 1,2-1-16,3-4 16,2 1-16,-1-5 15,7-3 1,4-8-16,0 0 16,4-4-1,4-2-15,-3 1 16,1 3-16,0 1 15,7-6 1,-8 14-16,-3 1 16,-4 4-1</inkml:trace>
  <inkml:trace contextRef="#ctx0" brushRef="#br0" timeOffset="6478.89">3081 14417 0,'0'0'0,"0"0"0,6 0 15,0-6 1,5-1-1,1-3-15,4-3 16,6-8-16,17-16 16,15-14-1,-7 6-15,-7 7 16</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06:25.038"/>
    </inkml:context>
    <inkml:brush xml:id="br0">
      <inkml:brushProperty name="width" value="0.05292" units="cm"/>
      <inkml:brushProperty name="height" value="0.05292" units="cm"/>
      <inkml:brushProperty name="color" value="#FF0000"/>
    </inkml:brush>
  </inkml:definitions>
  <inkml:trace contextRef="#ctx0" brushRef="#br0">7316 3840 0,'0'0'0,"0"0"0,0 0 16,0 0 0,0 0-16,0 0 15,0 0-15,0 0 16,0-7-1,0 1 1,0-6-16,0-3 16,0-7-16,0-12 15,-8-9-15,-12-24 16,-20-8 0,-12-14-1,-40-37-15,-3 9 16,-11 1-16,-1 10 15,10 8 1,19 23 0,7 5-16,11 9 15,21 20-15,11 10 16,13 13 0,15 10-16,0 3 15,0 1-15</inkml:trace>
  <inkml:trace contextRef="#ctx0" brushRef="#br0" timeOffset="667.56">6823 2598 0,'0'0'0,"-4"0"0,-6 0 15,-2 5 1,-6-5-16,-11 0 16,-1-6-1,-7-4-15,-4-3 16,-6 0-16,-4 4 16,3 3-1,-6 6 1,17 19-16,6 26 15,18 23-15,2 43 16,0-18 0,5-15-16</inkml:trace>
  <inkml:trace contextRef="#ctx0" brushRef="#br0" timeOffset="17836.62">2486 15483 0,'0'0'0,"0"0"0,0 0 15,0 0 1,5 0-16,0 0 16,-5 0-1,0 0-15,0-6 16,0-1-16,0-5 16,-10-5-1,-6-9 1,-4-4-16,-12-8 15,-19-29-15,-5 6 16,-8-8 0,-17 4-16,12 7 15,12 11 1</inkml:trace>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07:33.756"/>
    </inkml:context>
    <inkml:brush xml:id="br0">
      <inkml:brushProperty name="width" value="0.05292" units="cm"/>
      <inkml:brushProperty name="height" value="0.05292" units="cm"/>
      <inkml:brushProperty name="color" value="#FF0000"/>
    </inkml:brush>
  </inkml:definitions>
  <inkml:trace contextRef="#ctx0" brushRef="#br0">9497 6631 0,'-6'0'0,"-2"0"0,1 0 0,2 0 16,-3 0 0,4 0-1,-3 0-15,7 0 16,0 0-16,0 0 16,0 0-1,0 5-15,0 0 16,7 2-1,-1 2-15,2 4 16,1 1-16,1 2 16,0 7-1,-2-4 1,-1 0-16,-2 1 16,2-4-16,-2 0 15,2-1 1,-3 0-16,2-4 15,-1-2 1,2-5-16,4-4 16,1-4-16,4-8 15,18-8 1,-1-5 0,9-7-16,13-13 15,4-6-15,-1 4 16,7-3-1,1-4-15,-16 8 16,-5 7 0,-3 2-16,-7 1 15,-4 8-15,-2 6 16,-4 3 0,-7 2-16</inkml:trace>
  <inkml:trace contextRef="#ctx0" brushRef="#br0" timeOffset="14950.79">1898 7761 0,'0'0'0,"0"0"0,0 0 15,0 0-15,0 0 16,0 0-16,0 0 16,0 0-1,0 0 1,0 0-16,0 0 16,0 0-16,0 0 15,0-7 1,0 0-1,0-2-15,0 3 16,0-3-16,6-3 16,-1 1-16,3-3 15,2 1 1,-2-1 0,1 0-16,2 0 15,6-10-15,-2 7 16,0 0-1,5-2 1,-1-2-16,2 3 16,3-5-16,-3 5 15,0 1 1,2 2-16,4-2 16,-4 2-1,3-3-15,7-5 16,-6 5-16,1 2 15,1 0 1,-2 2 0,3 2-16,-2 0 15,10-2-15,-7 1 16,2 2-16,0 3 16,1-2-1,-4 6 1,4-2-16,2 2 15,-3 4-15,0 0 16,4 0 0,1 0-1,-2 0-15,0 0 16,18 0-16,-12 0 16,2 0-1,10 10-15,-1 1 16,-4 0-1,8 0-15,1 2 16,-7-1-16,0 1 16,-1-2-1,-6 3 1,3 1-16,0 2 16,18 7-16,-10-1 15,4 0-15,2 2 16,-3-1-1,-8-2 1,14 7-16,-17-1 16,-2 2-16,5-3 15,-6 0 1,-2-3 0,-3 0-16,9 6 15,-13-7-15,-1 0 16,3 4-16,-5-3 15,-2-2 1,-5 0 0,9 5-16,-7-2 15,-1 5-15,3 3 16,2 2 0,-2-4-1,1 5-15,3 4 16,-7-6-16,0-1 15,-2 0 1,-2-2-16,0-2 16,0 4-1,4 9-15,-8-9 16,-2 2-16,2-1 16,-3-1-1,-4-4 1,0 3-16,-2 1 15,-5-4-15,-4-1 16,0-1 0,0-1-16,0 0 15,0 2 1,-6 5-16,1-10 16,-2 1-16,1-3 15,-4-1 1,0-1-1,-4 6-15,2-6 16,-4 1-16,-5-1 16,0 1-1,-1-2-15,-1 1 16,-14 2 0,8-3-16,-1-1 15,-3-1-15,-2 1 16,6-2-1,-5-1 1,-10 3-16,8-4 16,0-2-16,-7 0 15,2-2 1,6-2-16,-5 2 16,-10-4-1,8 1-15,-7-6 16,3 0-16,0 0 15,1 0 1,3 0 0,-14 0-16,11 0 15,0 0-15,1 0 16,4 0 0,2 0-1,-3-6-15,2 0 16,4 1-16,-4 5 15,0-7-15,4 1 16,4 0 0,-1-1-1,-10 0-15,9-1 16,-6 3-16,3-7 16,-1 2-1,-1 0-15,-16-3 16,17 1-1,-3 1-15,0-2 16,0 1-16,1 1 16,-1-1-1,-6-2 1,7 1-16,-6-6 16,4-2-16,0 2 15,5 2 1,4-1-16,-12-2 15,8 4 1,-4-4-16,-1-4 16,0 0-16,-1 3 15,0-4 1,-5-4 0,10 5-16,6 2 15,-2 1-15,0 2 16,3 2-1,3-3-15,-9-6 16,12 7 0,0-1-16,2 1 15,1 1-15,5 1 16,2-2 0,-6-1-1,7 1-15,1 2 16,0 1-16,2-1 15,-1 3 1,5 3-16,-4-7 16,2 4-1,3 0-15,-3-1 16,-1 2-16,-1 1 16,-2-4-1,5 2 1,0 0-16,0 0 15,0-3-15,3 3 16,-2-1 0,1-6-16,-1 3 15,2 1 1,-2-4-16,1 0 16,5 1-16,0-1 15,-4-6 1,4 8-1,0 0-15,0 1 16,0 1-16,0 4 16,0-1-1,0-4-15,0 3 16,0 4 0,0-2-16,0 1 15,0 3 1,0-1-16,0-2 15,0 3 1,0 3-16,0-2 16,0-2-16,0 2 15,0-1 1,0 0-16,0 1 16,0 2-1,0-1-15,0 3 16,0-1-16,0 0 15,0-1 1,0 6 0,0 0-16,0 0 15,0 0-15,0 0 16,0-5 0,0 5-16,0 0 15,0 0 1,0 0-16,0 0 15,0 0-15,0 0 16,0 0 0,0 0-1,0 0-15,0 0 16,0 0-16,0 0 16,0 0-1,0 0 1,0 0-16,0 0 15,0 0-15,0 0 16,0 0-16,0 0 16,0 0-1,0 0 1,0 0-16,0 0 16,0 0-16,0 0 15,0 0 1,0 0-16,0 0 15,0 0 1,0 0-16,0 0 16,0 0-16,0 0 15,0 0 1,0 0 0,0 0-16,0 0 15,0 0-15,0 0 16,0 0-1,0 0-15,0 0 16,0 0-16</inkml:trace>
  <inkml:trace contextRef="#ctx0" brushRef="#br0" timeOffset="20356.75">9836 7652 0,'0'0'0,"0"0"0,0 0 16,0 0-16,0 0 15,0 0 1,0 0 0,0 0-16,0 0 15,0 0-15,0 0 16,0 0-1,0 0-15,0 0 16,0 0 0,5 0-16,2-6 15,2-2-15,-4 2 16,5-3 0,2-3-1,1 3-15,-1-3 16,1 0-16,0 1 15,3-1 1,1-5-16,-4 7 16,2-3-1,2-2-15,-1 1 16,2 1-16,-4-3 16,16 1-1,-9 0 1,2 1-16,4-6 15,2 1-15,-6 2 16,9 0 0,5-4-16,-2 2 15,3 1 1,3-1-16,0 1 16,-6 2-16,-1 2 15,10-2 1,-10 4-1,2 2-15,3 2 16,1 0-16,-2 4 16,4 4-1,5-3-15,-3 3 16,-5 0 0,-4 0-16,-1 0 15,-6 0-15,2 0 16,6 0-1,-9 0 1,1 3-16,1 1 16,-2 2-16,-3 0 15,5-2 1,-1 1-16,2 8 16,1-1-1,0 0-15,3 1 16,-5-2-16,11 5 15,-8-4 1,2 1 0,0 0-16,-1 1 15,-2 0-15,1 1 16,11 2 0,-13-1-16,1-1 15,0 3 1,-3-1-16,-1-3 15,-1 0-15,8 3 16,-6-1 0,-2 0-1,0-1-15,2 1 16,-5 3-16,0-2 16,6 4-1,-1-3-15,0 0 16,-3 0-1,6 0-15,-6-1 16,2 2-16,4 4 16,-4-4-1,-2 0 1,5 5-16,-3-3 16,-2-2-16,-1 1 15,8 6 1,-8-7-1,2 0-15,4 7 16,-4-3-16,-2 0 16,1 0-16,0 0 15,-4-2 1,2-1 0,-1 2-16,-2 1 15,0-1-15,6 8 16,-4-5-1,0 2-15,0 0 16,-1 0 0,-1 3-16,-1-1 15,5 10-15,0-8 16,-4-2 0,-2 1-1,3 2-15,-6-1 16,1 0-16,1 7 15,-1-6 1,-4-2-16,-2 7 16,-2-2-1,-4-5-15,-4 0 16,0 8-16,0-7 16,-4-2-1,-3 2 1,-3-2-16,-1-3 15,-2 0-15,-5 6 16,-1-4 0,-2-2-16,-1 1 15,-2 0 1,0-4-16,1-2 16,-17 7-16,8-8 15,-1-3 1,-3 1-1,-3-3-15,2-1 16,-7 2-16,-8-2 16,4-2-1,-5-2-15,0 0 16,0-3 0,3 0-16,-14 1 15,10-8-15,-5 0 16,0 0-1,-1 0 1,7 0-16,-3 0 16,-10-6-16,17-5 15,-1-3 1,2 3-16,-2 0 16,7 2-1,-4-1-15,-14-4 16,7 1-1,1-1-15,-4-2 16,4 3 0,9 1-16,4-1 15,-10-4-15,12 3 16,-2-1 0,0-2-1,-3-3-15,4 3 16,1-2-16,-11-3 15,9 6-15,3 0 16,1-6 0,4-1-1,3 6-15,-3 0 16,-8-9-16,6 4 16,-3-1-1,1-4 1,5 2-16,-3 2 15,4-4-15,-4-1 16,5 3-16,-1-1 16,-2-7-1,-1 2 1,5 4-16,-2 0 16,-9-6-16,15 7 15,-2-1 1,1 2-1,4 3-15,1-1 16,-4-6-16,6 5 16,-3 1-16,0-2 15,1-3 1,0 0 0,3 0-16,-5-7 15,7 8-15,0 0 16,-2-2-1,0-2-15,4 2 16,0 1 0,-3-11-16,3 10 15,2-1-15,3 2 16,1-4 0,0 5-1,2 0-15,1 0 16,4 4-16,0 4 15,0 0 1,0 1-16,0 3 16,0-1-1,0-1-15,0 3 16,0 1-16,0 2 16,0 1-1,0 2 1,0 0-16,0-1 15,0 3-15,0-2 16,0 3 0,0 1-1,0 4-15,0 0 16,0 0-16</inkml:trace>
  <inkml:trace contextRef="#ctx0" brushRef="#br0" timeOffset="41985">12133 12850 0,'0'0'0,"0"0"0,0 0 0,0 0 16,0 0-16,5 0 15,3 0 1,3-4-16,6-8 16,3 1-1,6-4-15,8-4 16,6-4-16,5-4 16,9-7-1,13-9 1,1 4-16,9-5 15,12-2-15,3 1 16,-1 3 0,6 4-16,41-8 15,-19 3 1,2 5-16,13 2 16,-2 6-16,-9 7 15,29 6 1,14 4-1,-2 16-15,-2 13 16,-8 3-16,-9 7 16,-10 5-1,25 16-15,-26 2 16,5 17 0,-12 4-16,6 6 15,-23-4-15,-14-5 16,10 19-1,-30-18 1,-12 4-16,-15 2 16,-8 1-16,-12 3 15,-6 2 1,1 19-16,-10-13 16,-7 7-1,-7 0-15,-15 1 16,-5-10-16,-7 9 15,-16 26 1,1-19 0,-5-4-16,-4-1 15,-2-7-15,2-11 16,-12 6 0,-8 3-16,-5-9 15,-6 10 1,-14 5-16,-2-4 15,2-14-15,3-7 16,-42 10 0,15-28-1,-17-8-15,-3-1 16,1-5-16,-1-6 16,-17 0-1,-23 4-15,28-11 16,8-6-1,1-4-15,17-5 16,5-7-16,-23-9 16,11-7-1,1-1 1,8-2-16,-4-7 16,18-2-16,8-6 15,-11-17 1,26 5-16,5-12 15,5 1 1,10-1-16,8 2 16,5 1-16,-7-9 15,15 1 1,6-5 0,6-1-16,8-5 15,6-2-15,6-3 16,-1-28-1,6 12-15,1-9 16,8 1 0,0-5-16,0 2 15,0-6-15,11-16 16,10 12 0,6-11-1,11 8-15,13 8 16,-1 18-16,3 7 15,15-22 1,-17 31-16,-9 9 16,-2 11-1,-12 15-15,-4 9 16,-6 4-16</inkml:trace>
  <inkml:trace contextRef="#ctx0" brushRef="#br0" timeOffset="44979.42">17227 4470 0,'0'0'0,"0"0"0,-6 0 0,-1-5 16,-5 5-16,0 0 15,-1 0 1,-7-12 0,3 3-16,-5 1 15,-1 1-15,-7 1 16,2 1-1,-7 5-15,-15 0 16,9 7 0,-6 5-16,-4 4 15,-1 13-15,7 0 16,1 7 0,3 18-1,13-8-15,9 2 16,8 7-16,11 1 15,0-10 1,7-3-16,12 7 16,4-17-1,5-6-15,11-8 16,1-9-16,-4-10 16,4 0-1,4-5 1,-8-1-16,0-4 15,-4 0-15,-4 2 16,0-1 0,-5 1-16,6 4 15,-5 4 1,-2 0-16</inkml:trace>
  <inkml:trace contextRef="#ctx0" brushRef="#br0" timeOffset="45492.59">17500 4307 0,'0'0'0,"0"6"0,0 8 15,0 7-15,0 8 16,0 11 0,-4 31-16,-1 6 15,-1 14 1,0 9-16,0-9 15,6-14-15,0-13 16,0 8 0,0-26-1,0-8-15,0-5 16</inkml:trace>
  <inkml:trace contextRef="#ctx0" brushRef="#br0" timeOffset="45874.13">17779 4353 0,'0'0'0,"0"0"0,0 0 0,0 10 0,0 2 15,0 2 1,0 4 0,-4 6-16,-2 4 15,1 1-15,5 14 16,-6 21-1,3-3-15,-1 6 16,-5 1 0,3-9-16,1-4 15,5-4-15,0 0 16,0-8 0,0-9-16</inkml:trace>
  <inkml:trace contextRef="#ctx0" brushRef="#br0" timeOffset="46198.68">17711 4788 0,'0'0'0,"-7"0"0,-1 5 16,-3 0-16,-1-1 15,-2 1 1,0 1-16,0 0 16,-4 2-16,3-4 15,4-4 1,4 0-1,1 0-15,-1 0 16</inkml:trace>
  <inkml:trace contextRef="#ctx0" brushRef="#br0" timeOffset="46788.64">18049 4996 0,'0'0'0,"0"0"0,0 0 16,0 0-1,0 0-15,0 5 16,0 4-16,0-1 15,0 2 1,0 4 0,0-1-16,0 2 15,12 4-15,-1-5 16,1-2 0,9-6-16,-3-6 15,3 0 1,-1 0-16,3-6 15,-8 0-15,-2 0 16,16-15 0,-16 12-1,0-1-15,-3-3 16,5 1-16,-9 3 16,3 9-1,-9 0 1,4 9-16,-4 4 15,6 9-15,-2 15 16,5 4-16,-2 18 16,0 10-1,4 9 1,1-11-16,9-7 16,10 8-16,-4-19 15,-4-10 1,-4-6-16,-2-4 15</inkml:trace>
  <inkml:trace contextRef="#ctx0" brushRef="#br0" timeOffset="48215.61">16855 6167 0,'0'0'0,"-6"0"0,-5 0 15,-5 0 1,-1 0-1,-3 0-15,-6 4 16,0 2-16,-2 3 16,-5 8-1,-2 5-15,-4 10 16,-1 8 0,-14 28-16,11-9 15,14 3-15,3 6 16,18-8-1,8-7 1,17 7-16,6-19 16,7-6-16,3-7 15,6-11-15,-2-4 16,1-6 0,13-7-1,-10-7-15,0 0 16,-3-1-16,-5 0 15,-7 5 1,-4-3-16,1 6 16,-2 0-1,-4 0-15</inkml:trace>
  <inkml:trace contextRef="#ctx0" brushRef="#br0" timeOffset="49401.41">17058 6719 0,'0'0'0,"0"0"16,0 0-1,0 0-15,0 0 16,0 0-16,6 0 16,2 0-1,2-5-15,-2 5 16,1 0 0,2 0-16,-3 0 15,2 0-15,-5 5 16,2 4-1,-7 3 1,0 2-16,0 2 16,-5 2-16,5 0 15,0-1 1,0 2-16,0-6 16,7-1-1,3-4-15,3-1 16,0-2-16,1-5 15,8 0 1,-6 0 0,1 0-16,0 0 15,3 0-15,-6 0 16,4 8 0,0-1-16,-5-2 15,4-1 1,-6 2-16</inkml:trace>
  <inkml:trace contextRef="#ctx0" brushRef="#br0" timeOffset="49793.18">17609 6167 0,'0'0'0,"0"0"15,0 0 1,0 0-16,0 0 16,0 0-16,0 0 15,0 0 1,0 0-16,0 8 15,0 13 1,-6 17-16,-5 10 16,1 20-16,-2 17 15,5-18 1,7-6 0,0-7-16,4-10 15,3-12-15,-1-3 16,1-6-16,-3-1 15</inkml:trace>
  <inkml:trace contextRef="#ctx0" brushRef="#br0" timeOffset="50201.02">17871 6106 0,'0'0'0,"0"0"0,0 0 16,0 0-1,0 0 1,0 9-16,0 3 15,0 7-15,0 21 16,0 2 0,0 16-16,0 11 15,0 7 1,0-7-16,0-4 16,0 8-16,0-23 15,0-5 1,0-11-1,0-5-15,0-6 16</inkml:trace>
  <inkml:trace contextRef="#ctx0" brushRef="#br0" timeOffset="50556.1">17956 6517 0,'-5'0'0,"-5"0"0,0 0 15,-1 0 1,-2 4 0,-9 3-16,3 0 15,-7-1-15,-3 3 16,4-2 0,-8 1-16,3-2 15,3-6 1,3 0-16,2 0 15,4 0-15,2 0 16</inkml:trace>
  <inkml:trace contextRef="#ctx0" brushRef="#br0" timeOffset="51422.33">18285 6713 0,'0'0'0,"0"0"0,0 0 0,0 0 16,0 0-16,0 0 16,-2 0-1,-8 0-15,2 5 16,-1 2-16,-3 10 16,-4 4-1,3 2 1,-2 6-16,2 10 15,4-6-15,5 3 16,4-2 0,5-1-1,6-5-15,-2-6 16,7 5-16,0-12 16,1-2-16,-4-8 15,-2-5 1,0 0-1,-5-7-15,1 0 16,-7 2-16,0-3 16,-5 2-1,-2-2-15,-4 3 16,-1-2 0,-4-2-16,2 9 15,2 0-15,6 0 16,-3 0-1,5 0-15</inkml:trace>
  <inkml:trace contextRef="#ctx0" brushRef="#br0" timeOffset="52760">18418 5174 0,'0'0'0,"0"0"0,0 0 0,0 0 15,0 0 1,0 0-16,0 0 16,0 0-1,-3 0-15,-5 0 16,1 0-16,-1 0 15,-6 0 1,0 0 0,-5 0-16,-6 0 15,-4 0-15,3 0 16,3 0 0</inkml:trace>
  <inkml:trace contextRef="#ctx0" brushRef="#br0" timeOffset="54609.25">19764 4303 0,'0'0'0,"0"0"15,0 0 1,0 0-16,0 0 16,0 0-16,0 0 15,0 0 1,0 0-1,-5 0-15,0 0 16,-2 0-16,-2 0 16,1 0-1,-6 0-15,-2 0 16,-1 11 0,-4 0-16,-1 6 15,-8 15-15,1 5 16,0 18-1,0 13 1,2 12-16,4-8 16,3 5-16,6 1 15,7-12 1,7-4-16,13-10 16,9-10-1,-2-14-15,1-8 16,7-11-16,-6-9 15,-5-14 1,0-13 0,-5-2-16,-3-2 15,-5-6-15,-4 3 16,0 6 0,-13 3-16,-5 4 15,-4 3 1,0 4-16,-8-1 15,14 5-15,-1 2 16,10 8 0,7 4-1,0 1-15,0 0 16</inkml:trace>
  <inkml:trace contextRef="#ctx0" brushRef="#br0" timeOffset="55153.54">19980 4544 0,'0'0'0,"0"0"0,0 0 16,0 0-16,5 0 16,3 0-16,3 0 15,0 6 1,1 3 0,0 3-16,0 3 15,4 19-15,-5-1 16,-6 10-1,-5 11-15,-10 1 16,-7-1 0,-3 1-16,-5-12 15,4-14-15,-4-12 16,-3-17 0,0-12-1,-2-12-15,-9-12 16,10-2-16,5-5 15,6-1 1,6-3-16,6 9 16,6 3-1,9-1-15,4 17 16,2 9-16,0 10 16,-3 0-1,0 0 1</inkml:trace>
  <inkml:trace contextRef="#ctx0" brushRef="#br0" timeOffset="55771.18">19396 6159 0,'0'0'0,"0"0"0,0 8 0,0 2 16,0 4-16,-5 5 15,-4 12 1,3 5 0,-8 19-16,4-10 15,3-7-15,7-2 16,3-6 0,8-9-16,7-4 15,12-1 1,1-6-16,5-5 15,9-5-15,-2 0 16,-2 0 0,-5 0-1,9 0-15,-16 0 16,-3 0-16,-5 0 16,0 0-1</inkml:trace>
  <inkml:trace contextRef="#ctx0" brushRef="#br0" timeOffset="56074.48">19507 6163 0,'0'0'0,"0"6"16,0 2-16,0 8 15,0 22 1,0 9-16,0 19 16,0 30-16,0 2 15,0-7 1,0 9 0,0-32-16,0-17 15,16-25-15,6-16 16,-3-10-1,3 0 1,8-17-16,-7 4 16,-1 0-16</inkml:trace>
  <inkml:trace contextRef="#ctx0" brushRef="#br0" timeOffset="56502.21">19834 6259 0,'0'0'0,"0"0"0,0 0 15,0 0 1,0 4-16,-5 7 16,5 1-1,0 9-15,0 7 16,0 1-16,0 0 16,10 3-1,6 6 1,1-11-16,1-2 15,6-5-15,-1-9 16,-1-11 0,-4 0-16,7-15 15,-11-6 1,-4-5-16,-6-4 16,-4-3-16,0 4 15,-3-2 1,-13-1-1,-1 8-15,2 1 16,-5 2-16,3 5 16,-1 0-1,-3 4-15,3 0 16,1 3 0</inkml:trace>
  <inkml:trace contextRef="#ctx0" brushRef="#br0" timeOffset="61904.37">21502 3539 0,'0'0'0,"0"0"15,0 0 1,0 0-16,0 0 15,0 0-15,0 0 16,0 0 0,0 0-1,0 0-15,0 0 16,0 0-16,0 0 16,-8 0-16,-1 0 15,-3 0 1,-4 0-1,-1 0-15,-6 7 16,-3 0-16,-8 7 16,2 1-1,3 1 1,0 3-16,1 6 16,5-2-16,4 5 15,-1 9-15,11 0 16,9-1-1,4-1 1,5-4-16,1-7 16,3 0-16,3-3 15,3-7 1,-2-3-16,6-11 16,-1 0-1,-1-6-15,-2-1 16,12-3-16,-10 3 15,-2 1 1,-2 0 0,-3 6-16,-1-4 15,-1 4-15,-1 0 16,-4 0 0,-7-6-16,0-2 15,0 1 1,0 0-16</inkml:trace>
  <inkml:trace contextRef="#ctx0" brushRef="#br0" timeOffset="62586.45">21686 3378 0,'0'0'0,"0"0"0,-4 0 16,-5-5-16,1 5 15,-1 0 1,-3 0-16,4 0 15,1 0 1,-1 0-16,-1 0 16,5 0-16,4 0 15,0 6 1,0 9 0,0 5-16,7 8 15,5 23-15,1 0 16,3 8-1,7 3 1,-1-7-16,-3-8 16,2 1-16,3-1 15,-4-16-15,-2-4 16,6-8 0,-6-8-1,4-11-15,1-14 16,-6-9-16,1-12 15,2-14 1,-4-14 0,-1 4-16,2-1 15,0-17-15,0 22 16,-5-1 0,0 8-16,3 4 15,-3 14 1,1 2-16,9 11 15,-5 7-15,1 10 16,-5 0 0,0 0-16,-1 0 15</inkml:trace>
  <inkml:trace contextRef="#ctx0" brushRef="#br0" timeOffset="64478.47">23205 3621 0,'0'0'0,"0"0"15,0 0-15,0 0 16,0 0-16,0 0 16,0-4-16,0 0 15,0-2 1,0 0 0,0 2-16,0-2 15,0 0-15,0 2 16,0-3-1,0 0-15,-8-5 16,-1 3 0,-4-3-16,-2 2 15,-3 1-15,2 3 16,-2-1 0,-5 7-1,6 0-15,-1 0 16,1 8-16,6 2 15,1 2 1,3 2-16,1 11 16,6 0-1,0 6-15,9 13 16,-1 9-16,1 1 16,-1 9-1,0 2 1,-8-9-16,-7-7 15,-5-5-15,-6-12 16,-1-8 0,-3-7-16,-6-2 15,-1-8 1,3-7-16,2-6 16,6-4-16,3 1 15,1-13 1,6 15-1,8-1-15,0 2 16,0 2-16,0 4 16,0 0-1</inkml:trace>
  <inkml:trace contextRef="#ctx0" brushRef="#br0" timeOffset="65240.78">23513 3617 0,'0'0'0,"0"-6"16,0 0 0,0-1-16,0-3 15,0 0-15,0-1 16,0-1 0,0-3-16,0 4 15,0 2 1,-5 2-16,0 1 15,-2 6-15,2 0 16,-7 0 0,1 7-1,-2 3-15,-4 8 16,2 6-16,3 5 16,-2 15-1,5 2-15,9 2 16,0-2-1,5-1-15,3-7 16,3-8 0,6 1-16,-2-15 15,3-5 1,-1-11-16,-1-7 16,-3-4-16,2-1 15,-2-2 1,-2 3-16,-5 4 15,3 0 1,-5 7-16,2 0 16,-2 4-16,-4 9 15,0 2 1,0 2 0,0 3-16,0 0 15,0-1-15,0 1 16,0 5-1,0-4-15,7-2 16,-7-2 0,0-6-16,0 0 15,0-1-15</inkml:trace>
  <inkml:trace contextRef="#ctx0" brushRef="#br0" timeOffset="65562.72">23788 3820 0,'0'0'0,"0"0"0,0 0 15,0 0-15,-5 0 16,-2 0 0,0 0-1,-2 0-15,-3 0 16,-5-7-16,4 0 16,-10-4-16,5-2 15,-3 1 1,4 4-1,0-3-15,0 3 16,1 1-16</inkml:trace>
  <inkml:trace contextRef="#ctx0" brushRef="#br0" timeOffset="67288.89">22030 7719 0,'0'0'0,"0"0"0,4 0 0,2 0 15,-2 0 1,2 0 0,0-4-16,-2 4 15,-4 0-15,0 0 16,0 0 0,0 0-1,0 0-15,0 0 16,0 0-16,-9 0 15,-10 0-15,-14 6 16,-16 1 0,-18 3-1,-46 7-15,-6 1 16,-22-1-16,-33 4 16,-4 3-1,1-2 1,-11 7-16,-6-2 15,35-8-15,12-2 16,17-1 0,20-4-16,26-3 15,16-3 1,3 1-16,22-7 16,10 0-16,12 0 15,6 6 1,3-2-16,3 1 15</inkml:trace>
  <inkml:trace contextRef="#ctx0" brushRef="#br0" timeOffset="75390.7">19517 1697 0,'0'0'0,"0"0"0,0 0 15,0 0-15</inkml:trace>
  <inkml:trace contextRef="#ctx0" brushRef="#br0" timeOffset="78545.03">24725 3689 0,'0'0'0,"0"0"0,0 0 15,0 0 1,0 0-16,0 0 16,0 0-1,0 0-15,0 0 16,0 0-16,0 0 15,0 0 1,0 0 0,0 0-16,0 0 15,5 0-15,-5 0 16,0 0 0,0 0-16,0 9 15,0 4 1,0 9-16,0 11 15,0-1-15,0 8 16,0 4 0,-7 2-1,2-5-15,-5 1 16,-1 10-16,4-15 16,-3-6-1,-2-6-15,-1-6 16,1-9-1,-3-4-15,-2-6 16,0-4-16,1-5 16,1-4-1,0-2 1,4-4-16,-1 1 16,-5-7-16,7 6 15,2 1 1,-2 3-16,-2 2 15,2 4 1,-3-3-16,3 6 16,3 6-16,0 6 15,-3 3 1,3 5 0,-3 4-16,-1 6 15,3-3-15,-3-2 16,0-1-1,-2-4-15,-2-2 16,-1-1 0,-1-4-16,4-7 15,0 0-15,2 0 16,1-10 0,5-8-1,0-6-15,1-14 16,4 1-16,-5-2 15,-1 2 1,6 3-16,0 7 16,0 0-1,0-1-15,0 6 16,0 0-16,6 3 16,0 1-1,-6 4 1,0 1-16,0 1 15,0 3-15</inkml:trace>
  <inkml:trace contextRef="#ctx0" brushRef="#br0" timeOffset="79532.25">24920 3673 0,'0'0'0,"0"0"0,0 0 16,0 0-16,0 0 16,0 0-1,0 0-15,0 0 16,0 0-16,0 0 16,0 0-1,0 0 1,0 0-16,0 0 15,0 0-15,0 0 16,0 0-16,0 0 16,0 0-1,0 0 1,0 0-16,0 0 16,0 0-16,0 0 15,0 0 1,0 0-16,0 0 15,0 0 1,0 0-16,0 0 16,0 0-1,0 0-15,0 5 16,0 6 0,0 11-16,0 9 15,0 11-15,0 8 16,0-2-1,0 0 1,0 13-16,0-20 16,0-4-16,0-6 15,0-4 1,0-7-16,0-1 16,0 0-1,0-4-15,0-4 16,0-1-16</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08:58.452"/>
    </inkml:context>
    <inkml:brush xml:id="br0">
      <inkml:brushProperty name="width" value="0.05292" units="cm"/>
      <inkml:brushProperty name="height" value="0.05292" units="cm"/>
      <inkml:brushProperty name="color" value="#FF0000"/>
    </inkml:brush>
  </inkml:definitions>
  <inkml:trace contextRef="#ctx0" brushRef="#br0">4971 5384 0,'0'0'0,"0"0"0,-4 0 0,-2 0 16,6 0-16,0 0 15,-4 0 1,-2 0 0,6 0-16,0 0 15,0 0-15,0 0 16,0 0-16,0 0 15,0 0 1,0 0 0,6 0-16,4-6 15,-1-1-15,5 0 16,14-10 0,0 3-1,6-2-15,19 0 16,14 1-16,9 2 15,18 0 1,36 13-16,-13 0 16,15 0-1,9 0-15,-1 0 16,-8 6-16,-3 1 16,34 6-1,-23 3 1,-5 7-16,2 5 15,-3 0-15,-26 0 16,4 1-16,5 3 16,-30-4-1,-6 6 1,-4-3-16,-16-1 16,-17-4-16,-19 2 15,-9 11 1,-23-6-1,-17 1-15,-26 5 16,-14 7-16,-9-6 16,-38 7-1,-30 5-15,-14-10 16,-11-9 0,-43-12-16,-11-8 15,3-13-15,-68 0 16,51-25-1,-8-2 1,-13-12-16,20-6 16,38-3-16,18-2 15,-15-28 1,61 19-16,24-3 16,32-9-1,42-2-15,35-9 16,40 8-16,32 5 15,-1 23 1,-14 11 0,-12 6-16</inkml:trace>
  <inkml:trace contextRef="#ctx0" brushRef="#br0" timeOffset="2538.21">4939 6692 0,'0'0'0,"0"0"0,0 0 0,0 0 16,0 0 0,0 0-16,0 0 15,5 0 1,-5 0-16,5 0 16,5-6-16,0 1 15,0-3 1,1 2-1,6-5-15,1 0 16,5 1-16,4-6 16,0-7-1,0 0-15,11-3 16,8-4 0,-1-1-16,5 2 15,7-3 1,6 3-16,1 0 15,9 0 1,30-7-16,-15 8 16,18 2-16,16 3 15,16 4 1,-3 9-16,17 10 16,28 0-1,-21 15-15,7 12 16,-10 6-16,-15 13 15,-19-6 1,6 13 0,-30-8-16,-21 2 15,-14 3-15,-20 0 16,-23 5 0,-20-9-16,-20 14 15,-16-16 1,-25-1-16,-56 3 15,-26-4 1,-13-9-16,-30-4 16,-57-6-1,0-14-15,-10-9 16,-32-9-16,0-14 16,49 0-1,2-16-15,-14-7 16,79 11-1,42 2-15,31-5 16,34 2 0,32 7-16,8 5 15,1 8 1</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9T07:10:04.191"/>
    </inkml:context>
    <inkml:brush xml:id="br0">
      <inkml:brushProperty name="width" value="0.05292" units="cm"/>
      <inkml:brushProperty name="height" value="0.05292" units="cm"/>
      <inkml:brushProperty name="color" value="#FF0000"/>
    </inkml:brush>
  </inkml:definitions>
  <inkml:trace contextRef="#ctx0" brushRef="#br0">16407 2701 0,'0'0'0,"0"0"0,0 0 15,0 0 1,0 0-1,0 0-15,0 0 16,6-5-16,5-3 16,0 1-1,3-4-15,5 0 16,2-7 0,-2 2-16,6-3 15,9-9-15,-5 6 16,2-4-1,4-2 1,8 4-16,-1 1 16,8-2-16,11 0 15,-11 7 1,6-2-16,4 6 16,0 4-1,-2 3-15,27 1 16,-8 6-16,0 12 15,7 1 1,8 6 0,-5 5-16,-4 2 15,18 15-15,-21-4 16,-9 4 0,-1 14-16,-7 12 15,-11 0 1,-5 6-16,3 31 15,-12-12-15,-6 4 16,-6 14 0,-3 4-1,-10-6-15,-1 10 16,-1 33-16,-5-26 16,-6 14-1,0 9 1,0-6-16,0-5 15,0 6-15,0 6 16,0-24-16,-6-12 16,-6-3-1,-5-8 1,-1-16-16,0 3 16,-13 12-16,1-31 15,-10-9 1,-8-3-16,-9-8 15,5-8 1,-11 2-16,-9-1 16,10-8-16,-13-5 15,1-3 1,5-6 0,2-7-16,-21 1 15,13-8-15,2-7 16,-2 0-1,0 0-15,2 0 16,9-5 0,-20-4-16,19-2 15,5-4-15,-3-6 16,2-8 0,7 4-1,0-13-15,-16-11 16,17 6-16,1-2 15,4-6 1,3 1 0,7 8-16,7-9 15,-9-14-15,9 10 16,3-4-16,1-10 16,-1-5-1,6 1 1,-4-9-16,1-12 15,2 0-15,6 3 16,-4-8 0,9 2-16,1-2 15,4-1 1,2-30-16,5 27 16,0-12-1,11-11-15,1-7 16,4 10-1,3-9-15,2-4 16,-3 15-16,3 13 16,0 13-1,-7 20-15,1 13 16,4-1 0,-5 21-16,0 5 15,-1 8-15,-1 5 16,-2 3-1</inkml:trace>
  <inkml:trace contextRef="#ctx0" brushRef="#br0" timeOffset="2273.17">19436 3863 0,'0'0'0,"0"0"16,0 0 0,0 0-16,0 0 15,0 0-15,0 0 16,0 0-1,0 0-15,0 0 16,0 0 0,0-6-16,0-3 15,4-2-15,5 1 16,1-8 0,4-7-1,2 0-15,2-4 16,6-5-16,2 0 15,0-4 1,17-15-16,-7 10 16,5 0-1,6-8-15,1 6 16,3 2-16,-5 4 16,9-8-1,-13 14 1,-4 4-16,-3 4 15,-3 3-15,-5 7 16,8 2 0,8 1-16,-7 7 15,3 5 1,7 0-16,2 15 16,-2 2-16,2 4 15,16 12 1,-13 2-1,-2 5-15,2 16 16,5 5-16,-7 3 16,5 9-1,3 13-15,-5-1 16,-4-4 0,-6 9-16,-7-6 15,-9-1-15,-8-2 16,-1 19-1,-17-22 1,-6 0-16,-6 15 16,-4-7-16,-2-11 15,-8 7 1,-8 3-16,3-16 16,-7 6-1,-14-5-15,2-13 16,2-10-16,-19-2 15,15-17 1,-1-9 0,-7-8-16,-1-11 15,4-8-15,-5-2 16,-19-8 0,11 0-16,-2-4 15,0-5 1,-7-8-16,13 2 15,3-9-15,-11-10 16,17 7 0,7-6-1,4-2-15,4-4 16,10-3-16,4 1 16,2-23-1,11 14-15,5-5 16,10-6-1,0 6-15,10 11 16,2 1-16,6-1 16,4 12-1,0 7 1,3 5-16,-3 6 16,-2 10-16,-3 3 15,2-2 1,-7 8-1,0 3-15,-7 10 16,1 0-16,-1 0 16</inkml:trace>
  <inkml:trace contextRef="#ctx0" brushRef="#br0" timeOffset="7434.57">19512 17920 0,'7'0'0,"-2"0"0,4 0 16,-5 0-1,2 0-15,-1 0 16,1 0-16,-1 0 15,-5 0-15,0 0 16,0 0 0,0 0-1,0 0-15,0 0 16,0 0-16,0 0 16,0 0-1,0 0 1,-5 0-16,-2 0 15,-6 0-15,-3 0 16,-6 0-16,-11 0 16,-3 6-1,-1-2 1,-10 1-16,-14 5 16,6-2-16,-2-1 15,4 1 1,-3 0-1,11-1-15,3 0 16,-9 2-16,13-2 16,7 0-16,2 2 15,-3-2 1,8 1 0,2-3-16</inkml:trace>
  <inkml:trace contextRef="#ctx0" brushRef="#br0" timeOffset="8248.2">19547 18334 0,'0'0'0,"0"0"0,0 0 16,0-5-1,0 5 1,0-6-16,0 6 16,0 0-16,0 0 15,0 0 1,0 0-16,0 0 15,0 0 1,0 0-16,0 0 16,-6 0-16,-4 0 15,-3 0 1,-6 0-16,-14-6 16,-2 6-1,-4 0-15,-6 0 16,-8 0-1,-3 5-15,-2 0 16,-24 2 0,16-7-16,4 0 15,0 0-15,4 0 16,11 0 0,3 0-1,-3 0-15,18 5 16,0 1-16,5-6 15,2 0-15,5 0 16</inkml:trace>
  <inkml:trace contextRef="#ctx0" brushRef="#br0" timeOffset="8791.06">19197 17551 0,'0'0'0,"7"0"0,-4 0 15,4 0-15,-4 0 16,2 0-1,1 0 1,-6 0-16,0 5 16,0 6-16,0 6 15,0 10 1,0 14-16,-8 37 16,-8 18-1,-8 23-15,-8 32 16,-7 30-16,-4-35 15,-10-13 1,9-28-16,9-21 16,-15 52-1,-1 2-15,12-106 16</inkml:trace>
</inkml:ink>
</file>

<file path=ppt/ink/ink17.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23:38.654"/>
    </inkml:context>
    <inkml:brush xml:id="br0">
      <inkml:brushProperty name="width" value="0.05292" units="cm"/>
      <inkml:brushProperty name="height" value="0.05292" units="cm"/>
      <inkml:brushProperty name="color" value="#FF0000"/>
    </inkml:brush>
  </inkml:definitions>
  <inkml:trace contextRef="#ctx0" brushRef="#br0">8964 11822 0,'0'-11'94,"21"11"-79,0 0 17,1 0-32,9 0 31,12-11 0,41 11 0,1 0 1,-64 0-32,11 0 31,0-10-31,-11-1 16,-11 11 15,1 0 16,21 0-16,-11 0-15,-10 0-1,20 0-15,-10 0 16,22 0 15,-33 0-15,54 0 15,63 0 0,-106 0-15,43-31-1,-54 31-15,22 0 32,-22 0-17,1 0 1,42 0 0,-32 0-1,0 0 1,22-22-1,-12 22 1,12-21 0,-12 21-1,-9-10 1,-12 10 0,33 0-1,-33 0 1,11 0-1,0 0 17,-10 0-32,0 0 15,-11 42 142,0-21-142,21 43 16,-21-22-15,0-31 0,0 31-1,0-32 1,0 1 0,0 31-1,0 32 1,0-31-1,0-22 1,0 11 0,0-22-1,0 1 1,0 31 0,0-31-1,0-1 1,0 12-1,0-12 1,0 1 0,0 20-1,0-20 1,0 10 0,0 138 15,0-117-16,0 11 1,0-10 0,0-22-1,0 32 1,0-11 0,0-21 15,0 0-31,0-10 62,0-1-46,0 33 0,0-33 77,-21-10-61,-32 0-17,10 0 1,33 0-1,-33 0-15,22 0 16,-10 0-16,9 0 16,1 0-16,11 0 15,-1 0-15,-10 0 16,10 0 0,-20 0-1,-44 0 1,23 0-1,20 0 1,-32 0 15,11 0-15,32 0 0,11 0-1,-12 0 48,-20 0-48,21 0 1,0 0 0,-22 0-1,1 0 16,0 0-15,10-10-16,-10-11 16,21 21 15,10 0 125,0-11-140,11-63 31,-21 42-32,21 22-15,-32-12 63,22-30-48,10 20 17,0-21-1,-11 21-15,11 11-1,0-21 1,0-11 15,0 42-15,0 1 15,0-43-15,0 31 15,0 12-31,-10-22 15,-11-31 17,10 20-1,0-10 0,11 43-15,-10-11-1,-22-1 32,21 12-15,1-1-1,-1-20-16,1 9 17,10-9-1,0 20 31,0-42 17,0 21-48,0 22 0,0-22 157</inkml:trace>
  <inkml:trace contextRef="#ctx0" brushRef="#br0" timeOffset="3875.79">9970 7451 0,'0'21'1250,"0"-11"-1219</inkml:trace>
  <inkml:trace contextRef="#ctx0" brushRef="#br0" timeOffset="6269.89">11769 8075 0,'0'21'47,"10"11"-32,-10-11 17,32 0-1,-32 22-16,11-33-15,-1 11 32,-10 11-17,11-11-15,21 11 16,-32 0-16,10-22 62,-10 1-46,11 0 0,-1-11 46,22 0-31,-11-22 1,-21-9-17,21 10 1,-10 10-16,21-31 16,-22 31-1,1-42 1,10 32-1,-21 0 1,21-22 15,-10 22-15,10 11 31,0-11 109</inkml:trace>
  <inkml:trace contextRef="#ctx0" brushRef="#br0" timeOffset="84933.66">7239 8128 0,'0'11'94,"11"-11"-94,31 10 31,11 11-15,-11-21-1,11 0 1,0 0 0,21 11-1,0-11 1,-63 0 0,-1 0-16,12 0 15,-1 0-15,-11 0 16,11 0-16,22 0 15,-33 0-15,22 0 0,42 0 32,-63 0-17,-1 0 1,1 0 0,10 0-1,11 0 1,-11 0-1,-10 0-15,31 0 32,-31 0-32,20 0 31,-10 0-15,11 0-1,11 0-15,62 0 16,22-21-16,138-22 31,-96 22-31,212-21 31,-264 31-15,-86 11-16,54 0 31,-74 0-15,-1 0-1,22 0 1,-21 0 0,10 0-1,11 0 17,-22 0-17,43 0 16,21 0-15,-53 0-16,11 0 16,10 0-16,-31 0 15,63 0-15,64 0 32,-33-10-17,128 10 1,-106 0 15,-106 0-15</inkml:trace>
  <inkml:trace contextRef="#ctx0" brushRef="#br0" timeOffset="86194.83">10488 7863 0,'11'11'125,"-1"-11"-110,22 21 1,-11 0 0,0 22-1,1-33 1,-12 1-16,22 21 62,-22-22-46,-20-10 218,-54 64-218,54-64-16,-11 21 16,-1-21-16,12 0 78,-22 32-63,-31-22 17,31 1-17,32-1 110</inkml:trace>
</inkml:ink>
</file>

<file path=ppt/ink/ink18.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27:20.076"/>
    </inkml:context>
    <inkml:brush xml:id="br0">
      <inkml:brushProperty name="width" value="0.05292" units="cm"/>
      <inkml:brushProperty name="height" value="0.05292" units="cm"/>
      <inkml:brushProperty name="color" value="#FF0000"/>
    </inkml:brush>
  </inkml:definitions>
  <inkml:trace contextRef="#ctx0" brushRef="#br0">8551 13346 0,'11'0'156,"10"-11"172,0-10-297,-10 10-31,-1 1 16,22-1 31,-11 11-32,1-32 1,-1 32 15,10-21-15,-20 0-16,21 0 31,0 21-31,-1-11 16,-20-10-16,31 21 15,11-21 1,-42 21-16,20-21 16,-20 21-1,10-11 1,-10 11 0,-1 0-1,33-10 16,10 10-15,-11 0 0,-31 0-16,20 0 31,-10 0 0,32 0-15,11 0-1,-54 0 32,1 0-47,0 0 16,20 0-16,43 0 31,-21 0-15,-10 0-1,10 0 1,-43 0-16,75 31 31,-11-31-15,-53 0 0,0 11-1,22 0 16,-12 20 1,-9-31 15,30 0-32,-41 0 1,0 0-1,10 0 17,0 0-1,21 32 0,-31-11-15,10 0 15,-10-10-31,20 10 16,-9-10-1,-12-1 1,11 43 15,-10-42-15,-1 31-1,1-21 1,0 32 0,10-10-1,0 9 1,-10-30 0,10-1-1,0 21 1,-21 0-1,0-31-15,10 21 16,-10-11-16,0-10 16,0 20-16,0-20 15,0-1-15,0 1 32,0 10-17,0-10-15,0 10 16,0 11-1,0-22 1,0 33 0,0 20-1,0-21 1,0-10 0,0 0-1,-21-21 1,0 10 46,0-11-46,-21 11 0,10-10-16,-10 0 15,10 20-15,0-9 16,0-1 15,-10 0-15,0 11-1,-32 10 1,63-31 0,0 10-16,-42 0 15,22 0 1,-12 21 15,-20-31-15,52-11-1,-10 0-15,-11 0 16,22 0-16,-1 21 16,-10-21-16,0 0 15,0 0-15,-22 0 16,-10 0-16,-52 0 15,41 0-15,22 0 16,-32 0 0,63 0-16,-74-42 31,-10-1-15,0 12-1,53 10 1,-1-22-1,-10-20 1,11 31 0,10-10-1,11 20 1,11 12-16,-12-11 16,12 10-1,-1 1-15,-10-22 16,21 21-16,-11-10 15,11 10-15,0-20 16,-10-43 0,-22 0-1,11 21 1,21 0 0,-11 42-16,11-21 15,-21-10 1,11 10-1,-12-63 1,22 63 0,-10-31-1,10 52 1,0 1 31,0-1-32,0 0 1,0 1 0,0-1 15,0-20 0,0-12-15,42 22-1,-31 21-15,10-11 16,0 11 0,0-10-1,-10 10 1,-1-32 31</inkml:trace>
  <inkml:trace contextRef="#ctx0" brushRef="#br0" timeOffset="8000.09">5863 15272 0,'0'-32'141,"21"32"-125,1 0-1,-12 0 17,22 0-17,42 0 1,-21 0-1,0 0 1,0 0 0,0 0-1,-22 0 1,-9 0 0,-1 0-1,21 0 1,32 0-1,-63 0 1,42 0-16,-22 0 16,43-11-1,1-10 1,-44 21 0,1 0-1,-21 0-15,42 0 16,-1-10-1,33 10 1,10 0 0,149 0-1,-181 0-15,64 0 32,-84 0-17,-1 0 1,0 0-16,1 0 0,52 0 31,-63 0-31,10 0 31,-21 0-15,11 0 0,21 0-1,0 0 1,-11 0-1,-10 0 1,-11 0 0,11 0-1,10 0-15,64 0 32,-53 0-17,31 0 1,-20 0-16,21 0 31,-43 0-15,11 0-16,-32 0 31,0 0-15,32 0-1,21 31 16,-42-31-31,42 0 32,-21 0-17,116 0 1,-137 0 0,63 0 15,-74 0-16,-10 0-15,21 22 16,127-22 0,-107 0-16,-9 0 15,52 0 17,32 0-1,-42 0 0,42 0 0,-74 0 1,-43 0-17,64 0 1,-21 0-1,-32 0 1,1 0 0,52 10-1,-64-10 1,22 0 46,0 11-46,105 10 0,-41-10 15,-86-11-15,11 10-16,-10-10 31,-1 0-31,1 11 359,-11 20-281,0-20-46,0 10-1,11 0-16,-11 1 17,10 9-17,-10-20 1,0 21 0,21 21 15,1 10-16,-22-52 1,0 10-16,0 42 16,0-31-1,0-11 1,21 85 0,-21-53-1,10 21 1,-10-53-1,0 11 1,0-11 0,0-10 15,0 20 0,0-20-15,0 0-16,0 10 31,0 11-31,0-22 16,0 22-1,0 10 1,0 11 0,0-21-1,0 42 1,0-32-1,0-21 1,0 22 0,0-33-1,0 22 1,0 10 0,0 1-1,0-11 1,0-22-1,0 1-15,0-1 16,0 22 0,0-11-1,0 11-15,0-21 16,0 20 0,0-10-1,0 1 1,11 41-1,-11 1 1,21-1 0,-21-31-1,0 10 1,0 43 0,11-22-1,10-10-15,11 21 16,-32 32-1,10-74 1,-10-21-16,0-1 16,0 1-1,0-1 1,0 33 0,32 31-1,-22-21 1,-10-43-16,0 11 31,0 1-15,0-1 15,0 0-15,0 0-1,0 21 16,0-20 79,-31 9-48,20-20-46,1-11 15,-1 0-15,0 0-1,1 0 1,-11 10-16,10-10 16,-31 11-16,31-11 15,-21 21 1,1-21-16,9 0 47,12 0-32,-11 0 1,-11 0 0,0 0-1,-10 0 1,-11 0 0,-32 0-1,-31 0 1,-32 0-1,21 0 1,10 0 0,96 0-1,11 0 1,-54 0 0,11 0-1,32 0-15,-95 11 16,-64-11 15,95 0-15,32 0-16,32 0 31,-64 0-15,43 0-1,-11 10 1,-190-10-1,-33 0 17,266 0-17,-64 0 1,10 0-16,-63 0 16,-95 0 15,53 0 0,137 0-15,-10 0-16,-33 0 15,-316-63 17,264 31-17,63 32 1,22-10-1,10-12-15,11 22 16,-21-10-16,-1 10 31,-9-11-15,-65 11 0,-147-42-1,242 42 1,-62 0-16,-33 0 15,43 0 1,21 0 0,-42-11-1,53 11 1,21 0 0,-43 0-1,-31-31 1,0 31-1,73 0 1,-41-22 0,52 22-1,-31-21 79,21 11-78,10-22-1,-10-21 1,10 0 0,11 32-1,-21-85 1,-10 0-1,-1-21 17,21 64-17,1 42 1,10-85 15,-96-191 0,65 202-15,31 74 0,0-64-1,-11-10 17,11 32-1,0 20-16,0 1 1,0 10 0,0-21-1,0 32 1,0-32 0,-21-21-1,21 42 1,0-42-1,0 21 1,0-169 15,0 127-15,0-11 15,0 64-15,0 20 15,0 12-31,0-11 16,0 10-16,0 1 62,0-1-46,0-10 62,10 0-62,1 10-1,21 11 32,0-11-31,-1 11-1,12-10 1,-33-1 0,1 11 15,31-10-16,-31 10 1,10 0 0,-11 0-1,22 0 1,-11 0 0,-10 0-1,10-21 1,0-1-1,-10 22 1,10 0 0,-10 0-1,20 0 1,-9 0-16,-12 0 16,54-21 15,-54 21-31,22-21 31,-21 21 0,20 0 1,-20-11-17,42 1 1,-43 10-1,12 0 1,-12 0-16,1 0 31</inkml:trace>
  <inkml:trace contextRef="#ctx0" brushRef="#br0" timeOffset="10771.07">8636 14436 0,'0'-11'31,"-11"11"16,-10 32-31,-21 31 15,0-41-15,31 9-1,0 22 1,-84 85 15,63-85-15,11 0-1,11-43 1,10 11-16,-21-10 63,10 0-48,-10 10 1,21 21 15,-21-10-15,10-22-1,11 1-15</inkml:trace>
  <inkml:trace contextRef="#ctx0" brushRef="#br0" timeOffset="12789.84">8075 14827 0,'11'0'203,"-1"21"-172,1 22-15,10-22 15,0 11-15,-10-32 109,-1 21-110,-10 0 1,11-10 0,0 10 30,10-11 33,-21 12-48,10-1-16,-10 10 17,11-20 30,-1-11 110,12 0-125,20 0-31,-31 0-1,10 0 1,10-11-1,33 11 1,-53 0 0,84-31-1,-63 31 1,-1-21 0,-20-1-1,21 12 1,-11 10 31,11 0-32,10 0 1,-10-21 0,-11 10-1,0-10 1,-10 21 31,10 0 109</inkml:trace>
</inkml:ink>
</file>

<file path=ppt/ink/ink19.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27:58.571"/>
    </inkml:context>
    <inkml:brush xml:id="br0">
      <inkml:brushProperty name="width" value="0.05292" units="cm"/>
      <inkml:brushProperty name="height" value="0.05292" units="cm"/>
      <inkml:brushProperty name="color" value="#FF0000"/>
    </inkml:brush>
  </inkml:definitions>
  <inkml:trace contextRef="#ctx0" brushRef="#br0">6657 3715 0,'11'-11'110,"10"11"-63</inkml:trace>
  <inkml:trace contextRef="#ctx0" brushRef="#br0" timeOffset="22952.36">19844 7990 0,'0'-10'93,"10"42"-61,-10-22-32,11 1 31,0 52-15,20-42 15,-20 32-16,10-21 17,11 0-1,-32-11-15,10 11-1,1-32 110,10-43-94,21-20 1,-10-22-17,-21 43 1,-1 10-16,33-63 31,-22 74-31,0 0 16,-10 10-16,63-95 31,-32 53-15,32-42-1,-53 84 1,32-63 0,-21 43-1,0-1 1,-11 11-1,-11-11-15,65-63 32,-12 31-17,-52 54 1,10-1 31,-11 0-32</inkml:trace>
  <inkml:trace contextRef="#ctx0" brushRef="#br0" timeOffset="64992.07">5239 8234 0,'32'0'188,"-22"0"-188,1 0 31,-1 0-15,1 0-16,-1 0 15,33 0 1,-11 0 0,-1 0-16,-20 0 0,-1 0 31,33 0-15,-33 0-1,12 0 1,30 0 15,-30 0 0,-12 0 16,22 0 0,21 0-31,-32 0-1,-10 0 17,-1 0-32,11 0 46,11 0 1,-21 0-31,20 0 0,12-11-1,10 11 1,-43 0-1,11 0 1,22 0 0,-33 0-1,43 0 1,-42 0 31,-1 0-32,12 0-15,-1 0 16,0 0-16,32 0 31,-32 0-15,-10 0 0,-1 0-1,11 0 1,-10 0-1</inkml:trace>
  <inkml:trace contextRef="#ctx0" brushRef="#br0" timeOffset="68288.67">6541 8266 0,'42'-32'156,"-32"32"-140,1 0 0,0 0 62,31 0 94,-21 0-157,0 0 63,-10 0-62,-1 0 0,22 0-1,11 0 1,-22 0 0,10 0-1,-20 0 1,0 0 15,-1 0-15,1 0-1,10 0 17,0 0-17,11 0 1,0 10-1,-22-10 17,11 0-1,11 0-15,-11 0 15,-10 0 16,21 11-16,-11-11-15,32 11-1,-43-11-15,22 0 31,-11 0-15,-10 0 0,-1 0-1,22 0 1,-11 0 0,53 0-1,-42 31 1</inkml:trace>
</inkml:ink>
</file>

<file path=ppt/ink/ink2.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32:51.018"/>
    </inkml:context>
    <inkml:brush xml:id="br0">
      <inkml:brushProperty name="width" value="0.05292" units="cm"/>
      <inkml:brushProperty name="height" value="0.05292" units="cm"/>
      <inkml:brushProperty name="color" value="#FF0000"/>
    </inkml:brush>
  </inkml:definitions>
  <inkml:trace contextRef="#ctx0" brushRef="#br0">12361 8160 0,'11'0'47,"21"0"-31,-22-11-1,1 1-15,10-12 31,0 12-31,-10 10 16,31-11-16,-21 1 31,11-22-15,0 21 0,-11 1-1,-10-1 32,20-21-31,-20 22-1,31-22 17,1 11 14,-22 21-46,85-11 16,-64-10 15,-32 21 47,22 0-46,0 0-1,21 0-15,-21 0-1,-11 0 1,-11 0 15,1 0 391,31 32-406,-10-21-16,0 10 187,-22-11-93,12 1-63,-1-1 47,0 1-62,32 42 15,-11-32-15,-21 0-1,0-10 1,-10-1 0,53 43-1,-54-53 1,1 0-1,20 11 1,-20 0 0,10 20 31,11-20 78,-21-1-110,-1 1 63,1 21-62,42 0 125,-43-22-79,-10 1-46,11-1-1,-11 1 1,0-1 0,0 22 15,10-21 63,-10-1-79,22 12 1,-22-1 15,0-11 16,21 33-31,-21-33-1,0 1 1,0 21 46,0-11-46,0 10 0,0-9-1,0 9 1,10-9-1,-10 20 1,0-32 0,0 1-16,0 0 15,0 10-15,0 0 16,0-10-16,0 10 16,0 10 15,0-9-16,0-12 1,0 43 0,0-32-1,0 11 1,0-11 0,0 11-1,0-11 1,0-10-1,0-1 1,0 1 31,-10 10-31,-1 0 62,1 0 187,-12 1-233,22-1 139,-31 0-155,20-11 0,-10 43-1,10-42 1,1 0 0,-11 20-1,10-20 1,0-11-1,-20 32 1,31-22 62,-22 11-31,1-10-31,-10-11-1,9 0 17,12 0-17,-11 0-15,-22 0 31,33 0-15,-96 0 0,53 0 15,32 0-15,-64 0-1,53 0 1,-21 0-1,11 0 17,-21-32-17,20 22 32,-31-1-31,42-10-1,1 10 1,20 1-16,-31-43 16,31 42 15,-42-31 0,-21-32 0,64 63-15,-1 1 0,-10-1 15,0-10-15,-22-32 15,43 42-16,-31-52 1,31 52 0,-11-20-1,-21-1 1,32 21 0,-21-73-1,0 41 1,10 22-1,11-11 1,-10 1 0,-22-12-1,21 1 1,1 10 0,10 22-1,-11-22 1,11 11-1,0-22 1,-21 1 0,21 31-1,0-10 1,0 11 31,0-22-32,0 21 17,11 1-17,-11-1 1,10 1 0,1-1-1,-1-10 1,1 10-1,0-10 1,10 10 203</inkml:trace>
  <inkml:trace contextRef="#ctx0" brushRef="#br0" timeOffset="1443.12">12361 8139 0,'0'10'16,"-21"1"78,11 10-79,10-10 1,-22 10 0,22 0-1,0 0 1,-10-10 125</inkml:trace>
  <inkml:trace contextRef="#ctx0" brushRef="#br0" timeOffset="21799.77">16986 9335 0,'11'0'141,"-1"-43"-126,1 1 1,-11 31 0,0 1-16,21-1 15,-10 1 126,10-33-126,-21 33 1,21-22 0,-21 21-1,11 1 1,20-1 15,54-21 0,-74 32 1,20-10-17,-20-1 32,10 11-16,43-21 1,-54 21-1,1-11 31,42-10-30,-43 21-17,75-21 17,-53 21-17,10 0 1,22 0 15,-54 0-15,1 11-1,10-11 79,21 0-78,32 0-1,-63 0 1,21 0 0,21 21 15,0-21-16,-1 0 1,-20 0 0,-11 0 15,22 10 16,-22 1-32,21 21-15,-21-11 32,1-10-1,-1 10 63,21 0-79,-31-11 1,42 33 0,21 10-1,-64-43 1,11 33-1,-10-33 1,10 22 0,-10-21 62,10 10-63,21 32 1,-31 0 0,-1 21-1,33-32 1,-43-21 0,0-10-1,0 31 1,0-31-1,0-1 17,0 1-32,0-1 15,0 22 1,0 32 0,-21-11-1,10 63 1,-10 0-1,-11 11 1,32-116 0,-11 95-1,1-85 1,-1 0 0,-10-10-1,-11 42 1,-52-11 15,52-10-31,11-32 16,-11 53-16,0-32 15,22-21-15,-33 42 16,33-21 15,-33-21-15,1 0-1,10 11 1,1-11 15,20 0-15,-10 0 0,10 0-16,-63-21 15,64 21 1,-12-11-1,-9 1 1,20 10-16,1-11 16,-12 11-16,1 0 31,-11-32-15,-10 22-1,10-22-15,-52-21 31,63 21-15,-1 32 0,1-10-1,11 10 1,-43-32 0,10 11 77,1-32-77,10 0-16,1 32 16,-22-64-1,-11 43 1,54 31-1,-1 1 1,0-1 15,-20-31-15,20 31 0,0 0 15,11-10-16,-10 0 1,10 11-16,-21-33 16,21 22-1,-11-21-15,1 10 16,-1 11 15,11 0 32,-42-32-48,31 10 1,11 33-16,0-33 16,-11 22-1,11-21 1,-10 21-1,-11-11 17,21-10-17,0 31 126,10-21 0,1-10-110,-11 10-16,0 22 1,0-1 47</inkml:trace>
  <inkml:trace contextRef="#ctx0" brushRef="#br0" timeOffset="61001.85">6890 6922 0,'63'10'31,"-20"32"-15,-1 1 0,-31-33-1,10 1-15,10 42 16,-9-43-1,-12 1 1,1 0 0,-1-11-1,1 10 1,0-10 15,31 32-15,0 21-1,-10-11 1,0 43 0,-1-22-1,-31-10 1,11-32 0,-11 1-1,21-12 16,-10 22 16,-1 0-31,1-1 0,-11 22-1,11 32 1,10 10-1,0-52 1,-21-22 0,21-11-1</inkml:trace>
  <inkml:trace contextRef="#ctx0" brushRef="#br0" timeOffset="62687.35">7599 7768 0,'0'21'32,"-11"32"-17,11-21 1,-10 0-1,-11-22 79,-1 22-78,12-21-1,-1-1 1,11 11 0,-21 11 15,-11 11 0,11-43 0,11 0 1,-1 10 61,0-10 32,11-10-93,-10-1-1,-11 0-15,10 1-1,-10-1 1,-32-52 15,21 31-15,22 11-1,10 10 1,-11 1 0,0-1 202</inkml:trace>
</inkml:ink>
</file>

<file path=ppt/ink/ink20.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31:12.661"/>
    </inkml:context>
    <inkml:brush xml:id="br0">
      <inkml:brushProperty name="width" value="0.05292" units="cm"/>
      <inkml:brushProperty name="height" value="0.05292" units="cm"/>
      <inkml:brushProperty name="color" value="#FF0000"/>
    </inkml:brush>
  </inkml:definitions>
  <inkml:trace contextRef="#ctx0" brushRef="#br0">3334 3080 0,'32'0'47,"-11"-21"-31,-11 10-1,33-10 1,-12 10-1,-9 11 17,52 0-17,-43 0-15,-20 0 16,10 0 0,32 0-1,21 0 1,-53 0-1,64-10 1,-32 10 0,-21-32-1,21 21 1,-43 11 0,11 0-1,0 0 1,1 0-16,9 0 15,-9 0-15,9 0 16,-20 0-16,-1 0 16,33 0-16,-11 0 15,20 0 1,-20 0-16,21 32 31,-42-32-15,-1 0 15,43 11 0,-21 10-15,0 0 15,-32 11-31,0-22 16,10 22-16,-10-11 15,21-10-15,-21-1 16,0 22-16,0-21 16,11 10-1,-11-10 1,0 63 15,0-43-15,0-20-1,0 10 1,0 0-16,0 43 31,0-22 1,11-31-32,-11 20 15,0-20-15,0 0 16,0-1-16,10 1 31,1-1 0,-1 12-31,33 9 32,-33-20-17,1 31 1,-1-31-1,22 10 1,-21 11 0,-1-22 15,1-10-15,21 11-1,-22-11 1,1 10-1,-1 12 1,1-12 0,42 43 15,-53-42-15,21 10-1,0-11-15,-10 33 31,-2361 20-15,4700-52 0,-2350 21-1,0-1 1,0-20 0,0 0-1,0 31 1,0-21-1,-85 74 1,43 1 15,21-54-15,-22 32 15,22-42-15,11-22-1,-33-10-15,1 32 16,10-32-16,0 32 16,11-22-1,11-10 1,-75 22 0,32-12-1,-21 11 1,-85 53-1,149-74 1,-22 0-16,-21 0 16,42 0-1,-31 0-15,10 0 16,-63-21 0,42-11-1,21 1 1,-20-1-16,-12 21 15,53-20-15,-41 9 32,9-9-17,11 10 1,1-1 15,10 1-15,-64-32-1,53 22 1,-10-12 0,-1 1-1,33 0 1,10 31 0,-53-42-1,32 11 1,-32-54-1,53 65 1,0-43 0,0 42-1,0 11-15,0-75 32,0 86-32,0-22 15,21-63 1,43 0-1,-22 31 1,-10-10 0,-32 21-1,10 32 1</inkml:trace>
  <inkml:trace contextRef="#ctx0" brushRef="#br0" timeOffset="26676.62">4847 3376 0,'0'-10'47,"11"-1"78,-1-10-63,1 10-46,21-21-1,-22 1 17,1 20-1,-1 11-16,1-10 17,0 10-32,20-11 15,54-63 17,-64 53-17,22-22 16,-33 33 32,43-11-47,0 21-1,-11 0 1,43 0-1,-43 0 1,-10 0 0,-21 0 31,42 0-32,-22 0 16,-20 0-31,21 0 16,-1 0 0,-9 0-16,9 0 15,54 0 1,-32 0 0,10 0-1,-10 0 1,0 0-1,-21 0 1,10 0 0,11-22-1,-10 12 1,-1 10 0,-10 0-1,10 0 1,-10 0-16,31 0 15,-52 0-15,84 0 32,-53 0-17,11 0 1,-42 0 0,-1 0-1,33 0 1,-22-11 15,21 11-15,11 0-1,-32 0 1,32 0 0,21 0-1,-21 64 1,0-54-1,21 43 1,22-42 0,-22 42-1,-53-43 1,32 1 0,-32-11-1,21 11 1,-31-1-1,10 22 1,0-11-16,0 0 31,-10 22-15,-1-22 0,12 21-16,-12 11 31,1 21-16,10-42 1,-21-22-16,0 33 16,0-22-16,11 11 15,-11 31-15,0-21 16,10-10-16,-10 0 16,0-11-16,0 74 31,32-52-16,-32 31 1,0-21 0,0 21-1,0-21 1,0-32 0,0 11-1,0-11 16,0 0-15,0 0-16,0 11 16,-11-22-16,-31 33 31,31-22-15,-52 53-1,52-74-15,-63 21 31,42-10-15,1-1 0,10 12-1,-43-1 1,11 0 0,-53-11-1,43 12 1,10-12-16,42-10 15,-42 11-15,-74 73 16,53-52 15,11-11-15,-32-10 0,52-11 15,-31 0-16,21 0 1,11 0-16,-32-32 31,-21 32-15,31-21 0,32 21-1,1 0 1,-12 0-1,11 0 1,-84-21 15,63 0-15,21 10-16,-63-31 31,-11-53 0,53 73-31,22 12 16,-12-1-16,12 11 16,9-32-16,1 22 15,0-22 1,0 11 0,0 0-1,0-11 1,-1 11-1,-20-21 1,10-54 0,11 54-1,-11-32 1,1 21 0,9-21-1,12 63-15,-54-52 31,43 20-15,0 12 0,10 20-1,1 1-15,-11-12 32,10-20-32,1-21 15,-12-33 16,12 43-15,-1 22-16,-10-54 31,21 64-15,-11-22 15,11-9 16,0 41-16,0-21 1,0-10-17,0 31 16,22 1 1,-12 10 93,1-11-110</inkml:trace>
</inkml:ink>
</file>

<file path=ppt/ink/ink21.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32:33.516"/>
    </inkml:context>
    <inkml:brush xml:id="br0">
      <inkml:brushProperty name="width" value="0.05292" units="cm"/>
      <inkml:brushProperty name="height" value="0.05292" units="cm"/>
      <inkml:brushProperty name="color" value="#FF0000"/>
    </inkml:brush>
  </inkml:definitions>
  <inkml:trace contextRef="#ctx0" brushRef="#br0">7440 1873 0,'-10'11'46,"-22"31"-30,-32-10 0,-42 21-1,75-53 1,-22 63 0,0-41-1,0 9 1,-32 54 15,11-43-15,0 22-1,11-1 1,-75 11 15,106-52-15,-21 9-1,22 1 17,-33 32-1,-21-33-15,33-10-1,41-10-15,-21 31 31</inkml:trace>
  <inkml:trace contextRef="#ctx0" brushRef="#br0" timeOffset="1920.81">14880 1958 0,'0'21'94,"-10"11"-79,-54 10-15,54-10 31,-65 21-15,33 0 0,32-32-16,-22 21 15,-85 54 1,54-12 0,-1-41-1,11 9 1,1-20-1,20-11 1,-85 85 15,43-74-15,64-21-16,-43-1 16,-148 107 15,180-107-16,-32 11-15,0 43 32,42-64-17</inkml:trace>
  <inkml:trace contextRef="#ctx0" brushRef="#br0" timeOffset="23775.9">18457 9229 0,'22'0'93,"-12"10"-77,11 75 0,32 10-1,-32-52 1,1 20-1,-12-52 1,64-54 125,-42 1-126,21-53 1,-11-32 0,22 10-1,-11 54 1,-11-43-1,-10 85 1,-1-53 0,-31 53-1,0-1-15,22-9 32,-12 20-1</inkml:trace>
  <inkml:trace contextRef="#ctx0" brushRef="#br0" timeOffset="28375.6">14330 11642 0,'21'31'94,"-10"-9"-78,31-1-1,-42 32 1,11-32-16,-11 11 16,0-22-16,10 11 15,1 22 16,10-33-15,-11 22 47,33-53 15,-33 0-63,1 10 1,42-42 0,-11 21-1,11-42 1,11 11-1,-33 21 1,-20 31-16,10-21 16,21-42-1,-10 64 1,11-43-16,-33 21 16,22-10-1,-11 10 1,0 11-1,0 10 1,-10 0 0,0-20-1,-1 20 1</inkml:trace>
  <inkml:trace contextRef="#ctx0" brushRef="#br0" timeOffset="63654.75">18373 16140 0,'0'10'47,"21"54"-47,32 10 31,-53-53-31,32 53 16,-32 0-1,31 32 1,-20-95-1,-1-1 1,1 22 31,21-53-31,116-64-1,-21-42 1,32-53-1,-85 43 1,42 84 0,-73-11-1,-33 43 1,11 0 0,-21 10-16,21-42 31,11 32-31,-21 11 0,-1-1 31</inkml:trace>
</inkml:ink>
</file>

<file path=ppt/ink/ink22.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34:18.272"/>
    </inkml:context>
    <inkml:brush xml:id="br0">
      <inkml:brushProperty name="width" value="0.05292" units="cm"/>
      <inkml:brushProperty name="height" value="0.05292" units="cm"/>
      <inkml:brushProperty name="color" value="#FF0000"/>
    </inkml:brush>
  </inkml:definitions>
  <inkml:trace contextRef="#ctx0" brushRef="#br0">16150 6181 0,'0'0'0,"32"-21"16,21 10-1,-43 11 1,1 0 0,10 0-1,-10 0 1,10 0 15,0-32-15,0 32-1,-10 0-15,-1-10 16,1-12 15,0 12 0,31-11-15,-21 21 31,11 0-16,-11-21-15,0 21 31,0 0-32,-10 0 1,10 0-16,11 0 16,95 10-1,-85-10-15,43 21 31,-75-21 63,22 0-47,-21 0-31,84 0-1,11 0 1,21 0 0,-21 0-1,-53 0 1,-11 0-1,-31 0 1,52 43 31,-42-22-31,0-21-1,11 32 1,-11-22-1,-10 1 1,-1 63 0,22 0-1,0 32 1,0 21 0,-22 0-1,43-11 1,0-52-1,-42-43 1,-11-11 0,10 33-16,-10-33 15,0 1-15,0-1 16,11 12-16,-1 20 31,-10-10-31,0 21 31,0 21-15,0 32 0,0-1-1,0 12 1,0-33 0,-21 54-1,21-74-15,-63 317 31,52-286-15,-10 21-16,21-52 16,0-22-16,0 22 15,-42-22 1,10 21-16,-42 149 31,32-117-15,-54 64-1,65-64 1,31 32 0,-32-10-1,32-22 1,-11-63 0,11 21-1,0 10 1,0-42-1,-10 11-15,-12 32 16,22-33-16,-10 12 0,-32 41 16,42-63-1,-96 85 1,54-74 0,-43-32-1,22 21 16,52-10 16,1-11-47,-22 0 16,-10 0 15,31 0-15,-211 0-1,158 0 1,-137 21 0,148-21-1,11 0 1,21 0 0,-11-21-1,-10 0 1,10-85-1,-42-74 17,63 85-17,-21-1 1,-20 22 0,41 21-1,11 22 1,-53-33-1,21-84 1,1 32 0,9 20-1,12 33 1,-22-75 0,-42-31-1,53 42 1,10 63-1,-137-359 1,127 296 0,10 85-1,11-54 17,0 44-17,0-33 1,0-32-1,0 75 1,0 0-16,21-43 16,1 32-16,41-74 31,1-53-15,-64 85-1,21 74 1,-21-21-1,0 10 1,32-32 0,-32 43-1,0 11-15,21-54 16,-11 43 0,1 0-1,-1-11 1,1 21-16,21-31 15,-32 31-15,32-52 16,-22 31-16,-10 11 16,0 10-16,21-20 15,-21 10 32</inkml:trace>
  <inkml:trace contextRef="#ctx0" brushRef="#br0" timeOffset="2872.93">19886 7514 0,'0'-21'15,"21"-21"1,22 31-16,-1-21 15,11 11-15,32 11 16,-11-12 0,-21 22-1,-1 0 1,-9 0 0,-22 0-1,32 11 1,0 31-1,-11-20 1,53 41 0,-42 96-1,-53-96 1,21-20-16,11 52 16,11 169-1,-43-94 1,0 147-1,0-169 1,-11-21 0,11-74-1,-11-10 1,-31-1 0,-11-21-1,-21 0 1,42 11-1,-52-21 1,31-1 0,-32-10-1,-42-116 1,32 42 0,-43-43-16,43 22 15,42 63-15,-42-42 16,63-32-16,-21 43 15,-254-350 1,254 339-16,-74-85 31,106 128-31,-11 20 16,11-21-16,21 11 16,0-11-16,0-10 15,53-74 16,-21 94-15,-22 12-16,22-1 31,32-42-31,42-10 16,-32 52 0,-43-10-1,-9 32 16,-12-11-15,1 10 0,-1 11-1,1-21 32,21 0-47</inkml:trace>
</inkml:ink>
</file>

<file path=ppt/ink/ink23.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35:41.281"/>
    </inkml:context>
    <inkml:brush xml:id="br0">
      <inkml:brushProperty name="width" value="0.05292" units="cm"/>
      <inkml:brushProperty name="height" value="0.05292" units="cm"/>
      <inkml:brushProperty name="color" value="#FF0000"/>
    </inkml:brush>
  </inkml:definitions>
  <inkml:trace contextRef="#ctx0" brushRef="#br0">3387 14076 0,'42'-32'110,"43"-31"-95,84-43 1,-53 85 0,54-53-1,73-11 1,-31 53-1,21 32 1,-149 0 0,-20 0-16,-1 0 15,-20-21-15,-12 21 16,12-11-16,-33 1 31,22-22-15,21 21-1,21-10 1,-74 32-16,11-11 0,105 0 31,-10 0-15,137 0 0,-137 0-1,-53 0-15,-11 0 16,-20 0-16,31-11 31,-43 1-15,-10-1 15,53 1-15,-21-22-1,10 32-15,53-53 16,22 32-16,-64-11 15,-11 11-15,11-11 16,-32 21-16,21 1 31,54-1-15,-12-20 0,-84 20-1,0-42 1,0 42-1</inkml:trace>
  <inkml:trace contextRef="#ctx0" brushRef="#br0" timeOffset="1374.42">3048 12943 0,'32'22'31,"31"-1"-15,-20-11 0,-33-10-1,11 0-15,11 43 16,10-43 0,128 63-1,-54 22 1,-21-43-1,107 96 1,-97-85 0,-41 0-1,-32-32 1,-22-11-16,64 33 16,-21-22-1,-10 42 1,9-52-1,44 31 1,20-21-16,-63 22 16,-11-22-16,-10-10 15,-11-1-15,106 43 32,-31 0-32,-44-32 15,86 32 1,-11-21-1,42 42 1,-52-53 0,-107-21-1,22 0 1,-21 11 0,10-1-1,-11-10 1,22 11-1,-21-11 1,-1 0 31,33 10-31,-33-10-1,1 11 1,-1 21 15,-10-22 63,0 1-94</inkml:trace>
  <inkml:trace contextRef="#ctx0" brushRef="#br0" timeOffset="4987.38">2910 17314 0,'0'-10'172,"22"10"-172,9 21 31,43 11-15,96 42 15,-22-11 0,-63-20 1,10-12-17,-32-9 1,-31-1 15,10 21-15,96 32-1,-85-53 1,10 11 0,-41-21-1,20 10 1,-21-21-16,0 10 16,43 12-1,-22 9 1,-21-10-1,22 22 1,-33-33-16,33 1 16,-33 10-16,32-21 15,-10 11-15,11-11 16,9 42 0,-30-42-1,31 21-15,-11-10 16,-10-1-1,-22 1 1,22-11 15,-21 0 1,-1 0 124</inkml:trace>
  <inkml:trace contextRef="#ctx0" brushRef="#br0" timeOffset="7011.1">2720 18055 0,'42'0'32,"-31"0"-17,10 0 16,21 0-15,-31 0-16,10 0 16,96-42-1,73 0 1,-10 10 0,-11-42-1,-73 42 1,-33 11-16,-10-43 15,-32 64 17,-10-10 15,10-1-32,0-10 1,11-11-1,-22 22 1,1 10-16,52-53 31,-52 42-31,127-84 32,-107 84-17,65-42-15,-86 53 16,117-84-1,-84 63 1,136-64 15,-126 43-31,53-1 16,11-31 15,-22 32 0,-32 10 1,-52 11-1</inkml:trace>
  <inkml:trace contextRef="#ctx0" brushRef="#br0" timeOffset="9658.59">7980 16404 0,'0'0'0,"10"-21"78,12-11-62,31-10-1,10 10 1,75-95 0,-22 64-1,-84 31 1,21 0-16,-43 32 15,1-10-15,-1-1 16,1 11 62,21 0-62,-11 0-1,0 0 1,-10 0-16,31 0 31,11 42-15,-42-31 0,20 21-1,-20-22 1,-1 1-1,1 10-15,-11 11 16,11-22 0,-11 33-16,31-33 15,-31 54-15,0 10 16,0 11 15,0 84-15,11-84 15,-11 31 0,0-105-15,0 10 0,0-11-1,0 11-15,0 11 31,0-21-15,-64 84 0,54-74-1,-1 0 1,-10-21 31,-42 11-16,-1-11 0,43 0-15,0 0 0,10 0-1,1 0 1,-12-32-1,1 0 17,-10-73-17,-2340 9 17,4710 75-17,-2339 11 1,-53-96-1,32 74 1,10 21-16,11-10 16,0 11-1,-10-54 1,-12 11 15,22 32-15</inkml:trace>
  <inkml:trace contextRef="#ctx0" brushRef="#br0" timeOffset="11090.89">8583 12287 0,'42'-31'62,"-10"20"-46,-21 0-1,52-31 1,-52 42 0,-1 0 15,22 0-16,11 0 1,-1 0 0,-21 11-1,11 10 1,-22-11-16,12 22 31,-1 10-15,0-31-1,0 63 1,0 0 0,-10-31-1,10 41-15,-21-52 16,32 10-16,-32 22 16,0 52-1,0-105-15,0 52 31,0 11-15,-21-21 0,10-42-1,-10-11 32,-32-11-31,21-20-16,-21-33 31,11 32-15,42 22-16,-64-117 15,33 84 1,31 12-16,-53-43 16,42-1 15,11 44-16,0-12 1,0 1-16,-10-11 16,10-53-1,0 96 1</inkml:trace>
</inkml:ink>
</file>

<file path=ppt/ink/ink24.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36:57.794"/>
    </inkml:context>
    <inkml:brush xml:id="br0">
      <inkml:brushProperty name="width" value="0.05292" units="cm"/>
      <inkml:brushProperty name="height" value="0.05292" units="cm"/>
      <inkml:brushProperty name="color" value="#FF0000"/>
    </inkml:brush>
  </inkml:definitions>
  <inkml:trace contextRef="#ctx0" brushRef="#br0">3662 10806 0,'0'-11'15,"74"32"16,-42-10-15,31-1-16,-31-10 16,53 22-16,-1-22 15,-41 0-15,41 0 16,-20 0-16,20 0 16,12 0-16,41 0 15,-20 0-15,221 0 31,-158 0-15,-95 0 0,-43 0-1,11 0 32,53 0-31,95 0-1,85-11 1,-22-31 0,-52 20-1,-148 22 1,-43 0-16,63 0 16,54 43-1,-106-33-15,-11-10 16,74 22-1,-21-12 1,-21-10 0,-10 0-1,-22 0 1,0 0-16,11 0 31,-11 0-15,138 0-1,-32 0 1,-96 0 0,65 0-1,-22 0 1,-53 21 0,42-21-1,22 0 1,-22 0-1,1 0-15,42 0 16,-53 0 0,-32 0-16,-11 0 15,22 11 63,-21 10-62,-1-10 31,1 31-31,-11-10-1,11 21 1,-11 21-1,0-21 1,0-22 0,0-9-16,0 30 15,0-30-15,0 9 16,0 33 0,0-32-16,0 63 31,0 21-16,0-31 1,0 42 0,0-64-1,0 22 1,21-32 0,-11 116-1,11-137 1,-21 106-1,32 10 17,-32-127-17,11 43-15,-1-33 16,-10 12-16,0-12 16,22 96-1,9-74 1,-20 43-1,-11-54 1,0-32 0,0 22-1,0-11 1,0 11 0,0 0-1,0-22 16,-11 12-15,-10 9 0,-11 1-1,22-32 1,-1 0 0,-10 11-1,-106 10 16,95-21-15,1 10-16,20-10 16,-42 22-1,0-22 1,43 0 0,-43 0-1,-21 0 1,-1 10-1,-52-10 1,0 0 0,0 0-1,43 0-15,-234 0 32,96 0-17,159 0 1,-160 0-16,-41 0 31,200 0-31,1 0 16,42 0-16,-11 0 15,-42 0 1,53 0 0,-64 0-1,43 0 1,-11 0-1,0 0 1,0 0 0,-138 0-1,54 0 1,94 0 0,-41 0-16,41 0 15,-41 0-15,20 0 16,-42 0-16,64 0 15,-74 0-15,-54 0 0,86 0 32,52 0-32,-10 0 15,-64 0 1,32 0 15,52 0-15,1 0-1,-32 0 1,0-21 0,32-11 46,0 11-31,11 0-15,-12 0 0,12 10-1,-1 1 1,11-1 0,-32-31-1,22 10 1,10 21-1,-11-20 1,11 9-16,0 1 16,-31-21-1,31 10 1,-11-21 0,-10 0-1,21 43 1,-11-33-1,1 22 1,-1 11 0,0-33-1,11-10 1,-21 1 0,21-1-1,0 42-15,0-10 16,0 0-1,0-11 1,0-32 0,0 54-1,0-11-15,0-11 16,0 0-16,0 22 16,0-22-1,0 21 1,0 1-16,0-33 15,0 33 17,0-22-17,0 11 1,0 10 0,0-31-1,0-11 1,0 32-1,0-21 1,0 20 0,0-9-16,0 9 15,0-30 1,0 30 0,0-9-1,0 20-15,0 0 16,0-31-16,0 10 15,0 22-15,21-33 16,-21 22-16,0 11 16,0-22-16,0 21 15,0 1-15,11-22 16,-11 11-16,21-32 47,-21 21-32,0-21 1,0 43 0,11-33-1,-11 33 1,0-1 0,0-21-16,0 11 31,21 0-16,0-11 1,-21 22 0,0-11-1,0-11 1,0 21 31,0 1-16,11-11-15,-11 10 15,0-21 0,0 11-15,0-11-1,10 11-15</inkml:trace>
  <inkml:trace contextRef="#ctx0" brushRef="#br0" timeOffset="8057.79">22363 14584 0,'10'0'62,"33"0"-46,-33 0 0,11 0-1,32 0 1,-32 0-1,11 0 1,-21 0 0,10 0-1,-11 0 1,22 0 0,0 0-1,42-11 1,-53 11-1,-10-10 1,21 10 15,-22 0-15,11 0 0,11 0-16,-11 0 0,32 0 31,-21 0 0,-11 0-15,-10 0-16,-1 0 15,11 0-15,-10 0 16,0 0 0,31 31-1,-10-20 1,31 0-16,-52-11 31,10 10-15,0 11-1,-10-10 17,-1 0-17,-10-1 1,11 11-16,-11 22 15,0-12 1,0-20 0,0 42-1,0-43 1,-21 22 0,-11 0-1,-21-11 1,11 11-1,-1 0 1,33-32 0,-1 0-1,-31 0 1,-1 0 0,-20 0-1,21 0 1,-1 0-1,12 0 1,9 0 0,-9 0-1,9 0-15,12 0 16,-22 0 0,0 0-1,11 0 1,-11 0-1,11 0 1,-10-22 15,-1 22-31,21 0 16,1 0-16,-22-31 16,-32-1 15,11 21-16,-10 11 1,42-21 0,0 21-1,10 0 1,-21-10 0,22-1-1,-1 11-15,1-21 16,-1 0-1,11 10 17,-32-10-17,11 0 1,21 0 0,0-32 30,32 32-46,-11-1 16,21 1 0,-21-11-1,1 32 48</inkml:trace>
  <inkml:trace contextRef="#ctx0" brushRef="#br0" timeOffset="10940.39">8382 11049 0,'11'-11'78,"20"-10"-63,-20 21-15,10-10 32,-10-1-17,10 11 1,0-10 15,0-1-15,22-21-1,-22 22 1,-11-1-16,43 0 31,-42 1-15,10-1 0,0-10-1,53-11 16,-42 32-15,-21-10 0,10-11-1,10 21-15,22-22 32,-31 12-1,-1-11-16,85 21 17,-75 0-17,-20 0 1,-1 0 0,1 0-16,0 0 15,20 0 1,-20 0-1,10 0 1,-10 10 0,-1 1-16,33-1 15</inkml:trace>
  <inkml:trace contextRef="#ctx0" brushRef="#br0" timeOffset="12049.67">9250 10552 0,'0'10'78,"0"33"-62,0-22 0,0 0-1,0 11 1,0 10-16,0-21 47,0-10-16,0 20-15,0-20-1,-21 10 126,-64-10-110,53-11-15,-10 21-1,10-10 1,11-11 0,0 0-1</inkml:trace>
  <inkml:trace contextRef="#ctx0" brushRef="#br0" timeOffset="18533.59">22447 5366 0,'21'0'32,"75"0"-1,-1 0-15,32-64 15,-116 64-16,31 0 1,11 0 0,0-10 15,-32-11-15,-11 21 15,33 0 0,-11 0-15,-22 0 31,22 21-32,-22 0 1,43 32 15,-42-43 0,-11 1-15,0 31 0,0-21-1,0 1-15,0-1 31,0-11-31,0 1 32,0 21-17,0-11 17,0-11-17,-21 12-15,10-1 16,1-11-1,-33 43 1,1-42 0,0 10 15,10-21-15,-10 11 15,-43 10-16,-10 0 17,73-10-17,-20 20 17,21-31-17,10 0-15,-52 0 31,31 0-15,-21 0 0,32 0-1,0 0 1,-11 0 0,11 0-1,0 0 1,-11 0-1,11-31 17,0 9-1,10 1-15,1 11-1,-1-1 1,-21-10-1,32-11 1,0 22 31,0-1-31,0 0-1,0-10 1,0 0 31,0 10-32,21-20 1,11 10 0,-11 21-1,-10-11-15,10 0 16,-10-10 15,20 11 16,-20-1-31,0-10-16,20 0 15,-20 10 1,10 1 31,21 10-32,-10 0 1,-21 0 0,10 0 93</inkml:trace>
  <inkml:trace contextRef="#ctx0" brushRef="#br0" timeOffset="24734.62">5228 14478 0,'0'21'63,"0"11"-32,0 0-15,0-22-1,11 64-15,-1 32 32,33-32-17,-22-21 1,-21 0 0,10 21-1,-10-42-15,32 21 31,-21-11-15,-1-63 62,54-106-62,-43 74-1,-10-10 1,-11-22 0,0 21-16,31-94 31,43-22-15,-42 137-1,-21 33 1,10 31 109,-21 43-125</inkml:trace>
  <inkml:trace contextRef="#ctx0" brushRef="#br0" timeOffset="25305.93">5736 14997 0,'0'31'78,"0"12"-62,0 10-1,0-32 1,0-11-1</inkml:trace>
  <inkml:trace contextRef="#ctx0" brushRef="#br0" timeOffset="25970.3">5736 14965 0,'11'-11'31,"21"22"-16,-11 21 1,10-11 0,12 21-1,-1 32 1,-10-42 0,-22-11-1,-10-10 1,11-1-16,10 33 31,0-96 32,1-32-32,-1-10 0,-11 42-15</inkml:trace>
  <inkml:trace contextRef="#ctx0" brushRef="#br0" timeOffset="27006.33">6509 15060 0,'-21'0'31,"-22"21"-15,1 32-1,0-21 1,20-11 0,12-10-1,-32 42 32,20-32-31,12 11-16,-11-22 15,10 43 1,11-32 0,0 22-1,0 9 1,53-9 0,-32-43-1,0 10 1,0-10-1,-10 0 1,31-21 0,1-32-1,-12 22 17,12 9-17,-33 12 1,1 10 46,0 0-46,-11 21 0,0 32-1,0 0 1,0-11-1,21 0 1,-11-31 0,1-32 31,-11 0-16</inkml:trace>
  <inkml:trace contextRef="#ctx0" brushRef="#br0" timeOffset="27722.33">6456 15409 0,'74'0'16,"-53"0"15,-10 0-15,-1 0-1,86-31 16,-65 20-15,-10 11 0</inkml:trace>
  <inkml:trace contextRef="#ctx0" brushRef="#br0" timeOffset="28807.28">5080 15769 0,'21'0'31,"22"21"-15,9-10-16,54-11 15,-42 0 1,126 0 0,-63 11-1,96 20 16,-118-31 1,-73 0-17,0 0-15,10 0 16,1 0-16,84 0 31,21 0-15,-127 21-1,-11-21 1,1 0 0,0 0 15,-1 0 0,1 0-15</inkml:trace>
  <inkml:trace contextRef="#ctx0" brushRef="#br0" timeOffset="29721.73">5313 16182 0,'-11'0'31,"32"42"-16,1 1 1,20 41 0,-21-52-1,-10-21-15,-1 31 16,-10 64 0,21-32-1,22 21 1,10 74-1,0-31 1,-22-43 0,-9-52-1,-1-43 48,-11-74-48,22 31 1,32-52 0,-43 42-1,21-85 1,-31 96 0,10-21-16,-21 31 15,10-10-15,-10 20 16,32-94-1,-32 74 1,11 10 0</inkml:trace>
  <inkml:trace contextRef="#ctx0" brushRef="#br0" timeOffset="30589.3">6054 16997 0,'0'53'78,"0"-21"-62,0 20 15,0 1-15,0-21 15,0-21-15,0-1-1,10 1 1,1-11 15,21 0-15,10 0-1,85 0 17,-85-11-1,-21 11-16,-10-10 17</inkml:trace>
  <inkml:trace contextRef="#ctx0" brushRef="#br0" timeOffset="31038.48">6414 17007 0,'0'11'16,"0"42"-1,0-11 1,0 1 0,42 52-1,-42-85 17</inkml:trace>
  <inkml:trace contextRef="#ctx0" brushRef="#br0" timeOffset="31753.43">6519 17029 0,'0'0'0,"32"0"16,-21 0 15,10 0 31,0 0-46,0 10 0,-10 1-1,-11-1 1,0 1-16,0 0 16,-11 20-16,1 1 15,-12-32 16,12 0-15,-1 0-16,-20 0 16,20 0-16,-10 0 15,-22 0 1,22 0 0</inkml:trace>
  <inkml:trace contextRef="#ctx0" brushRef="#br0" timeOffset="32809.4">6974 17071 0,'-42'0'31,"95"0"-31,-116 0 16,115 0-16,-115 0 15,52 0 1,1 0 0,10 106-1,0-74 1,0-1 15,0 12-15,0-33-1,10 11 32,1-21-31,21 0-16,-22 0 16,11 0 15,11-10-31,-21-33 31,31 12-15,-42 10 15,0 10-15,11 0 15,-1 11-16,1 0 1,-11 22 0,0-1-1,0 53 1,0-42 0,0-11-1</inkml:trace>
  <inkml:trace contextRef="#ctx0" brushRef="#br0" timeOffset="33457.39">7017 17145 0,'0'-11'47,"10"11"-31,22 0-1,-11 0 1,0 0 0,-10 0-1,10 0-15,11 0 31,-21 0-15,-1 0 62</inkml:trace>
  <inkml:trace contextRef="#ctx0" brushRef="#br0" timeOffset="34200.93">7514 15759 0,'0'-11'47,"21"0"-31,22 11-16,20-21 15,-31 21-15,-11 0 16,43-10-16,-43 10 15,-11 0 64</inkml:trace>
  <inkml:trace contextRef="#ctx0" brushRef="#br0" timeOffset="34922.57">7578 15928 0,'0'0'0,"21"0"47,21-21-31,-31 21 0,21 0-1,-22 0 1,32 0 15,11-11-15,-21 1-1,-21-1-15</inkml:trace>
  <inkml:trace contextRef="#ctx0" brushRef="#br0" timeOffset="35975.37">8012 15600 0,'10'-53'31,"43"42"-15,64-20 0,-33-22-1,-41 42 17,-33 11-1,43 53 0,-11-11-15,-42 32-1,0 22 1,-21-22 0,-63 63-1,20-52 1,32-32-1,-31 0 1,52-21 0,11-22 15,21-52 47,32 0-62,0 31-1,-42 11-15,42-42 16,0 31 0,-22-10-1,-20 21 63,10 0-62</inkml:trace>
  <inkml:trace contextRef="#ctx0" brushRef="#br0" timeOffset="36408.96">8647 15939 0,'10'-22'79,"33"-9"-64,-33-12 1,1 33-16,-11-11 31</inkml:trace>
  <inkml:trace contextRef="#ctx0" brushRef="#br0" timeOffset="38137.39">9229 15515 0,'0'-10'47,"0"-1"-31,0-10-1,0-53 1,0 53 15,0 10-31,0-31 31,0-11-15,-21 42 15,-1 11 0,-20 0 1,-21 43-17,31-33 1,32 1 15,-11 20-15,11-20-1,0 31 1,0-20 0,-32 30-16,22 23 31,10-44-31,0 12 0,0 10 31,0-32-15,0 0-1,0-11 1,32-10 0,-1 0-1,22 0 1,0 0 0,0-84-1,-32 41 1,-10 22-1,-11 0 1,0-21 0,0 10-1,0-10 1,0 10 0,10 43 77,-10 20-77,0 86 0,0 10-1,0 0 1,0-85-16,0 96 31,0-96-15,0 0-1,22-10 1,-12 32 0,-10-22-1,0-21 1,11 0-1,-11-10 1,0 10 0,32-21 62,10-116-47</inkml:trace>
  <inkml:trace contextRef="#ctx0" brushRef="#br0" timeOffset="39345.57">9652 15282 0,'0'64'46,"0"84"-30,0-53 0,0-31-1,0-22-15,0 22 16,0-54-16,0 22 16,0-11-16,11-21 125,31-74-110,-42 63 1,21-20-16,-10 10 15,20-32-15,-20 42 32,0 11-17,42 0 1,-43 0 0,22 0-1,0 32 1,-22 0-1,11 42 1,-10-32 0,-11 0-1,0 11 1,0 11 0,0-1-1,-21-42-15,-11 1 16,11-12-1,10 1-15,1 20 32,-33-31-17,12 0 1,9 0 0,1 0-1,0 0-15,11 0 31,-33-21 63</inkml:trace>
  <inkml:trace contextRef="#ctx0" brushRef="#br0" timeOffset="40589.82">9673 15272 0,'21'0'47,"43"0"-16,-1 0 1,-20 0-1,-12 0 0,-20 0-15,0 0-16,52 0 31,-52 0-15,-1 0-1,22 0 48,-21 0-32</inkml:trace>
  <inkml:trace contextRef="#ctx0" brushRef="#br0" timeOffset="42785.41">6403 17018 0,'0'-11'47,"0"-20"16,11 31-48,-1 0 17,43 0 14,-42 0 79,-1 0-78,1 0-15,10 0 77</inkml:trace>
  <inkml:trace contextRef="#ctx0" brushRef="#br0" timeOffset="90907.87">7673 17018 0,'-11'-11'78,"-20"11"-47,9 43 1,-20-11-17,32-11 16,-1 32-15,11-32 0,0 11-16,0 52 31,0-52-15,0-21-16,42 52 31,-31-52-16,-1-1 1,1-10 31,0 0 31</inkml:trace>
  <inkml:trace contextRef="#ctx0" brushRef="#br0" timeOffset="92017.3">7938 17018 0,'31'-32'31,"-62"64"-31,73-74 16,-10 42 62,-22 0-63,1 0-15,-1 0 16,12 0 15,-1 10-31,-11 1 16,11 31 0,11-10-1,-32-21 1,11 41-1,-11 12 1,0-11 0,-21 0-1,-11-11 1,21-31 0,-31-1-16,-22 33 31,75-43 109,10 0-124,43-22 0,-33 22-1,118 0 1,-75-10 15,-32 10-15,0-11-1,-31 1 1,10 10 0</inkml:trace>
  <inkml:trace contextRef="#ctx0" brushRef="#br0" timeOffset="92849.74">8731 17113 0,'-21'0'15,"0"0"1,-21 0-1,-1 21 1,1 54 0,0-44-1,10-10 1,0-10 0,32 31-1,0-31 16,11 0-31,-1-11 16,22 0-16,0 0 31,0 0-15,-22 0 0,11-11-1,11-21 1,-11 32-1,-10 0 17,10 0-17,11 0 1,-22-10 0,-10-12 15,0 12-16,0-1-15,0-20 16,0 20-16,0-10 16,-21-11-1,21 21 1,-10 1 0,-1-11-1</inkml:trace>
  <inkml:trace contextRef="#ctx0" brushRef="#br0" timeOffset="93770.98">8943 17092 0,'0'21'63,"-11"0"-47,1-21-16,-1 11 15,-21 53-15,22-54 16,10 1-16,0-1 15,0 86 1,0-65 0,0-20-1,0-1 1,21-10 15,0 11-15,22-11-1,-22 0 1,10 0 15,-20-21-31,-11-21 32,11 20-17,-11 12-15,0-1 16,10-21-16,-10 22 15,0-11 1,0 0 0,0 10 15,0 0-15,-21 11 15,-42-53-16,63 22 1,-43-12 0</inkml:trace>
  <inkml:trace contextRef="#ctx0" brushRef="#br0" timeOffset="95289.43">9313 17198 0,'11'11'16,"-11"-1"0,0 1-16,0-1 15,0 33 1,0-12-1,0 22 1,0 21 0,11-52-1,-11-12 1,10-73 78,22-1-79,-32 11 1,10 11 0,-10 31-16,22 1 31,9 10-16,1 0 1,21 0 15,11 95 1,-64-32-1,0 1-16,0-53 1,10-11 47,1 0-48,20-64 1,75 11-1,-95 43 1,21-43 0,-22 42-1,11 11 48,11 0-48,-21 0 1,-11 32 0,0-22 15,10 1-15,-10 0 30</inkml:trace>
  <inkml:trace contextRef="#ctx0" brushRef="#br0" timeOffset="96437.63">9959 17029 0,'11'0'62,"20"0"-46,-10 0-1,-10 0 1,0 0 31,-1 0-31,11 0-1,1 31 16,-22-20-15,-22 10-16,12-10 16,-22 20-1,21-20 1,22-11 62,21 0-62,-22 0-1,1 0 1,0 0-16,-1 0 16,1 0-16,-1 21 15,22-21 1,-21 21-1,-11-10 17,-22 10-17,-9-10 1,10-1 0,10 11-1,11 1 48</inkml:trace>
  <inkml:trace contextRef="#ctx0" brushRef="#br0" timeOffset="97225.7">10562 17124 0,'0'10'16,"-21"43"-1,-11-10 1,-31 31-1,31-21-15,-127 95 32,96-53-17,52-31 1,1-43 0,10 0-1,0-10 1,-11-1-16,-31 22 31,31-32-15</inkml:trace>
  <inkml:trace contextRef="#ctx0" brushRef="#br0" timeOffset="98160.51">10509 17537 0,'0'74'31,"11"10"-15,-11 43 0,0-31-1,0-54 1,0 21-16,0-52 16,32 31-16,-32-31 15,21 0 1,0-33 46,-10-73-46,20 53 0,-10-22-1,1 22 1,-12 31-16,1 1 15,-1-1 32,1 11-31,0 0 0,20 0-1,-20 32 1,-11-11 15,0 11-31,32-11 31,-32-10 32</inkml:trace>
  <inkml:trace contextRef="#ctx0" brushRef="#br0" timeOffset="99202.92">10901 17420 0,'21'-10'47,"0"10"-32,32 10 1,-32 11 0,11 11-1,-11 0 1,22 21-1,-1-21 17,-21-22-17,-21 54 17,0-33-1,0 12-16,0-12-15,0-20 16,0 0-16,0-1 16,0 11-1,-21 11 1,10-11 0,1-10-1,-1-1 1,-31 33-1,31-33 1,-31 1 0,31 21-1,1-32 142</inkml:trace>
  <inkml:trace contextRef="#ctx0" brushRef="#br0" timeOffset="101201.12">9906 17346 0,'0'32'125,"0"-11"-78,0-10-47,11 31 31,-11-31 0,0 10 94</inkml:trace>
  <inkml:trace contextRef="#ctx0" brushRef="#br0" timeOffset="104593.51">10499 15600 0,'21'21'16,"32"-21"0,-32-11-1,11 1 1,-22-1 0,11-10 30,-10 21-14,21-10-17</inkml:trace>
  <inkml:trace contextRef="#ctx0" brushRef="#br0" timeOffset="105284.97">10488 15769 0,'11'-10'31,"-1"10"-16,1 0 1,10 0 0,-10 0-16,10 0 15,0 0-15,11 0 16,-11 0-16,11-11 16,21-21-1,-1 1 1,12 31-1,-32 0 1,-22 0 0,1 0 109</inkml:trace>
  <inkml:trace contextRef="#ctx0" brushRef="#br0" timeOffset="106433.64">11494 14785 0,'0'63'62,"0"54"-46,0-11 0,10 21-1,32 10 16,-31-126-31,0 10 32,20-63 15,-31 31-32,11-10-15,21-32 16,-11 53-16,11-11 15,-1 1-15,22-22 16,-42 32 0,31 0-1,11 95 17,-63 85-1,-75-74 0,53-95-31,-74 73 31,75-73-31,-22 31 32,31-42-1,12 0 16,10-21-16</inkml:trace>
  <inkml:trace contextRef="#ctx0" brushRef="#br0" timeOffset="107081.04">11610 15028 0,'0'-31'94,"42"20"-79,54-31 1,-22-11 0,21 21-1,-74 21 1,0 11 62,-10 0-78,-1-10 16</inkml:trace>
  <inkml:trace contextRef="#ctx0" brushRef="#br0" timeOffset="108235.01">12277 14785 0,'0'0'0,"0"-11"62,-11 11-46,-21 0-1,11 0-15,-42 0 32,42 22-17,-1-12 1,-20 11 0,31-10-1,11 21 32,0 10-31,0-21-16,0-10 31,11 20-15,0-20 15,20-11-16,-9 0 17,20-11-17,-32-10 1,12-21 0,9 0-1,-20 10 1,0 21-16,-11-31 15,21 21-15,-21 10 16,10-10 47,1 21-63,-1 0 31,1 21-16,-11 106 1,0-53 0,0 0-1,0-21 1,0-21 0,0 0-1,0 10-15,0-10 16,0-22-16,0 1 15,0 10 1,0 22 0,11-43 62</inkml:trace>
  <inkml:trace contextRef="#ctx0" brushRef="#br0" timeOffset="109167.79">12658 14647 0,'0'11'47,"-11"84"-16,11 0 0,0-20-15,0-65-1,11 1 17,-1-1-17,43 33 16,-42-43-15,-1 0 0,1 0 31,0-32-16,-11 11-31,31-43 15,-31 54-15,0-64 32,0 42-1,0 21-31,0-21 31,0 22-15,-31-64-1,9 53 1,1-1 15,0-9 1,10 52 14,-31 32-30,42-43 0</inkml:trace>
  <inkml:trace contextRef="#ctx0" brushRef="#br0" timeOffset="110487.84">13155 14806 0,'0'11'16,"0"-1"15,0 33-16,-21 20 1,21-10 0,0 0-1,0 0 1,0-43 0,0 12-16,0-54 78,11-21-63,-11-11 1,0 22 0,0 0-1,0-1 1,31-9-1,-31 41 1,0 0 0,11 1 15,10 20-15,11 43-1,-32-42 1,10 10-1,-10-10 1,0 20 0,0 1 15,0-21-31,32 20 16,-21-31 46,10 0-46,85-63-1,-85 31 1,21 0-16,-21 22 16,11 10 46,-21 10-46,-11 12-1,0-1-15,0 11 16,0-11-16,0 0 16,10 42 15,22-20-16,-21-22 1,-1-11 47,1 12-48</inkml:trace>
  <inkml:trace contextRef="#ctx0" brushRef="#br0" timeOffset="111839.46">13674 14436 0,'53'-11'110,"10"-31"-95,-52 31-15,-1 11 16,1 0-1,-1 0 1,1 0 15,10 21 1,-21 11-17,-10 10 1,10-20-1,-11 9-15,75-52 141,-54 21-141,32-10 31,-20 20 32,-12 1-48,-10 31 17,0-10-17,0 31 1,-21-20 0,10-33-1,-10-10 63</inkml:trace>
  <inkml:trace contextRef="#ctx0" brushRef="#br0" timeOffset="113531.27">13134 15388 0,'21'0'46,"21"0"-30,54 0 0,-54-32-1,64-52 1,-53 73 0,-43 1-16,43-12 15,-42 12-15,31-1 16,-31-20-16,73 9 31,-9 12-15,30-33 15,-41 22-31,21-10 31,-43 9-15,-32 22-1,1 0 1,0 0 93,-11 32-109,-85 85 32,21-12-32</inkml:trace>
  <inkml:trace contextRef="#ctx0" brushRef="#br0" timeOffset="114641.5">13504 15452 0,'11'0'47,"-11"53"-16,11 63-16,-11-31 1,0-11 0,0-21-1,0 31 1,21 65 0,-21-97-1,0-9 1,63-170 109,-10 53-110,-32 42-15,43-63 32,-64 74-17,10 10 32,33 11-31,-12 0-1,-20 11 1,10 63 0,-21-43-1,0-9-15,0 41 32,0-52-32,0 10 15,21 0 1,-21-32 124</inkml:trace>
  <inkml:trace contextRef="#ctx0" brushRef="#br0" timeOffset="118624.79">13314 12996 0,'0'0'0,"21"-74"16,-21 11-16,32-223 15,-11 53 17,85-63-1,-74 190-16,-22 32 1,32-275 0,-42 169-1,0 95 1,11-232 0,-11 84-1,0-53 1,0 180-1,0 11 1,-53 0 0,53 31-1,-32-20-15,1 9 16,-12 12-16,-63-96 16,54 85-16,-107-74 31,85 95-31,-74-63 15,73 73 1,-73-63 0,-74-42-1,32 32 1,20 21 0,54 52-1,-106-84 1,-181-53-1,192 96 1,-1 52 0,-63-32-1,-21-20 1,-75-11 0,-126-22-1,327 96-15,-41-21 16,41-1-16,-10 1 15,-84-22 1,95-10 0,31 0-1,-137-42 1,116 63 0,-31 11-1,-43 20 1,116 22-16,-84 0 31,32 0-31,42 0 16,53 0-1,53 0 1,-64 32 0,21 85-1,-10 10 1,-31 21-1,9-11 1,12-20 0,62 10-1,1 0 1,21-85 0,-10 22-16,-11-33 15,10 12-15,11-12 16,0 33-16,-21-22 15,21 1-15,-11 10 16,11-43-16,0 1 16,-32 52-16,22-52 31,-1-11 31,1 0-46</inkml:trace>
  <inkml:trace contextRef="#ctx0" brushRef="#br0" timeOffset="119473.82">5662 8583 0,'11'0'47,"95"74"-31,-22-21-1,-41-32-15,31 75 16,-21-54 15,-43-32-15,11 1-16,-10-11 156,42-32-125,127-21-15,-11 0-1,43 11 1,-1-32 0,-168 53-1</inkml:trace>
</inkml:ink>
</file>

<file path=ppt/ink/ink25.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40:24.904"/>
    </inkml:context>
    <inkml:brush xml:id="br0">
      <inkml:brushProperty name="width" value="0.05292" units="cm"/>
      <inkml:brushProperty name="height" value="0.05292" units="cm"/>
      <inkml:brushProperty name="color" value="#FF0000"/>
    </inkml:brush>
  </inkml:definitions>
  <inkml:trace contextRef="#ctx0" brushRef="#br0">4265 14065 0,'0'11'62,"0"21"-46,0-1 15,0 22-31,0 0 31,0-42-31,0 21 16,0-22-16,0 1 15,21 73 1,-21-62-16,11 73 31,-11-74-15,0 11 0,0-22 140</inkml:trace>
  <inkml:trace contextRef="#ctx0" brushRef="#br0" timeOffset="1689.13">4985 14044 0,'0'11'46,"0"20"-30,0 1 0,0 42-1,0-21 1,0 0 0,10 0-1,-10 0 1,22 53-1,-22-74 1,0 10 0,10-10 31,-10-22-32,21 1-15,-10-11 94,10-43-78,0 1-1,32 0 1,-53 31-1,11-10 1,-1 10 0,1-20-1,31 31 48,-31 0-32,-1 21 0,1 0-15,0 53 0,-11-53-1,0 0 1,0 1-1,0 20 17,-11-42 30,-42-21-46,42 0-16,-52 10 15,52 11 1,1 0 47,-1 0-17</inkml:trace>
  <inkml:trace contextRef="#ctx0" brushRef="#br0" timeOffset="3132.37">5641 14531 0,'-21'-21'62,"10"0"-15,-31 21-15,31 0-1,1 0-16,-11 0 1,-11 0 0,21 0-1,1 10 32,10 1-31,0-1-1,0 22 1,0 10 0,0-31-1,0 42 1,0-32 0,0 11-1,0-22 1,21 54-1,0-64 17,-10 0-17,10 0 1,10 0 0,-20 0 15,10-32 0,11 11-15,-21-21-1,-11 21 17,10 10 14,-10 0-30,0 1 78,0 52-63,0-10-15,0-22-1,0 1 17,0 10-1,0 0-16,0-10 1,11 0 31,10-43-31,11 21-1</inkml:trace>
  <inkml:trace contextRef="#ctx0" brushRef="#br0" timeOffset="4242.63">5779 14510 0,'21'84'93,"-11"-31"-77,-10-10 0,0-22-1,11-11 1,-11 1-1,10 0 1,12-11 140,-22-11-124,21-10-17,-11-43 16,22 33-15,-32 20-16,0 0 31,11-20 1,-1 31-17,1 0 16,-1 0-31,1 0 16,21 0-16,-11 0 16,11 0-1,-11 10-15,-11-10 32,22 0-17,-11 0 16</inkml:trace>
  <inkml:trace contextRef="#ctx0" brushRef="#br0" timeOffset="8831.5">9366 14404 0,'11'-11'93,"31"11"-77,128 0 0,9-21-1,-52 21 1,22-32-1,-86 32 1,149-21 0,74-42-1,-138 42-15,444-85 16,-475 95 0,94-31-1,-158 42 1,64 0-1,-43 0 1,32 0 0,-75 0-16,65 0 31,-54 0-15,22 0-1,31 0 1,11-21-1,-75 21 1,-20 0-16,0 0 16,-1 0-16,22-11 15,-11 11-15,11 0 16,0 0-16,-11 0 16,21 0-1,-21 0 1,-10 0-1,31 32 17,0 0-17,-31 21 1,-11-11 0,0-10-1,0 10-15,0 32 16,-21 53-1,21-95 1,0 10-16,-21 22 0,21 31 31,0-10-31,0-64 16,0 159 0,0-75-1,0-9 1,0-54-16,-11 159 31,-21-116-15,32 31-1,0-84-15,0 63 32,0-21-17,0 32 1,-53 148 15,53-212-15,-10-31-1,10 0-15,0 31 16,0-31-16,0 20 0,0-10 16,0 22-1,0 10 1,-21-22-1,21 12 1,-11-11 31,-21 10-16,-10 0-15,-106-42 15,116 0-15,11 0-16,-53 0 31,63 0-31,-73 0 16,-43 32-1,-22-32 1,33 0-1,-127 21 1,-160 21 0,319-42-1,-160 32 1,149-11 0,42-21-1,32 0 1,-32 0-16,21 0 31,-21 0-15,-21 11-1,-42 0 1,42-11 0,21 0-1,0 0 1,-106 0-1,75 0 1,-75 0 0,117 0-1,31 0-15,-21 0 16,11 0-16,-11 0 16,-21 0 15,-10 0-16,-64 0 1,-32 0 0,149 0-1,-1 0 1,0 0 15,22-11 63,10 0-94</inkml:trace>
  <inkml:trace contextRef="#ctx0" brushRef="#br0" timeOffset="10527.34">9292 14404 0,'21'0'78,"-21"32"-63,0 42 1,0-21 0,-21 0-1,11-32 1,10 21 0,0 32-1,0-53 1,0 32-16,0-42 15,-11 52 1,-10-41 0,21-1-16,0-11 15,0 33-15,0-33 16,0 1 31,-11 10-32,1 32 1,-1-43-16,-10 33 31,10-22 1,-20 53-17,9-53 1,-9-21 78,20 0-79,-10 0 1,-21 11-1,-11-1 1,-21-10 0,-11 0-1,43 0 1,31 0-16,0 0 16,-73 0-1,-1 0 1,-84 0-1,84 22 1,-52 9 0,94-10-16,-116 11 15,-20 0 17,147-32-17,11 11 16,105-11 63,12 0-78,-54 0-1,43 0-15</inkml:trace>
  <inkml:trace contextRef="#ctx0" brushRef="#br0" timeOffset="12786.69">8012 15759 0,'74'10'62,"-53"-10"-46,21 0 0,-10 0-1,10 0 1,1 0-1,10 0 1,-1 0 0,-30 0-1,-1 0 1,11 0-16,42 0 31,-53 0-31,11 0 16,-11 0-16,-11 0 15,64 0 1,-52 0 0,-1 0-16,-11 0 15,54 0 1,-43 0 0,21 0-1,-31 0-15,74 0 31,-54-32-15,1 22 0,-11 10-1,0 0 1,-10 0 0,0 0-16,31 0 15,-32 0 1,22-11-1,-21 11-15,-11 32 110,-21 21-95,10-32 1,11 21-16,0 43 31,0 32-15,0-75 0,-32 106-1,22-137 1,10 31-1,0-10 1,0 63 0,0-32-1,0 12 1,10-12 15,33 53 0,-43-94-15,0-1 0,21-11-16,0 12 47,-10-12-32,20-10 220,-10 0-220,1 0 16</inkml:trace>
  <inkml:trace contextRef="#ctx0" brushRef="#br0" timeOffset="15252.25">8075 14891 0,'0'-11'31,"0"1"-15,0-1-1,11-21 1,-1 32-16,1-10 16,-1-1-1,1 11 1,21 0 31,-11 11-32,0 63 17,-21 0-17,-10-21 17,-1-43-17,11 22-15,0-11 16,-21 32 15,10-42 0,32-22 63,53-105-63,-63 105-15,21 1 0,-11 10 30,-10 0-30,-1-22 15,11 22 32,-10 0-63</inkml:trace>
  <inkml:trace contextRef="#ctx0" brushRef="#br0" timeOffset="16425.93">8446 14711 0,'0'21'63,"0"74"-47,0-42-1,0-10 1,0-22-1,21 32 1,21 10 0,-21 11 15,-21-63 16,0-32 62,0-64-93,0 64-1,0-11-15,0-10 16,0 10-16,0 11 31,0 10-15,21-31 15,-10 42-15,21 0-1,-1 21 17,-20 0-17,-11 0 1,11 22 0,-1-33-16,-10 11 15,0 11 1,0-21-16,0-1 15,-21 33 1,10-43 0,1 0-1,-1 10 1</inkml:trace>
  <inkml:trace contextRef="#ctx0" brushRef="#br0" timeOffset="17374.89">8816 14785 0,'-21'0'78,"10"11"-62,-10 20 0,0-10-1,10-10 1,11 0-1,0-1 17,0 11-17,11-21 63,10-21-62,-10 11-16,-11-22 31,0 11-15,0-11 0,0 21-1,10 11 48,-10 22-48,32 41 1,-32-52-16,0 10 31,0 32-15,11-11-1,-11-31 1,0-1-16,21 43 31,-11-53-15,1-10 0,-1-12-1,1 22-15</inkml:trace>
  <inkml:trace contextRef="#ctx0" brushRef="#br0" timeOffset="18273.93">8932 14827 0,'0'11'31,"0"-1"-16,0 22-15,0-21 16,0 10 0,0-10 15,-10-33 63,10 1-79,0-21 1,0 10 0,0 22-16,0-12 15,21-31 1,-10 43-1,31-22 1,-32 32 78,12 0-79,9 0 1,-20 0 0,0 0 46,-11 11-46,0-1-1</inkml:trace>
  <inkml:trace contextRef="#ctx0" brushRef="#br0" timeOffset="19226.43">10732 14679 0,'0'32'62,"31"95"-46,1 53 0,-32-74-1,32 10 1,21-116 93</inkml:trace>
  <inkml:trace contextRef="#ctx0" brushRef="#br0" timeOffset="20286.25">11250 14584 0,'0'32'47,"11"31"-47,-11-21 16,0 64-1,0-53 1,0-21-16,-2318 53 31,4667-64-15,-2349 0 0,0 11-1,0-11 1,22-32 62,20-31-62,-42 31-16,21 1 15,0-22-15,0 0 16,1 1-1,-1 9 1,-11 12-16,1 10 47,21 0-16,-11 10-15,-11 33-1,1 10 1,-11-43 0,0 11-1,-11-21 1,-20 0 0,-1 0-1,11 0 1,-11 32-1,21-32 1,-10 0 0,11 0-1,-22 0 48</inkml:trace>
  <inkml:trace contextRef="#ctx0" brushRef="#br0" timeOffset="21195.1">11949 14796 0,'0'-11'15,"-11"11"1,0 0-16,1 0 16,-32 0 15,31 11-15,-10 10 15,21 10-16,0 12 1,0-11 0,0-22-16,0 22 31,21-32 0,-10 0-31,63-32 31,-53 32-15,-11-10 15,1-1-15,0 0 0,-11 1 15,0-22 0,0 43-15,0 84 15,10-53-15,11-10 15,-21-21-16,11 20 1,-1-62 15,-10 9-15</inkml:trace>
  <inkml:trace contextRef="#ctx0" brushRef="#br0" timeOffset="22013.89">12150 14848 0,'0'11'62,"0"21"-46,0 0 0,0 31-1,0-52 1,0-1-1,0 1 1,0-1 0,0 12-1,-11-22 32,11-11-31,0-10-1,0 10-15,0-31 16,0-32 0,0-11-1,21 32 1,-10-10 0,21 20-1,-22 22 1,11 0-1,11 21 1,0 0-16,21 0 31,-43 0-15,1 0 0,84 0-1,-63 0 1</inkml:trace>
  <inkml:trace contextRef="#ctx0" brushRef="#br0" timeOffset="26907.47">8340 17050 0,'-21'0'63,"10"21"-48,0-10-15,1 10 16,-11 32 0,21-11-1,-11-31 1,11-1-16,0 1 15,-11 31-15,11-10 16,0-22-16,-74 96 31,64-74-15,10-21-16,-11 10 31,11 10 47,85-31-46,-11 22-17,21 9 1,-21-9-1,0-12 1,-52-10-16,52 21 31,-74-31 94,0-43-93,-32-21-17,11-11 1,-11 43-1,0 10 1,11-32-16,0 22 16,21 21-1,0 0 1,-11-11 0,11 21-1,-42-20 1,42 20-16,-21-10 156</inkml:trace>
  <inkml:trace contextRef="#ctx0" brushRef="#br0" timeOffset="27778.76">8922 17060 0,'-53'96'78,"53"-65"-62,-32 75 15,32-74-31,-21-11 16,21 11-1,0-22-15,-21 12 0,21 52 31,0-43-31,0 149 16,0-169 15</inkml:trace>
  <inkml:trace contextRef="#ctx0" brushRef="#br0" timeOffset="28668.12">8879 17124 0,'22'-32'31,"9"32"-15,12 0 0,-12 0-1,1 0 1,0-10 0,10-1-1,-10 22 32,-32 10-31,11 0-1,-11-11 1,0 1-16,0 21 16,-53 31-1,-74 1 1,31 10-1,86-74 48,-43 0-47,32 0-1,21-21 32,32 21-31</inkml:trace>
  <inkml:trace contextRef="#ctx0" brushRef="#br0" timeOffset="29599.74">9324 17336 0,'0'-11'62,"32"0"-46,-11 1 0,-11 10 30,1 0-30</inkml:trace>
  <inkml:trace contextRef="#ctx0" brushRef="#br0" timeOffset="30051.96">9324 17463 0,'21'-11'47,"43"0"-32,-11-10-15,21-32 32,-64 53-17,1 0 32,10 0-31,21-10-16,-31-11 15,-1 21-15</inkml:trace>
  <inkml:trace contextRef="#ctx0" brushRef="#br0" timeOffset="30534.23">10022 17134 0,'11'0'47,"-11"53"-32,11 32 17,-11-43-32,0-31 15,0 42 1,10-21 0,1-22 15</inkml:trace>
  <inkml:trace contextRef="#ctx0" brushRef="#br0" timeOffset="31587.07">10552 17050 0,'10'0'16,"11"10"-1,-21 33 1,0 10 0,0 116-1,0-127 1,43 106-1,-43-52 17,21-75-17,-21 21 1,10-74 78,43-31-79,-10-11 1,-33 63 0,11 1-1,32 10 1,-42 0-1,84 0 1,-74 0 0,1 21-16,-12-11 15,54 43 1,-64-31 0,0-12-16,0 1 15,0 10-15,0 0 16,0 11-1,-11-32 1,-21 0-16,-31 10 31,52-10-15,1 0 0,-12 0-1,22-31-15,-21-12 16,21 12-1,-10 20-15,-11-21 16,-11 0 0,21 11-1</inkml:trace>
  <inkml:trace contextRef="#ctx0" brushRef="#br0" timeOffset="32672.75">11367 17537 0,'0'0'0,"-22"0"16,-9 10 31,9 1-32,1-1 1,0 12 0,11 9-1,10-20 48,0 10-48,42-21 1,11 0 0,-11 0-1,-21 0 1,-10 0-1,-1 0 1,1 0-16,10-11 31,-10-10-15,-1 74 93,-10-32-93,0 1 0,0-1 15,22-11 16,9-10-47</inkml:trace>
  <inkml:trace contextRef="#ctx0" brushRef="#br0" timeOffset="33531.08">11621 17600 0,'0'11'31,"0"-22"-31,0 43 0,0 21 31,0-11-15,0-63 124,0-43-124,10 43 0,11 11-1,-10-1 1,-1-10 0,33-21-1,-33 31 1,1 11-1,21 0 1,-11 0 0,-11 0-1,1 0 1,21 0-16,-22 0 16,1 0-1,0 0 1,10 21-1,42-10 1</inkml:trace>
  <inkml:trace contextRef="#ctx0" brushRef="#br0" timeOffset="50431.63">10033 17261 0,'0'22'78,"0"-12"-63,-11 11 1,1-10 0,-1 31-1,11-10 1,0 0-1,0-11 1,0 32 0,-10-32-1,-22 21 1,32-31 0,0 0-1,0 31 32,0-21-16,0-10 16,0 10 0</inkml:trace>
  <inkml:trace contextRef="#ctx0" brushRef="#br0" timeOffset="67659.57">6964 14139 0,'32'-63'156,"-11"31"-140,11 11-1,-11 21 79,-11 0-78,1 0 46,10 0-46,-21 21 15,0 32-15,-11-11-1,-10 11 1,21-21 0,-10-21-1,10 10 1,0-11-16,-11 1 15,96-32 126,-43 21-141,75-11 47,-107 11-31,1 0 30,-11 53-14,0-32-17,0 32 1,-21 0 15,10-42-15,-53 31-1,-41-10 17,62 0-17,12-32 17,-22 0-17,21 0 1,0 0-1,22-22 79,41 12-78,1-1-1,-11 1 1,0-1 0</inkml:trace>
  <inkml:trace contextRef="#ctx0" brushRef="#br0" timeOffset="69265.48">7631 13928 0,'0'31'46,"0"-9"-30,0-1 0,21 21-1,-21 11 1,10-11 0,-10-10-1,0-11 1,0-10-1,0-1-15,0 1 16,0 0-16,0 10 31,0 0-15,0 0 0,0-10 30,0 10-30,0-11 0,11-31 156,0-32-157,20 43 1,1-33 15,-32 33-15,11-11-1,-1 0 1,11 10 0,1 11-16,-12 0 15,11 11 63,-10-1-62,-11 22 0,0-11-1,-11 43 1,-10-43-1,21-11 1,-21 11 0,10-10-1,-20-11 17,-43 0-17,63 0 1</inkml:trace>
  <inkml:trace contextRef="#ctx0" brushRef="#br0" timeOffset="70562.42">8244 14139 0,'-31'-31'63,"-1"31"-32,11 0 0,10 0 1,-42 42-1,22-21-15,9 0 15,12-10 0,10-1 32,0 1-48,21 31 1,-10-31-1,-1-11 1,64 11 15,-31-11-15,31 0 0,0-43 15,-64 33 31,11-1-46,-21 0 0,0 1-16,0-43 15,11 85 141,0-11-124,-1 0 46</inkml:trace>
  <inkml:trace contextRef="#ctx0" brushRef="#br0" timeOffset="71665.42">8488 14139 0,'10'0'63,"12"22"-32,-22-12-15,0 22-1,0-11 17,10-21 93,1-11-110,-1-20 1,1 10-1,-11 10 1,32-21 0,-22 22-1,1-1 1,-1 0 15,12 1-15,9-22 15,-20 22 0,10 10-15,11 0 0,0 0-1,-22 0-15,33 0 31,-1 0 1,-32 0 61</inkml:trace>
  <inkml:trace contextRef="#ctx0" brushRef="#br0" timeOffset="86593.26">10393 15579 0,'0'10'203,"0"22"-172,0-11 1,0-10-1,0 21 16,10-11-32,1-11 48,0 1-32,20-1 0,1-10-15,-11 0 15,-10 0 32,-11-52-32,10 9-15,-10 33-1,0-12 1,0-9 31,0 10-32,-10 10 17,-1 0 30,1 1-46,-22-11-16,21 21 140</inkml:trace>
  <inkml:trace contextRef="#ctx0" brushRef="#br0" timeOffset="87235.58">10647 15642 0,'0'0'0,"32"0"93,21 0-77,21-10 0,-64 10-1,1-11-15</inkml:trace>
  <inkml:trace contextRef="#ctx0" brushRef="#br0" timeOffset="88235.43">10827 15526 0,'10'0'47,"33"0"-31,-12 0-1,-9 0 1,9 0 0,-20 0-1,31 0 1,-31 0 31,-22 10-32,-20 33 1,-12-22 0,33-11-1,10 1 48,0 0-63,74 10 31,-43-21-15,-20 0-1,10 10-15,0 33 31,1-33-15,-22 1 15,0-1-15,-11 12 15,0-1-15,1-21 46,-1 0-46,1 0 0,-43 0 15</inkml:trace>
  <inkml:trace contextRef="#ctx0" brushRef="#br0" timeOffset="89218.71">11229 15431 0,'0'-11'63,"11"0"-63,31 11 31,-21 0-15,11 0-1,0 0-15,-11 11 31,-11 21-15,33 10 0,-33-21 15,-10 0-31,0 64 31,0-64-15,0 22-1,-21-22 17,0-21 15,31 0 15,75 0-46,169 0 15,-201-32-15,21 0 15,-63 32 31,-1 0-46</inkml:trace>
  <inkml:trace contextRef="#ctx0" brushRef="#br0" timeOffset="-114542.97">3948 2783 0,'10'22'47,"22"-12"-31,21 1-1,-43-11 1,1 10-16,42 1 15,-42-11 1,41 21-16,65-21 16,73 0-1,-84 0 1,-74 0 0,-11 0-16,11 0 15,10 0-15,-10 0 16,10 0-1,-10 0-15,211 0 32,-179 0-32,190 0 15,21 0 1,-63-10 0,-85-12-1,-53 22 1,32 0-1,52-31 1,-20 31 0,-53-32-1,-11 32 1,42-11 0,-63-10 15,21 21 0,127-10 0,-84-12-15,20 22 0,11 0-1,106 0 16,0-42 1,-137 42-1,-75 0-15,1 0-16,105 0 15,-85 0 1,1 0-16,63 0 15,0-21 1,21 21 0,-106 0-1,96 0 1,137 0 15,-127-21 0,-137 21-15,42 0 15,169 0-15,0 0 15,-10 0 0,-64 0 1,-106 0-32,117 31 15,-85-31 1,32 11 0,0-11-1,-53 0 1,-22 0-1,65 21 17,10-10-17,-75-11 1,54 0 0,-43 10 15,-10 22-16,21 21 17,-32-32-17,-21-10-15,11-1 32,-11 1-17,0 0 1,0 73-1,0-63 1,0 22 15,-21-1-15,10-31 0,-10-1-16,0 11 15,-11 32 1,21-10-1,-31 10 1,42-32 0,-21 0-1,0-11-15,10 1 16,0 0 0,1-11-16,-1 10 15,1 22 1,-22 0-1,0 10 1,-10 0 0,-11-31-1,21 21 1,11-22 0,-21 11-1,21-10 1,-22-11-1,-10 32 1,-10-32 0,42 0-1,-96 10 1,64-10 0,11 0-16,21 0 15,-32 0-15,-11 0 16,22 0-16,-64 0 15,22 0-15,-160 0 32,117 0-17,42 0 1,22 0-16,-1 0 16,-137 0-1,117 22 1,-22-22-1,32 0 1,-53 0 0,-43 0-1,-168 0 1,190 10 0,105-10-1,-20 0-15,10 0 16,32 0-16,10 0 15,-31 0-15,10 0 16,0 0 0,-31 0-1,10 0 1,-11 0 0,-73 21-1,-54 0 1,149-21-16,-85 11 31,21-11-15,-74 11 15,64 52-15,-11-63-1,42 0 1,-116 0-1,116 0 1,32 0 0,32 0-16,-137 0 15,136 0-15,-31 0 16,-10 0-16,-1 0 16,-41 0-1,20 0-15,43 0 16,-11 0-1,-85 0-15,128 0 16,-1 0-16,0 0 16,-31 0-1,-64 0 1,-10-32 0,42 22-1,-43-1 1,64 11-1,-42 0 17,85 0-32,-22 0 15,11-32-15,-11 32 16,-21-10 0,32-11-1,-32 21 1,0 0-16,-42-21 31,52 21-15,12 0-1,-1 0 1,-10-22-16,-33-9 16,-30 9 15,41-9-16,32-1 1,22 21 0,-1 11-16,1-10 31,-33-11-15,22-1-16,-85-30 31,96 52-31,-33-11 31,22 0-15,11 1-1,-1-22 1,0 21 0,-20-41-1,31 30 1,0 12-1,0-11-15,0-1 16,21-52 15,-21 64-15,0-22 0,32-21-1,21 21 1,63-10-1,-21-11-15,149 0 32,-191 0-32,10 22 31,-52 31 94</inkml:trace>
  <inkml:trace contextRef="#ctx0" brushRef="#br0" timeOffset="-80742.63">11599 2805 0,'22'-11'94,"-12"11"-79,32-11 1,-31 1 31,0 10-31,63-53 15,-64 21-16</inkml:trace>
</inkml:ink>
</file>

<file path=ppt/ink/ink26.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42:48.421"/>
    </inkml:context>
    <inkml:brush xml:id="br0">
      <inkml:brushProperty name="width" value="0.05292" units="cm"/>
      <inkml:brushProperty name="height" value="0.05292" units="cm"/>
      <inkml:brushProperty name="color" value="#FF0000"/>
    </inkml:brush>
  </inkml:definitions>
  <inkml:trace contextRef="#ctx0" brushRef="#br0">4741 15896 0,'0'-21'156,"32"0"-141,-11 21 17,0 0-17,11 0 1,-11 10 0,-10 22 15,-11 11-16,0-1 1,0-21 0,0 11-16,0-22 15,0 22 1,0 21 0,-11-32-1,1-10-15,-1-1 16,-21 12-16,1-1 15,20 0 1,-31 0 0,10-10-1,21-11 1,1 10-16,42-10 109,42 0-93,21 0 15,-84 0 63,31 0-63,-32 0-15,22 0-1</inkml:trace>
  <inkml:trace contextRef="#ctx0" brushRef="#br0" timeOffset="908.42">5302 16034 0,'-10'0'125,"-1"32"-110,11 20 1,0 44-1,0-33 1,0-31 0</inkml:trace>
  <inkml:trace contextRef="#ctx0" brushRef="#br0" timeOffset="1533.11">5271 15769 0,'21'-10'125,"10"-1"-93,22 0-17</inkml:trace>
  <inkml:trace contextRef="#ctx0" brushRef="#br0" timeOffset="2977.79">5461 16034 0,'0'10'78,"0"43"-63,0 21 1,0-52 15,0-12 0,0-20 126,32-43-142,-32 31 1,0 1 0,10-10-1,1-12 1,10 33 15,-10-1-15,-1 11-1,11 0 1,-10 0 0,10 0-1,0 0-15,-10 0 47,0 0-16,-11 32 1,0 10-17,0-31 1,0 10-1,0 32 17,0-32-17</inkml:trace>
  <inkml:trace contextRef="#ctx0" brushRef="#br0" timeOffset="6645.28">6477 15843 0,'11'0'109,"-11"53"-93,0 0 0,0-32-1,0 11-15,0 42 16,0-21 0,0 74-1,0-106 1,10 22 46,1-43-46,21 0-16,42 0 31,-53 0-31,-11 0 16,33 0-16,-22-22 15,-11 22-15,12 0 16,-1-10 15,11-1-15,-1 11 0,-10 0-1</inkml:trace>
  <inkml:trace contextRef="#ctx0" brushRef="#br0" timeOffset="7266.05">7006 15907 0,'11'0'47,"-11"21"-31,0 42 0,0-10-1,0 21 1,0-21-1,-11 11-15,11-11 32,-10 0-17,-1-43 63,11-20-62,0-1-16</inkml:trace>
  <inkml:trace contextRef="#ctx0" brushRef="#br0" timeOffset="8181.06">6985 15991 0,'11'-10'16,"-22"20"-16,32-41 15,-10 20-15,-1 1 32,22-33-17,-21 33-15,-1-1 31,22 0-15,-21-10 0,-1 11 15,1 10 0,-1 0 0,1 0-31,31 53 32,-42 0-17,-116 42 17,-1 32-1,22-85 0,85-21-15,-33 0-1,64-21 126</inkml:trace>
  <inkml:trace contextRef="#ctx0" brushRef="#br0" timeOffset="9474.28">7768 15917 0,'-10'0'15,"-12"-10"1,-20 10 0,32-11-1,-12 11 1,-41 0 0,21 0-1,31 0 1,-10 0-1,-53 32 1,63-21 0,-95 52-1,85-21 1,0-31 15,21 21-15,0 31 15,21-20-15,11-1-1,21 0-15,-11-21 16,-31-10-16,20-11 16,-20 11-1,0-11 1,-1 10-16,22-10 31,0 0-15,-1 0-1,-20 0 1,10 0 0,-10 0-1,-1-10 1,-10-33-1,0 22 1,0 10 0,0 1-16,0-1 15,0-10-15,11 0 16,-11 53 78,0-22-79,0 1-15,0 52 16,0 11 0,0-21-1,0-31 1,-11-22 93</inkml:trace>
  <inkml:trace contextRef="#ctx0" brushRef="#br0" timeOffset="10381.62">7535 16161 0,'0'-11'125,"11"11"-110,52 0 17,-41 0-17,31 0 1,-43 0-1,1 0 1,-1 0 15,1 0-15,31 11 15,-31-11 0</inkml:trace>
  <inkml:trace contextRef="#ctx0" brushRef="#br0" timeOffset="13029.4">6519 17209 0,'0'42'110,"0"-32"-110,0 33 15,0-33-15,0 64 16,0-21-1,0 21 1,0-42-16,22-11 16,-1 43-1,0-22 1,-32-42 78</inkml:trace>
  <inkml:trace contextRef="#ctx0" brushRef="#br0" timeOffset="14169.26">6519 17240 0,'11'0'31,"31"21"16,-21 22-16,-10-33-15,31 33-1,-31-33 1,10 86-1,0-86 1,-10 11 0,-1 11-1,1-21 17,-11-64 93,21-21-110,-10 21 1,21-21-1,-32 31 1,0 33 0,0-33-1</inkml:trace>
  <inkml:trace contextRef="#ctx0" brushRef="#br0" timeOffset="15533.72">7557 17092 0,'0'-10'32,"-32"10"-1,0 0-15,-2339 0-1,4700 0 1,-2350 0-1,-11 0 1,0 0 0,-10 0-16,31 0 15,-10 21-15,0-11 16,10 1-16,-21 31 16,22-31-1,-1-1 1,11 33-1,-10 20 1,10 22 15,0-43-15,84 85 15,-52-106 16,-11 1-31,22-12-1,-22-10 17,-11 0-17,1 0 1,0 0-1,-1 0 32,11 0-31,-21-21 0,0-32-1,21 32-15,-10 10 63,10 43 30,-21 32-61,11-1-17,-11-52 1,0-1 0</inkml:trace>
  <inkml:trace contextRef="#ctx0" brushRef="#br0" timeOffset="16461.62">7430 17346 0,'10'0'78,"32"0"-63,43 21 17,-74-21-17,-1 0 1,1 0 15,-1 11-15,12-11-1,-1 0 1,0 0 0,0 0-1,-10 0 1,10 0 78</inkml:trace>
  <inkml:trace contextRef="#ctx0" brushRef="#br0" timeOffset="25529.5">3768 17103 0,'10'-21'469,"22"10"-453,-21 0-1,10-20-15,-11 20 16,12 11 15,-1 0-15,-11 0-1,1-11 1,21 11 0,-11 0 15,0 0-15,21 22 15,-10-12 16,-21 11-32,-11-10-15,0 10 16,0 0 0,0 11-1,0 42 1,-11-10-1,-21-43 1,11 0 0,0 0-1,-21 11 1,-11-11 0,-21-10-1,42-1 1,0 1-1,22-11-15,-22 0 32,21 0-17,-10 10 17,10-10-17,22 0 79,42-10-78,21 10-1,0 0 1,-32 0-1,1 0 1,-22 0 0,-10 0 31,-1 0-1,1 0-46,52 0 32,-31 0-32</inkml:trace>
  <inkml:trace contextRef="#ctx0" brushRef="#br0" timeOffset="25990.2">4255 17431 0,'31'0'16,"-20"-11"-1,-1-21 48,12 11-48,-12 0 1,22-11 0</inkml:trace>
  <inkml:trace contextRef="#ctx0" brushRef="#br0" timeOffset="27094.06">4540 17082 0,'0'21'63,"0"32"-48,0-11 1,0-10 0,0-22-1,0 1-15,0 10 16,0 11-1,0-22-15,0 1 110,43-11-95,41-21 17,-73 21-17,-1 0 1,12 0 15,-12 0 16,-10 21-31,0 0-1,0 32 1,0-21 0,-32 10 15,1-21-16,-1 0 1,0-10 0,11 0-1,10-11 1,-10 0 0,-10 0-1,20 0 63,32-32-46</inkml:trace>
  <inkml:trace contextRef="#ctx0" brushRef="#br0" timeOffset="27917.59">4604 17071 0,'0'-11'47,"32"11"31,20 0-63,12 0 17,-43 0-17</inkml:trace>
  <inkml:trace contextRef="#ctx0" brushRef="#br0" timeOffset="29237.55">5059 17124 0,'0'32'47,"-11"-32"-32,-31 42 1,21 0 0,0-10-1,-11 0 16,32-22-15,0 1 0,0 0-16,0 41 31,0-41-15,0 0-1,0-1 1,-11 22-1,11-21 32,11 31-31,-1-21 15,12-10-15,-1 10-1,0 0 17,0-21 46,0-11-63,-10 1-15,-1-75 32,-10 75-17,0-1 1,0-10 46,-10-11-46,-11 0 0,10 22 15,-10-1-15,10 11-1,1 0 32,-1 0-31,-31-10-1,31 10 1</inkml:trace>
  <inkml:trace contextRef="#ctx0" brushRef="#br0" timeOffset="30044.85">5472 17388 0,'10'11'94,"11"21"-78,-21-11-1,0 42 1,0-20-1,0 10 1,0-11 0,0-10-1</inkml:trace>
  <inkml:trace contextRef="#ctx0" brushRef="#br0" timeOffset="30919.47">5408 17219 0,'32'0'46,"-22"0"-30,1 0 0,0 11 77,-1-11-61</inkml:trace>
  <inkml:trace contextRef="#ctx0" brushRef="#br0" timeOffset="32655.1">5715 17378 0,'0'32'109,"0"-11"-93,0 11-1,0 31 1,0-31 0,0-22-1,0 12 1,0-33 124,0-63-93,0 63-31,0 1 0,0-11 15,11-11-16,10 11 1,-11 10 0,1-10 15,31 10-15,-31 1-1,-1 10 32,1 0-31,10 0 15,0 0-15,1 0-1,-12 0 1,1 10 15,-1 22-15,-10-21-1,0-1 1,11 1 0,-11-1-16,0 22 31,0 0-16,0-22 1,0 22 15,0-21-15,0-1 31,0 1 125</inkml:trace>
  <inkml:trace contextRef="#ctx0" brushRef="#br0" timeOffset="55374.1">17367 1386 0,'0'11'109,"21"-11"-93,54 0 0,-54 0-1,0 0 1,0 0-16,-10 0 15,-1 0-15,11 0 16,32 0-16,-32 0 16,75 0-1,-12-11 1,33-20 0,10 31-1,-43-11 16,-62 11-15,9 0 0,1 0-1,0 0 1,-22 0 0,22 0 30,11 11-30,-33-1-16,1-10 16,20 32-16,-20 0 31,10-11-15,22 21-1,-33-21 1,-10 1-16,0 31 31,0-22-15,0 22-1,0 0 1,0-11 0,0-20-16,11 9 31,-11 12-16,21 10 1,42 116 0,-63-137-1,0 31-15,32 75 32,-21-75-17,-11-42-15,0 32 16,31 0-1,-20 43 1,10-44 0,-21-30-16,0 52 31,0 32 0,0-85-31,0 42 16,11-20-16,-11-12 15,0-10-15,0 43 0,0-1 32,0-52-32,0 42 15,0 10 1,0 22-16,0-53 16,0-11-16,0 11 15,0 21 1,0 0-1,0 21 1,0 32 0,0-85-16,0 53 31,0 10-15,0-52-16,0 21 15,0 42 1,0 11 15,0 21-15,0-21-1,0-42 17,0-43-1,0 10-16,0 22 1,-11 0 15,11-10-15,0-33-16,-21 1 16,10 31-1,1-21-15,-54 53 31,54-31-15,-54 41 0,54-52-1,-11-11 1,-22 32 15,11 32 0,-10-64-15,0 0 0,31 11-1,-63-21 1,53-11 0,-11 0 15,-21 21-16,43-21-15,-11 0 16,-43 0 0,22 0-1,31 0 1,-84 0 0,63 0-1,-10 0 1,21 0-1,-11 10 1,11-10 0,0 0-16,-22 0 15,33 0 1,-1 0-16,0 0 31,-10 0-15,-21 0-1,0 0 1,10 0 15,-21 0 1,32 0-17,10-31 1,-42 9-1,32-20 1,11 21 0,-22-32-16,11 42 15,21 1-15,-11-22 16,11 21-16,-21 1 16,0-32-16,21 20 15,-11 12-15,11-1 16,-10-63-1,-12-21 1,-9 42 0,31 32-1,-11-22 1,11-20 0,0-11-1,0 0 1,-11 21-1,11-11 1,0 11 0,0 43-16,0-85 31,0 73-15,0-94-16,0 105 15,0-63-15,0 53 16,22-42-1,-12-22 1,-10 11 0,0-32-1,32 21 1,10 1 0,-10 10-1,-21-22 1,-11 44-1,0-12 1,0 43-16,0 10 16,0-20-16,0-33 31,0 43-31,0-11 16,0-74-1,0 11 1,0 63-1,0-42 1,21 32 0,-11-11-1,-10-74 1,11 11 15,-11 52-15,21 32-16,-21-52 31,0 52-15,0 11-16,0 10 15,0-21-15,11-31 16,-11 52 0,0 1-16,0-22 15,0-32 16,0 43-15,0-32 0,0 32 15,0 0-15,0 10 15,0-10-31,0-32 31,0 22-15,0-12-1,0-20 1,0 31 0,0 11-1,10-53 48,11 21-48,-10 21 1,-11 22 0</inkml:trace>
  <inkml:trace contextRef="#ctx0" brushRef="#br0" timeOffset="63085.44">17484 11652 0,'42'-42'187,"-31"31"-171,31-20-1,-31-1 1,-1 21 15,64 1-15,-53-22 0,1 32-16,-1-11 15,0 1 16,-11 10-15,22-21 0,-21 21 46,21 0-46,20 0-1,-20 0 17,-21 10-17,42 1 1,0-1 0,63 64 15,-84-52-16,-22-12 1,12 1 0,20 21 15,-10-1 31,-32-10-46,0-10 0,21 0-16,0 31 15,-21-21 1,0 21 0,11 1-1,-11 10 1,0-22-1,10 44 1,-10-65 0,0 22-16,0-11 15,21 11-15,-21 10 16,11 32 0,-11-21-1,0-11 1,0-31-16,0 0 15,0 31 1,0-21 0,10 0-1,-10 22 1,0-1 0,0-10 15,0 42-16,0-53 1,0 11-16,0 10 16,0 0-1,-21 1-15,21 20 32,-10-10-17,-1-21-15,11-22 16,-32 54-16,-10-11 31,21-21-15,21-1-16,-53 43 31,11-21-15,20-42-1,12 0 16,-1-1-15,-10-10 15,-11 0-15,11 0-16,-42 0 31,20 0-15,22 0-1,-42 0 1,-11 0 0,63 0-16,-42 0 31,43 0-15,-22 0-1,-42-10 1,10-33 15,43 43-31,0 0 16,-11-32-16,11 11 15,-21 0 1,20 11-16,-9-33 31,-96-84-15,95 85-16,0 0 31,11-33 0,0-52 1,21 106-17,0-32 1,0-63 15,0-11 0,0 106-15,0 0-16,0-11 16,0 11-16,0-11 15,32 21 1,-32-31-16,10 10 31,1 11-15,-1-42-16,-10 41 31,32-9-15,-11-86 15,11 43 0,0 32-15,0 10 15,-32 22 0,21-33-15,10 11-1,-9 22 95,-12-1-95,1 11 64,21-21-64,-11 21 1</inkml:trace>
</inkml:ink>
</file>

<file path=ppt/ink/ink27.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44:25.315"/>
    </inkml:context>
    <inkml:brush xml:id="br0">
      <inkml:brushProperty name="width" value="0.05292" units="cm"/>
      <inkml:brushProperty name="height" value="0.05292" units="cm"/>
      <inkml:brushProperty name="color" value="#FF0000"/>
    </inkml:brush>
  </inkml:definitions>
  <inkml:trace contextRef="#ctx0" brushRef="#br0">13409 15473 0,'32'-11'31,"21"11"-15,-32 0 0,21 0-1,-21 0 1,85 0-1,-10 21 1,9-10 0,22 10-1,11 11 1,-64-32 0,-42 0-1,0 0 1,-11 0-1,10 11-15,-20-11 16,10 0-16,11 0 16,-11 0-16,64 0 15,52 0 1,-73 0-16,-2340 0 31,4647 0-15,-2297 0 31,-10-43-32,10 11 1,21-31 0,-84 63-1,10-11-15,-11-20 0,33 9 31,-33 1-31,1 11 16,10-22 0,11-21-1,-22-21 17,-10 32-17,0 10 16,0 11-15,0-32 0,0 0-1,-10-11 1,-54-10 0,11-21 15,32 63-31,-53-52 31,64 52-31,-22-10 31,21 20-31,-31-62 32,-22-33-17,-2327-41 1,4655 41-1,-2317 54 1,32 20-16,-21-10 31,10 32-31,-52-63 32,52 62-17,0 12 16,21 10-15,1 0-16,-1 0 16,-20 0 15,9 0-31,-115 0 31,84 0-15,0 10-1,-21 43 1,32-42 0,20-1-1,-9 12 17,-12 20-1,12-21-16,-12 11-15,1 10 16,10 11 15,0-32-15,22-10 0,-33 42-1,-41 31 1,73-73-1,-21 42 1,11-11 15,-53 106-15,0-10 15,42-106-15,-21 42 15,-21-11-15,43-31-1,-43 74 1,10 10 31,53-63-32,-10-21 1,0 42 0,21-21-1,-10-21 1,10 10-16,-11-31 16,11 20-16,0-20 15,0 0-15,0-1 16,0 1-16,0 31 15,0-31-15,0 31 16,0-31 0,21 42-1,21-11 1,-10-21 0,-11 0-1,1-21 1,30 21-1,-20-21 17,-21 0-1,31 0 0,-10 0-15,10 0-1,-31 0 1,-1 0-16</inkml:trace>
</inkml:ink>
</file>

<file path=ppt/ink/ink28.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48:02.817"/>
    </inkml:context>
    <inkml:brush xml:id="br0">
      <inkml:brushProperty name="width" value="0.05292" units="cm"/>
      <inkml:brushProperty name="height" value="0.05292" units="cm"/>
      <inkml:brushProperty name="color" value="#FF0000"/>
    </inkml:brush>
  </inkml:definitions>
  <inkml:trace contextRef="#ctx0" brushRef="#br0">9483 12912 0,'10'-43'453,"86"33"-438,-54-22 17,-10 21-17,-22 11-15,22-10 31,21 10 63,-32-11-78,-10 11-16,-1-10 15,11 10 1,11 0 0,-21 0-1,10 0 1,0 0 0,32 0 15,-11 0-16,1 0 1,-33 0-16,43 0 31,-32 0-15,0 0 0,11 0 77,11 0-61,-1 0-17,-10 0-15,42 0 31,-32 0-15,-21-32 0,-10 32-1,10 0 1,0 0 46,-10 0-62,10 0 16,11 0-16,-1-11 16,22 1-1,-32 10 1,54-21 0,-54 21-1,0 0-15,11 0 31,21 0 94,-43 0-125,54 31 16,-22-20 15,21 21-15,43-11 15,-32 32 16,-63-53-47,63 32 31,-63-32-31,10 21 32,-11-21-17,22 0 1,-11 21-1,-10-21 1,-1 21 0,33 0-1,-33-10 1,33 10 0,-33-10-1,64 10 1,-63-21-16,31 21 15,32 21 1,64 22 0,-117-64-1,43 21 1,-11 21 0,-22-42-1,-10 21 1,1 1 15,-1-1 0,-11-11-15,22 43 0,-21-42-1,-11 21 1,21-22-1,-11 75 1,-10-64 0,0 0-1,32 43 1,-32-43 15,0 11-15,-10-1-1,-43 43 1,-11-10 15,22-22-15,31-31-16,1-1 16,-22 1-16,21-11 15,-31 42 1,10-21-1,-116 54 1,42-33 0,-10-10-1,10-32 1,-10 21 0,-33-21-1,-9 0 1,105 0-1,-32 0 1,43 0 0,21 0-1,-53 0 1,42 0 0,11 0-16,-96 0 15,85-21-15,22 21 16,-1 0-16,1 0 15,-22-22-15,-32 1 32,22 21-17,-11-21 1,43 21 0,-107-32-1,107 32-15,-75-31 31,74 31-15,-31-43 0,31 43-1,-10 0 1,0 0 0,-11-21-1,1 0-15,-12-21 16,-105-64 15,106 53-15,-11 0 15,42 21-15,-42-31 15,32 42-16,21 10 1,-10-21 0,-2340-10-1,4700 21 1,-2361-11 0,-21-21-1,32 21 1,-10 11-1,10 0 1,0 10 0,0-42-1,0 22 1,0-1 0,21-21-1,-21 42 79,10-31-78,-10 32 46,0-22-46,11 21-1,-11 1 1,0-12 0,11 12-1,-11-1 1,0 1-1,0-11 1,10-1 0,-10 12-1</inkml:trace>
</inkml:ink>
</file>

<file path=ppt/ink/ink29.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49:04.127"/>
    </inkml:context>
    <inkml:brush xml:id="br0">
      <inkml:brushProperty name="width" value="0.05292" units="cm"/>
      <inkml:brushProperty name="height" value="0.05292" units="cm"/>
      <inkml:brushProperty name="color" value="#FF0000"/>
    </inkml:brush>
  </inkml:definitions>
  <inkml:trace contextRef="#ctx0" brushRef="#br0">14446 5271 0,'21'0'110,"22"-11"-95,31 11 17,85 0-1,-54 0-31,298 0 31,-223 0-15,52 0 15,-62-21-15,-139 21-16,65 0 31,-65 0-16,-20 0 48,53 0-47,84 0-1,-11 0 1,-52 0-1,84 0 1,-63 0 0,-74 0-1,0 0-15,-11 0 16,-11 0-16,1 0 16,10 0-16,-10 0 15,-1 0-15,107 10 31,-43-10-15,-11 0 0,33 0-1,-75 0 1,10 0-16,12 0 16,73 0-1,-42 0 1,22 0-1,-12 0 1,33 0 0,10 0-1,-85 0 1,0 0-16,11 0 16,-32 0-16,43 0 15,42 0 1,74 0-1,74 22 1,-170-22-16,-20 0 16,20 0-1,75 0 1,-74 0 0,10 10-1,106-10 1,-158 0-16,136 0 31,-73 0-15,0 0-1,42 0 1,-105 0-16,41 0 16,-20 0-16,-22 0 15,117 32 1,-32-11-1,53 0 1,42 22-16,-95-22 16,-21-21-1,-53 0 1,-43 0 15,64 10-15,1 11-1,-33-21 1,-10 0 0,-22 0-1,64 0 1,-31 0 0,-22 0-16,32 0 78,-11 0-63,53 0 1,-84 0 15</inkml:trace>
  <inkml:trace contextRef="#ctx0" brushRef="#br0" timeOffset="3347.14">1969 6297 0,'84'-21'125,"-10"10"-109,22-10 0,-1 11-1,0-22 1,-42 32-1,95-21 1,148 0 0,22-22-1,-170 22 1,21 21-16,-20-21 16,-33 0-16,0 0 15,-52 10-15,-1 11 16,-31 0-16,42 0 47,11 0-32,95 0 1,-11 0 0,1 0-1,-22 0 16,-127 0-15,0 0-16,-10 0 0,42 11 31,31 10-31,117 0 16,-180-21 0,96 0-1,137 32 16,-11-1 1,-190-31-32,117 43 15,9-43 17,-115 0-1,74 10 0,-86-10-15,54 0-1,-42 0 1,20 43-16,54-12 16,74 1-1,126 10 16,-31-42-15,-21 0 0,137 0-1,-232 0 17,-128 0-17,149 0 1,-148 0-1,-1 0-15,106 0 32,-147 0-17,-1 0 1,0 0 0,11 0-1,95 0 1,-43 0-1,287 0 1,-117 0 0,-53-10-1,-191 10 1,22 0 15</inkml:trace>
  <inkml:trace contextRef="#ctx0" brushRef="#br0" timeOffset="15795.19">14023 13102 0,'11'32'110,"-11"21"-95,0-21-15,0-11 16,0 32-16,42 63 31,-32-63-15,22 42 0,-11-42-1,-10-10 1,-11 9-1,42 23 1,-10 41 0,10-10-1,-42-74-15,11 116 16,-11-117 0,11 1-16,10 32 15,-21 10 1,21 53-16,-21-85 15,0 53 1,32 11 0,-32 11-1,10 31 1,-10 53-16,0-138 16,0 11-1,0-21 1,21 32-1,-21-53 1,0-22 0,0 33-16,11-22 15,-11 11-15,0-1 16,0-9-16,0 20 16,0-10-16,11-22 15,-11 1-15,0-1 16,0 12-1</inkml:trace>
  <inkml:trace contextRef="#ctx0" brushRef="#br0" timeOffset="20260.96">14002 13060 0,'32'0'62,"52"-32"-46,-20 32-16,20-10 16,54 10-1,-53-22-15,211 1 32,-148 21-17,-53 0 1,-73 0-1,20 0 1,21 0 0,54 0-1,31 11 1,-85-11-16,1 0 16,105 0-1,1 0 1,-139 0-1,192 0 1,-139 0 0,287 0-1,-287 0 1,181 0 0,-202 0-1,-10 0-15,-21 0 16,63 0-1,11 0 1,-21 0-16,-22 0 16,1 0-16,21 0 15,-1 0-15,149-21 16,-212 21-16,180-11 31,-116 11-31,84 0 31,233 0-15,-126-21 0,20 0-1,-169 0 1,-32 21 0,-21 0-1,96 0 1,179 0-1,-127 0 1,-42 0 0,-53 0-1,85 0 1,-85 0 0,-64 0-1,22 0-15,31 0 16,-31 0-16,10 0 15,-10 0-15,-22 0 16,-41 0 0,-1 0-16,-11 0 15,75 0 17,42 0-17,106 0 1,-53 0-1,-74 0 1,-64 0 0,21 0 31,160 0-32,-160 10 1,54-10-16,-1 0 15,-31 0-15,-22 0 16,-21 0 47,43 0-48,21 21 16,-74-21 32,42 21-47,-11 1-1,-20-22-15,20 21 16,32-21-1,-84 10 64,0 33-64,-11-22 1,0 32-1,0 21 1,0-32 0,0 1-1,0-33-15,0 11 16,0-10-16,-11 21 16,11-22-16,0 33 15,-11-33-15,11 32 16,-42 85-1,31-74-15,11-10 16,-21 221 0,0-116-1,21-63-15,0 10 16,0 54 0,0-12-1,0 22 1,11 31-1,10-105 1,-11-11 0,-10-21-1,0-42-15,11 52 16,-11 128 15,0-22-15,0-127-1,21 22-15,-21 95 16,11-96 0,-11-42-16,0 11 15,0 10-15,0-10 16,0-11 0,0 22-1,0-22-15,21 32 31,-32-22 94,-147 75-93,-12-53-1,-41 11-15,158-43 15,-21 0-16,-127-21 1,116 0-16,43 0 16,-191 0-1,-106 0 1,-571 0 15,656 0-15,53 0-1,21 0 1,53 0 0,85 0-1,-22 0-15,32-11 16,-74 1-16,64-22 16,-53 11-16,-127 10 15,158 11 1,-253-42-1,-287 42 17,118-21-17,221 21 17,-222 0-17,350 0 1,20 0-16,-20 0 31,52 0-15,53 0-16,-264 0 31,126 0-15,54 0-1,53 0-15,-75 0 16,43 0-1,-117 0 1,-264-43 15,306 22-15,75 21 0,-53-10-1,106-11 16,31 21-31,1 0 16,-65-11 31,-104-21-16,104 11-15,65 21-16,-75-32 31,43 32 0,21-10-31,-11-1 16,21 11 0,-42-32-1,-10 22 1,31-22 156,11 11-157,10 0-15,-10 0 47,21 10-31,-21-10-1,-11-43 1,-42 22 0,85 31 171</inkml:trace>
</inkml:ink>
</file>

<file path=ppt/ink/ink3.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38:31.609"/>
    </inkml:context>
    <inkml:brush xml:id="br0">
      <inkml:brushProperty name="width" value="0.05292" units="cm"/>
      <inkml:brushProperty name="height" value="0.05292" units="cm"/>
      <inkml:brushProperty name="color" value="#FF0000"/>
    </inkml:brush>
  </inkml:definitions>
  <inkml:trace contextRef="#ctx0" brushRef="#br0">17960 5069 0,'21'0'78,"0"0"-31,22-10-31,-12-32 0,12 20-1,-43-9 1,0 20-1,0 0 17,10-10-17</inkml:trace>
</inkml:ink>
</file>

<file path=ppt/ink/ink30.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7:51:23.144"/>
    </inkml:context>
    <inkml:brush xml:id="br0">
      <inkml:brushProperty name="width" value="0.05292" units="cm"/>
      <inkml:brushProperty name="height" value="0.05292" units="cm"/>
      <inkml:brushProperty name="color" value="#FF0000"/>
    </inkml:brush>
  </inkml:definitions>
  <inkml:trace contextRef="#ctx0" brushRef="#br0">2085 9980 0,'11'0'156,"31"21"-140,-32-10-1,22-11 1,85 32-1,-22-11 17,-85-21-32,75 0 31,0 21-31,52-10 16,213 10 15,-149-21 0,-117 0-15,1 0-1,-74 0 1,-1 0 31,308 0-16,52-21 0,-296-1-15,-53 1 0,-10 21 30,63 0-30,-21-21 0,42 21-1,-63 0 1,10 0 0,11 0-1,95 0 1,64 0-1,-11-21 1,-159 21-16,11 0 16,21 0-1,-21 0 1,64 0 0,73 0 15,-169 0-16,1 0-15,9 0 16,160 0 0,-75 0-16,1 0 15,10 0 1,53 0 0,-117 0-16,-42 0 15,53 0 1,-21 0-1,-42 0 1,84 0 15,11 0-15,63 0 0,-21 0-1,-21 0 1,-84 0-1,-33 0 1,43 0 47,21 0-48,32 0 1,-42 0-16,-22 0 15,-10-11-15,-22 11 16,12-10 0,52-11-1,74 10 1,74-53 0,-21 54-1,-137 10 1,-54 0 140,1 0 47</inkml:trace>
</inkml:ink>
</file>

<file path=ppt/ink/ink4.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42:15.601"/>
    </inkml:context>
    <inkml:brush xml:id="br0">
      <inkml:brushProperty name="width" value="0.05292" units="cm"/>
      <inkml:brushProperty name="height" value="0.05292" units="cm"/>
      <inkml:brushProperty name="color" value="#FF0000"/>
    </inkml:brush>
  </inkml:definitions>
  <inkml:trace contextRef="#ctx0" brushRef="#br0">19674 10710 0,'32'0'93,"-11"43"-77,-21-33-16,22 22 31,-22-21-15,10-1-1,1 11 1,20 1 93,12-22-15,-33-64-78,12 43-1,-1-21 1,0 20 0,0 12-1,0-1 1,-10-10-16,21 10 31,-11-20-31,21 10 16,-31 10-1,20-21 17,-31 11-17,11-11 17</inkml:trace>
  <inkml:trace contextRef="#ctx0" brushRef="#br0" timeOffset="2575.41">9895 11610 0,'0'32'297,"11"21"-282,0-43 1,10 1 0,-21-1-16,21 54 31,21-64 235,-21-32-251,-10 0 1,10 22-16,-10-11 15,42-32 1,-32 42-16,21-10 31,1 10-15,-1-31 15,-21 10-15,-10 22-1,20-11-15,-20 10 16,0-21 0,10 11-1,-21 10 1</inkml:trace>
  <inkml:trace contextRef="#ctx0" brushRef="#br0" timeOffset="7479.89">7154 13653 0,'0'42'94,"0"43"-47,0-33-16,22-30 125,-12-22-31,1-11-109,31-74 15,22 43-15,-22-21-1,0 20 1,-21 22 0,32-21-1,-42 21 1,10-22 0,0-31-1,-10 53 1,21 0-1,-22 21 64,1 0-64</inkml:trace>
</inkml:ink>
</file>

<file path=ppt/ink/ink5.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43:00.689"/>
    </inkml:context>
    <inkml:brush xml:id="br0">
      <inkml:brushProperty name="width" value="0.05292" units="cm"/>
      <inkml:brushProperty name="height" value="0.05292" units="cm"/>
      <inkml:brushProperty name="color" value="#FF0000"/>
    </inkml:brush>
  </inkml:definitions>
  <inkml:trace contextRef="#ctx0" brushRef="#br0">5715 10520 0,'-2339'0'31,"4699"0"32,-2349 0-48,10-11 1,11-10 0,-22 21-16,1 0 15,-1 0-15,22 0 16,-21 0-16,95 0 31,-43 0-15,64 0-1,64 0 1,-75 0 0,75 0-1,20-10 1,-84-22-1,-116 32 1,31 0 31,202 0-31,-202 0-1,0 0-15,75 0 31,-75 0-31,53 0 16,-52 0 15,94 0-15,-52 0 15,-22 0 0,-31 0-31,84 10 32,1 12-17,-11-12 1,-53-10 0,0 0-1,-1 0 1,54-32-1,-74 22 1,10 10-16,54-11 31,-75 11-31,138-21 16,116 32 15,-95 42-15,-85-43-1,11-10 1,42 0 0,-106 0-1,85 0 1,-84-10 0,9-1-1,44 11 16,-65 0-31,54 0 32,-43 0-17,96 21 1,-127-21 0,52 0-1,-31 0 1,84 0-1,244 0 17,-286 0-17,-42 0 1,31 0 0,-52 0-1,42 11-15,-21-1 16,31 11-16,-31-10 15,-11 10-15,11-21 16,21 11 0,-43-1-1,128 22 1,-117-32 0,21 0-1,-31-10 32,0-12-31,-1 22-16,1 0 15,-1 0 1</inkml:trace>
  <inkml:trace contextRef="#ctx0" brushRef="#br0" timeOffset="4024.08">3874 10732 0,'0'21'15,"0"-42"-15,21 63 16,0 21 15,-11-52-31,-10 0 31,22 41-15,-22-9 0,10 41-1,11 12 1,22 41 0,-22 1-1,11 10 1,-11-53-1,-21-63 1,0-11-16,10 43 16,1-11-1,-11-22 1,0 1 0,0-21-1,0 10-15,0 0 16,0 11-16,0 95 31,0-43-31,0-20 16,0 42-16,0 180 31,0-202-15,0-31-1,0 0 1,0 0-1,0-32 1,0 0 0,0 53-1,0-21 1,0 74 0,0 74-1,0-84 1,0-54-16,0 22 15,0 0-15,0-22 16,0-21-16,0 43 16,0-32-16,0-32 15,0 32-15,0 11 16,0-54-16,0 11 16,0 11-1,0-21 1,0-1-16,0 1 15,0 137 17,0-42-17,0 84 1,-32-52 0,32-32-1,0-74 1,0-11-16,-10-11 15,10 1-15,0 21 16,0-11-16,0 53 31,0-11-15,0 96 0,0 10-1,0-63 1,0 42-1,0-63-15,0-64 16,10 53 0,-10-31-1,0-1 1,0 11 0,11 10-1,-11-31 1,53 32 93,-43-54-93,1-10 15,31 0 0,-21 0-15,-10 0-16,116 0 16,243 0 15,149 0 0,-159 0-15,-159 0-1,222 0 1,-338 0 0,158-10-1,-200 10 1,52-11-1,-10-10 1,10 10 0,-63 11-1,105-31 1,244 31 15,11 0 0,-181 0-15,276 0 15,-423 0-15,-1 0-16,-10-32 31,11 32-15,116 0-1,-43 0 1,-31 0 0,21 0-1,0 0 1,-32 0 0,11 0-1,-32 0 1,-63 0-1,42 0-15,10 0 16,-31 0-16,0-11 16,52-20-1,-10 31 1,85-53 0,159 53-1,20 0 1,54 0-1,-106 0 1,-202-22 0,43-9-1,-74 20 1,-32 1 125,-21-1-79,0-63-46,0-32-1,0-42 1,0-53 0,32-170-1,-21 276-15,31-180 31,-42 233-15,21-22-16,11-31 16,-11-53-16,0-53 15,-21 0-15,0-392 16,21-32 15,-21 424-15,0 21-1,0 96-15,0-371 32,0 275-17,0 53 1,0 63 0,0-10-1,-21 0 1,21 11-16,0 20 15,-10 33-15,10-1 16,-32-74 0,21 33-16,-10 30 15,11-94 1,-22 42 0,32 32-1,-11-43 1,11 53-1,-10 22 95,-1-1-79</inkml:trace>
  <inkml:trace contextRef="#ctx0" brushRef="#br0" timeOffset="14975.63">11504 11345 0,'21'-10'47,"0"10"-31,1 0 0,31 0-1,-1-21 1,44-11-1,20-53 1,-74 75-16,-10-12 16,138-9-1,-118 10 1,-41 21 0,0 0-16,10 0 15,32 0-15,10 0 16,22 0-16,0 0 15,42 10 1,-32-10-16,0 0 31,-63 0-31,105 0 32,-84-63-17,-32 52 1,22 11-1,10 0 1,53 0 0,52 74 15,-62-32-15,-54-42-16,53 32 31,-31-32-31,84 0 15,-138 0 1,43 0 0,43-42 15,9 42-15,-20 0-1,-11 0 16,-42 0-31,63 0 32,127 0-17,-105 0 17,-11 0-1,-11-32-16,-42 22 1,31 10 15,-52 0-15,-21 0-16,148 0 16,-107 0-1,-9 10 1,-1-10 15,-31 0-15,-1 0-1,64-10 1,-52-22 15,9 32-15,12 0-16,-1 0 15,11 0-15,53 21 32,-64-21-17,-31 11 1,-1-11-16,11 0 31,11 0 0,10 21-15,11-11 0,-42-10-1,10 0-15,0 11 16,-10-11-16,-1 10 16,65 54-1,-65-53-15,1-1 16,31 22-1,-31-32 1,-1 10 62,11 12-62,-10-12-1,21 43 1,-1 0 0,-20-32-1,0 11-15,-11 0 16,31 10-16,-31-21 16,0 0-1,32 22 1,-11 10-1,22-22 1,-33 1 0,11-21-16,1 31 15,-1-21 1,0-10 0,-11 31-1,22 43 1,-21-43-1,-1 32 1,-10-53 0,11-10-16,-11 10 15,0 43 1,0-43 0,0-11-1,-11 43 1,-20-10-1,-12 31 1,22-21 0,11-43-1,-12 43-15,12-21 16,-1-22-16,1 12 16,-22 41-1,-10-21 1,31-31-16,0 21 15,-31 0 1,31-1 0,-20-20-1,-22-1 1,10 12 0,12-12-1,-43 33 1,31-22-1,-20 0 1,-22 32 0,-74-11-1,32-21 1,0 11 0,53-32-1,43 0 1,-192 21-1,128-21 1,32 0-16,-43 0 16,-42 0-1,21 0 1,63 0-16,53 11 16,1-11-16,-32 10 15,-128 54 16,22-64-31,53 21 16,52 0-16,-136 11 31,41-21-15,74-11 0,1 21-16,-307-21 31,306 0-31,1 31 15,10-31-15,-32 22 16,43-22-16,10 10 16,-32-10-16,22 0 15,-21 0-15,-1 11 16,32-11-16,-63 0 31,-11 0-15,43 21-1,-11-21 1,-53 0 0,-32 0-1,117 0-15,-287 0 32,245 0-17,63 0 1,-11 0-1,-53 0-15,64 0 16,-32 0-16,-137 0 16,126 0-16,1 0 15,-1 0-15,-73 11 32,126-11-32,-74 0 31,-21 0-16,75 0 1,-1 0 0,21 0-1,-105-64 17,42 32-17,63 22 1,1-1-16,-1 11 15,-42-32 1,21-10 0,-63-11 15,85 53-15,-12-21-1,-9-53 1,31 63-1,-11-10-15,11 0 16,-10-32 0,-12 11-1,22 21 1,0-32 0,0 21-1,11-42 1,52-117 15,-31 117-15,11 21-16,-22 32 31,0 11-31,0-54 16,0 53-16,-10-20 15,21-43 1,-22 0-1,1 52 1,-1-9-16,75-22 31,-43 21-31,-31 11 16,42-32-16,42-116 16,0 137 15,-52 0-16,-1 11 1,-21-11 0,32 22-1,-11-1 1,-20 0 0,30-10-1,-9 11 1,-22 10-1,32-22 1,32-9 0,-22 20-1,11-10 1,-42 21 0,95 0-16,-106 0 15,11 0-15,0 0 0,-11 0 16,42-11 15,-52 11-31,21 0 31,-11 0-15,21 0 0,-21 0-1,-10 0 1,-1 0 124</inkml:trace>
  <inkml:trace contextRef="#ctx0" brushRef="#br0" timeOffset="20031.96">8107 10499 0,'0'0'0,"10"-11"16,65 11 15,-65-10-15,64-22 15,-21 32 0,127 0 1,21-11-1,-180 1-15,22 10 15,20 0-16,-10 0 1,95-53 0,-127 53-1,32-11 1,-32 11 0,54 0-1,-44 11 1,96 20 15,-116-20-15,31-11-1,-31 11 1,21-11-16,-22 10 16,1-10-16,10 0 15,42 21-15,33 53 31,-86-74-15,11 22 0,11 9-1,42 43 1,-31-42 0,-12 21-1,75 53 1,-85-64-1,11-21 1,-21 11 0,31 32-1,-31-43 1,-11 11 0,10-11-16,11 32 15,-21-43-15,0 11 16,11 22-1,-1 10 1,1-11 0,-11-21-1,0 11 1,0-11-16,0 53 16,21 0-1,-21-53 1,0 32-1,0 11 1,0-1 0,11 33-1,-11-33 1,0-21-16,10-10 16,-10 11-16,0-12 15,0 75 1,22-85-1,-22 11 1,0-11 0,10 22-1,-10 9 1,11 23 0,10-23-1,-21-20-15,10 85 31,-10 63-15,0-106 0,0-64-1,0 1-15,0 21 32,0 42-17,0-21 1,0 21-1,0-53-15,0 95 32,-10-21-17,-11-10 17,10-32-17,-10-11 1,21-20-1,-32 52 1,22-21-16,-107 116 31,96-127-15,10-31-16,-10 21 16,-10-1-16,-22 86 31,42-22-16,-95 95 1,64-158 0,10 32-1,22-54-15,-22 33 32,21-22-17,-10 32 1,-127 21 15,74-53-15,-85 11 15,117-32-31,10 31 0,-95-9 16,-11 9 15,64-31-16,-63 0 1,84 32-16,-74-21 31,0-11-15,-11 0 0,85 0-1,-10 0 1,-96-43-1,-31-62 17,115 73-17,65 32 1,-54-21 0,33-1-1,-96-126 1,53 74-1,-32 0 1,74 42 0,-10-21 15,31 32-31,-84-106 31,-64-211 0,138 221-15,21 54-16,0 42 16,0-11-16,0-53 15,-11-190 17,-63 21-1,74 159 0,0 63-15,0-32-1,0 22-15,0-74 16,0-54 0,0 12-1,0 31 16,-32-117 1,32 170-1,0 42-15,0 1 15,43-65 0,-11 12 0,10 31-15,-21 10 0,-21 33-1,32-32 1,-11 10-1,-10 0 1,63-42 0,31-42 15,-83 105-15,-1-10-1,11 0 16,-1 10-31,1-21 16,10-10 15,-31 21-31,10 21 16,-10 0 0,10-11-16,-11 1 15,12-1-15,-1 0 31,21-31-15,-31 42 0,73-32-1,-10 1 1,1-1 0,-44 11-1,-20 0 1,-1 21-1,1 0 1,63-22 0,-63 12-1,-1-1-15,1-10 16,-1 21 0,22-11-1,-11-31 1,1 32 15,-1-12-15,0 1-1,-11 0 1,1 0 0,21 10-1</inkml:trace>
  <inkml:trace contextRef="#ctx0" brushRef="#br0" timeOffset="43013.55">11398 11398 0,'43'0'110,"-12"-10"-95,22 10 1,11 0-1,-22 0-15,32-21 16,32 21 0,-53 0-16,10 0 15,22 0-15,-21 0 16,41 0-16,12 0 16,95-75-1,-138 44 1,-21 10-1,-43 21 32,43 0-31,95 0 0,-42 0-1,-32 0 1,64 0 15,-75 0-15,-52 0-16,52-11 31,-31-21-31,-21 32 16,-1-21-16,11 10 15,11-20 1,85 31-1,-33 0 1,1 0-16,95 0 31,-127 0-31,31 0 16,96 0 15,21-43-15,-137-10 15,-11 53 0,42 0-15,106 0 0,-95 11-16,137 10 31,-158-21 0,-53 0-15,-22 11 15,1-11-15,10 0-1,96 10 1,-86 12-16,22-22 31,-42 10-15,21 22-1,31-11 1,-10-10 0,-21-11-1,42 0 16,-53 0-31,11 0 47,179 0-31,-126 0 0,127 0 15,-117 0-16,-84 0 1,-1 0 0,1 0-16,10 0 0,0 0 31,0 0-15,-10 0 15,-1 0 0,86 74 0,-75-53-15,-11 0 15,1 0-15,-11 0 78,0-10-94,32 63 15,-1 53 16,-31-116-15,0 20 0,11 43-1,-11-31 1,11-33 0,-11 1 15,0 0-31,0 52 31,0-31-15,0 31-1,0 22 17,21-22-32,-21 75 31,0-74-31,0 10 15,0-43 32,0 33-15,0-54-17,-11 22 1,11 0 15,0 10-15,0 11-16,0-32 0,0 43 15,0-22 17,0-21-17,0-10 1,0 10-1,-32 0 17,22 0-17,-11 54 17,0-65-17,21 22 1,-11-11 15,0-10-15,-31 31 109,10-21-110,-63 21 1,63-20 0,1-22-1,-54 0 1,53 0-16,-21 0 15,11 0 1,10 0 0,-10 0-1,31 0 1,-31 31 15,-11 1-15,11 0-1,-64-22-15,53-10 16,11 22-16,-1-22 16,-20 0-16,10 0 15,-21 10 1,42-10 0,-21 0-1,-53 0 1,32 0-1,-21 0 1,74 0 0,-32 0-16,21 0 15,-42 0 1,42 32 0,0-21-1,-42-11 16,32 0-15,-32 0 0,-32 0-1,21 0 1,43 0-16,-117 0 16,106 0-1,32 0 1,0 0-1,11 0 1,-96 0 15,74 10-15,-32-10 0,22 0-16,0 0 0,-43 0 31,-52-42-16,-65 42 17,139 0-17,52 0 1,-20 0 0,-86 10-1,96-10 1,-85 0-1,32 0 1,-63 0 15,84 0-15,-106-21 0,95 21-1,1 0-15,21 0 16,20 0-16,-41 0 15,31 11 17,11 10-17,-11-10 1,-52 20 0,9 12-1,23-12 1,30-31-1,-31 0 1,-10 0 0,42 0-16,-64 0 31,64 11-15,0 0-16,-11-1 31,21 1-16,-31-11 1,32 21 0,-12-21 15,12 0-31,-75 0 31,0-21-15,75 21-1,-43 0 48,32 0-47,-32 0-1,-42 0 1,52 0-1,-10 0 1,22 0 0,-43 0-1,31 0 17,11 0-17,22 0 16,-11 0-15,-11 0 0,-21 0 15,11-11-15,-32-21-1,21 22 1,-21 10-1,63 0 1,-21 0 0,22 0-1,-1 0 1,1 0 0,-96 0-1,63 0-15,33 10 16,-11-10-16,-1 0 15,-41 0 1,52 0 0,1 0-16,-54-31 15,43 20 1,11 11 0,10-11 62,-22-63-63,22 32-15,-10-138 32,10 106-17,0 53 1,0 10-16,0-20 15,0-12-15,-11-10 32,1 43-32,-12-11 15,22-11 48,0 21-48,0-10 1,22-32 0,-12-21-1,43 11 1,-42-12 0,-11 44-1,0 20 1,0-21-16,10 22 62,1-1-46,-1 1-16,12-1 16,9-31-1,-9-11 1,20-11-1,-32 22-15,22-11 32,-11 32-17,-10 10 32,10 11-31,11-42-1,-22 42 1,12-11 0,-12 1-16,11-11 15,11-11 17,-11-21-17,-10 42 1,21-10-16,-22-11 15,1 22-15,-1-22 16,12 22 15,-12 10-31,11 0 16,0 0 0,11 0 30,-21-22-30,31-31 0,-42 22-16</inkml:trace>
  <inkml:trace contextRef="#ctx0" brushRef="#br0" timeOffset="51717.86">16933 11779 0,'32'-10'312,"-11"10"-296,-10 0 0,-1 0 46,1 0-46,0 0-1,-1 0 1,22-11 0,31 11-1,-20 0 1,10 0-1,10 21 1,-42-21 0,22 0 15,-33-21-15,1 21 30,10-10-30,-10 10-16,20 0 16,1 0 31,-11 0-32,-10 0 1,10-11 31,-10 11 15,63 0-46,-64 0-16,11 0 15,11 0-15,-21 0 32,-1 0-1,1 0-15,21 0-1,-22-11 1,33 1-1,-22 10 1,42 0 15,-52 0-31,31 0 32,-21 0-17,1 0 1,9 0-1,-20 0 17,10-21-1,0-1-15,22 22 15,-1 0-16,0 0 1,-31 0 0,52 0 15,-52 0 31,10 0-46,11 0-16,-22 0 16,1 0-16,0 0 15,-1 0-15,1 0 16,42 0 15,-43 0-15,1 0-1</inkml:trace>
  <inkml:trace contextRef="#ctx0" brushRef="#br0" timeOffset="52881.45">18690 11398 0,'-21'0'16,"-21"43"-1,31-33 17,1 1-32,-12 10 15,-41-21 17,42 0-17,-85 0 16,95 0-15,-20 0 0,20 0-16,0 0 15,-20 0 1,-1 0 0,-42 0-1,-53 0 1,95 0-1,-21 0 1,32 0 0,-21 0-1,20 0 17,12 0-17,-1-11 126,-10-10-126,11 11 1</inkml:trace>
  <inkml:trace contextRef="#ctx0" brushRef="#br0" timeOffset="54167.71">18891 11070 0,'-53'0'93,"-21"0"-77,-106 0 15,117 0-31,42 0 16,10 0-16,1 0 15,-33 0-15,33 0 16,-33 0 0,12 0-1,-12 0 1,11 0 15,11 0-15,-10 0-1,-1 0-15,-32 0 32,43 0-17,0 0 63,10 0-62,-10 0-16,11 0 16,-1 0-16,-10 0 15,10 0 1,-10 0 0,-11-42 15</inkml:trace>
  <inkml:trace contextRef="#ctx0" brushRef="#br0" timeOffset="57543.3">18711 10446 0,'-31'10'172,"-1"-10"-157,21 11-15,1-11 16,-22 0 0,11 0-16,-64 0 31,53 0-16,-31 0 1,52 0 15,1 0-15,-1 0 15,-21 11 16,-42-11-31,11 0 46,52-22-46,1 22-1,-22 0 32,0 11-31,11-11 15,10 0-15,-42 0-1,32 0 1,11 0-16,-33 32 78,33-11-47,-1-21 1,1 0-17,-1 0 1,-21 0 0,11-11-1,-21 11 32,-1 0-16,33 0-15,-1 0 46,-10-10-46,0 10 125,0 0-126,10 0 1,-10-11 15,-11 11-15,11 0 15,11 0-15,-1 0-16,-10 0 62,10 0-46,-73 21 15,62-21-15,12 0-16,-64 0 15,53-10 1,-1 10 0,-9-21-1,20 21 32,0 31-16,-10-31 16,0 0-31,-32 0-1,21-10 1,22 10 0,-11 0 93,-22 0-62,33 0-31,-11 0-1,10 0 1,0 10 31,-10 1-32</inkml:trace>
  <inkml:trace contextRef="#ctx0" brushRef="#br0" timeOffset="60047.27">15314 10520 0,'0'21'47,"-10"-10"-15,-1-11-17,0 0 1,-31 0-16,10 0 15,22 0-15,-43 0 16,0 0 0,21 0-1,-21 0-15,32 0 16,-32 0 0,11 10-1,21 11 1,-11-10-1,-21 0 1,42-11 0,-20 0-1,-12 0 1,1 0 0,0 0-16,-11-43 31,42 43 47,-10 0-62,10 0 15,1 0-16,-22-10 1,-10-22 0,-11 21-1,10 11 1,33 0 0,-1 0-1,-10 0 16,0 11 1,-11-11-17,11 10 1,-11-10 0,11 0-1,-21 0 1,31 0-1,-10 0 1,10 0 0,1 0-1,-32 0 17,20 43-17,-20-33 1,21 1-1,-32-11 1,42 0 0,1 0-1,-1 0-15,-10 0 16,0 0 15,-64 0-15,53 32-1,11-22 1,0-10 31,-11 11-31,11-11-16,-32 0 31,43 0-16,-11 0-15,10 0 16,-21 0-16,11 0 16,10 0-16,-10-11 15,11 1 110,-11-1-109,10 11 15,-21 0 157</inkml:trace>
</inkml:ink>
</file>

<file path=ppt/ink/ink6.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44:33.753"/>
    </inkml:context>
    <inkml:brush xml:id="br0">
      <inkml:brushProperty name="width" value="0.05292" units="cm"/>
      <inkml:brushProperty name="height" value="0.05292" units="cm"/>
      <inkml:brushProperty name="color" value="#FF0000"/>
    </inkml:brush>
  </inkml:definitions>
  <inkml:trace contextRef="#ctx0" brushRef="#br0">6054 13229 0,'0'-10'94,"42"10"-79,43 0 1,31 0-1,22 0 1,-85 0 0,52-22-1,-94 22 1,0 0-16,-1 0 16,22-21-1,0 11 1,21 10-1,21-32 1,-43 32 0,1 0-16,-21-11 15,10 11-15,42 0 16,-31 0-16,53 0 16,-22 0-16,43 0 15,-42 0-15,-1 0 16,43-42-16,-32 10 15,-53 32-15,32-63 32,-32 52-17,106 1 1,106-12 0,-106 22-1,-10 0 1,-1-21-16,117 21 15,-201 0 1,84 0 0,-52 0-1,-33 0 1,-20 0 0,31 0-16,-31 0 15,10-10 1,11 10-1,-1-11 1,1 11-16,-11-32 16,1 32-1,73 22 1,21-1 0,-31 10-1,31 1 1,-10 74-1,-85-106 1,-10 0 0,10 0 15,-10 0-15,-1 0-16,22 0 15,-11 0 1,117 32 15,-75-22-15,22 54-1,21-64 1,42 0 0,21 0-1,-63 0 16,-85 0-31,11 0 16,-32 10 218,32 96-218,-32-53 0,10 106-1,-10 116 17,0-201-17,21-31 1,-21-22 15,11 32-15,-11 10 15,0-42-15,0 22-1,0 94 1,0-63-1,11-10 1,-11 84 0,0-74 15,0-32-31,0 75 16,0-64 15,0 74 0,0-11-15,0 11 15,0-63-31,21 84 16,-21-32-16,0-95 15,0 22-15,0 94 31,0-63-15,0-63 0,0 31 46,0 43-46,10-53-1,-10 52 1,11-73 0,-22 31 156,-10-10-157,0-11 1,10-10-1,11 10 126,0 53-125,0-53-1,0 32 1,0-21 0,0-22-1,0 1 1,0 0-1,0 20 1,0 12 15,-10-33-15,10 1 0,0 21-1,0-22-15,0 43 16,0-42-16,0 20 15,0 12-15,0-33 32,-21 22 77,-11-11-62,0 11-31,22-21-16,-33 20 15,33-31 1,-22 32-16,-21-32 31,-32 0-15,-10 0-1,-11-10 1,-21 10 0,11 0-1,-32 0 1,-191 63 15,286-52-15,21-11-1,-31 0-15,21 0 16,31 0-16,-31 0 16,-22 0-16,32 0 15,-190-11 1,85 11-1,31-11 1,-11-31 0,22 42-16,10 0 31,-63 0-15,64 11 15,20-11 0,53 0-15,-84 0-1,74 0 1,-11 0-16,-63-21 16,-85 21 15,127 0-16,-21 0 17,-42 10-1,-11-10-15,31 0 15,-20-42 0,53 31 0,20 11-15,1-10-16,-22 10 31,11 0-15,22 0-1,-43 0 1,31 0 0,-73-22-1,-1-30 1,-147-1 0,169 53-1,42 0 1,0-32-1,21 21 17,0 11-17,-42-21 17,64-11-17,-43 11 16,21-11-15,21 22 0,1-1-16,-1 1 15,1-11 1,10-1 93,-22-31-77,22-21-17,0 64 1,0-33-16,0-20 31,-10 21-15,10-11-1,0-11 1,0 32 0,0-42-16,0 0 31,21-53-16,0 21 1,-21-31 0,0 20-1,0-10 1,32-31 0,-21 105-1,-11-21 1,21 21-1,-11 0 1,-10 32 0,0 0-1,0-1-15,0 12 16,0-33-16,0-20 31,0-53-15,32 73-1,-32 1 1,0 0-16,0-22 16,0 22-1,0-85 1,11 106 0,-1-22-1,-10 1 1,0-11-1,21 32 1,-21-11 0,0 21-16,0-20 15,11-54 1,-11 32 0,11 21-16,-11 22 15,0-33 1,21-9-1,-11-1 1,1 42-16,-11 0 16,0 1-1,0-1 1,0-10 0,0 0-1,0-53 1,0-11-1,0 43 1,0 0 0,0 31-16,0-10 15,0 0 1,0 10 62,10-10-62,1 10 62,0 1 0,-1 10-62,11 0-1,-10 0 1,0 0-16,10 0 62,10 0-15,-20 0-31,31 0 15,-20 0-15</inkml:trace>
  <inkml:trace contextRef="#ctx0" brushRef="#br0" timeOffset="69303.37">4255 14584 0,'21'0'78,"32"0"-62,-11 32-1,-10-22 1,63 11 0,-53-21 15,-21 0-16,43 0 1,-43 0 0,96 0-1,-22 0 1,11 11 0,-1 0 15,-73-11-16,21 0 1,21 0 15,-42 0 1,-11-11-1,0 11 0,-10-32-15</inkml:trace>
  <inkml:trace contextRef="#ctx0" brushRef="#br0" timeOffset="70897.75">5281 14351 0,'21'0'125,"11"0"-110,-11 32 1,-10-22-1,-11 1-15,10 10 16,22-10-16,-21-1 31,-1 1-15,11 31 62,11-21-62,-11 22-1,-10 31 1,10-53 0,-21 0 124,0 0-109,-10 32-15,-12-32 0,-9-10-1,-54-11 17,74 0-17,1 0 1,-1 0 15,1 0 16,-12 11-31,12 10-16,-1-11 15,-20 33 16,-1-43 1,42 0 140</inkml:trace>
  <inkml:trace contextRef="#ctx0" brushRef="#br0" timeOffset="82188.08">16891 10742 0,'11'-10'156,"10"-22"-46,-11 21-95,-10-10-15,0 10 0,53-73 32,-42 41-1,-11 33 94,10-11-110,-10 10 1,53-74 0,-31 43-1,9-53 17,-31 84-17,0 1 16,11-1 16,-11-31-31,0 31-16,0 1 16,10-1-16,-10-42 31,0 21-16,0 11 1,0 11 0,0-12-1,0 1 1,0-21 0,0 31-1,0 1 1,0-22 15,0 21-15,0-31-1,0 10 1,0-21 15,0 11-15,0 32-16,0-43 31,0 21-15,0 21-16,0-10 15,0 11 17,0-12-17,0 12 1,0-33 46,0 22-46,0-10 0,0 9-1,0-41 1,0 21-1,0-33 1,0 54 0,0-10-16,0-22 15,0 42 1,0-10-16,0 0 16,0 0-16,0 10 15,0-31 16,0-11-15,-10-21 0,10 63-1,-21-31 1,21-1 0,0 33-1,0-1-15,0-52 31,0-11-15,0 21 0,0-21-1,0 52 1,0 12-16,0-32 31,0 31-15,0-21-1,0-42 1,0 21 0,0 11-1,0 0 1,0 31 0,10 0-1,-10-10 1,0-53-1,0 21 1,0 43 0,0-75-1,0 74 1,0-63 0,0 21-1,0 43 1,0-11-16,0-11 15,0-32 1,0 1 0,11 21-1,-11 10-15,10-32 32,-10 43-17,22-11 1,-22 22-1,0-22 1,10-10 0,-10 10-1,0 21 1,0-31 0,0 21-1,0 0 16,0 0-15,0-43 15,0 43-31,0 10 16,0-10 0,0-11-1,0 22 1,0-11-16,0-22 15,0 33 1,0-33 0,0 22-1,-21-21 1,21 0 0,-11 31-1,11-10 1,0-11-1,0 11 1,0-11 0,-21-21-1,21 32 1,0-11 0,0 22 15,0-1 16,-10-10-32,10 10 1,0-10-16,0 11 16,0-33 15,0 33-16,0-1 1,0-10 0,0-11-1,0 0 1,0 22 62,0-11-62,0-22 15,0 12-15,10 9-1,1-9 1,-1-1-1,22-42 1,-32 63 0,0-10-1,0-21 1,0-1 0,21 12-1,-21 10-15,0-1 31,0 12-31,22-33 32,-22-31-17,10 64 1,-10-11 15,0 10-15,11 0-16,-11 1 15,0-32-15,0-1 32,0 22-1,0 0-15,0-53-1,0 63 1,0-10 15,0 10 0,0-20 16,0 20-31,0 1 15,0-12-15,0 1-1,0 0-15,0-21 32,0 31-32,0-10 31,0 0-16,0-32 1,0-21 15,0 31-15,0 22 0,0-10 46,0 9-46,0 1-1,-11-11 1,11 22-16,0-1 16,0 1-16,0-1 15,-10 1-15,10-22 31,0 21-31,0 1 32,0-12-17,0-20 1,0 21 0,0 0-1,0 0 1,0 10-1,0 0 17,0-10-1,0-10-31,0 20 16,0-10-1,0 10 1,0-10 46,0-21-30,0 31-1,0 1-16,0-22 1,0 21 78,0-10 0,0-21-63,0 31 109,0-10-124</inkml:trace>
  <inkml:trace contextRef="#ctx0" brushRef="#br0" timeOffset="88371.95">16944 4540 0,'11'0'78,"-1"0"-62,11-53 15,-10 22-15,-11 9 15,32 12 0,-32-1 1,10 1-17,-10-11 17,11-11-17,-1 11 1,1 10-1,21-21 1,-32 22 0,21-64-1,11 21 1,-22 0 0,-10 32 15,11-1 16,-1 12 93,1 10-140,10 0 32,0 10-17,-10 1-15,31 42 31,-10-21-15,10-11 0,-21 21-1,11-21 1,0 1 0,0 9-1,-11 22 1,-11-42-1,1-1 1,0 1 0,10 0 15,-11 10-15,12 21-1,-1-21 1,0-10 62</inkml:trace>
  <inkml:trace contextRef="#ctx0" brushRef="#br0" timeOffset="138719.78">17230 4096 0,'0'32'63,"0"20"-48,0-41 1,0 0 78,0 10-63,0 11-15,0-1-1,0 12 1,0-22 0,0 0-1,0 11 1,0-22 109,0 1-110,0-1 1,0 1-16,0 0 16,0 10 15,0 32 94</inkml:trace>
  <inkml:trace contextRef="#ctx0" brushRef="#br0" timeOffset="144603.22">16605 10784 0,'11'11'172,"10"-11"-156,0 11 15,-10-11-16,-1 0 64,1-22-64,52 1 1,-41-10-1,-12 20 64,1 0 46,10 1-94,0 10 0,-10 0 32,-1-32-48,-10 11 1,21 10-1,-10 1 32,0 20-31</inkml:trace>
  <inkml:trace contextRef="#ctx0" brushRef="#br0" timeOffset="148606.72">16997 2614 0,'0'11'94,"-11"20"-63,11-9 0,0-12-15,0 22 0,0 10-1,0-10 1,0 32-1,0-54 1,0 75 0,0-75-1,0 22-15,0 21 16,0-11 0,0-31-1,0 0 1,0-1-1</inkml:trace>
  <inkml:trace contextRef="#ctx0" brushRef="#br0" timeOffset="149742">17272 2582 0,'0'11'0,"0"10"16,0 0 46,11 0-46,-11 32-1,0 64 17,0-85-17,0 10 1,0-21-16,0 11 31,0-22-31,0 43 94,0 21-78,0-63-1,0 0 1,0-1 15,0 43 125,-11-21-124</inkml:trace>
  <inkml:trace contextRef="#ctx0" brushRef="#br0" timeOffset="150854.87">17050 2900 0,'84'21'125,"-52"-21"-125,-11 21 31,-10-10-31,31-1 31,-31-10 32</inkml:trace>
  <inkml:trace contextRef="#ctx0" brushRef="#br0" timeOffset="152262.76">17452 2985 0,'21'0'78,"11"0"-47,42 0-15,-42 0 0,-11 0 30,-11 0-30,12-22 0,-12-31 15,-10 11-15,0 32-1,0-22 1,0 11 46,-21 21 1,10 0-48,-20 10 32,-1 11-31,21-10 0,-31 31-1,42-10 1,0-21-1,-21 42 1,21-1 0,0-9-1,0-1 1,0-31 0,0 31 30,10-31-30,1-1-16,10 11 31,22 1-15,9-12 0,-9-10-1,-22 0 1,-10 0-1,-1 0 1,22 0 0,-22-21-1,12 10-15,9 1 16,-20-1 0,0-21 15</inkml:trace>
  <inkml:trace contextRef="#ctx0" brushRef="#br0" timeOffset="153437.37">18119 2879 0,'-11'-21'32,"-31"-22"-1,31 33-15,-31 10 15,-11 0-16,21 0-15,11 0 16,-11 0 0,22 21-1,-33 11 1,33-22 0,-11 22 15,21 0-16,10 31 17,1-52-17,-11-1 1,10 22-16,22-21 16,-21-1-1,-1-10-15,11 0 16,22 0 15,10 0-15,10-32-1,-31 11 1,-11 0 0,-10 0-1,31-21 1,-31 31-1,-1 0 48,33 43 15,-43 21-62,0 21-1,0 0 1,0 0 0,0-52-1</inkml:trace>
  <inkml:trace contextRef="#ctx0" brushRef="#br0" timeOffset="154307.54">18457 2593 0,'0'11'15,"0"-1"1,0 11-16,0 22 0,0 31 31,0-43-31,0-9 16,0 73-1,0-42 1,0 0 0,0 0-1,0 0 1,0-1-16,0 12 31,0-53-15,0-1 15</inkml:trace>
  <inkml:trace contextRef="#ctx0" brushRef="#br0" timeOffset="155007.21">18352 2921 0,'31'0'63,"-20"0"-63,63 0 31,-32 0-15,-31 0 31,31 0-32,-21 0 1,-10 0-16,21-32 78,-1 32-62</inkml:trace>
  <inkml:trace contextRef="#ctx0" brushRef="#br0" timeOffset="155839.07">19156 2508 0,'-2339'11'31,"4688"31"-15,-2349 1 0,11 9-1,-11-41-15,0 116 31,0-74-15,0 21 0,0 32-1,0-74 1,0-11 0,0 0-1</inkml:trace>
  <inkml:trace contextRef="#ctx0" brushRef="#br0" timeOffset="156951.04">19505 2858 0,'-21'10'63,"10"64"-47,-10-42-1,21-11-15,-10 43 31,10-43-15,0 32 0,0-32-1,0 11 1,0-22 0,0 1 30,0-1-30,31-10 0,-9 0-1,30-21 1,-9 0 0,-1-21-1,-31 42 1,-1-11-1,-10 1 1,0-1 0,0-42-1,0 32 1,0-11 0,-31-31 15,-1 52-16,21-21-15,1 22 16,-22-1 31,21 1-31,-10 10 62</inkml:trace>
  <inkml:trace contextRef="#ctx0" brushRef="#br0" timeOffset="157934.9">19918 2847 0,'-32'63'78,"11"-41"-63,-32 9 1,53-20 78,42 0-63,-20-11-15,-12 0-1,54 0 1,-33 42 15,12-21-15,-43-10 31,0 10-32,0 32 1,-53 21 15,10-53-15,33-21 31,-1 0-32</inkml:trace>
  <inkml:trace contextRef="#ctx0" brushRef="#br0" timeOffset="159462.79">20331 2858 0,'-11'0'32,"-10"0"-17,0 10-15,-11-10 32,11 32-17,10-22 16,-10 1-15,0-11 0,10 11-1,1-1 1,10 1 0,-21 21-1,21 10 32,0-21-16,10-10-15,32-1 15,-20 1-15,-12-11-1,11 21 1,1-21 0,-12 21-1,1-21 1,10 11 0,0-1-1,-10 11 16,-11-10 16,0 10-15,0-10-17,-22 31 1,-2359-31-1,4657 20 1,-2287-31 0,0 0 15,1 0 0,-22 0-15,22 0-16,-1 0 31,11-10 110</inkml:trace>
</inkml:ink>
</file>

<file path=ppt/ink/ink7.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48:53.817"/>
    </inkml:context>
    <inkml:brush xml:id="br0">
      <inkml:brushProperty name="width" value="0.05292" units="cm"/>
      <inkml:brushProperty name="height" value="0.05292" units="cm"/>
      <inkml:brushProperty name="color" value="#FF0000"/>
    </inkml:brush>
  </inkml:definitions>
  <inkml:trace contextRef="#ctx0" brushRef="#br0">15452 3672 0,'21'0'31,"0"0"-31,0 0 16,11-31-16,10 31 15,286 0 17,-275 0-32,424 53 31,-54-53-16,-32 0 1,266 0 0,-530 0-1,-96 0 1,-20 0 0,31 0-1,-21 0 1,32 0-16,32 0 15,0 0 1,-22 10-16,-20-10 16,52 43-16,328 84 31,-42 0-15,-169-85-16,-117-42 31,-42 0-16,10 0-15,22 0 32,84 0-17,128 0 1,-191 0 0,-53 0-1,-22 32 1,12-32-16,10 42 0,105 43 31,-105-64-15,-42-11-16,-1-10 78,1 0-47,0 0-31,20 0 31,12 53 1,-33 0-17,11 42 1,-10 107-1,-11 20 17,0-95-1,0 21-15,0-63-16,21 10 15,-21-32-15,32 202 16,127 433 15,-159-359 0,0-222-15,0 73 0,0-74 15,0-52-31,0 84 15,0-53 1,0-31 0,0 179-1,0-84 1,0-74 0,0 200-1,0-83 1,0-54-1,0 32 1,0-75 0,0-83-1,0 9-15,0-20 16,0 0-16,0 41 31,0-9-31,0 137 31,0-74-15,0-11 0,0-42-1,0-43 1,-22-10 109,-20 0-109,32 0-1,-65 0 1,-9 0-1,-22 0 1,42 0-16,-200 0 31,42 0-15,-64-10 0,-32-11-1,170-22 1,0 22-16,0 0 15,0 0-15,-318-64 32,413 64-17,11 21-15,10 0 16,11 0-16,-43 0 16,-73 0-1,31 0 1,-63 0-1,31-32 1,22 0 0,-11-21-1,-11 1 1,-84-12 0,52-21-1,118 85 1,-33-42-16,43 42 15,-43-21-15,64 21 32,10 0-32,-10 0 15,-95-21 1,20-22 0,-20-31-1,84 43-15,-148-86 31,-10 1-15,52 63 0,106 42-16,-73-52 31,83 52-15,-9 1 15,-1 10-16,-10-32 1,31 21 31,11-42-31,0-74 15,0-137 0,11-54 0,20 244-15,-31-11-16,0 64 16,0-53-1,0-53 1,0-95-1,0 158 1,0-242 0,0 157-1,0 44 1,0-12 0,0 11-1,0 43 1,32-234-1,-32 202 1,21 74 0,-21-138-1,-10-222 17,-43 117-1,53 158 0,-11-21-15,11 10-1,0 96 17,0 11-17,0-64 16,0 42-15,0-42 0,0 10-16,0-10 15,0-32 1,0 32 0,0 0 15,0 42 328,0 22-359,0-11 16,0 10 93,0-10-93,0 10 78</inkml:trace>
  <inkml:trace contextRef="#ctx0" brushRef="#br0" timeOffset="11374.57">4307 15431 0,'11'-22'110,"74"-9"-95,-43 31-15,138-43 32,-53 43-17,42 0 1,32 0 15,-52 0-15,-75 21-1,21-10 1,-32-11 0,33 0-1,-33 0 1,11 0-16,-53 0 15,32-32-15,-10 32 16,62-31 0,-41-1-1,42 32 1,116 0 0,-169 0-1,-32 0-15,21 21 31,-20-10-15,9-11 0,22 0-1,-10 0 1,-12 0 0,1 0-1,32 0-15,-22 0 16,-10 0-16,-11 0 15,-11 0-15,1 0 32,42 0-17,10 0 1,-52 21 0,0 0 109,10 32-125,21 84 31,-42 33-16,0-96 1,0 0 0,0-21-1,0-32 1,0-10-16,0 20 31,0-20-15,0 10 15,0-10-31,0 31 16,0 32-1,0 11 1,0 42 0,0-11-1,0-31 1,0 31-1,0-95-15,0 32 16,0-42 0,0-1-1,0 1 1,0 0-16,0-1 16,0 22-1,0 0 1,-2349 10-1,4698 0-15,-2349 128 32,0-107-32,0 75 31,21-106-15,-74-32 155,-63 0-124,95 0-47,-64 0 32,32-22-32,0 22 31,-42-53-16,-117 22 17,-31 20-1,10 11 16,148 0-47,-200 0 31,179 0-15,11-21-1,21 0 1,42 0 0,21 21-1,1 0-15,-54-22 31,54 22-15,-1 0-16,-31 0 16,-1 0-1,12 0 1,-22 0-16,-11 0 16,43 0-16,-21 0 15,-11 0-15,32 0 16,-11 0-16,-32 0 15,43-10 1,11-1 0,-22 11 15,11-21-15,-1 21-1,-20 0 1,21 0-1,10-10 1,-10 10 0,-11-22-1,22 12 1,-11-33-16,21 33 16,-21-22-16,10 22 15,11-1-15,0 0 16,-2350-31-1,4700 21 1,-2350 0 47,0-53-63,0-22 31,0-9-16,0 9 1,0 43 0,0-52-1,0 30 1,0 1 0,0 53-1,0-53 1,0 64-16,0-1 47,-11-42-32,-20-95 17,20 74-17,-10-43 16,21 86-15,0-22 0,0 42 62,0 1-63,10-12 1,-10 12 0,0-22-1,0 21 1,0 1 15,0-11 141</inkml:trace>
</inkml:ink>
</file>

<file path=ppt/ink/ink8.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51:11.450"/>
    </inkml:context>
    <inkml:brush xml:id="br0">
      <inkml:brushProperty name="width" value="0.05292" units="cm"/>
      <inkml:brushProperty name="height" value="0.05292" units="cm"/>
      <inkml:brushProperty name="color" value="#FF0000"/>
    </inkml:brush>
  </inkml:definitions>
  <inkml:trace contextRef="#ctx0" brushRef="#br0">16245 6435 0,'0'-11'94,"-52"11"-78,-23-21-1,-30 21 1,31-21 0,10 21-1,22 0 1,10-21 15,11 21-15,-22 21-1,-9 0 1,9-10 0,33-11-16,-75 31 15,64-31-15,-32 0 16,-53 0-1,21 0-15,-10 0 32,63 0-32,-31 0 31,21 21-15,20 1-1,1-12 1,-21-10-1,10 0 1,-53 0 0,54 0-16,-22 0 15,21 0 1,21 0-16,1 0 16,-11 0-1,0 0 1,-22 0 31,33 0-32,-12 11 1,-30-11 0,-44 0-1,-52 0 1,63 0-1,1 0-15,-96 0 32,138 0-17,10 0 1,11 0 15,-1 0-15,1 0-16,11 0 15,-11 0-15,-32 0 16,42 0-16,-31 0 16,-85 0-1,0 0 1,21-21 0,11 10-1,21 11 1,52 0-16,-9 0 31,20 0 0,-10 0-31,10 0 16,-31 0 0,-11 0-1,42 0 1,-31 0-1,32 0-15,-12 0 16,-52 0 0,43 0-16,20 0 15,-31-32 1,10 32 0,21 0-16,-20 0 31,20 0-16,0 0 1,-42 0 0,32 0 15,-21-21-15,31 11 30,-10 10 17</inkml:trace>
  <inkml:trace contextRef="#ctx0" brushRef="#br0" timeOffset="1253.51">12520 6308 0,'0'0'0,"-10"0"47,-1 31-16,-21-9-15,11-1 15,10-21-16,1 10-15,-1-10 16,1 0-16,-22 0 16,21 0-16,-10 0 31,-21 11 0,42 0-15,-21 41-1,-11-9 1,32-33 0,-11 1-1,1-11 1,-22 32 0,11-32-1,-11 0 1,22 0 78,-1 10-79,11 1 1,0-1 15,42-10 0,-21 0-31,-10 0 16,31 11 0,-20-11-1,9 0 1,-10 21-1,-10-10 1,42 31 0,-42-31 15</inkml:trace>
  <inkml:trace contextRef="#ctx0" brushRef="#br0" timeOffset="3489.91">11906 6276 0,'-10'0'47,"-22"0"-32,21-21 1,-52 21 0,10 0-16,-11 0 15,22 0-15,0 0 16,-75 0-1,43 10 1,0-10 0,-32 0-16,-42 0 31,-63-10-15,115-75-1,1 53 1,21 1-1,-138-75 1,202 106 15,-1 0-15,-21-43 15,-84-105 0,42 85-15,0-22 0,21-10-1,11 31 1,-22-73 15,43 105-15,-11 0 46,22-42-46,10 64 0,-32-160-1,32 96 1,-11 32-1,-10-180 1,21 126 0,-21 54-1,21 10-15,0 11 16,0-53 0,0 53-1,0-21 1,0-54 15,-32-31-15,32 96-1,-10-22 1,10 0 0,-11-117-1,-31 107 1,42 31-16,0 11 15,0-11-15,0 11 16,0-21 0,0 31-1,0-42 1,0 0 0,0 0-1,0 22 1,0-86-1,0 64 1,0-42 0,0 53-1,0-1-15,0-10 16,10-10 0,-10 42-16,0-11 15,0 21 1,0-31 31,0 0-32,0-1 1,0 12 0,0 20-1,0-10-15,0 10 16,0 1-1,0-1 17,0-31 46,0 21-78,0-75 31,0 44-15,0 20-1,0 21-15,0-10 32</inkml:trace>
  <inkml:trace contextRef="#ctx0" brushRef="#br0" timeOffset="4741.85">9430 2561 0,'10'-42'157,"12"-11"-157,-12 0 31,43 0-31,-42-32 31,-11 75-15,0-1 46,21 1 63,21 52-109,53 0 0,-31-10-1,-11 21-15,-11-11 16,-10-20-16,21 20 15,53 53 1,-64-53 0,-31-31-16,-1 10 31</inkml:trace>
  <inkml:trace contextRef="#ctx0" brushRef="#br0" timeOffset="10285.65">5292 2635 0,'10'-31'140,"22"9"-124,-21 12 0,-1-22-16,1 21 15,-1 1 1,1 10-1,10 0 1,0 0 0,53 21-1,-52-10 17</inkml:trace>
</inkml:ink>
</file>

<file path=ppt/ink/ink9.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9T06:52:10.632"/>
    </inkml:context>
    <inkml:brush xml:id="br0">
      <inkml:brushProperty name="width" value="0.05292" units="cm"/>
      <inkml:brushProperty name="height" value="0.05292" units="cm"/>
      <inkml:brushProperty name="color" value="#FF0000"/>
    </inkml:brush>
  </inkml:definitions>
  <inkml:trace contextRef="#ctx0" brushRef="#br0">7885 10488 0,'21'-10'47,"-11"10"-31,1 0-1,31 0 1,11 0 15,74-53-15,-53 21-1,0 21 1,-10-10 0,-54 21-16,43 0 15,74 0 1,11 0 0,52 0-1,213 21 1,-255-21-1,-85 0 1,-42 0 47,32 0-48,-21 0 1,32 0-1,63 0 1,53 0 0,-128 0-1,-30 0 1,-12 0 46,33 0-46,9 0 0,-41 0-1,0 0 1,10 0 0,11 0-1,-11 0 1,63 0-1,-41 0 1,-33 0 0,11 0-16,11 0 15,-11 0-15,-10 0 32,31 0-1,-10 0-16,95-21 1,21 21 0,0 0-1,43 0 1,-11 0 0,-170 0-1,54 0 1,-43 0 15,21-10-15,11-12-1,0 12 1,64-22 0,-33 32-1,22 0 1,-42 0-16,84 0 15,-85 0-15,22 0 16,0 0-16,10 0 16,74 0-1,-52 0-15,-33 11 16,-20-11 0,31 0-1,-74 0 1,0 0 31,1 0-47,115 0 31,-10 10-15,-10 22-1,10-11 16,-117-21-15,1 0 47,10 0-48,0 0 1,11 0-1,21 0 1,42 11 0,-21 20-1,21 1 1,-21-32 0,-10 0-1,-32 0 1,10 0-16,-31 0 15,52 0-15,1 0 32,-33 0-17,22 0 1,42 0 0,-84 0-16,31 0 15,32 0 1,53 0-1,85 21 1,-11-10 15,0-11-15,-127 0 0,-52 0-1,30 0 48,-41 0-48,31-11-15,22 11 32,-11 0-17,-21 0 16,10-53 32,32 43-47,-63 10-1,10-11-15,42 11 16,-52-10-16,-1 10 15,12 0-15,-12-11 16,1 11-16,20 0 16,1 0 15,-21 0 391</inkml:trace>
  <inkml:trace contextRef="#ctx0" brushRef="#br0" timeOffset="1476.43">15812 10181 0,'21'0'47,"0"0"-32,-11 0 1,33 0-1,52 32 1,-21 10 0,-42-10-1,-22 0-15,43 0 16,-31-22-16,-12 11 16,54 0-16,-54-10 31,22 31 63,-32-20-79,-53 20 1,-116 11 15,158-53-31,-21 0 31,1 0-15,9 0 0,-9 0 15</inkml:trace>
  <inkml:trace contextRef="#ctx0" brushRef="#br0" timeOffset="2807.67">16574 10255 0,'10'-31'94,"22"-1"-63,-32 11-31,63-53 16,-52 63 0,21-10-1,-22 10-15,128 11 32,31-10-17,-137-43 1,148-32 15,-53-53-15,-74 54 15,0 20 16,-32 22-32,42-22 17,-52 64-17,74-74 1,-54 21 0,22-42-1,-21 21 1,-32 64-1,11-22 1,-11 11-16,31-106 16,-20 42 15,21 53-15,-11 0 46,-11-42-46,-10 43-16,0-1 15,0-21 1,11 11 0,-11-11-1,0 42 1,0-21-1</inkml:trace>
  <inkml:trace contextRef="#ctx0" brushRef="#br0" timeOffset="3879.32">17801 8562 0,'0'-53'62,"11"11"-46,-11 21-16,21-11 16,-21-21-1,0 21-15,11 11 32,-1 10 61,22-10-77,-11 21 31,-10 0-47,31 0 31,-21 0-31,32 32 31,-42-21-31,10 20 16,85 12 0,-75-43-16,1 31 15,116 1 1</inkml:trace>
  <inkml:trace contextRef="#ctx0" brushRef="#br0" timeOffset="16230.41">6731 10478 0,'-32'-22'47,"22"-31"-32,10 22-15,0-12 16,0-73-1,0 52-15,0 43 16,0-95 0,21 95-16,11-75 31,-1-41-15,-31 84-1,0 0 1,0 32-16,43-96 31,-12 12-15,1 31-1,-32 63 1,0-31-16,11-22 16,31-31-16,-21 53 15,-10 31-15,-1 11 63,43 11-48,0 20 1,-21-31 0,-21 11-1,20 21 16,1-11-15,0 0 0,-11 11-1,21 10-15,-42-21 16,0-10-16,0-1 16,11 43-16,-11-21 15,0 10-15,0 54 16,0 41 15,0-105-15,0 31-1,0-31 1,0-11 15,0-10-15,0 42-1,0-11 1,0 32 0,0-42-1,0 53 1,0 52 0,0 1-1,0-96-15,0 11 16,0 74 15,0-85-15,0-10-16,0 11 31,-11-22-15,11 95 15,0-31-31,0 52 31,0 86 0,0-149-15,0-21 0,0-43-1,0 22 1,0 0 15,0-22-31,0 64 16,-10-63 15,-22 63-15,32 32 15,-21-21 0,10-54-15,-10-20 62,0-11-63,0 0 1,-43 0 0,33 0 15,9 0-15,-62 0 30,41-95-30,33 84-16,-54-42 31,64 43 16,-31-33-16,20 33-15,0-1-16,11 0 16,0 1-16,0-22 15,0-10 1,0-22 0,0 1-1,-10-54 1,10 43-1,0 0 1,0 21 0,0 43-1,-21-1 1,10-21-16,0 22 16,11-1-1,-10 1-15,10-1 16,0-21-16,0 22 15,0-75 1,0 22 0,0-1-1,0-10 1,32-21 0,-1 10-1,-20 53 1,-11-21-1,0 43 17,0-33 15,0 22-32,0-21-15,0 21 16,0 10-1,0-31 1,11-11 0,-1 11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BA6ED175-4BC7-3805-7FFB-2C51EEBB2234}"/>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815" tIns="45907" rIns="91815" bIns="45907" numCol="1" anchor="t" anchorCtr="0" compatLnSpc="1">
            <a:prstTxWarp prst="textNoShape">
              <a:avLst/>
            </a:prstTxWarp>
          </a:bodyPr>
          <a:lstStyle>
            <a:lvl1pPr defTabSz="917575" eaLnBrk="1" hangingPunct="1">
              <a:defRPr sz="1200"/>
            </a:lvl1pPr>
          </a:lstStyle>
          <a:p>
            <a:pPr>
              <a:defRPr/>
            </a:pPr>
            <a:r>
              <a:rPr lang="en-US"/>
              <a:t>SKG4113-Burner Conversion</a:t>
            </a:r>
          </a:p>
        </p:txBody>
      </p:sp>
      <p:sp>
        <p:nvSpPr>
          <p:cNvPr id="171011" name="Rectangle 3">
            <a:extLst>
              <a:ext uri="{FF2B5EF4-FFF2-40B4-BE49-F238E27FC236}">
                <a16:creationId xmlns:a16="http://schemas.microsoft.com/office/drawing/2014/main" id="{67C3E1BC-7C60-356D-B8B1-6E256FADE9C6}"/>
              </a:ext>
            </a:extLst>
          </p:cNvPr>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815" tIns="45907" rIns="91815" bIns="45907" numCol="1" anchor="t" anchorCtr="0" compatLnSpc="1">
            <a:prstTxWarp prst="textNoShape">
              <a:avLst/>
            </a:prstTxWarp>
          </a:bodyPr>
          <a:lstStyle>
            <a:lvl1pPr algn="r" defTabSz="917575" eaLnBrk="1" hangingPunct="1">
              <a:defRPr sz="1200"/>
            </a:lvl1pPr>
          </a:lstStyle>
          <a:p>
            <a:pPr>
              <a:defRPr/>
            </a:pPr>
            <a:endParaRPr lang="en-US"/>
          </a:p>
        </p:txBody>
      </p:sp>
      <p:sp>
        <p:nvSpPr>
          <p:cNvPr id="41988" name="Rectangle 4">
            <a:extLst>
              <a:ext uri="{FF2B5EF4-FFF2-40B4-BE49-F238E27FC236}">
                <a16:creationId xmlns:a16="http://schemas.microsoft.com/office/drawing/2014/main" id="{32EFDDA2-C71F-C33A-3382-D54FC8A29732}"/>
              </a:ext>
            </a:extLst>
          </p:cNvPr>
          <p:cNvSpPr>
            <a:spLocks noGrp="1" noRot="1" noChangeAspect="1" noChangeArrowheads="1" noTextEdit="1"/>
          </p:cNvSpPr>
          <p:nvPr>
            <p:ph type="sldImg" idx="2"/>
          </p:nvPr>
        </p:nvSpPr>
        <p:spPr bwMode="auto">
          <a:xfrm>
            <a:off x="852488" y="744538"/>
            <a:ext cx="4965700"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3" name="Rectangle 5">
            <a:extLst>
              <a:ext uri="{FF2B5EF4-FFF2-40B4-BE49-F238E27FC236}">
                <a16:creationId xmlns:a16="http://schemas.microsoft.com/office/drawing/2014/main" id="{0B5F4691-DC6E-9269-6BA2-D2BAC603270D}"/>
              </a:ext>
            </a:extLst>
          </p:cNvPr>
          <p:cNvSpPr>
            <a:spLocks noGrp="1" noChangeArrowheads="1"/>
          </p:cNvSpPr>
          <p:nvPr>
            <p:ph type="body" sz="quarter" idx="3"/>
          </p:nvPr>
        </p:nvSpPr>
        <p:spPr bwMode="auto">
          <a:xfrm>
            <a:off x="666750" y="4716463"/>
            <a:ext cx="5335588" cy="4467225"/>
          </a:xfrm>
          <a:prstGeom prst="rect">
            <a:avLst/>
          </a:prstGeom>
          <a:noFill/>
          <a:ln w="9525">
            <a:noFill/>
            <a:miter lim="800000"/>
            <a:headEnd/>
            <a:tailEnd/>
          </a:ln>
          <a:effectLst/>
        </p:spPr>
        <p:txBody>
          <a:bodyPr vert="horz" wrap="square" lIns="91815" tIns="45907" rIns="91815" bIns="4590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1014" name="Rectangle 6">
            <a:extLst>
              <a:ext uri="{FF2B5EF4-FFF2-40B4-BE49-F238E27FC236}">
                <a16:creationId xmlns:a16="http://schemas.microsoft.com/office/drawing/2014/main" id="{FF8CEA18-70BF-857C-34EE-24B12CBF4944}"/>
              </a:ext>
            </a:extLst>
          </p:cNvPr>
          <p:cNvSpPr>
            <a:spLocks noGrp="1" noChangeArrowheads="1"/>
          </p:cNvSpPr>
          <p:nvPr>
            <p:ph type="ftr" sz="quarter" idx="4"/>
          </p:nvPr>
        </p:nvSpPr>
        <p:spPr bwMode="auto">
          <a:xfrm>
            <a:off x="0" y="9429750"/>
            <a:ext cx="2890838" cy="496888"/>
          </a:xfrm>
          <a:prstGeom prst="rect">
            <a:avLst/>
          </a:prstGeom>
          <a:noFill/>
          <a:ln w="9525">
            <a:noFill/>
            <a:miter lim="800000"/>
            <a:headEnd/>
            <a:tailEnd/>
          </a:ln>
          <a:effectLst/>
        </p:spPr>
        <p:txBody>
          <a:bodyPr vert="horz" wrap="square" lIns="91815" tIns="45907" rIns="91815" bIns="45907" numCol="1" anchor="b" anchorCtr="0" compatLnSpc="1">
            <a:prstTxWarp prst="textNoShape">
              <a:avLst/>
            </a:prstTxWarp>
          </a:bodyPr>
          <a:lstStyle>
            <a:lvl1pPr defTabSz="917575" eaLnBrk="1" hangingPunct="1">
              <a:defRPr sz="1200"/>
            </a:lvl1pPr>
          </a:lstStyle>
          <a:p>
            <a:pPr>
              <a:defRPr/>
            </a:pPr>
            <a:r>
              <a:rPr lang="en-US"/>
              <a:t>© Azeman Mustafa, PhD</a:t>
            </a:r>
          </a:p>
        </p:txBody>
      </p:sp>
      <p:sp>
        <p:nvSpPr>
          <p:cNvPr id="171015" name="Rectangle 7">
            <a:extLst>
              <a:ext uri="{FF2B5EF4-FFF2-40B4-BE49-F238E27FC236}">
                <a16:creationId xmlns:a16="http://schemas.microsoft.com/office/drawing/2014/main" id="{92D4FDD5-957B-70D6-23F3-EB4CD79B9051}"/>
              </a:ext>
            </a:extLst>
          </p:cNvPr>
          <p:cNvSpPr>
            <a:spLocks noGrp="1" noChangeArrowheads="1"/>
          </p:cNvSpPr>
          <p:nvPr>
            <p:ph type="sldNum" sz="quarter" idx="5"/>
          </p:nvPr>
        </p:nvSpPr>
        <p:spPr bwMode="auto">
          <a:xfrm>
            <a:off x="3776663" y="9429750"/>
            <a:ext cx="2890837" cy="496888"/>
          </a:xfrm>
          <a:prstGeom prst="rect">
            <a:avLst/>
          </a:prstGeom>
          <a:noFill/>
          <a:ln w="9525">
            <a:noFill/>
            <a:miter lim="800000"/>
            <a:headEnd/>
            <a:tailEnd/>
          </a:ln>
          <a:effectLst/>
        </p:spPr>
        <p:txBody>
          <a:bodyPr vert="horz" wrap="square" lIns="91815" tIns="45907" rIns="91815" bIns="45907" numCol="1" anchor="b" anchorCtr="0" compatLnSpc="1">
            <a:prstTxWarp prst="textNoShape">
              <a:avLst/>
            </a:prstTxWarp>
          </a:bodyPr>
          <a:lstStyle>
            <a:lvl1pPr algn="r" defTabSz="917575" eaLnBrk="1" hangingPunct="1">
              <a:defRPr sz="1200"/>
            </a:lvl1pPr>
          </a:lstStyle>
          <a:p>
            <a:pPr>
              <a:defRPr/>
            </a:pPr>
            <a:fld id="{3F8A069B-7C2F-45BF-AC0C-6106D5748B5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5D04E5AF-25B4-EAA2-69C6-E5558F8447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084F507-9FCE-49C4-8FD7-559BF95FEBEB}" type="slidenum">
              <a:rPr lang="en-US" altLang="en-US" smtClean="0"/>
              <a:pPr>
                <a:spcBef>
                  <a:spcPct val="0"/>
                </a:spcBef>
              </a:pPr>
              <a:t>5</a:t>
            </a:fld>
            <a:endParaRPr lang="en-US" altLang="en-US"/>
          </a:p>
        </p:txBody>
      </p:sp>
      <p:sp>
        <p:nvSpPr>
          <p:cNvPr id="49155" name="Rectangle 2">
            <a:extLst>
              <a:ext uri="{FF2B5EF4-FFF2-40B4-BE49-F238E27FC236}">
                <a16:creationId xmlns:a16="http://schemas.microsoft.com/office/drawing/2014/main" id="{EF07980C-2063-EF84-1385-A08730193DCC}"/>
              </a:ext>
            </a:extLst>
          </p:cNvPr>
          <p:cNvSpPr>
            <a:spLocks noGrp="1" noRot="1" noChangeAspect="1" noChangeArrowheads="1" noTextEdit="1"/>
          </p:cNvSpPr>
          <p:nvPr>
            <p:ph type="sldImg"/>
          </p:nvPr>
        </p:nvSpPr>
        <p:spPr>
          <a:xfrm>
            <a:off x="854075" y="744538"/>
            <a:ext cx="4964113" cy="3722687"/>
          </a:xfrm>
          <a:ln/>
        </p:spPr>
      </p:sp>
      <p:sp>
        <p:nvSpPr>
          <p:cNvPr id="49156" name="Rectangle 3">
            <a:extLst>
              <a:ext uri="{FF2B5EF4-FFF2-40B4-BE49-F238E27FC236}">
                <a16:creationId xmlns:a16="http://schemas.microsoft.com/office/drawing/2014/main" id="{EDA4805F-B6C6-D63C-16EB-1A1AA09616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F78C870A-D509-CE09-E215-3C46EE5868DD}"/>
              </a:ext>
            </a:extLst>
          </p:cNvPr>
          <p:cNvSpPr>
            <a:spLocks noGrp="1" noChangeArrowheads="1"/>
          </p:cNvSpPr>
          <p:nvPr>
            <p:ph type="sldNum" sz="quarter" idx="5"/>
          </p:nvPr>
        </p:nvSpPr>
        <p:spPr>
          <a:xfrm>
            <a:off x="3778250" y="9429750"/>
            <a:ext cx="2889250" cy="4968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496E00E-25BF-4B85-BDC8-80BF1E16A63B}" type="slidenum">
              <a:rPr lang="en-US" altLang="en-US" smtClean="0">
                <a:solidFill>
                  <a:srgbClr val="000000"/>
                </a:solidFill>
              </a:rPr>
              <a:pPr>
                <a:spcBef>
                  <a:spcPct val="0"/>
                </a:spcBef>
              </a:pPr>
              <a:t>24</a:t>
            </a:fld>
            <a:endParaRPr lang="en-US" altLang="en-US">
              <a:solidFill>
                <a:srgbClr val="000000"/>
              </a:solidFill>
            </a:endParaRPr>
          </a:p>
        </p:txBody>
      </p:sp>
      <p:sp>
        <p:nvSpPr>
          <p:cNvPr id="77827" name="Rectangle 2">
            <a:extLst>
              <a:ext uri="{FF2B5EF4-FFF2-40B4-BE49-F238E27FC236}">
                <a16:creationId xmlns:a16="http://schemas.microsoft.com/office/drawing/2014/main" id="{705F0BD3-4222-3A76-FB67-2E8DFE8E549C}"/>
              </a:ext>
            </a:extLst>
          </p:cNvPr>
          <p:cNvSpPr>
            <a:spLocks noGrp="1" noRot="1" noChangeAspect="1" noChangeArrowheads="1" noTextEdit="1"/>
          </p:cNvSpPr>
          <p:nvPr>
            <p:ph type="sldImg"/>
          </p:nvPr>
        </p:nvSpPr>
        <p:spPr>
          <a:xfrm>
            <a:off x="854075" y="744538"/>
            <a:ext cx="4960938" cy="3722687"/>
          </a:xfrm>
          <a:ln/>
        </p:spPr>
      </p:sp>
      <p:sp>
        <p:nvSpPr>
          <p:cNvPr id="77828" name="Rectangle 3">
            <a:extLst>
              <a:ext uri="{FF2B5EF4-FFF2-40B4-BE49-F238E27FC236}">
                <a16:creationId xmlns:a16="http://schemas.microsoft.com/office/drawing/2014/main" id="{5E02675C-1168-91F8-A047-503463EE3D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B2337220-2BDA-A7A2-A635-134A6C0E8D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D2920CF-1543-40E3-8922-7E2BDE320F55}" type="slidenum">
              <a:rPr lang="en-US" altLang="en-US" smtClean="0"/>
              <a:pPr>
                <a:spcBef>
                  <a:spcPct val="0"/>
                </a:spcBef>
              </a:pPr>
              <a:t>25</a:t>
            </a:fld>
            <a:endParaRPr lang="en-US" altLang="en-US"/>
          </a:p>
        </p:txBody>
      </p:sp>
      <p:sp>
        <p:nvSpPr>
          <p:cNvPr id="79875" name="Rectangle 2">
            <a:extLst>
              <a:ext uri="{FF2B5EF4-FFF2-40B4-BE49-F238E27FC236}">
                <a16:creationId xmlns:a16="http://schemas.microsoft.com/office/drawing/2014/main" id="{CA982F87-B996-1A03-8C74-875F3602A0C5}"/>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3AC2D70-5C3E-1C56-7BCF-F98CECC994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03C18461-5CC6-2597-78F9-B0CFBFB744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D79A12-E172-44D7-A25A-810224548D07}" type="slidenum">
              <a:rPr lang="en-US" altLang="en-US" smtClean="0"/>
              <a:pPr>
                <a:spcBef>
                  <a:spcPct val="0"/>
                </a:spcBef>
              </a:pPr>
              <a:t>26</a:t>
            </a:fld>
            <a:endParaRPr lang="en-US" altLang="en-US"/>
          </a:p>
        </p:txBody>
      </p:sp>
      <p:sp>
        <p:nvSpPr>
          <p:cNvPr id="81923" name="Rectangle 2">
            <a:extLst>
              <a:ext uri="{FF2B5EF4-FFF2-40B4-BE49-F238E27FC236}">
                <a16:creationId xmlns:a16="http://schemas.microsoft.com/office/drawing/2014/main" id="{69A47184-1AEE-8A72-BCA1-A144C000F84A}"/>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E5D57D46-DA37-CB0A-9314-E2446C0786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E10FD01C-9403-CFAE-A210-1D9B11C5F1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D3BA94-EBB6-4B7A-A4A1-49CDFE7F3654}" type="slidenum">
              <a:rPr lang="en-US" altLang="en-US" smtClean="0"/>
              <a:pPr>
                <a:spcBef>
                  <a:spcPct val="0"/>
                </a:spcBef>
              </a:pPr>
              <a:t>32</a:t>
            </a:fld>
            <a:endParaRPr lang="en-US" altLang="en-US"/>
          </a:p>
        </p:txBody>
      </p:sp>
      <p:sp>
        <p:nvSpPr>
          <p:cNvPr id="86019" name="Rectangle 2">
            <a:extLst>
              <a:ext uri="{FF2B5EF4-FFF2-40B4-BE49-F238E27FC236}">
                <a16:creationId xmlns:a16="http://schemas.microsoft.com/office/drawing/2014/main" id="{9E64D025-C5C0-BCAA-A4B0-644353E09AED}"/>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1958C380-E25A-5EBD-4A32-5BEF492F60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3D3B961E-0062-FB57-28F0-673B03FDBB94}"/>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392EFF5F-A95B-C6EB-FC6F-15989158B5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2164" name="Slide Number Placeholder 3">
            <a:extLst>
              <a:ext uri="{FF2B5EF4-FFF2-40B4-BE49-F238E27FC236}">
                <a16:creationId xmlns:a16="http://schemas.microsoft.com/office/drawing/2014/main" id="{41741A41-215D-53DF-C382-7E0FCF41AF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798D183-71BE-46A1-8F55-0DD89256C4A3}" type="slidenum">
              <a:rPr lang="en-US" altLang="en-US" smtClean="0"/>
              <a:pPr>
                <a:spcBef>
                  <a:spcPct val="0"/>
                </a:spcBef>
              </a:pPr>
              <a:t>38</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A6B7E574-7C54-5F91-E0FF-5B60AB2DB6D9}"/>
              </a:ext>
            </a:extLst>
          </p:cNvPr>
          <p:cNvSpPr>
            <a:spLocks noGrp="1" noRot="1" noChangeAspect="1" noChangeArrowheads="1" noTextEdit="1"/>
          </p:cNvSpPr>
          <p:nvPr>
            <p:ph type="sldImg"/>
          </p:nvPr>
        </p:nvSpPr>
        <p:spPr>
          <a:ln/>
        </p:spPr>
      </p:sp>
      <p:sp>
        <p:nvSpPr>
          <p:cNvPr id="100355" name="Notes Placeholder 2">
            <a:extLst>
              <a:ext uri="{FF2B5EF4-FFF2-40B4-BE49-F238E27FC236}">
                <a16:creationId xmlns:a16="http://schemas.microsoft.com/office/drawing/2014/main" id="{5943B038-47F9-2FD6-FC8C-0792C91240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ltLang="en-US"/>
              <a:t>Burner conversion – Slides 69-98</a:t>
            </a:r>
          </a:p>
          <a:p>
            <a:endParaRPr lang="en-MY" altLang="en-US"/>
          </a:p>
        </p:txBody>
      </p:sp>
      <p:sp>
        <p:nvSpPr>
          <p:cNvPr id="100356" name="Slide Number Placeholder 3">
            <a:extLst>
              <a:ext uri="{FF2B5EF4-FFF2-40B4-BE49-F238E27FC236}">
                <a16:creationId xmlns:a16="http://schemas.microsoft.com/office/drawing/2014/main" id="{0F07F604-024F-6BC9-1DEC-5820E87293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81B568EF-A303-4AE8-89B2-285522AA8423}" type="slidenum">
              <a:rPr lang="en-MY" altLang="en-US" sz="1200" smtClean="0">
                <a:solidFill>
                  <a:srgbClr val="000000"/>
                </a:solidFill>
                <a:latin typeface="Calibri" panose="020F0502020204030204" pitchFamily="34" charset="0"/>
                <a:cs typeface="Arial" panose="020B0604020202020204" pitchFamily="34" charset="0"/>
              </a:rPr>
              <a:pPr defTabSz="914400"/>
              <a:t>45</a:t>
            </a:fld>
            <a:endParaRPr lang="en-MY" altLang="en-US" sz="1200">
              <a:solidFill>
                <a:srgbClr val="000000"/>
              </a:solidFill>
              <a:latin typeface="Calibri" panose="020F050202020403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A82BDC17-279F-6292-251F-8123F424DA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C7C2D54-55D2-4F58-9392-435D61D73163}" type="slidenum">
              <a:rPr lang="en-US" altLang="en-US" smtClean="0"/>
              <a:pPr>
                <a:spcBef>
                  <a:spcPct val="0"/>
                </a:spcBef>
              </a:pPr>
              <a:t>49</a:t>
            </a:fld>
            <a:endParaRPr lang="en-US" altLang="en-US"/>
          </a:p>
        </p:txBody>
      </p:sp>
      <p:sp>
        <p:nvSpPr>
          <p:cNvPr id="103427" name="Rectangle 2">
            <a:extLst>
              <a:ext uri="{FF2B5EF4-FFF2-40B4-BE49-F238E27FC236}">
                <a16:creationId xmlns:a16="http://schemas.microsoft.com/office/drawing/2014/main" id="{7144DC7E-FC82-2B05-9FF3-20AED574188A}"/>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B7ACB0A0-EA6E-3E26-647B-EE098201A4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B0CA350D-2DB8-F32C-2C1A-D56D813B92F3}"/>
              </a:ext>
            </a:extLst>
          </p:cNvPr>
          <p:cNvSpPr>
            <a:spLocks noGrp="1" noRot="1" noChangeAspect="1" noChangeArrowheads="1" noTextEdit="1"/>
          </p:cNvSpPr>
          <p:nvPr>
            <p:ph type="sldImg"/>
          </p:nvPr>
        </p:nvSpPr>
        <p:spPr>
          <a:ln/>
        </p:spPr>
      </p:sp>
      <p:sp>
        <p:nvSpPr>
          <p:cNvPr id="111619" name="Notes Placeholder 2">
            <a:extLst>
              <a:ext uri="{FF2B5EF4-FFF2-40B4-BE49-F238E27FC236}">
                <a16:creationId xmlns:a16="http://schemas.microsoft.com/office/drawing/2014/main" id="{C0055E69-E708-797E-F03A-0349948640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MY" altLang="en-US"/>
              <a:t>Burner conversion – Slides 69-98</a:t>
            </a:r>
          </a:p>
          <a:p>
            <a:endParaRPr lang="en-MY" altLang="en-US"/>
          </a:p>
        </p:txBody>
      </p:sp>
      <p:sp>
        <p:nvSpPr>
          <p:cNvPr id="111620" name="Slide Number Placeholder 3">
            <a:extLst>
              <a:ext uri="{FF2B5EF4-FFF2-40B4-BE49-F238E27FC236}">
                <a16:creationId xmlns:a16="http://schemas.microsoft.com/office/drawing/2014/main" id="{600005A9-D02A-4BB9-4468-98C25FE814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AEBBA1C6-5069-46C2-B1DA-E1A2EA7E9C00}" type="slidenum">
              <a:rPr lang="en-MY" altLang="en-US" sz="1200" smtClean="0">
                <a:solidFill>
                  <a:srgbClr val="000000"/>
                </a:solidFill>
                <a:latin typeface="Calibri" panose="020F0502020204030204" pitchFamily="34" charset="0"/>
                <a:cs typeface="Arial" panose="020B0604020202020204" pitchFamily="34" charset="0"/>
              </a:rPr>
              <a:pPr defTabSz="914400"/>
              <a:t>56</a:t>
            </a:fld>
            <a:endParaRPr lang="en-MY" altLang="en-US" sz="1200">
              <a:solidFill>
                <a:srgbClr val="000000"/>
              </a:solidFill>
              <a:latin typeface="Calibri" panose="020F0502020204030204" pitchFamily="34" charset="0"/>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E0034762-04A6-E489-BFFF-39AB7390E295}"/>
              </a:ext>
            </a:extLst>
          </p:cNvPr>
          <p:cNvSpPr>
            <a:spLocks noGrp="1" noRot="1" noChangeAspect="1" noChangeArrowheads="1" noTextEdit="1"/>
          </p:cNvSpPr>
          <p:nvPr>
            <p:ph type="sldImg"/>
          </p:nvPr>
        </p:nvSpPr>
        <p:spPr>
          <a:xfrm>
            <a:off x="1357313" y="693738"/>
            <a:ext cx="4433887" cy="3325812"/>
          </a:xfrm>
          <a:ln/>
        </p:spPr>
      </p:sp>
      <p:sp>
        <p:nvSpPr>
          <p:cNvPr id="123907" name="Rectangle 3">
            <a:extLst>
              <a:ext uri="{FF2B5EF4-FFF2-40B4-BE49-F238E27FC236}">
                <a16:creationId xmlns:a16="http://schemas.microsoft.com/office/drawing/2014/main" id="{1571378A-6729-3321-AF75-9632D046E5B0}"/>
              </a:ext>
            </a:extLst>
          </p:cNvPr>
          <p:cNvSpPr>
            <a:spLocks noGrp="1" noChangeArrowheads="1"/>
          </p:cNvSpPr>
          <p:nvPr>
            <p:ph type="body" idx="1"/>
          </p:nvPr>
        </p:nvSpPr>
        <p:spPr>
          <a:xfrm>
            <a:off x="974725" y="4295775"/>
            <a:ext cx="5199063" cy="4019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MY" altLang="en-US"/>
              <a:t>Combustion/Fuel properties – Slides 33 – 52</a:t>
            </a:r>
          </a:p>
          <a:p>
            <a:pPr eaLnBrk="1" hangingPunct="1"/>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CDB57D83-DA6E-3E69-4E6C-4F8646230F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422F9FC-6986-496A-A7D3-B357AEA8A43C}" type="slidenum">
              <a:rPr lang="en-US" altLang="en-US" smtClean="0">
                <a:solidFill>
                  <a:srgbClr val="000000"/>
                </a:solidFill>
              </a:rPr>
              <a:pPr>
                <a:spcBef>
                  <a:spcPct val="0"/>
                </a:spcBef>
              </a:pPr>
              <a:t>72</a:t>
            </a:fld>
            <a:endParaRPr lang="en-US" altLang="en-US">
              <a:solidFill>
                <a:srgbClr val="000000"/>
              </a:solidFill>
            </a:endParaRPr>
          </a:p>
        </p:txBody>
      </p:sp>
      <p:sp>
        <p:nvSpPr>
          <p:cNvPr id="130051" name="Rectangle 2">
            <a:extLst>
              <a:ext uri="{FF2B5EF4-FFF2-40B4-BE49-F238E27FC236}">
                <a16:creationId xmlns:a16="http://schemas.microsoft.com/office/drawing/2014/main" id="{8CCEB85E-9DF1-FD05-9F47-4C8FEA31621D}"/>
              </a:ext>
            </a:extLst>
          </p:cNvPr>
          <p:cNvSpPr>
            <a:spLocks noGrp="1" noRot="1" noChangeAspect="1" noChangeArrowheads="1" noTextEdit="1"/>
          </p:cNvSpPr>
          <p:nvPr>
            <p:ph type="sldImg"/>
          </p:nvPr>
        </p:nvSpPr>
        <p:spPr>
          <a:ln/>
        </p:spPr>
      </p:sp>
      <p:sp>
        <p:nvSpPr>
          <p:cNvPr id="130052" name="Rectangle 3">
            <a:extLst>
              <a:ext uri="{FF2B5EF4-FFF2-40B4-BE49-F238E27FC236}">
                <a16:creationId xmlns:a16="http://schemas.microsoft.com/office/drawing/2014/main" id="{75622CF0-7FAF-3AD0-959C-7EFE2FA0D4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4CE3AA6A-C299-6A42-93B7-10404B5443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63A84C3-20E4-43E2-8222-C8D3A4B77EA9}" type="slidenum">
              <a:rPr lang="en-US" altLang="en-US" smtClean="0"/>
              <a:pPr>
                <a:spcBef>
                  <a:spcPct val="0"/>
                </a:spcBef>
              </a:pPr>
              <a:t>6</a:t>
            </a:fld>
            <a:endParaRPr lang="en-US" altLang="en-US"/>
          </a:p>
        </p:txBody>
      </p:sp>
      <p:sp>
        <p:nvSpPr>
          <p:cNvPr id="51203" name="Rectangle 2">
            <a:extLst>
              <a:ext uri="{FF2B5EF4-FFF2-40B4-BE49-F238E27FC236}">
                <a16:creationId xmlns:a16="http://schemas.microsoft.com/office/drawing/2014/main" id="{76E18234-0B27-C996-54E8-1A701FC7A0EF}"/>
              </a:ext>
            </a:extLst>
          </p:cNvPr>
          <p:cNvSpPr>
            <a:spLocks noGrp="1" noRot="1" noChangeAspect="1" noChangeArrowheads="1" noTextEdit="1"/>
          </p:cNvSpPr>
          <p:nvPr>
            <p:ph type="sldImg"/>
          </p:nvPr>
        </p:nvSpPr>
        <p:spPr>
          <a:xfrm>
            <a:off x="852488" y="744538"/>
            <a:ext cx="4964112" cy="3722687"/>
          </a:xfrm>
          <a:ln/>
        </p:spPr>
      </p:sp>
      <p:sp>
        <p:nvSpPr>
          <p:cNvPr id="51204" name="Rectangle 3">
            <a:extLst>
              <a:ext uri="{FF2B5EF4-FFF2-40B4-BE49-F238E27FC236}">
                <a16:creationId xmlns:a16="http://schemas.microsoft.com/office/drawing/2014/main" id="{7B33A39B-9EC7-F80F-1485-BDEB30EC92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EA8D4C9D-1623-6C37-1E37-88AD9ABCC4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89E59B9-A686-437F-B845-1F30E2C1DADF}" type="slidenum">
              <a:rPr lang="en-US" altLang="en-US" smtClean="0">
                <a:solidFill>
                  <a:srgbClr val="000000"/>
                </a:solidFill>
              </a:rPr>
              <a:pPr>
                <a:spcBef>
                  <a:spcPct val="0"/>
                </a:spcBef>
              </a:pPr>
              <a:t>73</a:t>
            </a:fld>
            <a:endParaRPr lang="en-US" altLang="en-US">
              <a:solidFill>
                <a:srgbClr val="000000"/>
              </a:solidFill>
            </a:endParaRPr>
          </a:p>
        </p:txBody>
      </p:sp>
      <p:sp>
        <p:nvSpPr>
          <p:cNvPr id="132099" name="Rectangle 2">
            <a:extLst>
              <a:ext uri="{FF2B5EF4-FFF2-40B4-BE49-F238E27FC236}">
                <a16:creationId xmlns:a16="http://schemas.microsoft.com/office/drawing/2014/main" id="{6C80151C-C9D0-2365-9475-427F68642BF9}"/>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2CA5ECD9-1CAD-609A-5B4C-94FF4F1A5C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7C80EC1E-D183-1E4C-043A-25D0B12375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CF9E26-A2D4-4F79-9184-FF05757BFAF2}" type="slidenum">
              <a:rPr lang="en-US" altLang="en-US" smtClean="0">
                <a:solidFill>
                  <a:srgbClr val="000000"/>
                </a:solidFill>
              </a:rPr>
              <a:pPr>
                <a:spcBef>
                  <a:spcPct val="0"/>
                </a:spcBef>
              </a:pPr>
              <a:t>74</a:t>
            </a:fld>
            <a:endParaRPr lang="en-US" altLang="en-US">
              <a:solidFill>
                <a:srgbClr val="000000"/>
              </a:solidFill>
            </a:endParaRPr>
          </a:p>
        </p:txBody>
      </p:sp>
      <p:sp>
        <p:nvSpPr>
          <p:cNvPr id="134147" name="Rectangle 2">
            <a:extLst>
              <a:ext uri="{FF2B5EF4-FFF2-40B4-BE49-F238E27FC236}">
                <a16:creationId xmlns:a16="http://schemas.microsoft.com/office/drawing/2014/main" id="{463608D0-CF2F-D9DA-61B7-2E90B1D747DD}"/>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EBDD2160-6D00-F510-D157-518B783847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B43D6A29-BCF2-2407-A54E-538A41B27685}"/>
              </a:ext>
            </a:extLst>
          </p:cNvPr>
          <p:cNvSpPr>
            <a:spLocks noGrp="1" noRot="1" noChangeAspect="1" noChangeArrowheads="1" noTextEdit="1"/>
          </p:cNvSpPr>
          <p:nvPr>
            <p:ph type="sldImg"/>
          </p:nvPr>
        </p:nvSpPr>
        <p:spPr>
          <a:ln/>
        </p:spPr>
      </p:sp>
      <p:sp>
        <p:nvSpPr>
          <p:cNvPr id="136195" name="Notes Placeholder 2">
            <a:extLst>
              <a:ext uri="{FF2B5EF4-FFF2-40B4-BE49-F238E27FC236}">
                <a16:creationId xmlns:a16="http://schemas.microsoft.com/office/drawing/2014/main" id="{1159D6F4-7669-6531-B8E7-A23F62298F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MY" altLang="en-US"/>
              <a:t>Typical traditional house – naturally designed with natural venting &amp;  ventilation</a:t>
            </a:r>
          </a:p>
        </p:txBody>
      </p:sp>
      <p:sp>
        <p:nvSpPr>
          <p:cNvPr id="136196" name="Slide Number Placeholder 3">
            <a:extLst>
              <a:ext uri="{FF2B5EF4-FFF2-40B4-BE49-F238E27FC236}">
                <a16:creationId xmlns:a16="http://schemas.microsoft.com/office/drawing/2014/main" id="{903F299B-98D9-11A8-66DD-B43689E4C27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Times New Roman" panose="02020603050405020304" pitchFamily="18" charset="0"/>
              </a:defRPr>
            </a:lvl1pPr>
            <a:lvl2pPr marL="742950" indent="-285750" defTabSz="917575">
              <a:defRPr sz="2400">
                <a:solidFill>
                  <a:schemeClr val="tx1"/>
                </a:solidFill>
                <a:latin typeface="Times New Roman" panose="02020603050405020304" pitchFamily="18" charset="0"/>
              </a:defRPr>
            </a:lvl2pPr>
            <a:lvl3pPr marL="1143000" indent="-228600" defTabSz="917575">
              <a:defRPr sz="2400">
                <a:solidFill>
                  <a:schemeClr val="tx1"/>
                </a:solidFill>
                <a:latin typeface="Times New Roman" panose="02020603050405020304" pitchFamily="18" charset="0"/>
              </a:defRPr>
            </a:lvl3pPr>
            <a:lvl4pPr marL="1600200" indent="-228600" defTabSz="917575">
              <a:defRPr sz="2400">
                <a:solidFill>
                  <a:schemeClr val="tx1"/>
                </a:solidFill>
                <a:latin typeface="Times New Roman" panose="02020603050405020304" pitchFamily="18" charset="0"/>
              </a:defRPr>
            </a:lvl4pPr>
            <a:lvl5pPr marL="2057400" indent="-228600" defTabSz="917575">
              <a:defRPr sz="2400">
                <a:solidFill>
                  <a:schemeClr val="tx1"/>
                </a:solidFill>
                <a:latin typeface="Times New Roman" panose="02020603050405020304" pitchFamily="18" charset="0"/>
              </a:defRPr>
            </a:lvl5pPr>
            <a:lvl6pPr marL="2514600" indent="-228600" defTabSz="9175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175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175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17575" eaLnBrk="0" fontAlgn="base" hangingPunct="0">
              <a:spcBef>
                <a:spcPct val="0"/>
              </a:spcBef>
              <a:spcAft>
                <a:spcPct val="0"/>
              </a:spcAft>
              <a:defRPr sz="2400">
                <a:solidFill>
                  <a:schemeClr val="tx1"/>
                </a:solidFill>
                <a:latin typeface="Times New Roman" panose="02020603050405020304" pitchFamily="18" charset="0"/>
              </a:defRPr>
            </a:lvl9pPr>
          </a:lstStyle>
          <a:p>
            <a:fld id="{911E88F5-8676-4351-BF89-634618778D70}" type="slidenum">
              <a:rPr lang="en-US" altLang="en-US" sz="1200" smtClean="0">
                <a:solidFill>
                  <a:srgbClr val="000000"/>
                </a:solidFill>
                <a:cs typeface="Arial" panose="020B0604020202020204" pitchFamily="34" charset="0"/>
              </a:rPr>
              <a:pPr/>
              <a:t>75</a:t>
            </a:fld>
            <a:endParaRPr lang="en-US" altLang="en-US" sz="1200">
              <a:solidFill>
                <a:srgbClr val="000000"/>
              </a:solidFill>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CF1B0D63-2C13-1B29-3A01-10F638CD0E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186192-B7FF-4D07-8E31-E204CD4DF512}" type="slidenum">
              <a:rPr lang="en-US" altLang="en-US" smtClean="0">
                <a:solidFill>
                  <a:srgbClr val="000000"/>
                </a:solidFill>
              </a:rPr>
              <a:pPr>
                <a:spcBef>
                  <a:spcPct val="0"/>
                </a:spcBef>
              </a:pPr>
              <a:t>77</a:t>
            </a:fld>
            <a:endParaRPr lang="en-US" altLang="en-US">
              <a:solidFill>
                <a:srgbClr val="000000"/>
              </a:solidFill>
            </a:endParaRPr>
          </a:p>
        </p:txBody>
      </p:sp>
      <p:sp>
        <p:nvSpPr>
          <p:cNvPr id="139267" name="Rectangle 2">
            <a:extLst>
              <a:ext uri="{FF2B5EF4-FFF2-40B4-BE49-F238E27FC236}">
                <a16:creationId xmlns:a16="http://schemas.microsoft.com/office/drawing/2014/main" id="{8E1A44C3-F6A1-97CF-15F4-F54E113E7F4F}"/>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C6650242-A6A8-8625-9B15-83D0F05D4D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534AA6F8-89C4-A492-C952-FD437120D4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C046FC2-6296-4FD6-9AC8-8115A9636043}" type="slidenum">
              <a:rPr lang="en-US" altLang="en-US" smtClean="0">
                <a:solidFill>
                  <a:srgbClr val="000000"/>
                </a:solidFill>
              </a:rPr>
              <a:pPr>
                <a:spcBef>
                  <a:spcPct val="0"/>
                </a:spcBef>
              </a:pPr>
              <a:t>78</a:t>
            </a:fld>
            <a:endParaRPr lang="en-US" altLang="en-US">
              <a:solidFill>
                <a:srgbClr val="000000"/>
              </a:solidFill>
            </a:endParaRPr>
          </a:p>
        </p:txBody>
      </p:sp>
      <p:sp>
        <p:nvSpPr>
          <p:cNvPr id="141315" name="Rectangle 2">
            <a:extLst>
              <a:ext uri="{FF2B5EF4-FFF2-40B4-BE49-F238E27FC236}">
                <a16:creationId xmlns:a16="http://schemas.microsoft.com/office/drawing/2014/main" id="{CB410173-6DE5-F051-C30A-4A391121D878}"/>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FC77618A-87F3-A507-6E83-764622E8E0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2B5D0B76-2FE6-C550-C569-D36BE020A1D2}"/>
              </a:ext>
            </a:extLst>
          </p:cNvPr>
          <p:cNvSpPr>
            <a:spLocks noGrp="1" noRot="1" noChangeAspect="1" noChangeArrowheads="1" noTextEdit="1"/>
          </p:cNvSpPr>
          <p:nvPr>
            <p:ph type="sldImg"/>
          </p:nvPr>
        </p:nvSpPr>
        <p:spPr>
          <a:ln/>
        </p:spPr>
      </p:sp>
      <p:sp>
        <p:nvSpPr>
          <p:cNvPr id="143363" name="Notes Placeholder 2">
            <a:extLst>
              <a:ext uri="{FF2B5EF4-FFF2-40B4-BE49-F238E27FC236}">
                <a16:creationId xmlns:a16="http://schemas.microsoft.com/office/drawing/2014/main" id="{67021EC6-A479-F372-D51F-C6D59E318A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MY" altLang="en-US"/>
          </a:p>
        </p:txBody>
      </p:sp>
      <p:sp>
        <p:nvSpPr>
          <p:cNvPr id="143364" name="Slide Number Placeholder 3">
            <a:extLst>
              <a:ext uri="{FF2B5EF4-FFF2-40B4-BE49-F238E27FC236}">
                <a16:creationId xmlns:a16="http://schemas.microsoft.com/office/drawing/2014/main" id="{56D665CB-ECD1-A16A-BCD9-226EB3F1C9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Times New Roman" panose="02020603050405020304" pitchFamily="18" charset="0"/>
              </a:defRPr>
            </a:lvl1pPr>
            <a:lvl2pPr marL="742950" indent="-285750" defTabSz="917575">
              <a:defRPr sz="2400">
                <a:solidFill>
                  <a:schemeClr val="tx1"/>
                </a:solidFill>
                <a:latin typeface="Times New Roman" panose="02020603050405020304" pitchFamily="18" charset="0"/>
              </a:defRPr>
            </a:lvl2pPr>
            <a:lvl3pPr marL="1143000" indent="-228600" defTabSz="917575">
              <a:defRPr sz="2400">
                <a:solidFill>
                  <a:schemeClr val="tx1"/>
                </a:solidFill>
                <a:latin typeface="Times New Roman" panose="02020603050405020304" pitchFamily="18" charset="0"/>
              </a:defRPr>
            </a:lvl3pPr>
            <a:lvl4pPr marL="1600200" indent="-228600" defTabSz="917575">
              <a:defRPr sz="2400">
                <a:solidFill>
                  <a:schemeClr val="tx1"/>
                </a:solidFill>
                <a:latin typeface="Times New Roman" panose="02020603050405020304" pitchFamily="18" charset="0"/>
              </a:defRPr>
            </a:lvl4pPr>
            <a:lvl5pPr marL="2057400" indent="-228600" defTabSz="917575">
              <a:defRPr sz="2400">
                <a:solidFill>
                  <a:schemeClr val="tx1"/>
                </a:solidFill>
                <a:latin typeface="Times New Roman" panose="02020603050405020304" pitchFamily="18" charset="0"/>
              </a:defRPr>
            </a:lvl5pPr>
            <a:lvl6pPr marL="2514600" indent="-228600" defTabSz="9175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175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175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17575" eaLnBrk="0" fontAlgn="base" hangingPunct="0">
              <a:spcBef>
                <a:spcPct val="0"/>
              </a:spcBef>
              <a:spcAft>
                <a:spcPct val="0"/>
              </a:spcAft>
              <a:defRPr sz="2400">
                <a:solidFill>
                  <a:schemeClr val="tx1"/>
                </a:solidFill>
                <a:latin typeface="Times New Roman" panose="02020603050405020304" pitchFamily="18" charset="0"/>
              </a:defRPr>
            </a:lvl9pPr>
          </a:lstStyle>
          <a:p>
            <a:fld id="{387AF1AC-D76B-49E4-83D1-2FBB9E83F863}" type="slidenum">
              <a:rPr lang="en-US" altLang="en-US" sz="1200" smtClean="0"/>
              <a:pPr/>
              <a:t>79</a:t>
            </a:fld>
            <a:endParaRPr lang="en-US"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5C8A1BE3-8F62-E6E1-3731-D605D44C4BF7}"/>
              </a:ext>
            </a:extLst>
          </p:cNvPr>
          <p:cNvSpPr>
            <a:spLocks noGrp="1" noRot="1" noChangeAspect="1" noChangeArrowheads="1" noTextEdit="1"/>
          </p:cNvSpPr>
          <p:nvPr>
            <p:ph type="sldImg"/>
          </p:nvPr>
        </p:nvSpPr>
        <p:spPr>
          <a:ln/>
        </p:spPr>
      </p:sp>
      <p:sp>
        <p:nvSpPr>
          <p:cNvPr id="148483" name="Notes Placeholder 2">
            <a:extLst>
              <a:ext uri="{FF2B5EF4-FFF2-40B4-BE49-F238E27FC236}">
                <a16:creationId xmlns:a16="http://schemas.microsoft.com/office/drawing/2014/main" id="{89AE1CA0-A272-90E2-D29D-FB10F3DEC9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How natural draft hood works?</a:t>
            </a:r>
          </a:p>
          <a:p>
            <a:endParaRPr lang="en-US" altLang="en-US"/>
          </a:p>
          <a:p>
            <a:pPr lvl="2">
              <a:buFontTx/>
              <a:buChar char="•"/>
            </a:pPr>
            <a:r>
              <a:rPr lang="en-US" altLang="en-US"/>
              <a:t>   High velocity hot flue gases from combustion device flow into the draft hood and towards constricted  area connecting the hood and venting pipe.</a:t>
            </a:r>
          </a:p>
          <a:p>
            <a:pPr lvl="2">
              <a:buFontTx/>
              <a:buChar char="•"/>
            </a:pPr>
            <a:r>
              <a:rPr lang="en-US" altLang="en-US"/>
              <a:t>   According  to Boyle’s law (PV=constant), this will generate negative pressure inside area  on the upper part draft hood &amp; around the constricted area.</a:t>
            </a:r>
          </a:p>
          <a:p>
            <a:pPr lvl="2">
              <a:buFontTx/>
              <a:buChar char="•"/>
            </a:pPr>
            <a:r>
              <a:rPr lang="en-US" altLang="en-US"/>
              <a:t>   As the surrounding air is at atmospheric pressure which is higher than the pressure inside the draft hood, the atmospheric  (dilution) air will be naturally induced into the draft hood and push the flue gases up  into the venting pipe</a:t>
            </a:r>
          </a:p>
          <a:p>
            <a:pPr lvl="2">
              <a:buFontTx/>
              <a:buChar char="•"/>
            </a:pPr>
            <a:r>
              <a:rPr lang="en-US" altLang="en-US"/>
              <a:t>   The higher velocity and hotter flue gases, the more negative pressure generated inside the hood &amp; more dilution air will induced</a:t>
            </a:r>
          </a:p>
          <a:p>
            <a:pPr lvl="2">
              <a:buFontTx/>
              <a:buChar char="•"/>
            </a:pPr>
            <a:r>
              <a:rPr lang="en-US" altLang="en-US"/>
              <a:t>   Hence, the diameter of the hood is crucial and must be correctly designed – too large the diameter will prompt larger induced air and hence may cause flue gas overcooling</a:t>
            </a:r>
          </a:p>
          <a:p>
            <a:pPr lvl="2">
              <a:buFontTx/>
              <a:buChar char="•"/>
            </a:pPr>
            <a:endParaRPr lang="en-US" altLang="en-US"/>
          </a:p>
        </p:txBody>
      </p:sp>
      <p:sp>
        <p:nvSpPr>
          <p:cNvPr id="148484" name="Slide Number Placeholder 3">
            <a:extLst>
              <a:ext uri="{FF2B5EF4-FFF2-40B4-BE49-F238E27FC236}">
                <a16:creationId xmlns:a16="http://schemas.microsoft.com/office/drawing/2014/main" id="{1EB658C9-67A7-096A-6218-78640396E8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defRPr sz="2400">
                <a:solidFill>
                  <a:schemeClr val="tx1"/>
                </a:solidFill>
                <a:latin typeface="Times New Roman" panose="02020603050405020304" pitchFamily="18" charset="0"/>
              </a:defRPr>
            </a:lvl1pPr>
            <a:lvl2pPr marL="742950" indent="-285750" defTabSz="917575">
              <a:defRPr sz="2400">
                <a:solidFill>
                  <a:schemeClr val="tx1"/>
                </a:solidFill>
                <a:latin typeface="Times New Roman" panose="02020603050405020304" pitchFamily="18" charset="0"/>
              </a:defRPr>
            </a:lvl2pPr>
            <a:lvl3pPr marL="1143000" indent="-228600" defTabSz="917575">
              <a:defRPr sz="2400">
                <a:solidFill>
                  <a:schemeClr val="tx1"/>
                </a:solidFill>
                <a:latin typeface="Times New Roman" panose="02020603050405020304" pitchFamily="18" charset="0"/>
              </a:defRPr>
            </a:lvl3pPr>
            <a:lvl4pPr marL="1600200" indent="-228600" defTabSz="917575">
              <a:defRPr sz="2400">
                <a:solidFill>
                  <a:schemeClr val="tx1"/>
                </a:solidFill>
                <a:latin typeface="Times New Roman" panose="02020603050405020304" pitchFamily="18" charset="0"/>
              </a:defRPr>
            </a:lvl4pPr>
            <a:lvl5pPr marL="2057400" indent="-228600" defTabSz="917575">
              <a:defRPr sz="2400">
                <a:solidFill>
                  <a:schemeClr val="tx1"/>
                </a:solidFill>
                <a:latin typeface="Times New Roman" panose="02020603050405020304" pitchFamily="18" charset="0"/>
              </a:defRPr>
            </a:lvl5pPr>
            <a:lvl6pPr marL="2514600" indent="-228600" defTabSz="9175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175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175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17575" eaLnBrk="0" fontAlgn="base" hangingPunct="0">
              <a:spcBef>
                <a:spcPct val="0"/>
              </a:spcBef>
              <a:spcAft>
                <a:spcPct val="0"/>
              </a:spcAft>
              <a:defRPr sz="2400">
                <a:solidFill>
                  <a:schemeClr val="tx1"/>
                </a:solidFill>
                <a:latin typeface="Times New Roman" panose="02020603050405020304" pitchFamily="18" charset="0"/>
              </a:defRPr>
            </a:lvl9pPr>
          </a:lstStyle>
          <a:p>
            <a:fld id="{65804479-7100-4946-B82B-FE551B184BBA}" type="slidenum">
              <a:rPr lang="en-US" altLang="en-US" sz="1200" smtClean="0">
                <a:solidFill>
                  <a:srgbClr val="000000"/>
                </a:solidFill>
                <a:cs typeface="Arial" panose="020B0604020202020204" pitchFamily="34" charset="0"/>
              </a:rPr>
              <a:pPr/>
              <a:t>83</a:t>
            </a:fld>
            <a:endParaRPr lang="en-US" altLang="en-US" sz="1200">
              <a:solidFill>
                <a:srgbClr val="000000"/>
              </a:solidFill>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a:extLst>
              <a:ext uri="{FF2B5EF4-FFF2-40B4-BE49-F238E27FC236}">
                <a16:creationId xmlns:a16="http://schemas.microsoft.com/office/drawing/2014/main" id="{EE27A03E-0742-7121-2306-7007FC47B5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D1A9DD3-CC8F-4D3B-B0BE-5C77FAE27BC3}" type="slidenum">
              <a:rPr lang="en-US" altLang="en-US" smtClean="0">
                <a:solidFill>
                  <a:srgbClr val="000000"/>
                </a:solidFill>
              </a:rPr>
              <a:pPr>
                <a:spcBef>
                  <a:spcPct val="0"/>
                </a:spcBef>
              </a:pPr>
              <a:t>86</a:t>
            </a:fld>
            <a:endParaRPr lang="en-US" altLang="en-US">
              <a:solidFill>
                <a:srgbClr val="000000"/>
              </a:solidFill>
            </a:endParaRPr>
          </a:p>
        </p:txBody>
      </p:sp>
      <p:sp>
        <p:nvSpPr>
          <p:cNvPr id="152579" name="Rectangle 2">
            <a:extLst>
              <a:ext uri="{FF2B5EF4-FFF2-40B4-BE49-F238E27FC236}">
                <a16:creationId xmlns:a16="http://schemas.microsoft.com/office/drawing/2014/main" id="{FBC0DA3B-7AA3-8DB3-C3A0-094FD36DD457}"/>
              </a:ext>
            </a:extLst>
          </p:cNvPr>
          <p:cNvSpPr>
            <a:spLocks noGrp="1" noRot="1" noChangeAspect="1" noChangeArrowheads="1" noTextEdit="1"/>
          </p:cNvSpPr>
          <p:nvPr>
            <p:ph type="sldImg"/>
          </p:nvPr>
        </p:nvSpPr>
        <p:spPr>
          <a:ln/>
        </p:spPr>
      </p:sp>
      <p:sp>
        <p:nvSpPr>
          <p:cNvPr id="152580" name="Rectangle 3">
            <a:extLst>
              <a:ext uri="{FF2B5EF4-FFF2-40B4-BE49-F238E27FC236}">
                <a16:creationId xmlns:a16="http://schemas.microsoft.com/office/drawing/2014/main" id="{B6D9B6A8-34D4-4928-F86E-C19B21E628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C63ACF05-EF32-C2A2-3105-3CD15CB883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5AD7D1-861B-4299-A5D7-E27B74978C50}" type="slidenum">
              <a:rPr lang="en-US" altLang="en-US" smtClean="0">
                <a:solidFill>
                  <a:srgbClr val="000000"/>
                </a:solidFill>
              </a:rPr>
              <a:pPr>
                <a:spcBef>
                  <a:spcPct val="0"/>
                </a:spcBef>
              </a:pPr>
              <a:t>94</a:t>
            </a:fld>
            <a:endParaRPr lang="en-US" altLang="en-US">
              <a:solidFill>
                <a:srgbClr val="000000"/>
              </a:solidFill>
            </a:endParaRPr>
          </a:p>
        </p:txBody>
      </p:sp>
      <p:sp>
        <p:nvSpPr>
          <p:cNvPr id="161795" name="Rectangle 2">
            <a:extLst>
              <a:ext uri="{FF2B5EF4-FFF2-40B4-BE49-F238E27FC236}">
                <a16:creationId xmlns:a16="http://schemas.microsoft.com/office/drawing/2014/main" id="{09F21C93-A8EE-E287-F0C3-1D457C649089}"/>
              </a:ext>
            </a:extLst>
          </p:cNvPr>
          <p:cNvSpPr>
            <a:spLocks noGrp="1" noRot="1" noChangeAspect="1" noChangeArrowheads="1" noTextEdit="1"/>
          </p:cNvSpPr>
          <p:nvPr>
            <p:ph type="sldImg"/>
          </p:nvPr>
        </p:nvSpPr>
        <p:spPr>
          <a:ln/>
        </p:spPr>
      </p:sp>
      <p:sp>
        <p:nvSpPr>
          <p:cNvPr id="161796" name="Rectangle 3">
            <a:extLst>
              <a:ext uri="{FF2B5EF4-FFF2-40B4-BE49-F238E27FC236}">
                <a16:creationId xmlns:a16="http://schemas.microsoft.com/office/drawing/2014/main" id="{B818851A-9435-AFD5-B253-EAAE62C5AF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a:extLst>
              <a:ext uri="{FF2B5EF4-FFF2-40B4-BE49-F238E27FC236}">
                <a16:creationId xmlns:a16="http://schemas.microsoft.com/office/drawing/2014/main" id="{80FE03D9-2F36-3BE5-CB58-B644B06DC2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FA8FEE3-CC70-4158-8E30-1231ABD92638}" type="slidenum">
              <a:rPr lang="en-US" altLang="en-US" smtClean="0">
                <a:solidFill>
                  <a:srgbClr val="000000"/>
                </a:solidFill>
              </a:rPr>
              <a:pPr>
                <a:spcBef>
                  <a:spcPct val="0"/>
                </a:spcBef>
              </a:pPr>
              <a:t>95</a:t>
            </a:fld>
            <a:endParaRPr lang="en-US" altLang="en-US">
              <a:solidFill>
                <a:srgbClr val="000000"/>
              </a:solidFill>
            </a:endParaRPr>
          </a:p>
        </p:txBody>
      </p:sp>
      <p:sp>
        <p:nvSpPr>
          <p:cNvPr id="163843" name="Rectangle 2">
            <a:extLst>
              <a:ext uri="{FF2B5EF4-FFF2-40B4-BE49-F238E27FC236}">
                <a16:creationId xmlns:a16="http://schemas.microsoft.com/office/drawing/2014/main" id="{63FB3865-9ADC-9DF0-AB85-832A26966994}"/>
              </a:ext>
            </a:extLst>
          </p:cNvPr>
          <p:cNvSpPr>
            <a:spLocks noGrp="1" noRot="1" noChangeAspect="1" noChangeArrowheads="1" noTextEdit="1"/>
          </p:cNvSpPr>
          <p:nvPr>
            <p:ph type="sldImg"/>
          </p:nvPr>
        </p:nvSpPr>
        <p:spPr>
          <a:ln/>
        </p:spPr>
      </p:sp>
      <p:sp>
        <p:nvSpPr>
          <p:cNvPr id="163844" name="Rectangle 3">
            <a:extLst>
              <a:ext uri="{FF2B5EF4-FFF2-40B4-BE49-F238E27FC236}">
                <a16:creationId xmlns:a16="http://schemas.microsoft.com/office/drawing/2014/main" id="{D3AF9026-6DC6-13A8-5FD1-09388C90E4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B8EA0879-B2DD-20AB-3D41-4987D0E3AC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148D017-3817-4068-B6FE-8F9C533C6A3E}" type="slidenum">
              <a:rPr lang="en-US" altLang="en-US" smtClean="0"/>
              <a:pPr>
                <a:spcBef>
                  <a:spcPct val="0"/>
                </a:spcBef>
              </a:pPr>
              <a:t>7</a:t>
            </a:fld>
            <a:endParaRPr lang="en-US" altLang="en-US"/>
          </a:p>
        </p:txBody>
      </p:sp>
      <p:sp>
        <p:nvSpPr>
          <p:cNvPr id="53251" name="Rectangle 2">
            <a:extLst>
              <a:ext uri="{FF2B5EF4-FFF2-40B4-BE49-F238E27FC236}">
                <a16:creationId xmlns:a16="http://schemas.microsoft.com/office/drawing/2014/main" id="{E59F5EE2-DF7C-6BE0-6F57-8F1E9E8E9808}"/>
              </a:ext>
            </a:extLst>
          </p:cNvPr>
          <p:cNvSpPr>
            <a:spLocks noGrp="1" noRot="1" noChangeAspect="1" noChangeArrowheads="1" noTextEdit="1"/>
          </p:cNvSpPr>
          <p:nvPr>
            <p:ph type="sldImg"/>
          </p:nvPr>
        </p:nvSpPr>
        <p:spPr>
          <a:xfrm>
            <a:off x="852488" y="744538"/>
            <a:ext cx="4964112" cy="3722687"/>
          </a:xfrm>
          <a:ln/>
        </p:spPr>
      </p:sp>
      <p:sp>
        <p:nvSpPr>
          <p:cNvPr id="53252" name="Rectangle 3">
            <a:extLst>
              <a:ext uri="{FF2B5EF4-FFF2-40B4-BE49-F238E27FC236}">
                <a16:creationId xmlns:a16="http://schemas.microsoft.com/office/drawing/2014/main" id="{DB862FBB-0B63-D95E-C16A-3C29D087C6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DF5112CB-E67C-299B-07D8-8E2B989CA2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3740E4-E3DA-4FB0-9513-613A6EBF49E0}" type="slidenum">
              <a:rPr lang="en-US" altLang="en-US" smtClean="0">
                <a:solidFill>
                  <a:srgbClr val="000000"/>
                </a:solidFill>
              </a:rPr>
              <a:pPr>
                <a:spcBef>
                  <a:spcPct val="0"/>
                </a:spcBef>
              </a:pPr>
              <a:t>98</a:t>
            </a:fld>
            <a:endParaRPr lang="en-US" altLang="en-US">
              <a:solidFill>
                <a:srgbClr val="000000"/>
              </a:solidFill>
            </a:endParaRPr>
          </a:p>
        </p:txBody>
      </p:sp>
      <p:sp>
        <p:nvSpPr>
          <p:cNvPr id="167939" name="Rectangle 2">
            <a:extLst>
              <a:ext uri="{FF2B5EF4-FFF2-40B4-BE49-F238E27FC236}">
                <a16:creationId xmlns:a16="http://schemas.microsoft.com/office/drawing/2014/main" id="{319C4238-3B27-8C61-8B3B-3FE99ACBEEB0}"/>
              </a:ext>
            </a:extLst>
          </p:cNvPr>
          <p:cNvSpPr>
            <a:spLocks noGrp="1" noRot="1" noChangeAspect="1" noChangeArrowheads="1" noTextEdit="1"/>
          </p:cNvSpPr>
          <p:nvPr>
            <p:ph type="sldImg"/>
          </p:nvPr>
        </p:nvSpPr>
        <p:spPr>
          <a:ln/>
        </p:spPr>
      </p:sp>
      <p:sp>
        <p:nvSpPr>
          <p:cNvPr id="167940" name="Rectangle 3">
            <a:extLst>
              <a:ext uri="{FF2B5EF4-FFF2-40B4-BE49-F238E27FC236}">
                <a16:creationId xmlns:a16="http://schemas.microsoft.com/office/drawing/2014/main" id="{0E850B9B-CC61-45DD-CDE4-DA650205ED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E602D360-D948-95E5-E8C1-8934BC87A0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2177C2AE-F7B8-486A-8219-42CA4CF006EA}" type="slidenum">
              <a:rPr lang="en-US" altLang="en-US" sz="1200" smtClean="0">
                <a:solidFill>
                  <a:srgbClr val="000000"/>
                </a:solidFill>
                <a:latin typeface="Arial" panose="020B0604020202020204" pitchFamily="34" charset="0"/>
                <a:cs typeface="Arial" panose="020B0604020202020204" pitchFamily="34" charset="0"/>
              </a:rPr>
              <a:pPr defTabSz="914400"/>
              <a:t>11</a:t>
            </a:fld>
            <a:endParaRPr lang="en-US" altLang="en-US" sz="1200">
              <a:solidFill>
                <a:srgbClr val="000000"/>
              </a:solidFill>
              <a:latin typeface="Arial" panose="020B0604020202020204" pitchFamily="34" charset="0"/>
              <a:cs typeface="Arial" panose="020B0604020202020204" pitchFamily="34" charset="0"/>
            </a:endParaRPr>
          </a:p>
        </p:txBody>
      </p:sp>
      <p:sp>
        <p:nvSpPr>
          <p:cNvPr id="58371" name="Rectangle 2">
            <a:extLst>
              <a:ext uri="{FF2B5EF4-FFF2-40B4-BE49-F238E27FC236}">
                <a16:creationId xmlns:a16="http://schemas.microsoft.com/office/drawing/2014/main" id="{B28977C4-22AB-78BC-5EED-7578256648C4}"/>
              </a:ext>
            </a:extLst>
          </p:cNvPr>
          <p:cNvSpPr>
            <a:spLocks noGrp="1" noRot="1" noChangeAspect="1" noChangeArrowheads="1" noTextEdit="1"/>
          </p:cNvSpPr>
          <p:nvPr>
            <p:ph type="sldImg"/>
          </p:nvPr>
        </p:nvSpPr>
        <p:spPr>
          <a:xfrm>
            <a:off x="852488" y="744538"/>
            <a:ext cx="4964112" cy="3722687"/>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58372" name="Rectangle 3">
            <a:extLst>
              <a:ext uri="{FF2B5EF4-FFF2-40B4-BE49-F238E27FC236}">
                <a16:creationId xmlns:a16="http://schemas.microsoft.com/office/drawing/2014/main" id="{74EDE5CF-C2E4-2087-4F52-561925F20D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07421DE7-271B-01FE-D3BA-8098C3EEB3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FB89975D-6633-47CC-9C03-0D0130330AAE}" type="slidenum">
              <a:rPr lang="en-US" altLang="en-US" sz="1200" smtClean="0">
                <a:solidFill>
                  <a:srgbClr val="000000"/>
                </a:solidFill>
                <a:latin typeface="Arial" panose="020B0604020202020204" pitchFamily="34" charset="0"/>
                <a:cs typeface="Arial" panose="020B0604020202020204" pitchFamily="34" charset="0"/>
              </a:rPr>
              <a:pPr defTabSz="914400"/>
              <a:t>13</a:t>
            </a:fld>
            <a:endParaRPr lang="en-US" altLang="en-US" sz="1200">
              <a:solidFill>
                <a:srgbClr val="000000"/>
              </a:solidFill>
              <a:latin typeface="Arial" panose="020B0604020202020204" pitchFamily="34" charset="0"/>
              <a:cs typeface="Arial" panose="020B0604020202020204" pitchFamily="34" charset="0"/>
            </a:endParaRPr>
          </a:p>
        </p:txBody>
      </p:sp>
      <p:sp>
        <p:nvSpPr>
          <p:cNvPr id="61443" name="Rectangle 2">
            <a:extLst>
              <a:ext uri="{FF2B5EF4-FFF2-40B4-BE49-F238E27FC236}">
                <a16:creationId xmlns:a16="http://schemas.microsoft.com/office/drawing/2014/main" id="{17F09CD9-BBE3-DAE4-320B-6A0AC4144F3F}"/>
              </a:ext>
            </a:extLst>
          </p:cNvPr>
          <p:cNvSpPr>
            <a:spLocks noGrp="1" noRot="1" noChangeAspect="1" noChangeArrowheads="1" noTextEdit="1"/>
          </p:cNvSpPr>
          <p:nvPr>
            <p:ph type="sldImg"/>
          </p:nvPr>
        </p:nvSpPr>
        <p:spPr>
          <a:xfrm>
            <a:off x="852488" y="744538"/>
            <a:ext cx="4964112" cy="3722687"/>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61444" name="Rectangle 3">
            <a:extLst>
              <a:ext uri="{FF2B5EF4-FFF2-40B4-BE49-F238E27FC236}">
                <a16:creationId xmlns:a16="http://schemas.microsoft.com/office/drawing/2014/main" id="{A4253882-3B82-965D-521D-E08480C41D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82090EBB-8F21-E0A8-3BF9-83727E2764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4FAB609F-286D-4BDF-9029-57EB1A3DC7EA}" type="slidenum">
              <a:rPr lang="en-US" altLang="en-US" sz="1200" smtClean="0">
                <a:solidFill>
                  <a:srgbClr val="000000"/>
                </a:solidFill>
                <a:latin typeface="Arial" panose="020B0604020202020204" pitchFamily="34" charset="0"/>
                <a:cs typeface="Arial" panose="020B0604020202020204" pitchFamily="34" charset="0"/>
              </a:rPr>
              <a:pPr defTabSz="914400"/>
              <a:t>15</a:t>
            </a:fld>
            <a:endParaRPr lang="en-US" altLang="en-US" sz="1200">
              <a:solidFill>
                <a:srgbClr val="000000"/>
              </a:solidFill>
              <a:latin typeface="Arial" panose="020B0604020202020204" pitchFamily="34" charset="0"/>
              <a:cs typeface="Arial" panose="020B0604020202020204" pitchFamily="34" charset="0"/>
            </a:endParaRPr>
          </a:p>
        </p:txBody>
      </p:sp>
      <p:sp>
        <p:nvSpPr>
          <p:cNvPr id="64515" name="Rectangle 2">
            <a:extLst>
              <a:ext uri="{FF2B5EF4-FFF2-40B4-BE49-F238E27FC236}">
                <a16:creationId xmlns:a16="http://schemas.microsoft.com/office/drawing/2014/main" id="{532FF2CA-7148-F770-502E-FB7721618677}"/>
              </a:ext>
            </a:extLst>
          </p:cNvPr>
          <p:cNvSpPr>
            <a:spLocks noGrp="1" noRot="1" noChangeAspect="1" noChangeArrowheads="1" noTextEdit="1"/>
          </p:cNvSpPr>
          <p:nvPr>
            <p:ph type="sldImg"/>
          </p:nvPr>
        </p:nvSpPr>
        <p:spPr>
          <a:xfrm>
            <a:off x="852488" y="744538"/>
            <a:ext cx="4964112" cy="3722687"/>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64516" name="Rectangle 3">
            <a:extLst>
              <a:ext uri="{FF2B5EF4-FFF2-40B4-BE49-F238E27FC236}">
                <a16:creationId xmlns:a16="http://schemas.microsoft.com/office/drawing/2014/main" id="{04669C05-068F-8A0F-B704-D181DB3431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D54EAFB1-E501-FED1-F2B3-3E8A3F781F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a:fld id="{2B818D51-A3C1-448F-A66A-993317F001B1}" type="slidenum">
              <a:rPr lang="en-US" altLang="en-US" sz="1200" smtClean="0">
                <a:solidFill>
                  <a:srgbClr val="000000"/>
                </a:solidFill>
                <a:latin typeface="Arial" panose="020B0604020202020204" pitchFamily="34" charset="0"/>
                <a:cs typeface="Arial" panose="020B0604020202020204" pitchFamily="34" charset="0"/>
              </a:rPr>
              <a:pPr defTabSz="914400"/>
              <a:t>16</a:t>
            </a:fld>
            <a:endParaRPr lang="en-US" altLang="en-US" sz="1200">
              <a:solidFill>
                <a:srgbClr val="000000"/>
              </a:solidFill>
              <a:latin typeface="Arial" panose="020B0604020202020204" pitchFamily="34" charset="0"/>
              <a:cs typeface="Arial" panose="020B0604020202020204" pitchFamily="34" charset="0"/>
            </a:endParaRPr>
          </a:p>
        </p:txBody>
      </p:sp>
      <p:sp>
        <p:nvSpPr>
          <p:cNvPr id="66563" name="Rectangle 2">
            <a:extLst>
              <a:ext uri="{FF2B5EF4-FFF2-40B4-BE49-F238E27FC236}">
                <a16:creationId xmlns:a16="http://schemas.microsoft.com/office/drawing/2014/main" id="{A3551A7F-657B-237A-62FA-208557F46456}"/>
              </a:ext>
            </a:extLst>
          </p:cNvPr>
          <p:cNvSpPr>
            <a:spLocks noGrp="1" noRot="1" noChangeAspect="1" noChangeArrowheads="1" noTextEdit="1"/>
          </p:cNvSpPr>
          <p:nvPr>
            <p:ph type="sldImg"/>
          </p:nvPr>
        </p:nvSpPr>
        <p:spPr>
          <a:xfrm>
            <a:off x="852488" y="744538"/>
            <a:ext cx="4964112" cy="3722687"/>
          </a:xfrm>
          <a:noFill/>
          <a:ln>
            <a:noFill/>
          </a:ln>
          <a:extLst>
            <a:ext uri="{91240B29-F687-4F45-9708-019B960494DF}">
              <a14:hiddenLine xmlns:a14="http://schemas.microsoft.com/office/drawing/2010/main" w="9525">
                <a:solidFill>
                  <a:srgbClr val="000000"/>
                </a:solidFill>
                <a:miter lim="800000"/>
                <a:headEnd/>
                <a:tailEnd/>
              </a14:hiddenLine>
            </a:ext>
          </a:extLst>
        </p:spPr>
      </p:sp>
      <p:sp>
        <p:nvSpPr>
          <p:cNvPr id="66564" name="Rectangle 3">
            <a:extLst>
              <a:ext uri="{FF2B5EF4-FFF2-40B4-BE49-F238E27FC236}">
                <a16:creationId xmlns:a16="http://schemas.microsoft.com/office/drawing/2014/main" id="{EEB32445-BACC-AF8E-E7D6-AA1193AAF8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A5883654-07DD-9F8C-EA8B-3EE98AE80C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93B7BC6-DC22-41AA-91DB-E0F04DA9B192}" type="slidenum">
              <a:rPr lang="en-US" altLang="en-US" smtClean="0"/>
              <a:pPr>
                <a:spcBef>
                  <a:spcPct val="0"/>
                </a:spcBef>
              </a:pPr>
              <a:t>20</a:t>
            </a:fld>
            <a:endParaRPr lang="en-US" altLang="en-US"/>
          </a:p>
        </p:txBody>
      </p:sp>
      <p:sp>
        <p:nvSpPr>
          <p:cNvPr id="71683" name="Rectangle 2">
            <a:extLst>
              <a:ext uri="{FF2B5EF4-FFF2-40B4-BE49-F238E27FC236}">
                <a16:creationId xmlns:a16="http://schemas.microsoft.com/office/drawing/2014/main" id="{F3E3FF65-21E6-F786-A8BF-0B7D248D8885}"/>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2A5C640C-5F9C-8BDF-9A32-B56DD36CF3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325C67EA-8EFD-23C2-D0F7-7A7163111B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228A622-EDB9-413A-AC09-826075E2BA95}" type="slidenum">
              <a:rPr lang="en-US" altLang="en-US" smtClean="0"/>
              <a:pPr>
                <a:spcBef>
                  <a:spcPct val="0"/>
                </a:spcBef>
              </a:pPr>
              <a:t>22</a:t>
            </a:fld>
            <a:endParaRPr lang="en-US" altLang="en-US"/>
          </a:p>
        </p:txBody>
      </p:sp>
      <p:sp>
        <p:nvSpPr>
          <p:cNvPr id="74755" name="Rectangle 2">
            <a:extLst>
              <a:ext uri="{FF2B5EF4-FFF2-40B4-BE49-F238E27FC236}">
                <a16:creationId xmlns:a16="http://schemas.microsoft.com/office/drawing/2014/main" id="{59EE9A9C-FD82-8838-7760-1A658196A87C}"/>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DC2E9294-ECB4-02BD-7C4C-7C9562F657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MY"/>
          </a:p>
        </p:txBody>
      </p:sp>
      <p:sp>
        <p:nvSpPr>
          <p:cNvPr id="4" name="Rectangle 4">
            <a:extLst>
              <a:ext uri="{FF2B5EF4-FFF2-40B4-BE49-F238E27FC236}">
                <a16:creationId xmlns:a16="http://schemas.microsoft.com/office/drawing/2014/main" id="{AD661DF9-3D84-F7BD-1C01-01B2F4D2684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4CCEA50-C7F7-3AF2-A53D-7EC202D525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B8E8088-20D4-75AD-E557-6908668A730A}"/>
              </a:ext>
            </a:extLst>
          </p:cNvPr>
          <p:cNvSpPr>
            <a:spLocks noGrp="1" noChangeArrowheads="1"/>
          </p:cNvSpPr>
          <p:nvPr>
            <p:ph type="sldNum" sz="quarter" idx="12"/>
          </p:nvPr>
        </p:nvSpPr>
        <p:spPr>
          <a:ln/>
        </p:spPr>
        <p:txBody>
          <a:bodyPr/>
          <a:lstStyle>
            <a:lvl1pPr>
              <a:defRPr/>
            </a:lvl1pPr>
          </a:lstStyle>
          <a:p>
            <a:pPr>
              <a:defRPr/>
            </a:pPr>
            <a:fld id="{F732D604-81A4-4383-B573-A8FB5F18BB77}" type="slidenum">
              <a:rPr lang="en-US" altLang="en-US"/>
              <a:pPr>
                <a:defRPr/>
              </a:pPr>
              <a:t>‹#›</a:t>
            </a:fld>
            <a:endParaRPr lang="en-US" altLang="en-US"/>
          </a:p>
        </p:txBody>
      </p:sp>
    </p:spTree>
    <p:extLst>
      <p:ext uri="{BB962C8B-B14F-4D97-AF65-F5344CB8AC3E}">
        <p14:creationId xmlns:p14="http://schemas.microsoft.com/office/powerpoint/2010/main" val="70093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A3E89A11-CA53-759E-1BDA-53D35AA6782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A0E7568-78C4-4A46-0A75-2FC1F0D71F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3CB6819-DA1C-D2D7-F284-0E56FC3A26DD}"/>
              </a:ext>
            </a:extLst>
          </p:cNvPr>
          <p:cNvSpPr>
            <a:spLocks noGrp="1" noChangeArrowheads="1"/>
          </p:cNvSpPr>
          <p:nvPr>
            <p:ph type="sldNum" sz="quarter" idx="12"/>
          </p:nvPr>
        </p:nvSpPr>
        <p:spPr>
          <a:ln/>
        </p:spPr>
        <p:txBody>
          <a:bodyPr/>
          <a:lstStyle>
            <a:lvl1pPr>
              <a:defRPr/>
            </a:lvl1pPr>
          </a:lstStyle>
          <a:p>
            <a:pPr>
              <a:defRPr/>
            </a:pPr>
            <a:fld id="{F57E59A2-2258-4177-B06B-D618121A4415}" type="slidenum">
              <a:rPr lang="en-US" altLang="en-US"/>
              <a:pPr>
                <a:defRPr/>
              </a:pPr>
              <a:t>‹#›</a:t>
            </a:fld>
            <a:endParaRPr lang="en-US" altLang="en-US"/>
          </a:p>
        </p:txBody>
      </p:sp>
    </p:spTree>
    <p:extLst>
      <p:ext uri="{BB962C8B-B14F-4D97-AF65-F5344CB8AC3E}">
        <p14:creationId xmlns:p14="http://schemas.microsoft.com/office/powerpoint/2010/main" val="1442766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34B09E7A-5954-F57A-0C47-01253A47B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AB1A1A-6C69-DB62-0038-1EDE720FF7B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BAF406-0859-8C69-C018-923D969F2E52}"/>
              </a:ext>
            </a:extLst>
          </p:cNvPr>
          <p:cNvSpPr>
            <a:spLocks noGrp="1" noChangeArrowheads="1"/>
          </p:cNvSpPr>
          <p:nvPr>
            <p:ph type="sldNum" sz="quarter" idx="12"/>
          </p:nvPr>
        </p:nvSpPr>
        <p:spPr>
          <a:ln/>
        </p:spPr>
        <p:txBody>
          <a:bodyPr/>
          <a:lstStyle>
            <a:lvl1pPr>
              <a:defRPr/>
            </a:lvl1pPr>
          </a:lstStyle>
          <a:p>
            <a:pPr>
              <a:defRPr/>
            </a:pPr>
            <a:fld id="{CCD518F4-0314-4B13-BB86-18A09325CBC3}" type="slidenum">
              <a:rPr lang="en-US" altLang="en-US"/>
              <a:pPr>
                <a:defRPr/>
              </a:pPr>
              <a:t>‹#›</a:t>
            </a:fld>
            <a:endParaRPr lang="en-US" altLang="en-US"/>
          </a:p>
        </p:txBody>
      </p:sp>
    </p:spTree>
    <p:extLst>
      <p:ext uri="{BB962C8B-B14F-4D97-AF65-F5344CB8AC3E}">
        <p14:creationId xmlns:p14="http://schemas.microsoft.com/office/powerpoint/2010/main" val="1760983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MY"/>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4">
            <a:extLst>
              <a:ext uri="{FF2B5EF4-FFF2-40B4-BE49-F238E27FC236}">
                <a16:creationId xmlns:a16="http://schemas.microsoft.com/office/drawing/2014/main" id="{F57BFEC9-1DBF-9345-A9D1-DED94076739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F85D5FA-F9E3-1B07-E9C9-DACED951D4D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DFC8CC1-3C5A-77EF-E739-F7DD25831EAC}"/>
              </a:ext>
            </a:extLst>
          </p:cNvPr>
          <p:cNvSpPr>
            <a:spLocks noGrp="1" noChangeArrowheads="1"/>
          </p:cNvSpPr>
          <p:nvPr>
            <p:ph type="sldNum" sz="quarter" idx="12"/>
          </p:nvPr>
        </p:nvSpPr>
        <p:spPr>
          <a:ln/>
        </p:spPr>
        <p:txBody>
          <a:bodyPr/>
          <a:lstStyle>
            <a:lvl1pPr>
              <a:defRPr/>
            </a:lvl1pPr>
          </a:lstStyle>
          <a:p>
            <a:pPr>
              <a:defRPr/>
            </a:pPr>
            <a:fld id="{3A35048E-AD5F-4AF4-8312-58FCE79FCD1B}" type="slidenum">
              <a:rPr lang="en-US" altLang="en-US"/>
              <a:pPr>
                <a:defRPr/>
              </a:pPr>
              <a:t>‹#›</a:t>
            </a:fld>
            <a:endParaRPr lang="en-US" altLang="en-US"/>
          </a:p>
        </p:txBody>
      </p:sp>
    </p:spTree>
    <p:extLst>
      <p:ext uri="{BB962C8B-B14F-4D97-AF65-F5344CB8AC3E}">
        <p14:creationId xmlns:p14="http://schemas.microsoft.com/office/powerpoint/2010/main" val="2509005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SmartArt Placeholder 2"/>
          <p:cNvSpPr>
            <a:spLocks noGrp="1"/>
          </p:cNvSpPr>
          <p:nvPr>
            <p:ph type="dgm" idx="1"/>
          </p:nvPr>
        </p:nvSpPr>
        <p:spPr>
          <a:xfrm>
            <a:off x="457200" y="1600201"/>
            <a:ext cx="8229600" cy="4530725"/>
          </a:xfrm>
        </p:spPr>
        <p:txBody>
          <a:bodyPr/>
          <a:lstStyle/>
          <a:p>
            <a:pPr lvl="0"/>
            <a:endParaRPr lang="en-MY" noProof="0"/>
          </a:p>
        </p:txBody>
      </p:sp>
      <p:sp>
        <p:nvSpPr>
          <p:cNvPr id="4" name="Rectangle 9">
            <a:extLst>
              <a:ext uri="{FF2B5EF4-FFF2-40B4-BE49-F238E27FC236}">
                <a16:creationId xmlns:a16="http://schemas.microsoft.com/office/drawing/2014/main" id="{F96973CE-E3A1-0954-27A4-36451FEFDE89}"/>
              </a:ext>
            </a:extLst>
          </p:cNvPr>
          <p:cNvSpPr>
            <a:spLocks noGrp="1" noChangeArrowheads="1"/>
          </p:cNvSpPr>
          <p:nvPr>
            <p:ph type="dt" sz="half" idx="10"/>
          </p:nvPr>
        </p:nvSpPr>
        <p:spPr/>
        <p:txBody>
          <a:bodyPr/>
          <a:lstStyle>
            <a:lvl1pPr>
              <a:defRPr/>
            </a:lvl1pPr>
          </a:lstStyle>
          <a:p>
            <a:pPr>
              <a:defRPr/>
            </a:pPr>
            <a:fld id="{6337520A-50F3-4566-9368-0A5B84C43D32}"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164CAD39-5282-9170-52AB-CB05E476874D}"/>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3A28544B-43C8-EED2-0872-D644D08F0606}"/>
              </a:ext>
            </a:extLst>
          </p:cNvPr>
          <p:cNvSpPr>
            <a:spLocks noGrp="1" noChangeArrowheads="1"/>
          </p:cNvSpPr>
          <p:nvPr>
            <p:ph type="sldNum" sz="quarter" idx="12"/>
          </p:nvPr>
        </p:nvSpPr>
        <p:spPr/>
        <p:txBody>
          <a:bodyPr/>
          <a:lstStyle>
            <a:lvl1pPr>
              <a:defRPr/>
            </a:lvl1pPr>
          </a:lstStyle>
          <a:p>
            <a:pPr>
              <a:defRPr/>
            </a:pPr>
            <a:fld id="{EC0A5666-8E4D-4BF2-89EC-A7E3A87DE70C}" type="slidenum">
              <a:rPr lang="en-US" altLang="en-US"/>
              <a:pPr>
                <a:defRPr/>
              </a:pPr>
              <a:t>‹#›</a:t>
            </a:fld>
            <a:endParaRPr lang="en-US" altLang="en-US"/>
          </a:p>
        </p:txBody>
      </p:sp>
    </p:spTree>
    <p:extLst>
      <p:ext uri="{BB962C8B-B14F-4D97-AF65-F5344CB8AC3E}">
        <p14:creationId xmlns:p14="http://schemas.microsoft.com/office/powerpoint/2010/main" val="1894521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A72DD2CF-A60D-B5B2-7202-A2C6D4010262}"/>
              </a:ext>
            </a:extLst>
          </p:cNvPr>
          <p:cNvSpPr>
            <a:spLocks noGrp="1"/>
          </p:cNvSpPr>
          <p:nvPr>
            <p:ph type="dt" sz="half" idx="10"/>
          </p:nvPr>
        </p:nvSpPr>
        <p:spPr/>
        <p:txBody>
          <a:bodyPr/>
          <a:lstStyle>
            <a:lvl1pPr eaLnBrk="0" hangingPunct="0">
              <a:defRPr i="1" baseline="40000"/>
            </a:lvl1pPr>
          </a:lstStyle>
          <a:p>
            <a:pPr>
              <a:defRPr/>
            </a:pPr>
            <a:fld id="{2715F19C-84CC-4177-9540-965634811B65}" type="datetimeFigureOut">
              <a:rPr lang="en-MY"/>
              <a:pPr>
                <a:defRPr/>
              </a:pPr>
              <a:t>11/6/2026</a:t>
            </a:fld>
            <a:endParaRPr lang="en-MY"/>
          </a:p>
        </p:txBody>
      </p:sp>
      <p:sp>
        <p:nvSpPr>
          <p:cNvPr id="5" name="Footer Placeholder 4">
            <a:extLst>
              <a:ext uri="{FF2B5EF4-FFF2-40B4-BE49-F238E27FC236}">
                <a16:creationId xmlns:a16="http://schemas.microsoft.com/office/drawing/2014/main" id="{0FEFCF4A-A86A-0D7A-0ACA-3E66433310E7}"/>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B12F4F53-05D8-4C1C-0B7A-1DB5BF2D891F}"/>
              </a:ext>
            </a:extLst>
          </p:cNvPr>
          <p:cNvSpPr>
            <a:spLocks noGrp="1"/>
          </p:cNvSpPr>
          <p:nvPr>
            <p:ph type="sldNum" sz="quarter" idx="12"/>
          </p:nvPr>
        </p:nvSpPr>
        <p:spPr/>
        <p:txBody>
          <a:bodyPr/>
          <a:lstStyle>
            <a:lvl1pPr eaLnBrk="0" hangingPunct="0">
              <a:defRPr i="1" baseline="40000"/>
            </a:lvl1pPr>
          </a:lstStyle>
          <a:p>
            <a:pPr>
              <a:defRPr/>
            </a:pPr>
            <a:fld id="{3C6C87EC-3D5C-4B82-A27C-EE8A00206972}" type="slidenum">
              <a:rPr lang="en-MY" altLang="en-US"/>
              <a:pPr>
                <a:defRPr/>
              </a:pPr>
              <a:t>‹#›</a:t>
            </a:fld>
            <a:endParaRPr lang="en-MY" altLang="en-US"/>
          </a:p>
        </p:txBody>
      </p:sp>
    </p:spTree>
    <p:extLst>
      <p:ext uri="{BB962C8B-B14F-4D97-AF65-F5344CB8AC3E}">
        <p14:creationId xmlns:p14="http://schemas.microsoft.com/office/powerpoint/2010/main" val="697884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26F95B34-983C-31E7-9C0A-833F5738A9DD}"/>
              </a:ext>
            </a:extLst>
          </p:cNvPr>
          <p:cNvSpPr>
            <a:spLocks noGrp="1"/>
          </p:cNvSpPr>
          <p:nvPr>
            <p:ph type="dt" sz="half" idx="10"/>
          </p:nvPr>
        </p:nvSpPr>
        <p:spPr/>
        <p:txBody>
          <a:bodyPr/>
          <a:lstStyle>
            <a:lvl1pPr eaLnBrk="0" hangingPunct="0">
              <a:defRPr i="1" baseline="40000"/>
            </a:lvl1pPr>
          </a:lstStyle>
          <a:p>
            <a:pPr>
              <a:defRPr/>
            </a:pPr>
            <a:fld id="{A2B867D4-ADB8-4CF9-8402-4D189DBBA0B7}" type="datetimeFigureOut">
              <a:rPr lang="en-MY"/>
              <a:pPr>
                <a:defRPr/>
              </a:pPr>
              <a:t>11/6/2026</a:t>
            </a:fld>
            <a:endParaRPr lang="en-MY"/>
          </a:p>
        </p:txBody>
      </p:sp>
      <p:sp>
        <p:nvSpPr>
          <p:cNvPr id="5" name="Footer Placeholder 4">
            <a:extLst>
              <a:ext uri="{FF2B5EF4-FFF2-40B4-BE49-F238E27FC236}">
                <a16:creationId xmlns:a16="http://schemas.microsoft.com/office/drawing/2014/main" id="{19FA42B9-9701-5789-88E0-39C810806AC1}"/>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3442A707-D7C9-0081-5BEC-CB26337AAA13}"/>
              </a:ext>
            </a:extLst>
          </p:cNvPr>
          <p:cNvSpPr>
            <a:spLocks noGrp="1"/>
          </p:cNvSpPr>
          <p:nvPr>
            <p:ph type="sldNum" sz="quarter" idx="12"/>
          </p:nvPr>
        </p:nvSpPr>
        <p:spPr/>
        <p:txBody>
          <a:bodyPr/>
          <a:lstStyle>
            <a:lvl1pPr eaLnBrk="0" hangingPunct="0">
              <a:defRPr i="1" baseline="40000"/>
            </a:lvl1pPr>
          </a:lstStyle>
          <a:p>
            <a:pPr>
              <a:defRPr/>
            </a:pPr>
            <a:fld id="{C15A4454-656D-43AE-8108-35B939BCD5DB}" type="slidenum">
              <a:rPr lang="en-MY" altLang="en-US"/>
              <a:pPr>
                <a:defRPr/>
              </a:pPr>
              <a:t>‹#›</a:t>
            </a:fld>
            <a:endParaRPr lang="en-MY" altLang="en-US"/>
          </a:p>
        </p:txBody>
      </p:sp>
    </p:spTree>
    <p:extLst>
      <p:ext uri="{BB962C8B-B14F-4D97-AF65-F5344CB8AC3E}">
        <p14:creationId xmlns:p14="http://schemas.microsoft.com/office/powerpoint/2010/main" val="1157677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A6F9FE-CD36-1444-6F5C-94C7A54920C2}"/>
              </a:ext>
            </a:extLst>
          </p:cNvPr>
          <p:cNvSpPr>
            <a:spLocks noGrp="1"/>
          </p:cNvSpPr>
          <p:nvPr>
            <p:ph type="dt" sz="half" idx="10"/>
          </p:nvPr>
        </p:nvSpPr>
        <p:spPr/>
        <p:txBody>
          <a:bodyPr/>
          <a:lstStyle>
            <a:lvl1pPr eaLnBrk="0" hangingPunct="0">
              <a:defRPr i="1" baseline="40000"/>
            </a:lvl1pPr>
          </a:lstStyle>
          <a:p>
            <a:pPr>
              <a:defRPr/>
            </a:pPr>
            <a:fld id="{0FCAAFB8-BC76-4719-B942-FDD575C4049B}" type="datetimeFigureOut">
              <a:rPr lang="en-MY"/>
              <a:pPr>
                <a:defRPr/>
              </a:pPr>
              <a:t>11/6/2026</a:t>
            </a:fld>
            <a:endParaRPr lang="en-MY"/>
          </a:p>
        </p:txBody>
      </p:sp>
      <p:sp>
        <p:nvSpPr>
          <p:cNvPr id="5" name="Footer Placeholder 4">
            <a:extLst>
              <a:ext uri="{FF2B5EF4-FFF2-40B4-BE49-F238E27FC236}">
                <a16:creationId xmlns:a16="http://schemas.microsoft.com/office/drawing/2014/main" id="{760D57A6-8506-42AC-DB0E-869224DA5332}"/>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296A4B46-58FB-030E-26B9-661202B05F84}"/>
              </a:ext>
            </a:extLst>
          </p:cNvPr>
          <p:cNvSpPr>
            <a:spLocks noGrp="1"/>
          </p:cNvSpPr>
          <p:nvPr>
            <p:ph type="sldNum" sz="quarter" idx="12"/>
          </p:nvPr>
        </p:nvSpPr>
        <p:spPr/>
        <p:txBody>
          <a:bodyPr/>
          <a:lstStyle>
            <a:lvl1pPr eaLnBrk="0" hangingPunct="0">
              <a:defRPr i="1" baseline="40000"/>
            </a:lvl1pPr>
          </a:lstStyle>
          <a:p>
            <a:pPr>
              <a:defRPr/>
            </a:pPr>
            <a:fld id="{B0205704-506C-499F-8C00-C37F487CCE3E}" type="slidenum">
              <a:rPr lang="en-MY" altLang="en-US"/>
              <a:pPr>
                <a:defRPr/>
              </a:pPr>
              <a:t>‹#›</a:t>
            </a:fld>
            <a:endParaRPr lang="en-MY" altLang="en-US"/>
          </a:p>
        </p:txBody>
      </p:sp>
    </p:spTree>
    <p:extLst>
      <p:ext uri="{BB962C8B-B14F-4D97-AF65-F5344CB8AC3E}">
        <p14:creationId xmlns:p14="http://schemas.microsoft.com/office/powerpoint/2010/main" val="3217349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4E099AAA-296C-E8E7-E6F5-E330DF915E05}"/>
              </a:ext>
            </a:extLst>
          </p:cNvPr>
          <p:cNvSpPr>
            <a:spLocks noGrp="1"/>
          </p:cNvSpPr>
          <p:nvPr>
            <p:ph type="dt" sz="half" idx="10"/>
          </p:nvPr>
        </p:nvSpPr>
        <p:spPr/>
        <p:txBody>
          <a:bodyPr/>
          <a:lstStyle>
            <a:lvl1pPr eaLnBrk="0" hangingPunct="0">
              <a:defRPr i="1" baseline="40000"/>
            </a:lvl1pPr>
          </a:lstStyle>
          <a:p>
            <a:pPr>
              <a:defRPr/>
            </a:pPr>
            <a:fld id="{672BC044-AD8B-48CD-9F49-FB3C46C8084D}" type="datetimeFigureOut">
              <a:rPr lang="en-MY"/>
              <a:pPr>
                <a:defRPr/>
              </a:pPr>
              <a:t>11/6/2026</a:t>
            </a:fld>
            <a:endParaRPr lang="en-MY"/>
          </a:p>
        </p:txBody>
      </p:sp>
      <p:sp>
        <p:nvSpPr>
          <p:cNvPr id="6" name="Footer Placeholder 4">
            <a:extLst>
              <a:ext uri="{FF2B5EF4-FFF2-40B4-BE49-F238E27FC236}">
                <a16:creationId xmlns:a16="http://schemas.microsoft.com/office/drawing/2014/main" id="{B1FF4016-8824-C2A2-C642-6E1CABAA0A48}"/>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D2E92828-F374-0321-19C2-520C299D64D7}"/>
              </a:ext>
            </a:extLst>
          </p:cNvPr>
          <p:cNvSpPr>
            <a:spLocks noGrp="1"/>
          </p:cNvSpPr>
          <p:nvPr>
            <p:ph type="sldNum" sz="quarter" idx="12"/>
          </p:nvPr>
        </p:nvSpPr>
        <p:spPr/>
        <p:txBody>
          <a:bodyPr/>
          <a:lstStyle>
            <a:lvl1pPr eaLnBrk="0" hangingPunct="0">
              <a:defRPr i="1" baseline="40000"/>
            </a:lvl1pPr>
          </a:lstStyle>
          <a:p>
            <a:pPr>
              <a:defRPr/>
            </a:pPr>
            <a:fld id="{12905EC1-0F9D-4D85-B060-6F9AF33D68C3}" type="slidenum">
              <a:rPr lang="en-MY" altLang="en-US"/>
              <a:pPr>
                <a:defRPr/>
              </a:pPr>
              <a:t>‹#›</a:t>
            </a:fld>
            <a:endParaRPr lang="en-MY" altLang="en-US"/>
          </a:p>
        </p:txBody>
      </p:sp>
    </p:spTree>
    <p:extLst>
      <p:ext uri="{BB962C8B-B14F-4D97-AF65-F5344CB8AC3E}">
        <p14:creationId xmlns:p14="http://schemas.microsoft.com/office/powerpoint/2010/main" val="1552913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5AD3D07B-DA95-0F31-C702-570C3D969E48}"/>
              </a:ext>
            </a:extLst>
          </p:cNvPr>
          <p:cNvSpPr>
            <a:spLocks noGrp="1"/>
          </p:cNvSpPr>
          <p:nvPr>
            <p:ph type="dt" sz="half" idx="10"/>
          </p:nvPr>
        </p:nvSpPr>
        <p:spPr/>
        <p:txBody>
          <a:bodyPr/>
          <a:lstStyle>
            <a:lvl1pPr eaLnBrk="0" hangingPunct="0">
              <a:defRPr i="1" baseline="40000"/>
            </a:lvl1pPr>
          </a:lstStyle>
          <a:p>
            <a:pPr>
              <a:defRPr/>
            </a:pPr>
            <a:fld id="{529046F2-2766-4E3F-866A-1272FF633480}" type="datetimeFigureOut">
              <a:rPr lang="en-MY"/>
              <a:pPr>
                <a:defRPr/>
              </a:pPr>
              <a:t>11/6/2026</a:t>
            </a:fld>
            <a:endParaRPr lang="en-MY"/>
          </a:p>
        </p:txBody>
      </p:sp>
      <p:sp>
        <p:nvSpPr>
          <p:cNvPr id="8" name="Footer Placeholder 4">
            <a:extLst>
              <a:ext uri="{FF2B5EF4-FFF2-40B4-BE49-F238E27FC236}">
                <a16:creationId xmlns:a16="http://schemas.microsoft.com/office/drawing/2014/main" id="{A13182EB-FBE8-CC16-9177-0C36858E9E68}"/>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9" name="Slide Number Placeholder 5">
            <a:extLst>
              <a:ext uri="{FF2B5EF4-FFF2-40B4-BE49-F238E27FC236}">
                <a16:creationId xmlns:a16="http://schemas.microsoft.com/office/drawing/2014/main" id="{80E790C7-23D8-EF19-39A0-08AFD3F9C082}"/>
              </a:ext>
            </a:extLst>
          </p:cNvPr>
          <p:cNvSpPr>
            <a:spLocks noGrp="1"/>
          </p:cNvSpPr>
          <p:nvPr>
            <p:ph type="sldNum" sz="quarter" idx="12"/>
          </p:nvPr>
        </p:nvSpPr>
        <p:spPr/>
        <p:txBody>
          <a:bodyPr/>
          <a:lstStyle>
            <a:lvl1pPr eaLnBrk="0" hangingPunct="0">
              <a:defRPr i="1" baseline="40000"/>
            </a:lvl1pPr>
          </a:lstStyle>
          <a:p>
            <a:pPr>
              <a:defRPr/>
            </a:pPr>
            <a:fld id="{62429725-59FD-48DE-A567-FBCFB64E581D}" type="slidenum">
              <a:rPr lang="en-MY" altLang="en-US"/>
              <a:pPr>
                <a:defRPr/>
              </a:pPr>
              <a:t>‹#›</a:t>
            </a:fld>
            <a:endParaRPr lang="en-MY" altLang="en-US"/>
          </a:p>
        </p:txBody>
      </p:sp>
    </p:spTree>
    <p:extLst>
      <p:ext uri="{BB962C8B-B14F-4D97-AF65-F5344CB8AC3E}">
        <p14:creationId xmlns:p14="http://schemas.microsoft.com/office/powerpoint/2010/main" val="3631816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604BCAF2-3CA4-0F4C-2B8E-78A92F63599C}"/>
              </a:ext>
            </a:extLst>
          </p:cNvPr>
          <p:cNvSpPr>
            <a:spLocks noGrp="1"/>
          </p:cNvSpPr>
          <p:nvPr>
            <p:ph type="dt" sz="half" idx="10"/>
          </p:nvPr>
        </p:nvSpPr>
        <p:spPr/>
        <p:txBody>
          <a:bodyPr/>
          <a:lstStyle>
            <a:lvl1pPr eaLnBrk="0" hangingPunct="0">
              <a:defRPr i="1" baseline="40000"/>
            </a:lvl1pPr>
          </a:lstStyle>
          <a:p>
            <a:pPr>
              <a:defRPr/>
            </a:pPr>
            <a:fld id="{429AAB6A-EA32-4E64-97FB-E2A78CE5A5CD}" type="datetimeFigureOut">
              <a:rPr lang="en-MY"/>
              <a:pPr>
                <a:defRPr/>
              </a:pPr>
              <a:t>11/6/2026</a:t>
            </a:fld>
            <a:endParaRPr lang="en-MY"/>
          </a:p>
        </p:txBody>
      </p:sp>
      <p:sp>
        <p:nvSpPr>
          <p:cNvPr id="4" name="Footer Placeholder 4">
            <a:extLst>
              <a:ext uri="{FF2B5EF4-FFF2-40B4-BE49-F238E27FC236}">
                <a16:creationId xmlns:a16="http://schemas.microsoft.com/office/drawing/2014/main" id="{9683D2EC-CC9C-CF56-9D73-40ACD3D695C2}"/>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5" name="Slide Number Placeholder 5">
            <a:extLst>
              <a:ext uri="{FF2B5EF4-FFF2-40B4-BE49-F238E27FC236}">
                <a16:creationId xmlns:a16="http://schemas.microsoft.com/office/drawing/2014/main" id="{E31070EF-1C3E-2F4F-4E73-66561633AF53}"/>
              </a:ext>
            </a:extLst>
          </p:cNvPr>
          <p:cNvSpPr>
            <a:spLocks noGrp="1"/>
          </p:cNvSpPr>
          <p:nvPr>
            <p:ph type="sldNum" sz="quarter" idx="12"/>
          </p:nvPr>
        </p:nvSpPr>
        <p:spPr/>
        <p:txBody>
          <a:bodyPr/>
          <a:lstStyle>
            <a:lvl1pPr eaLnBrk="0" hangingPunct="0">
              <a:defRPr i="1" baseline="40000"/>
            </a:lvl1pPr>
          </a:lstStyle>
          <a:p>
            <a:pPr>
              <a:defRPr/>
            </a:pPr>
            <a:fld id="{CA82E678-5F59-4B07-B62B-136490924096}" type="slidenum">
              <a:rPr lang="en-MY" altLang="en-US"/>
              <a:pPr>
                <a:defRPr/>
              </a:pPr>
              <a:t>‹#›</a:t>
            </a:fld>
            <a:endParaRPr lang="en-MY" altLang="en-US"/>
          </a:p>
        </p:txBody>
      </p:sp>
    </p:spTree>
    <p:extLst>
      <p:ext uri="{BB962C8B-B14F-4D97-AF65-F5344CB8AC3E}">
        <p14:creationId xmlns:p14="http://schemas.microsoft.com/office/powerpoint/2010/main" val="530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479AAC8A-134E-8AD7-E7E9-97A922AA24E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ED94A74-0EB3-7BC1-2C62-9326064CCF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6AF3FC3-63BE-F2BF-DE26-68AF678E56E6}"/>
              </a:ext>
            </a:extLst>
          </p:cNvPr>
          <p:cNvSpPr>
            <a:spLocks noGrp="1" noChangeArrowheads="1"/>
          </p:cNvSpPr>
          <p:nvPr>
            <p:ph type="sldNum" sz="quarter" idx="12"/>
          </p:nvPr>
        </p:nvSpPr>
        <p:spPr>
          <a:ln/>
        </p:spPr>
        <p:txBody>
          <a:bodyPr/>
          <a:lstStyle>
            <a:lvl1pPr>
              <a:defRPr/>
            </a:lvl1pPr>
          </a:lstStyle>
          <a:p>
            <a:pPr>
              <a:defRPr/>
            </a:pPr>
            <a:fld id="{2F539BC3-5305-47CD-AD41-6EA450FADADD}" type="slidenum">
              <a:rPr lang="en-US" altLang="en-US"/>
              <a:pPr>
                <a:defRPr/>
              </a:pPr>
              <a:t>‹#›</a:t>
            </a:fld>
            <a:endParaRPr lang="en-US" altLang="en-US"/>
          </a:p>
        </p:txBody>
      </p:sp>
    </p:spTree>
    <p:extLst>
      <p:ext uri="{BB962C8B-B14F-4D97-AF65-F5344CB8AC3E}">
        <p14:creationId xmlns:p14="http://schemas.microsoft.com/office/powerpoint/2010/main" val="1276117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AB2F24D-095D-59A8-EB62-5C71B5D2BF1E}"/>
              </a:ext>
            </a:extLst>
          </p:cNvPr>
          <p:cNvSpPr>
            <a:spLocks noGrp="1"/>
          </p:cNvSpPr>
          <p:nvPr>
            <p:ph type="dt" sz="half" idx="10"/>
          </p:nvPr>
        </p:nvSpPr>
        <p:spPr/>
        <p:txBody>
          <a:bodyPr/>
          <a:lstStyle>
            <a:lvl1pPr eaLnBrk="0" hangingPunct="0">
              <a:defRPr i="1" baseline="40000"/>
            </a:lvl1pPr>
          </a:lstStyle>
          <a:p>
            <a:pPr>
              <a:defRPr/>
            </a:pPr>
            <a:fld id="{C502E5CC-A533-49E0-8465-EE83C0136C1C}" type="datetimeFigureOut">
              <a:rPr lang="en-MY"/>
              <a:pPr>
                <a:defRPr/>
              </a:pPr>
              <a:t>11/6/2026</a:t>
            </a:fld>
            <a:endParaRPr lang="en-MY"/>
          </a:p>
        </p:txBody>
      </p:sp>
      <p:sp>
        <p:nvSpPr>
          <p:cNvPr id="3" name="Footer Placeholder 4">
            <a:extLst>
              <a:ext uri="{FF2B5EF4-FFF2-40B4-BE49-F238E27FC236}">
                <a16:creationId xmlns:a16="http://schemas.microsoft.com/office/drawing/2014/main" id="{0E4B4AAB-C086-081E-2498-B75EC8913125}"/>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4" name="Slide Number Placeholder 5">
            <a:extLst>
              <a:ext uri="{FF2B5EF4-FFF2-40B4-BE49-F238E27FC236}">
                <a16:creationId xmlns:a16="http://schemas.microsoft.com/office/drawing/2014/main" id="{BC5CD7A8-8429-0A13-2ED0-916854165D7B}"/>
              </a:ext>
            </a:extLst>
          </p:cNvPr>
          <p:cNvSpPr>
            <a:spLocks noGrp="1"/>
          </p:cNvSpPr>
          <p:nvPr>
            <p:ph type="sldNum" sz="quarter" idx="12"/>
          </p:nvPr>
        </p:nvSpPr>
        <p:spPr/>
        <p:txBody>
          <a:bodyPr/>
          <a:lstStyle>
            <a:lvl1pPr eaLnBrk="0" hangingPunct="0">
              <a:defRPr i="1" baseline="40000"/>
            </a:lvl1pPr>
          </a:lstStyle>
          <a:p>
            <a:pPr>
              <a:defRPr/>
            </a:pPr>
            <a:fld id="{BD81BDDF-6113-405F-9084-88FC1DDF3E79}" type="slidenum">
              <a:rPr lang="en-MY" altLang="en-US"/>
              <a:pPr>
                <a:defRPr/>
              </a:pPr>
              <a:t>‹#›</a:t>
            </a:fld>
            <a:endParaRPr lang="en-MY" altLang="en-US"/>
          </a:p>
        </p:txBody>
      </p:sp>
    </p:spTree>
    <p:extLst>
      <p:ext uri="{BB962C8B-B14F-4D97-AF65-F5344CB8AC3E}">
        <p14:creationId xmlns:p14="http://schemas.microsoft.com/office/powerpoint/2010/main" val="4050943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7D72562-D00C-6421-6AA1-08C73AF7B705}"/>
              </a:ext>
            </a:extLst>
          </p:cNvPr>
          <p:cNvSpPr>
            <a:spLocks noGrp="1"/>
          </p:cNvSpPr>
          <p:nvPr>
            <p:ph type="dt" sz="half" idx="10"/>
          </p:nvPr>
        </p:nvSpPr>
        <p:spPr/>
        <p:txBody>
          <a:bodyPr/>
          <a:lstStyle>
            <a:lvl1pPr eaLnBrk="0" hangingPunct="0">
              <a:defRPr i="1" baseline="40000"/>
            </a:lvl1pPr>
          </a:lstStyle>
          <a:p>
            <a:pPr>
              <a:defRPr/>
            </a:pPr>
            <a:fld id="{0EF716FA-2EB0-4212-8FF2-335C32575E44}" type="datetimeFigureOut">
              <a:rPr lang="en-MY"/>
              <a:pPr>
                <a:defRPr/>
              </a:pPr>
              <a:t>11/6/2026</a:t>
            </a:fld>
            <a:endParaRPr lang="en-MY"/>
          </a:p>
        </p:txBody>
      </p:sp>
      <p:sp>
        <p:nvSpPr>
          <p:cNvPr id="6" name="Footer Placeholder 4">
            <a:extLst>
              <a:ext uri="{FF2B5EF4-FFF2-40B4-BE49-F238E27FC236}">
                <a16:creationId xmlns:a16="http://schemas.microsoft.com/office/drawing/2014/main" id="{DF00E905-28CA-4A0C-AC9C-FFFCBB373408}"/>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B5DD9CA3-1174-AF90-A04B-B4D9BDB0A429}"/>
              </a:ext>
            </a:extLst>
          </p:cNvPr>
          <p:cNvSpPr>
            <a:spLocks noGrp="1"/>
          </p:cNvSpPr>
          <p:nvPr>
            <p:ph type="sldNum" sz="quarter" idx="12"/>
          </p:nvPr>
        </p:nvSpPr>
        <p:spPr/>
        <p:txBody>
          <a:bodyPr/>
          <a:lstStyle>
            <a:lvl1pPr eaLnBrk="0" hangingPunct="0">
              <a:defRPr i="1" baseline="40000"/>
            </a:lvl1pPr>
          </a:lstStyle>
          <a:p>
            <a:pPr>
              <a:defRPr/>
            </a:pPr>
            <a:fld id="{00D8C41F-76D6-4302-A194-F261CD1F32C4}" type="slidenum">
              <a:rPr lang="en-MY" altLang="en-US"/>
              <a:pPr>
                <a:defRPr/>
              </a:pPr>
              <a:t>‹#›</a:t>
            </a:fld>
            <a:endParaRPr lang="en-MY" altLang="en-US"/>
          </a:p>
        </p:txBody>
      </p:sp>
    </p:spTree>
    <p:extLst>
      <p:ext uri="{BB962C8B-B14F-4D97-AF65-F5344CB8AC3E}">
        <p14:creationId xmlns:p14="http://schemas.microsoft.com/office/powerpoint/2010/main" val="4283248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D833658-95BB-15C3-06AC-A4B23012C158}"/>
              </a:ext>
            </a:extLst>
          </p:cNvPr>
          <p:cNvSpPr>
            <a:spLocks noGrp="1"/>
          </p:cNvSpPr>
          <p:nvPr>
            <p:ph type="dt" sz="half" idx="10"/>
          </p:nvPr>
        </p:nvSpPr>
        <p:spPr/>
        <p:txBody>
          <a:bodyPr/>
          <a:lstStyle>
            <a:lvl1pPr eaLnBrk="0" hangingPunct="0">
              <a:defRPr i="1" baseline="40000"/>
            </a:lvl1pPr>
          </a:lstStyle>
          <a:p>
            <a:pPr>
              <a:defRPr/>
            </a:pPr>
            <a:fld id="{FF7B0B79-E0A0-4534-948A-EF908E09C7E2}" type="datetimeFigureOut">
              <a:rPr lang="en-MY"/>
              <a:pPr>
                <a:defRPr/>
              </a:pPr>
              <a:t>11/6/2026</a:t>
            </a:fld>
            <a:endParaRPr lang="en-MY"/>
          </a:p>
        </p:txBody>
      </p:sp>
      <p:sp>
        <p:nvSpPr>
          <p:cNvPr id="6" name="Footer Placeholder 4">
            <a:extLst>
              <a:ext uri="{FF2B5EF4-FFF2-40B4-BE49-F238E27FC236}">
                <a16:creationId xmlns:a16="http://schemas.microsoft.com/office/drawing/2014/main" id="{2CB6AEC8-4F7E-611A-70EF-FA9B4C13B7BE}"/>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01E12AAB-0F96-A6E4-EC0F-68E7DF12C232}"/>
              </a:ext>
            </a:extLst>
          </p:cNvPr>
          <p:cNvSpPr>
            <a:spLocks noGrp="1"/>
          </p:cNvSpPr>
          <p:nvPr>
            <p:ph type="sldNum" sz="quarter" idx="12"/>
          </p:nvPr>
        </p:nvSpPr>
        <p:spPr/>
        <p:txBody>
          <a:bodyPr/>
          <a:lstStyle>
            <a:lvl1pPr eaLnBrk="0" hangingPunct="0">
              <a:defRPr i="1" baseline="40000"/>
            </a:lvl1pPr>
          </a:lstStyle>
          <a:p>
            <a:pPr>
              <a:defRPr/>
            </a:pPr>
            <a:fld id="{FD8D538E-6E71-45C1-B184-8BBC2DF4F183}" type="slidenum">
              <a:rPr lang="en-MY" altLang="en-US"/>
              <a:pPr>
                <a:defRPr/>
              </a:pPr>
              <a:t>‹#›</a:t>
            </a:fld>
            <a:endParaRPr lang="en-MY" altLang="en-US"/>
          </a:p>
        </p:txBody>
      </p:sp>
    </p:spTree>
    <p:extLst>
      <p:ext uri="{BB962C8B-B14F-4D97-AF65-F5344CB8AC3E}">
        <p14:creationId xmlns:p14="http://schemas.microsoft.com/office/powerpoint/2010/main" val="1371556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0C8B028A-B52D-CF1C-86CB-F47E96D2BC6B}"/>
              </a:ext>
            </a:extLst>
          </p:cNvPr>
          <p:cNvSpPr>
            <a:spLocks noGrp="1"/>
          </p:cNvSpPr>
          <p:nvPr>
            <p:ph type="dt" sz="half" idx="10"/>
          </p:nvPr>
        </p:nvSpPr>
        <p:spPr/>
        <p:txBody>
          <a:bodyPr/>
          <a:lstStyle>
            <a:lvl1pPr eaLnBrk="0" hangingPunct="0">
              <a:defRPr i="1" baseline="40000"/>
            </a:lvl1pPr>
          </a:lstStyle>
          <a:p>
            <a:pPr>
              <a:defRPr/>
            </a:pPr>
            <a:fld id="{A3F3D482-64FF-4965-8968-FD122D295BD2}" type="datetimeFigureOut">
              <a:rPr lang="en-MY"/>
              <a:pPr>
                <a:defRPr/>
              </a:pPr>
              <a:t>11/6/2026</a:t>
            </a:fld>
            <a:endParaRPr lang="en-MY"/>
          </a:p>
        </p:txBody>
      </p:sp>
      <p:sp>
        <p:nvSpPr>
          <p:cNvPr id="5" name="Footer Placeholder 4">
            <a:extLst>
              <a:ext uri="{FF2B5EF4-FFF2-40B4-BE49-F238E27FC236}">
                <a16:creationId xmlns:a16="http://schemas.microsoft.com/office/drawing/2014/main" id="{D0E6ADB4-DBD7-FA31-16F4-973BE3F737EE}"/>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BF5357BD-597E-C7E5-F7F4-57A5F2FF7D9D}"/>
              </a:ext>
            </a:extLst>
          </p:cNvPr>
          <p:cNvSpPr>
            <a:spLocks noGrp="1"/>
          </p:cNvSpPr>
          <p:nvPr>
            <p:ph type="sldNum" sz="quarter" idx="12"/>
          </p:nvPr>
        </p:nvSpPr>
        <p:spPr/>
        <p:txBody>
          <a:bodyPr/>
          <a:lstStyle>
            <a:lvl1pPr eaLnBrk="0" hangingPunct="0">
              <a:defRPr i="1" baseline="40000"/>
            </a:lvl1pPr>
          </a:lstStyle>
          <a:p>
            <a:pPr>
              <a:defRPr/>
            </a:pPr>
            <a:fld id="{07697781-0115-4D14-999E-13AAD99B584D}" type="slidenum">
              <a:rPr lang="en-MY" altLang="en-US"/>
              <a:pPr>
                <a:defRPr/>
              </a:pPr>
              <a:t>‹#›</a:t>
            </a:fld>
            <a:endParaRPr lang="en-MY" altLang="en-US"/>
          </a:p>
        </p:txBody>
      </p:sp>
    </p:spTree>
    <p:extLst>
      <p:ext uri="{BB962C8B-B14F-4D97-AF65-F5344CB8AC3E}">
        <p14:creationId xmlns:p14="http://schemas.microsoft.com/office/powerpoint/2010/main" val="4103559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AF9C0BD6-73AB-849F-7876-E4015214AAA0}"/>
              </a:ext>
            </a:extLst>
          </p:cNvPr>
          <p:cNvSpPr>
            <a:spLocks noGrp="1"/>
          </p:cNvSpPr>
          <p:nvPr>
            <p:ph type="dt" sz="half" idx="10"/>
          </p:nvPr>
        </p:nvSpPr>
        <p:spPr/>
        <p:txBody>
          <a:bodyPr/>
          <a:lstStyle>
            <a:lvl1pPr eaLnBrk="0" hangingPunct="0">
              <a:defRPr i="1" baseline="40000"/>
            </a:lvl1pPr>
          </a:lstStyle>
          <a:p>
            <a:pPr>
              <a:defRPr/>
            </a:pPr>
            <a:fld id="{BD5AA0C3-DD16-4985-BCED-5539A76821EE}" type="datetimeFigureOut">
              <a:rPr lang="en-MY"/>
              <a:pPr>
                <a:defRPr/>
              </a:pPr>
              <a:t>11/6/2026</a:t>
            </a:fld>
            <a:endParaRPr lang="en-MY"/>
          </a:p>
        </p:txBody>
      </p:sp>
      <p:sp>
        <p:nvSpPr>
          <p:cNvPr id="5" name="Footer Placeholder 4">
            <a:extLst>
              <a:ext uri="{FF2B5EF4-FFF2-40B4-BE49-F238E27FC236}">
                <a16:creationId xmlns:a16="http://schemas.microsoft.com/office/drawing/2014/main" id="{385F6344-2ADF-6E6F-5F86-566A22D7E02A}"/>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1AA479B2-445C-C7DB-4A76-8EA755E95799}"/>
              </a:ext>
            </a:extLst>
          </p:cNvPr>
          <p:cNvSpPr>
            <a:spLocks noGrp="1"/>
          </p:cNvSpPr>
          <p:nvPr>
            <p:ph type="sldNum" sz="quarter" idx="12"/>
          </p:nvPr>
        </p:nvSpPr>
        <p:spPr/>
        <p:txBody>
          <a:bodyPr/>
          <a:lstStyle>
            <a:lvl1pPr eaLnBrk="0" hangingPunct="0">
              <a:defRPr i="1" baseline="40000"/>
            </a:lvl1pPr>
          </a:lstStyle>
          <a:p>
            <a:pPr>
              <a:defRPr/>
            </a:pPr>
            <a:fld id="{9B8C53B7-77CE-4FA3-BCFB-FED32460F59C}" type="slidenum">
              <a:rPr lang="en-MY" altLang="en-US"/>
              <a:pPr>
                <a:defRPr/>
              </a:pPr>
              <a:t>‹#›</a:t>
            </a:fld>
            <a:endParaRPr lang="en-MY" altLang="en-US"/>
          </a:p>
        </p:txBody>
      </p:sp>
    </p:spTree>
    <p:extLst>
      <p:ext uri="{BB962C8B-B14F-4D97-AF65-F5344CB8AC3E}">
        <p14:creationId xmlns:p14="http://schemas.microsoft.com/office/powerpoint/2010/main" val="8817762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F0256BE-FD5A-3C79-34C6-CDF6B761894D}"/>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7" name="Rectangle 5">
            <a:extLst>
              <a:ext uri="{FF2B5EF4-FFF2-40B4-BE49-F238E27FC236}">
                <a16:creationId xmlns:a16="http://schemas.microsoft.com/office/drawing/2014/main" id="{CD3E2C0B-B5F1-4663-9858-0A87DAB4F173}"/>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8" name="Slide Number Placeholder 6">
            <a:extLst>
              <a:ext uri="{FF2B5EF4-FFF2-40B4-BE49-F238E27FC236}">
                <a16:creationId xmlns:a16="http://schemas.microsoft.com/office/drawing/2014/main" id="{67761CBF-DC05-EE1A-EA4D-275CA4A54FCE}"/>
              </a:ext>
            </a:extLst>
          </p:cNvPr>
          <p:cNvSpPr>
            <a:spLocks noGrp="1" noChangeArrowheads="1"/>
          </p:cNvSpPr>
          <p:nvPr>
            <p:ph type="sldNum" sz="quarter" idx="12"/>
          </p:nvPr>
        </p:nvSpPr>
        <p:spPr/>
        <p:txBody>
          <a:bodyPr/>
          <a:lstStyle>
            <a:lvl1pPr eaLnBrk="0" hangingPunct="0">
              <a:defRPr i="1" baseline="40000"/>
            </a:lvl1pPr>
          </a:lstStyle>
          <a:p>
            <a:pPr>
              <a:defRPr/>
            </a:pPr>
            <a:fld id="{EE3B29E2-6A75-4417-9696-5325B640EE88}" type="slidenum">
              <a:rPr lang="en-US" altLang="en-US"/>
              <a:pPr>
                <a:defRPr/>
              </a:pPr>
              <a:t>‹#›</a:t>
            </a:fld>
            <a:endParaRPr lang="en-US" altLang="en-US"/>
          </a:p>
        </p:txBody>
      </p:sp>
    </p:spTree>
    <p:extLst>
      <p:ext uri="{BB962C8B-B14F-4D97-AF65-F5344CB8AC3E}">
        <p14:creationId xmlns:p14="http://schemas.microsoft.com/office/powerpoint/2010/main" val="4044425734"/>
      </p:ext>
    </p:extLst>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C6B2BB-4F43-8196-C4D3-FEBC8A2634B7}"/>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6" name="Footer Placeholder 5">
            <a:extLst>
              <a:ext uri="{FF2B5EF4-FFF2-40B4-BE49-F238E27FC236}">
                <a16:creationId xmlns:a16="http://schemas.microsoft.com/office/drawing/2014/main" id="{D2A852E0-895D-3F6C-AFCF-8E51D8FFEABB}"/>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7" name="Slide Number Placeholder 6">
            <a:extLst>
              <a:ext uri="{FF2B5EF4-FFF2-40B4-BE49-F238E27FC236}">
                <a16:creationId xmlns:a16="http://schemas.microsoft.com/office/drawing/2014/main" id="{F89052F5-2219-76FD-0FC2-4C6A92C7E327}"/>
              </a:ext>
            </a:extLst>
          </p:cNvPr>
          <p:cNvSpPr>
            <a:spLocks noGrp="1" noChangeArrowheads="1"/>
          </p:cNvSpPr>
          <p:nvPr>
            <p:ph type="sldNum" sz="quarter" idx="12"/>
          </p:nvPr>
        </p:nvSpPr>
        <p:spPr/>
        <p:txBody>
          <a:bodyPr/>
          <a:lstStyle>
            <a:lvl1pPr eaLnBrk="0" hangingPunct="0">
              <a:defRPr i="1" baseline="40000"/>
            </a:lvl1pPr>
          </a:lstStyle>
          <a:p>
            <a:pPr>
              <a:defRPr/>
            </a:pPr>
            <a:fld id="{D05B947B-2C30-4091-A7D6-94B187A1BF4F}" type="slidenum">
              <a:rPr lang="en-US" altLang="en-US"/>
              <a:pPr>
                <a:defRPr/>
              </a:pPr>
              <a:t>‹#›</a:t>
            </a:fld>
            <a:endParaRPr lang="en-US" altLang="en-US"/>
          </a:p>
        </p:txBody>
      </p:sp>
    </p:spTree>
    <p:extLst>
      <p:ext uri="{BB962C8B-B14F-4D97-AF65-F5344CB8AC3E}">
        <p14:creationId xmlns:p14="http://schemas.microsoft.com/office/powerpoint/2010/main" val="1056218698"/>
      </p:ext>
    </p:extLst>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MY"/>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30DB8879-6004-4093-6B31-F001950B2178}"/>
              </a:ext>
            </a:extLst>
          </p:cNvPr>
          <p:cNvSpPr>
            <a:spLocks noGrp="1"/>
          </p:cNvSpPr>
          <p:nvPr>
            <p:ph type="dt" sz="half" idx="10"/>
          </p:nvPr>
        </p:nvSpPr>
        <p:spPr/>
        <p:txBody>
          <a:bodyPr/>
          <a:lstStyle>
            <a:lvl1pPr>
              <a:defRPr/>
            </a:lvl1pPr>
          </a:lstStyle>
          <a:p>
            <a:pPr>
              <a:defRPr/>
            </a:pPr>
            <a:fld id="{29433FEF-78E0-4F43-AE2B-24A527DA575A}" type="datetimeFigureOut">
              <a:rPr lang="en-MY"/>
              <a:pPr>
                <a:defRPr/>
              </a:pPr>
              <a:t>11/6/2026</a:t>
            </a:fld>
            <a:endParaRPr lang="en-MY"/>
          </a:p>
        </p:txBody>
      </p:sp>
      <p:sp>
        <p:nvSpPr>
          <p:cNvPr id="5" name="Footer Placeholder 4">
            <a:extLst>
              <a:ext uri="{FF2B5EF4-FFF2-40B4-BE49-F238E27FC236}">
                <a16:creationId xmlns:a16="http://schemas.microsoft.com/office/drawing/2014/main" id="{A8021636-927C-7B8B-0C29-11C1E57BD626}"/>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2F18EB11-5F09-FC0A-C960-1D1BB960BEB0}"/>
              </a:ext>
            </a:extLst>
          </p:cNvPr>
          <p:cNvSpPr>
            <a:spLocks noGrp="1"/>
          </p:cNvSpPr>
          <p:nvPr>
            <p:ph type="sldNum" sz="quarter" idx="12"/>
          </p:nvPr>
        </p:nvSpPr>
        <p:spPr/>
        <p:txBody>
          <a:bodyPr/>
          <a:lstStyle>
            <a:lvl1pPr>
              <a:defRPr/>
            </a:lvl1pPr>
          </a:lstStyle>
          <a:p>
            <a:pPr>
              <a:defRPr/>
            </a:pPr>
            <a:fld id="{26574790-B3FA-4FCF-97DA-B9886275BF59}" type="slidenum">
              <a:rPr lang="en-MY" altLang="en-US"/>
              <a:pPr>
                <a:defRPr/>
              </a:pPr>
              <a:t>‹#›</a:t>
            </a:fld>
            <a:endParaRPr lang="en-MY" altLang="en-US"/>
          </a:p>
        </p:txBody>
      </p:sp>
    </p:spTree>
    <p:extLst>
      <p:ext uri="{BB962C8B-B14F-4D97-AF65-F5344CB8AC3E}">
        <p14:creationId xmlns:p14="http://schemas.microsoft.com/office/powerpoint/2010/main" val="2181814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9F58726B-787E-4373-0158-671117A3E3C7}"/>
              </a:ext>
            </a:extLst>
          </p:cNvPr>
          <p:cNvSpPr>
            <a:spLocks noGrp="1"/>
          </p:cNvSpPr>
          <p:nvPr>
            <p:ph type="dt" sz="half" idx="10"/>
          </p:nvPr>
        </p:nvSpPr>
        <p:spPr/>
        <p:txBody>
          <a:bodyPr/>
          <a:lstStyle>
            <a:lvl1pPr>
              <a:defRPr/>
            </a:lvl1pPr>
          </a:lstStyle>
          <a:p>
            <a:pPr>
              <a:defRPr/>
            </a:pPr>
            <a:fld id="{0DC15B75-45FC-4C1F-A748-724DA5D39F60}" type="datetimeFigureOut">
              <a:rPr lang="en-MY"/>
              <a:pPr>
                <a:defRPr/>
              </a:pPr>
              <a:t>11/6/2026</a:t>
            </a:fld>
            <a:endParaRPr lang="en-MY"/>
          </a:p>
        </p:txBody>
      </p:sp>
      <p:sp>
        <p:nvSpPr>
          <p:cNvPr id="5" name="Footer Placeholder 4">
            <a:extLst>
              <a:ext uri="{FF2B5EF4-FFF2-40B4-BE49-F238E27FC236}">
                <a16:creationId xmlns:a16="http://schemas.microsoft.com/office/drawing/2014/main" id="{BCA19D4D-5A01-0EDC-7D7C-5F855C339EE8}"/>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DA8E08D3-0DF4-F11A-FC12-C9557F092E85}"/>
              </a:ext>
            </a:extLst>
          </p:cNvPr>
          <p:cNvSpPr>
            <a:spLocks noGrp="1"/>
          </p:cNvSpPr>
          <p:nvPr>
            <p:ph type="sldNum" sz="quarter" idx="12"/>
          </p:nvPr>
        </p:nvSpPr>
        <p:spPr/>
        <p:txBody>
          <a:bodyPr/>
          <a:lstStyle>
            <a:lvl1pPr>
              <a:defRPr/>
            </a:lvl1pPr>
          </a:lstStyle>
          <a:p>
            <a:pPr>
              <a:defRPr/>
            </a:pPr>
            <a:fld id="{8D008783-BFD6-4C90-8D36-63C0457B91AA}" type="slidenum">
              <a:rPr lang="en-MY" altLang="en-US"/>
              <a:pPr>
                <a:defRPr/>
              </a:pPr>
              <a:t>‹#›</a:t>
            </a:fld>
            <a:endParaRPr lang="en-MY" altLang="en-US"/>
          </a:p>
        </p:txBody>
      </p:sp>
    </p:spTree>
    <p:extLst>
      <p:ext uri="{BB962C8B-B14F-4D97-AF65-F5344CB8AC3E}">
        <p14:creationId xmlns:p14="http://schemas.microsoft.com/office/powerpoint/2010/main" val="9475505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MY"/>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CB26F0-7697-98EF-76FE-74A1E995C46E}"/>
              </a:ext>
            </a:extLst>
          </p:cNvPr>
          <p:cNvSpPr>
            <a:spLocks noGrp="1"/>
          </p:cNvSpPr>
          <p:nvPr>
            <p:ph type="dt" sz="half" idx="10"/>
          </p:nvPr>
        </p:nvSpPr>
        <p:spPr/>
        <p:txBody>
          <a:bodyPr/>
          <a:lstStyle>
            <a:lvl1pPr>
              <a:defRPr/>
            </a:lvl1pPr>
          </a:lstStyle>
          <a:p>
            <a:pPr>
              <a:defRPr/>
            </a:pPr>
            <a:fld id="{1C321A07-9F39-4E43-834F-154290232184}" type="datetimeFigureOut">
              <a:rPr lang="en-MY"/>
              <a:pPr>
                <a:defRPr/>
              </a:pPr>
              <a:t>11/6/2026</a:t>
            </a:fld>
            <a:endParaRPr lang="en-MY"/>
          </a:p>
        </p:txBody>
      </p:sp>
      <p:sp>
        <p:nvSpPr>
          <p:cNvPr id="5" name="Footer Placeholder 4">
            <a:extLst>
              <a:ext uri="{FF2B5EF4-FFF2-40B4-BE49-F238E27FC236}">
                <a16:creationId xmlns:a16="http://schemas.microsoft.com/office/drawing/2014/main" id="{BAAB6A4C-8B1C-3624-2F2E-308B2768218B}"/>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56925A0B-4AFB-3FFD-D3F0-E68354806AA4}"/>
              </a:ext>
            </a:extLst>
          </p:cNvPr>
          <p:cNvSpPr>
            <a:spLocks noGrp="1"/>
          </p:cNvSpPr>
          <p:nvPr>
            <p:ph type="sldNum" sz="quarter" idx="12"/>
          </p:nvPr>
        </p:nvSpPr>
        <p:spPr/>
        <p:txBody>
          <a:bodyPr/>
          <a:lstStyle>
            <a:lvl1pPr>
              <a:defRPr/>
            </a:lvl1pPr>
          </a:lstStyle>
          <a:p>
            <a:pPr>
              <a:defRPr/>
            </a:pPr>
            <a:fld id="{BB224AC9-8D2E-42EE-AA31-96F2030EB83A}" type="slidenum">
              <a:rPr lang="en-MY" altLang="en-US"/>
              <a:pPr>
                <a:defRPr/>
              </a:pPr>
              <a:t>‹#›</a:t>
            </a:fld>
            <a:endParaRPr lang="en-MY" altLang="en-US"/>
          </a:p>
        </p:txBody>
      </p:sp>
    </p:spTree>
    <p:extLst>
      <p:ext uri="{BB962C8B-B14F-4D97-AF65-F5344CB8AC3E}">
        <p14:creationId xmlns:p14="http://schemas.microsoft.com/office/powerpoint/2010/main" val="385935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56F7DA4-91B5-DC1F-AB9E-71C995FE038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C29BF65-F60E-D36D-134A-A76C2B8367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28ABAFA-8677-D2C8-11E1-A5F1C5EE81DB}"/>
              </a:ext>
            </a:extLst>
          </p:cNvPr>
          <p:cNvSpPr>
            <a:spLocks noGrp="1" noChangeArrowheads="1"/>
          </p:cNvSpPr>
          <p:nvPr>
            <p:ph type="sldNum" sz="quarter" idx="12"/>
          </p:nvPr>
        </p:nvSpPr>
        <p:spPr>
          <a:ln/>
        </p:spPr>
        <p:txBody>
          <a:bodyPr/>
          <a:lstStyle>
            <a:lvl1pPr>
              <a:defRPr/>
            </a:lvl1pPr>
          </a:lstStyle>
          <a:p>
            <a:pPr>
              <a:defRPr/>
            </a:pPr>
            <a:fld id="{34D0508F-B772-4BB4-A2F6-52CDD8CD3104}" type="slidenum">
              <a:rPr lang="en-US" altLang="en-US"/>
              <a:pPr>
                <a:defRPr/>
              </a:pPr>
              <a:t>‹#›</a:t>
            </a:fld>
            <a:endParaRPr lang="en-US" altLang="en-US"/>
          </a:p>
        </p:txBody>
      </p:sp>
    </p:spTree>
    <p:extLst>
      <p:ext uri="{BB962C8B-B14F-4D97-AF65-F5344CB8AC3E}">
        <p14:creationId xmlns:p14="http://schemas.microsoft.com/office/powerpoint/2010/main" val="26712792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B3197C41-BDE0-476F-C9BE-F6BB30616F88}"/>
              </a:ext>
            </a:extLst>
          </p:cNvPr>
          <p:cNvSpPr>
            <a:spLocks noGrp="1"/>
          </p:cNvSpPr>
          <p:nvPr>
            <p:ph type="dt" sz="half" idx="10"/>
          </p:nvPr>
        </p:nvSpPr>
        <p:spPr/>
        <p:txBody>
          <a:bodyPr/>
          <a:lstStyle>
            <a:lvl1pPr>
              <a:defRPr/>
            </a:lvl1pPr>
          </a:lstStyle>
          <a:p>
            <a:pPr>
              <a:defRPr/>
            </a:pPr>
            <a:fld id="{EFCF4407-2B2C-41E1-9409-9D87BA483BA0}" type="datetimeFigureOut">
              <a:rPr lang="en-MY"/>
              <a:pPr>
                <a:defRPr/>
              </a:pPr>
              <a:t>11/6/2026</a:t>
            </a:fld>
            <a:endParaRPr lang="en-MY"/>
          </a:p>
        </p:txBody>
      </p:sp>
      <p:sp>
        <p:nvSpPr>
          <p:cNvPr id="6" name="Footer Placeholder 4">
            <a:extLst>
              <a:ext uri="{FF2B5EF4-FFF2-40B4-BE49-F238E27FC236}">
                <a16:creationId xmlns:a16="http://schemas.microsoft.com/office/drawing/2014/main" id="{7C4CAD95-E5A1-2D66-BE67-BA71D7E1201E}"/>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B31BC8DF-B398-1E48-9720-776B4009DFE6}"/>
              </a:ext>
            </a:extLst>
          </p:cNvPr>
          <p:cNvSpPr>
            <a:spLocks noGrp="1"/>
          </p:cNvSpPr>
          <p:nvPr>
            <p:ph type="sldNum" sz="quarter" idx="12"/>
          </p:nvPr>
        </p:nvSpPr>
        <p:spPr/>
        <p:txBody>
          <a:bodyPr/>
          <a:lstStyle>
            <a:lvl1pPr>
              <a:defRPr/>
            </a:lvl1pPr>
          </a:lstStyle>
          <a:p>
            <a:pPr>
              <a:defRPr/>
            </a:pPr>
            <a:fld id="{CB696100-E8DF-450C-A934-DA57D0088669}" type="slidenum">
              <a:rPr lang="en-MY" altLang="en-US"/>
              <a:pPr>
                <a:defRPr/>
              </a:pPr>
              <a:t>‹#›</a:t>
            </a:fld>
            <a:endParaRPr lang="en-MY" altLang="en-US"/>
          </a:p>
        </p:txBody>
      </p:sp>
    </p:spTree>
    <p:extLst>
      <p:ext uri="{BB962C8B-B14F-4D97-AF65-F5344CB8AC3E}">
        <p14:creationId xmlns:p14="http://schemas.microsoft.com/office/powerpoint/2010/main" val="2273217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MY"/>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E011BFD2-BEB6-AA4E-6686-8A3283505E95}"/>
              </a:ext>
            </a:extLst>
          </p:cNvPr>
          <p:cNvSpPr>
            <a:spLocks noGrp="1"/>
          </p:cNvSpPr>
          <p:nvPr>
            <p:ph type="dt" sz="half" idx="10"/>
          </p:nvPr>
        </p:nvSpPr>
        <p:spPr/>
        <p:txBody>
          <a:bodyPr/>
          <a:lstStyle>
            <a:lvl1pPr>
              <a:defRPr/>
            </a:lvl1pPr>
          </a:lstStyle>
          <a:p>
            <a:pPr>
              <a:defRPr/>
            </a:pPr>
            <a:fld id="{85C980D2-36BA-4C03-8D9F-310B7598B91B}" type="datetimeFigureOut">
              <a:rPr lang="en-MY"/>
              <a:pPr>
                <a:defRPr/>
              </a:pPr>
              <a:t>11/6/2026</a:t>
            </a:fld>
            <a:endParaRPr lang="en-MY"/>
          </a:p>
        </p:txBody>
      </p:sp>
      <p:sp>
        <p:nvSpPr>
          <p:cNvPr id="8" name="Footer Placeholder 4">
            <a:extLst>
              <a:ext uri="{FF2B5EF4-FFF2-40B4-BE49-F238E27FC236}">
                <a16:creationId xmlns:a16="http://schemas.microsoft.com/office/drawing/2014/main" id="{25583C66-9CD0-7DBF-7C56-53E19795724F}"/>
              </a:ext>
            </a:extLst>
          </p:cNvPr>
          <p:cNvSpPr>
            <a:spLocks noGrp="1"/>
          </p:cNvSpPr>
          <p:nvPr>
            <p:ph type="ftr" sz="quarter" idx="11"/>
          </p:nvPr>
        </p:nvSpPr>
        <p:spPr/>
        <p:txBody>
          <a:bodyPr/>
          <a:lstStyle>
            <a:lvl1pPr>
              <a:defRPr/>
            </a:lvl1pPr>
          </a:lstStyle>
          <a:p>
            <a:pPr>
              <a:defRPr/>
            </a:pPr>
            <a:endParaRPr lang="en-MY"/>
          </a:p>
        </p:txBody>
      </p:sp>
      <p:sp>
        <p:nvSpPr>
          <p:cNvPr id="9" name="Slide Number Placeholder 5">
            <a:extLst>
              <a:ext uri="{FF2B5EF4-FFF2-40B4-BE49-F238E27FC236}">
                <a16:creationId xmlns:a16="http://schemas.microsoft.com/office/drawing/2014/main" id="{5F1005FF-0340-980F-E45F-3E93618B29E1}"/>
              </a:ext>
            </a:extLst>
          </p:cNvPr>
          <p:cNvSpPr>
            <a:spLocks noGrp="1"/>
          </p:cNvSpPr>
          <p:nvPr>
            <p:ph type="sldNum" sz="quarter" idx="12"/>
          </p:nvPr>
        </p:nvSpPr>
        <p:spPr/>
        <p:txBody>
          <a:bodyPr/>
          <a:lstStyle>
            <a:lvl1pPr>
              <a:defRPr/>
            </a:lvl1pPr>
          </a:lstStyle>
          <a:p>
            <a:pPr>
              <a:defRPr/>
            </a:pPr>
            <a:fld id="{E1E138B8-E278-447C-A358-100660D84A7B}" type="slidenum">
              <a:rPr lang="en-MY" altLang="en-US"/>
              <a:pPr>
                <a:defRPr/>
              </a:pPr>
              <a:t>‹#›</a:t>
            </a:fld>
            <a:endParaRPr lang="en-MY" altLang="en-US"/>
          </a:p>
        </p:txBody>
      </p:sp>
    </p:spTree>
    <p:extLst>
      <p:ext uri="{BB962C8B-B14F-4D97-AF65-F5344CB8AC3E}">
        <p14:creationId xmlns:p14="http://schemas.microsoft.com/office/powerpoint/2010/main" val="3124373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CC903DEE-6E87-EBBD-DEF1-BEAC54775DEF}"/>
              </a:ext>
            </a:extLst>
          </p:cNvPr>
          <p:cNvSpPr>
            <a:spLocks noGrp="1"/>
          </p:cNvSpPr>
          <p:nvPr>
            <p:ph type="dt" sz="half" idx="10"/>
          </p:nvPr>
        </p:nvSpPr>
        <p:spPr/>
        <p:txBody>
          <a:bodyPr/>
          <a:lstStyle>
            <a:lvl1pPr>
              <a:defRPr/>
            </a:lvl1pPr>
          </a:lstStyle>
          <a:p>
            <a:pPr>
              <a:defRPr/>
            </a:pPr>
            <a:fld id="{E64AA8CC-BB88-436B-927E-D4E4A0360CB6}" type="datetimeFigureOut">
              <a:rPr lang="en-MY"/>
              <a:pPr>
                <a:defRPr/>
              </a:pPr>
              <a:t>11/6/2026</a:t>
            </a:fld>
            <a:endParaRPr lang="en-MY"/>
          </a:p>
        </p:txBody>
      </p:sp>
      <p:sp>
        <p:nvSpPr>
          <p:cNvPr id="4" name="Footer Placeholder 4">
            <a:extLst>
              <a:ext uri="{FF2B5EF4-FFF2-40B4-BE49-F238E27FC236}">
                <a16:creationId xmlns:a16="http://schemas.microsoft.com/office/drawing/2014/main" id="{F4BECE74-2231-4914-EB10-9EC1F838BFC4}"/>
              </a:ext>
            </a:extLst>
          </p:cNvPr>
          <p:cNvSpPr>
            <a:spLocks noGrp="1"/>
          </p:cNvSpPr>
          <p:nvPr>
            <p:ph type="ftr" sz="quarter" idx="11"/>
          </p:nvPr>
        </p:nvSpPr>
        <p:spPr/>
        <p:txBody>
          <a:bodyPr/>
          <a:lstStyle>
            <a:lvl1pPr>
              <a:defRPr/>
            </a:lvl1pPr>
          </a:lstStyle>
          <a:p>
            <a:pPr>
              <a:defRPr/>
            </a:pPr>
            <a:endParaRPr lang="en-MY"/>
          </a:p>
        </p:txBody>
      </p:sp>
      <p:sp>
        <p:nvSpPr>
          <p:cNvPr id="5" name="Slide Number Placeholder 5">
            <a:extLst>
              <a:ext uri="{FF2B5EF4-FFF2-40B4-BE49-F238E27FC236}">
                <a16:creationId xmlns:a16="http://schemas.microsoft.com/office/drawing/2014/main" id="{961D6FD7-821F-DE5A-F8A5-02EC0A1B86C4}"/>
              </a:ext>
            </a:extLst>
          </p:cNvPr>
          <p:cNvSpPr>
            <a:spLocks noGrp="1"/>
          </p:cNvSpPr>
          <p:nvPr>
            <p:ph type="sldNum" sz="quarter" idx="12"/>
          </p:nvPr>
        </p:nvSpPr>
        <p:spPr/>
        <p:txBody>
          <a:bodyPr/>
          <a:lstStyle>
            <a:lvl1pPr>
              <a:defRPr/>
            </a:lvl1pPr>
          </a:lstStyle>
          <a:p>
            <a:pPr>
              <a:defRPr/>
            </a:pPr>
            <a:fld id="{C5CF843F-8F44-491E-A1E3-E3AF3906A404}" type="slidenum">
              <a:rPr lang="en-MY" altLang="en-US"/>
              <a:pPr>
                <a:defRPr/>
              </a:pPr>
              <a:t>‹#›</a:t>
            </a:fld>
            <a:endParaRPr lang="en-MY" altLang="en-US"/>
          </a:p>
        </p:txBody>
      </p:sp>
    </p:spTree>
    <p:extLst>
      <p:ext uri="{BB962C8B-B14F-4D97-AF65-F5344CB8AC3E}">
        <p14:creationId xmlns:p14="http://schemas.microsoft.com/office/powerpoint/2010/main" val="2815268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E9FE925-2B0C-C5FD-1F13-DEEE7113578E}"/>
              </a:ext>
            </a:extLst>
          </p:cNvPr>
          <p:cNvSpPr>
            <a:spLocks noGrp="1"/>
          </p:cNvSpPr>
          <p:nvPr>
            <p:ph type="dt" sz="half" idx="10"/>
          </p:nvPr>
        </p:nvSpPr>
        <p:spPr/>
        <p:txBody>
          <a:bodyPr/>
          <a:lstStyle>
            <a:lvl1pPr>
              <a:defRPr/>
            </a:lvl1pPr>
          </a:lstStyle>
          <a:p>
            <a:pPr>
              <a:defRPr/>
            </a:pPr>
            <a:fld id="{852BBDA8-065C-4094-B5A8-18D03052841F}" type="datetimeFigureOut">
              <a:rPr lang="en-MY"/>
              <a:pPr>
                <a:defRPr/>
              </a:pPr>
              <a:t>11/6/2026</a:t>
            </a:fld>
            <a:endParaRPr lang="en-MY"/>
          </a:p>
        </p:txBody>
      </p:sp>
      <p:sp>
        <p:nvSpPr>
          <p:cNvPr id="3" name="Footer Placeholder 4">
            <a:extLst>
              <a:ext uri="{FF2B5EF4-FFF2-40B4-BE49-F238E27FC236}">
                <a16:creationId xmlns:a16="http://schemas.microsoft.com/office/drawing/2014/main" id="{17B540D2-5B87-5131-96B8-BFC3BB2F800E}"/>
              </a:ext>
            </a:extLst>
          </p:cNvPr>
          <p:cNvSpPr>
            <a:spLocks noGrp="1"/>
          </p:cNvSpPr>
          <p:nvPr>
            <p:ph type="ftr" sz="quarter" idx="11"/>
          </p:nvPr>
        </p:nvSpPr>
        <p:spPr/>
        <p:txBody>
          <a:bodyPr/>
          <a:lstStyle>
            <a:lvl1pPr>
              <a:defRPr/>
            </a:lvl1pPr>
          </a:lstStyle>
          <a:p>
            <a:pPr>
              <a:defRPr/>
            </a:pPr>
            <a:endParaRPr lang="en-MY"/>
          </a:p>
        </p:txBody>
      </p:sp>
      <p:sp>
        <p:nvSpPr>
          <p:cNvPr id="4" name="Slide Number Placeholder 5">
            <a:extLst>
              <a:ext uri="{FF2B5EF4-FFF2-40B4-BE49-F238E27FC236}">
                <a16:creationId xmlns:a16="http://schemas.microsoft.com/office/drawing/2014/main" id="{5B6165DC-C804-D634-A9D2-2033CD62C647}"/>
              </a:ext>
            </a:extLst>
          </p:cNvPr>
          <p:cNvSpPr>
            <a:spLocks noGrp="1"/>
          </p:cNvSpPr>
          <p:nvPr>
            <p:ph type="sldNum" sz="quarter" idx="12"/>
          </p:nvPr>
        </p:nvSpPr>
        <p:spPr/>
        <p:txBody>
          <a:bodyPr/>
          <a:lstStyle>
            <a:lvl1pPr>
              <a:defRPr/>
            </a:lvl1pPr>
          </a:lstStyle>
          <a:p>
            <a:pPr>
              <a:defRPr/>
            </a:pPr>
            <a:fld id="{FD1AE0DC-19B0-4AFD-889F-C7B9A8277DCB}" type="slidenum">
              <a:rPr lang="en-MY" altLang="en-US"/>
              <a:pPr>
                <a:defRPr/>
              </a:pPr>
              <a:t>‹#›</a:t>
            </a:fld>
            <a:endParaRPr lang="en-MY" altLang="en-US"/>
          </a:p>
        </p:txBody>
      </p:sp>
    </p:spTree>
    <p:extLst>
      <p:ext uri="{BB962C8B-B14F-4D97-AF65-F5344CB8AC3E}">
        <p14:creationId xmlns:p14="http://schemas.microsoft.com/office/powerpoint/2010/main" val="40232390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MY"/>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F79FB44-6548-1130-79BE-6A2FEF7FAE04}"/>
              </a:ext>
            </a:extLst>
          </p:cNvPr>
          <p:cNvSpPr>
            <a:spLocks noGrp="1"/>
          </p:cNvSpPr>
          <p:nvPr>
            <p:ph type="dt" sz="half" idx="10"/>
          </p:nvPr>
        </p:nvSpPr>
        <p:spPr/>
        <p:txBody>
          <a:bodyPr/>
          <a:lstStyle>
            <a:lvl1pPr>
              <a:defRPr/>
            </a:lvl1pPr>
          </a:lstStyle>
          <a:p>
            <a:pPr>
              <a:defRPr/>
            </a:pPr>
            <a:fld id="{C82556C4-1DCB-49BB-9D8B-7E1EC060FCD8}" type="datetimeFigureOut">
              <a:rPr lang="en-MY"/>
              <a:pPr>
                <a:defRPr/>
              </a:pPr>
              <a:t>11/6/2026</a:t>
            </a:fld>
            <a:endParaRPr lang="en-MY"/>
          </a:p>
        </p:txBody>
      </p:sp>
      <p:sp>
        <p:nvSpPr>
          <p:cNvPr id="6" name="Footer Placeholder 4">
            <a:extLst>
              <a:ext uri="{FF2B5EF4-FFF2-40B4-BE49-F238E27FC236}">
                <a16:creationId xmlns:a16="http://schemas.microsoft.com/office/drawing/2014/main" id="{7DC9C97C-B333-D43D-2FAB-CF2B33BC1E9B}"/>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94BFF159-D73A-85F9-EF61-2EC0075AD69F}"/>
              </a:ext>
            </a:extLst>
          </p:cNvPr>
          <p:cNvSpPr>
            <a:spLocks noGrp="1"/>
          </p:cNvSpPr>
          <p:nvPr>
            <p:ph type="sldNum" sz="quarter" idx="12"/>
          </p:nvPr>
        </p:nvSpPr>
        <p:spPr/>
        <p:txBody>
          <a:bodyPr/>
          <a:lstStyle>
            <a:lvl1pPr>
              <a:defRPr/>
            </a:lvl1pPr>
          </a:lstStyle>
          <a:p>
            <a:pPr>
              <a:defRPr/>
            </a:pPr>
            <a:fld id="{18797B1B-6218-45BA-8DCC-AF32337C4C7C}" type="slidenum">
              <a:rPr lang="en-MY" altLang="en-US"/>
              <a:pPr>
                <a:defRPr/>
              </a:pPr>
              <a:t>‹#›</a:t>
            </a:fld>
            <a:endParaRPr lang="en-MY" altLang="en-US"/>
          </a:p>
        </p:txBody>
      </p:sp>
    </p:spTree>
    <p:extLst>
      <p:ext uri="{BB962C8B-B14F-4D97-AF65-F5344CB8AC3E}">
        <p14:creationId xmlns:p14="http://schemas.microsoft.com/office/powerpoint/2010/main" val="3204543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MY"/>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63347785-7211-B670-8D78-59DF60E5F4D1}"/>
              </a:ext>
            </a:extLst>
          </p:cNvPr>
          <p:cNvSpPr>
            <a:spLocks noGrp="1"/>
          </p:cNvSpPr>
          <p:nvPr>
            <p:ph type="dt" sz="half" idx="10"/>
          </p:nvPr>
        </p:nvSpPr>
        <p:spPr/>
        <p:txBody>
          <a:bodyPr/>
          <a:lstStyle>
            <a:lvl1pPr>
              <a:defRPr/>
            </a:lvl1pPr>
          </a:lstStyle>
          <a:p>
            <a:pPr>
              <a:defRPr/>
            </a:pPr>
            <a:fld id="{36AAA495-4ABB-4FBE-B431-C9E6B530FB10}" type="datetimeFigureOut">
              <a:rPr lang="en-MY"/>
              <a:pPr>
                <a:defRPr/>
              </a:pPr>
              <a:t>11/6/2026</a:t>
            </a:fld>
            <a:endParaRPr lang="en-MY"/>
          </a:p>
        </p:txBody>
      </p:sp>
      <p:sp>
        <p:nvSpPr>
          <p:cNvPr id="6" name="Footer Placeholder 4">
            <a:extLst>
              <a:ext uri="{FF2B5EF4-FFF2-40B4-BE49-F238E27FC236}">
                <a16:creationId xmlns:a16="http://schemas.microsoft.com/office/drawing/2014/main" id="{4DFCA8F1-0839-22A0-5B31-C813806FA4F0}"/>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F3724790-0697-ECD1-3D82-945012E0ADBF}"/>
              </a:ext>
            </a:extLst>
          </p:cNvPr>
          <p:cNvSpPr>
            <a:spLocks noGrp="1"/>
          </p:cNvSpPr>
          <p:nvPr>
            <p:ph type="sldNum" sz="quarter" idx="12"/>
          </p:nvPr>
        </p:nvSpPr>
        <p:spPr/>
        <p:txBody>
          <a:bodyPr/>
          <a:lstStyle>
            <a:lvl1pPr>
              <a:defRPr/>
            </a:lvl1pPr>
          </a:lstStyle>
          <a:p>
            <a:pPr>
              <a:defRPr/>
            </a:pPr>
            <a:fld id="{E91D7B44-F855-46E7-9AEF-6B9EFE6395F3}" type="slidenum">
              <a:rPr lang="en-MY" altLang="en-US"/>
              <a:pPr>
                <a:defRPr/>
              </a:pPr>
              <a:t>‹#›</a:t>
            </a:fld>
            <a:endParaRPr lang="en-MY" altLang="en-US"/>
          </a:p>
        </p:txBody>
      </p:sp>
    </p:spTree>
    <p:extLst>
      <p:ext uri="{BB962C8B-B14F-4D97-AF65-F5344CB8AC3E}">
        <p14:creationId xmlns:p14="http://schemas.microsoft.com/office/powerpoint/2010/main" val="540039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3246449F-789D-B94F-28C7-62A18A195FBC}"/>
              </a:ext>
            </a:extLst>
          </p:cNvPr>
          <p:cNvSpPr>
            <a:spLocks noGrp="1"/>
          </p:cNvSpPr>
          <p:nvPr>
            <p:ph type="dt" sz="half" idx="10"/>
          </p:nvPr>
        </p:nvSpPr>
        <p:spPr/>
        <p:txBody>
          <a:bodyPr/>
          <a:lstStyle>
            <a:lvl1pPr>
              <a:defRPr/>
            </a:lvl1pPr>
          </a:lstStyle>
          <a:p>
            <a:pPr>
              <a:defRPr/>
            </a:pPr>
            <a:fld id="{EB0EAE36-8DC7-4EDD-B18D-944A08217769}" type="datetimeFigureOut">
              <a:rPr lang="en-MY"/>
              <a:pPr>
                <a:defRPr/>
              </a:pPr>
              <a:t>11/6/2026</a:t>
            </a:fld>
            <a:endParaRPr lang="en-MY"/>
          </a:p>
        </p:txBody>
      </p:sp>
      <p:sp>
        <p:nvSpPr>
          <p:cNvPr id="5" name="Footer Placeholder 4">
            <a:extLst>
              <a:ext uri="{FF2B5EF4-FFF2-40B4-BE49-F238E27FC236}">
                <a16:creationId xmlns:a16="http://schemas.microsoft.com/office/drawing/2014/main" id="{336E2C27-DF11-B174-3FD4-403CED1E6174}"/>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31C05A57-13C9-E447-0F59-7F61B2B782FC}"/>
              </a:ext>
            </a:extLst>
          </p:cNvPr>
          <p:cNvSpPr>
            <a:spLocks noGrp="1"/>
          </p:cNvSpPr>
          <p:nvPr>
            <p:ph type="sldNum" sz="quarter" idx="12"/>
          </p:nvPr>
        </p:nvSpPr>
        <p:spPr/>
        <p:txBody>
          <a:bodyPr/>
          <a:lstStyle>
            <a:lvl1pPr>
              <a:defRPr/>
            </a:lvl1pPr>
          </a:lstStyle>
          <a:p>
            <a:pPr>
              <a:defRPr/>
            </a:pPr>
            <a:fld id="{A757B547-B136-454A-A1E5-49E70347A2C5}" type="slidenum">
              <a:rPr lang="en-MY" altLang="en-US"/>
              <a:pPr>
                <a:defRPr/>
              </a:pPr>
              <a:t>‹#›</a:t>
            </a:fld>
            <a:endParaRPr lang="en-MY" altLang="en-US"/>
          </a:p>
        </p:txBody>
      </p:sp>
    </p:spTree>
    <p:extLst>
      <p:ext uri="{BB962C8B-B14F-4D97-AF65-F5344CB8AC3E}">
        <p14:creationId xmlns:p14="http://schemas.microsoft.com/office/powerpoint/2010/main" val="15618503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00CB1CC-1653-AFE1-B649-88CEE2F73E8B}"/>
              </a:ext>
            </a:extLst>
          </p:cNvPr>
          <p:cNvSpPr>
            <a:spLocks noGrp="1"/>
          </p:cNvSpPr>
          <p:nvPr>
            <p:ph type="dt" sz="half" idx="10"/>
          </p:nvPr>
        </p:nvSpPr>
        <p:spPr/>
        <p:txBody>
          <a:bodyPr/>
          <a:lstStyle>
            <a:lvl1pPr>
              <a:defRPr/>
            </a:lvl1pPr>
          </a:lstStyle>
          <a:p>
            <a:pPr>
              <a:defRPr/>
            </a:pPr>
            <a:fld id="{22833B65-0A40-4D80-8ECE-7E6F19C14EF4}" type="datetimeFigureOut">
              <a:rPr lang="en-MY"/>
              <a:pPr>
                <a:defRPr/>
              </a:pPr>
              <a:t>11/6/2026</a:t>
            </a:fld>
            <a:endParaRPr lang="en-MY"/>
          </a:p>
        </p:txBody>
      </p:sp>
      <p:sp>
        <p:nvSpPr>
          <p:cNvPr id="5" name="Footer Placeholder 4">
            <a:extLst>
              <a:ext uri="{FF2B5EF4-FFF2-40B4-BE49-F238E27FC236}">
                <a16:creationId xmlns:a16="http://schemas.microsoft.com/office/drawing/2014/main" id="{13D8E4E5-7B95-8F96-302B-DFE8A2AEC1A1}"/>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C31FD2F0-72F9-F1E4-98DC-B6456001EFC0}"/>
              </a:ext>
            </a:extLst>
          </p:cNvPr>
          <p:cNvSpPr>
            <a:spLocks noGrp="1"/>
          </p:cNvSpPr>
          <p:nvPr>
            <p:ph type="sldNum" sz="quarter" idx="12"/>
          </p:nvPr>
        </p:nvSpPr>
        <p:spPr/>
        <p:txBody>
          <a:bodyPr/>
          <a:lstStyle>
            <a:lvl1pPr>
              <a:defRPr/>
            </a:lvl1pPr>
          </a:lstStyle>
          <a:p>
            <a:pPr>
              <a:defRPr/>
            </a:pPr>
            <a:fld id="{4E2930C2-7DCB-4BE8-8353-BB8FB0E31C02}" type="slidenum">
              <a:rPr lang="en-MY" altLang="en-US"/>
              <a:pPr>
                <a:defRPr/>
              </a:pPr>
              <a:t>‹#›</a:t>
            </a:fld>
            <a:endParaRPr lang="en-MY" altLang="en-US"/>
          </a:p>
        </p:txBody>
      </p:sp>
    </p:spTree>
    <p:extLst>
      <p:ext uri="{BB962C8B-B14F-4D97-AF65-F5344CB8AC3E}">
        <p14:creationId xmlns:p14="http://schemas.microsoft.com/office/powerpoint/2010/main" val="19792753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2"/>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30F48327-4DF3-126F-0AB2-FFE21E6311A2}"/>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7" name="Footer Placeholder 6">
            <a:extLst>
              <a:ext uri="{FF2B5EF4-FFF2-40B4-BE49-F238E27FC236}">
                <a16:creationId xmlns:a16="http://schemas.microsoft.com/office/drawing/2014/main" id="{F58092C9-F216-8943-14F4-659BDD0E415D}"/>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8" name="Slide Number Placeholder 7">
            <a:extLst>
              <a:ext uri="{FF2B5EF4-FFF2-40B4-BE49-F238E27FC236}">
                <a16:creationId xmlns:a16="http://schemas.microsoft.com/office/drawing/2014/main" id="{A4581D00-776C-33C3-2891-A0B1B3EE9F5D}"/>
              </a:ext>
            </a:extLst>
          </p:cNvPr>
          <p:cNvSpPr>
            <a:spLocks noGrp="1"/>
          </p:cNvSpPr>
          <p:nvPr>
            <p:ph type="sldNum" sz="quarter" idx="12"/>
          </p:nvPr>
        </p:nvSpPr>
        <p:spPr>
          <a:xfrm>
            <a:off x="6553200" y="6243638"/>
            <a:ext cx="2133600" cy="457200"/>
          </a:xfrm>
        </p:spPr>
        <p:txBody>
          <a:bodyPr/>
          <a:lstStyle>
            <a:lvl1pPr>
              <a:defRPr/>
            </a:lvl1pPr>
          </a:lstStyle>
          <a:p>
            <a:pPr>
              <a:defRPr/>
            </a:pPr>
            <a:fld id="{1007085A-5480-4CF7-9ACC-C3CDB099E46A}" type="slidenum">
              <a:rPr lang="en-US" altLang="en-US"/>
              <a:pPr>
                <a:defRPr/>
              </a:pPr>
              <a:t>‹#›</a:t>
            </a:fld>
            <a:endParaRPr lang="en-US" altLang="en-US"/>
          </a:p>
        </p:txBody>
      </p:sp>
    </p:spTree>
    <p:extLst>
      <p:ext uri="{BB962C8B-B14F-4D97-AF65-F5344CB8AC3E}">
        <p14:creationId xmlns:p14="http://schemas.microsoft.com/office/powerpoint/2010/main" val="166944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54B76F-6B34-D44A-DB87-1584ED0BE9A2}"/>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6" name="Footer Placeholder 5">
            <a:extLst>
              <a:ext uri="{FF2B5EF4-FFF2-40B4-BE49-F238E27FC236}">
                <a16:creationId xmlns:a16="http://schemas.microsoft.com/office/drawing/2014/main" id="{1F4F0E85-9D7F-ACF5-2003-71F73CCDA218}"/>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7" name="Slide Number Placeholder 6">
            <a:extLst>
              <a:ext uri="{FF2B5EF4-FFF2-40B4-BE49-F238E27FC236}">
                <a16:creationId xmlns:a16="http://schemas.microsoft.com/office/drawing/2014/main" id="{CC2CF7B8-E1A0-5766-9403-EFAB580B32BC}"/>
              </a:ext>
            </a:extLst>
          </p:cNvPr>
          <p:cNvSpPr>
            <a:spLocks noGrp="1"/>
          </p:cNvSpPr>
          <p:nvPr>
            <p:ph type="sldNum" sz="quarter" idx="12"/>
          </p:nvPr>
        </p:nvSpPr>
        <p:spPr>
          <a:xfrm>
            <a:off x="6553200" y="6243638"/>
            <a:ext cx="2133600" cy="457200"/>
          </a:xfrm>
        </p:spPr>
        <p:txBody>
          <a:bodyPr/>
          <a:lstStyle>
            <a:lvl1pPr>
              <a:defRPr/>
            </a:lvl1pPr>
          </a:lstStyle>
          <a:p>
            <a:pPr>
              <a:defRPr/>
            </a:pPr>
            <a:fld id="{80308F81-349D-4BF2-8832-B0E79E8808CB}" type="slidenum">
              <a:rPr lang="en-US" altLang="en-US"/>
              <a:pPr>
                <a:defRPr/>
              </a:pPr>
              <a:t>‹#›</a:t>
            </a:fld>
            <a:endParaRPr lang="en-US" altLang="en-US"/>
          </a:p>
        </p:txBody>
      </p:sp>
    </p:spTree>
    <p:extLst>
      <p:ext uri="{BB962C8B-B14F-4D97-AF65-F5344CB8AC3E}">
        <p14:creationId xmlns:p14="http://schemas.microsoft.com/office/powerpoint/2010/main" val="65044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4">
            <a:extLst>
              <a:ext uri="{FF2B5EF4-FFF2-40B4-BE49-F238E27FC236}">
                <a16:creationId xmlns:a16="http://schemas.microsoft.com/office/drawing/2014/main" id="{49595B4E-B54E-C070-EF10-E800A28D132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3ED8E3D-0747-3EDA-63F8-C3EEC4AD8A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C7775CA-0BE9-D136-DDCB-49EBAB094FAC}"/>
              </a:ext>
            </a:extLst>
          </p:cNvPr>
          <p:cNvSpPr>
            <a:spLocks noGrp="1" noChangeArrowheads="1"/>
          </p:cNvSpPr>
          <p:nvPr>
            <p:ph type="sldNum" sz="quarter" idx="12"/>
          </p:nvPr>
        </p:nvSpPr>
        <p:spPr>
          <a:ln/>
        </p:spPr>
        <p:txBody>
          <a:bodyPr/>
          <a:lstStyle>
            <a:lvl1pPr>
              <a:defRPr/>
            </a:lvl1pPr>
          </a:lstStyle>
          <a:p>
            <a:pPr>
              <a:defRPr/>
            </a:pPr>
            <a:fld id="{3E3DD1E2-BC8C-4260-8C7C-0F97629579CA}" type="slidenum">
              <a:rPr lang="en-US" altLang="en-US"/>
              <a:pPr>
                <a:defRPr/>
              </a:pPr>
              <a:t>‹#›</a:t>
            </a:fld>
            <a:endParaRPr lang="en-US" altLang="en-US"/>
          </a:p>
        </p:txBody>
      </p:sp>
    </p:spTree>
    <p:extLst>
      <p:ext uri="{BB962C8B-B14F-4D97-AF65-F5344CB8AC3E}">
        <p14:creationId xmlns:p14="http://schemas.microsoft.com/office/powerpoint/2010/main" val="3380188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AB6F1356-1AAB-C15A-62D7-C670B93C2A31}"/>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4" name="Footer Placeholder 3">
            <a:extLst>
              <a:ext uri="{FF2B5EF4-FFF2-40B4-BE49-F238E27FC236}">
                <a16:creationId xmlns:a16="http://schemas.microsoft.com/office/drawing/2014/main" id="{40712D27-55F3-E29C-FF05-22DEEF1FCE05}"/>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5" name="Slide Number Placeholder 4">
            <a:extLst>
              <a:ext uri="{FF2B5EF4-FFF2-40B4-BE49-F238E27FC236}">
                <a16:creationId xmlns:a16="http://schemas.microsoft.com/office/drawing/2014/main" id="{CA2D874E-4839-3928-A3F9-1F10FF990B19}"/>
              </a:ext>
            </a:extLst>
          </p:cNvPr>
          <p:cNvSpPr>
            <a:spLocks noGrp="1"/>
          </p:cNvSpPr>
          <p:nvPr>
            <p:ph type="sldNum" sz="quarter" idx="12"/>
          </p:nvPr>
        </p:nvSpPr>
        <p:spPr>
          <a:xfrm>
            <a:off x="6553200" y="6243638"/>
            <a:ext cx="2133600" cy="457200"/>
          </a:xfrm>
        </p:spPr>
        <p:txBody>
          <a:bodyPr/>
          <a:lstStyle>
            <a:lvl1pPr>
              <a:defRPr/>
            </a:lvl1pPr>
          </a:lstStyle>
          <a:p>
            <a:pPr>
              <a:defRPr/>
            </a:pPr>
            <a:fld id="{709D2C15-F659-44FB-A847-876566340081}" type="slidenum">
              <a:rPr lang="en-US" altLang="en-US"/>
              <a:pPr>
                <a:defRPr/>
              </a:pPr>
              <a:t>‹#›</a:t>
            </a:fld>
            <a:endParaRPr lang="en-US" altLang="en-US"/>
          </a:p>
        </p:txBody>
      </p:sp>
    </p:spTree>
    <p:extLst>
      <p:ext uri="{BB962C8B-B14F-4D97-AF65-F5344CB8AC3E}">
        <p14:creationId xmlns:p14="http://schemas.microsoft.com/office/powerpoint/2010/main" val="1035415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SmartArt Placeholder 2"/>
          <p:cNvSpPr>
            <a:spLocks noGrp="1"/>
          </p:cNvSpPr>
          <p:nvPr>
            <p:ph type="dgm" idx="1"/>
          </p:nvPr>
        </p:nvSpPr>
        <p:spPr>
          <a:xfrm>
            <a:off x="457200" y="1600203"/>
            <a:ext cx="8229600" cy="4530725"/>
          </a:xfrm>
        </p:spPr>
        <p:txBody>
          <a:bodyPr/>
          <a:lstStyle/>
          <a:p>
            <a:pPr lvl="0"/>
            <a:endParaRPr lang="en-MY" noProof="0"/>
          </a:p>
        </p:txBody>
      </p:sp>
      <p:sp>
        <p:nvSpPr>
          <p:cNvPr id="4" name="Rectangle 9">
            <a:extLst>
              <a:ext uri="{FF2B5EF4-FFF2-40B4-BE49-F238E27FC236}">
                <a16:creationId xmlns:a16="http://schemas.microsoft.com/office/drawing/2014/main" id="{8741E9F1-A4AC-3989-45B1-DF3AB8DC7A44}"/>
              </a:ext>
            </a:extLst>
          </p:cNvPr>
          <p:cNvSpPr>
            <a:spLocks noGrp="1" noChangeArrowheads="1"/>
          </p:cNvSpPr>
          <p:nvPr>
            <p:ph type="dt" sz="half" idx="10"/>
          </p:nvPr>
        </p:nvSpPr>
        <p:spPr/>
        <p:txBody>
          <a:bodyPr/>
          <a:lstStyle>
            <a:lvl1pPr>
              <a:defRPr/>
            </a:lvl1pPr>
          </a:lstStyle>
          <a:p>
            <a:pPr>
              <a:defRPr/>
            </a:pPr>
            <a:fld id="{71C27999-8D98-44F4-9C7D-D4E217E4E168}"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2878C5F6-0AF5-86AF-6974-B7CE065D9850}"/>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C66ECA9C-D20F-169C-22FD-63A7A795B0EE}"/>
              </a:ext>
            </a:extLst>
          </p:cNvPr>
          <p:cNvSpPr>
            <a:spLocks noGrp="1" noChangeArrowheads="1"/>
          </p:cNvSpPr>
          <p:nvPr>
            <p:ph type="sldNum" sz="quarter" idx="12"/>
          </p:nvPr>
        </p:nvSpPr>
        <p:spPr/>
        <p:txBody>
          <a:bodyPr/>
          <a:lstStyle>
            <a:lvl1pPr>
              <a:defRPr/>
            </a:lvl1pPr>
          </a:lstStyle>
          <a:p>
            <a:pPr>
              <a:defRPr/>
            </a:pPr>
            <a:fld id="{77A7C40F-14A6-4321-9C74-75D732248C6B}" type="slidenum">
              <a:rPr lang="en-US" altLang="en-US"/>
              <a:pPr>
                <a:defRPr/>
              </a:pPr>
              <a:t>‹#›</a:t>
            </a:fld>
            <a:endParaRPr lang="en-US" altLang="en-US"/>
          </a:p>
        </p:txBody>
      </p:sp>
    </p:spTree>
    <p:extLst>
      <p:ext uri="{BB962C8B-B14F-4D97-AF65-F5344CB8AC3E}">
        <p14:creationId xmlns:p14="http://schemas.microsoft.com/office/powerpoint/2010/main" val="3780089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239AC41-8766-AF0E-F8E3-D62FAF9DFA8D}"/>
              </a:ext>
            </a:extLst>
          </p:cNvPr>
          <p:cNvGrpSpPr>
            <a:grpSpLocks/>
          </p:cNvGrpSpPr>
          <p:nvPr/>
        </p:nvGrpSpPr>
        <p:grpSpPr bwMode="auto">
          <a:xfrm>
            <a:off x="1658938" y="1600200"/>
            <a:ext cx="6837362" cy="3200400"/>
            <a:chOff x="1045" y="1008"/>
            <a:chExt cx="4307" cy="2016"/>
          </a:xfrm>
        </p:grpSpPr>
        <p:sp>
          <p:nvSpPr>
            <p:cNvPr id="3" name="Oval 3">
              <a:extLst>
                <a:ext uri="{FF2B5EF4-FFF2-40B4-BE49-F238E27FC236}">
                  <a16:creationId xmlns:a16="http://schemas.microsoft.com/office/drawing/2014/main" id="{F2AC8BA6-BDD5-7526-8EB5-8F2976C0AC33}"/>
                </a:ext>
              </a:extLst>
            </p:cNvPr>
            <p:cNvSpPr>
              <a:spLocks noChangeArrowheads="1"/>
            </p:cNvSpPr>
            <p:nvPr/>
          </p:nvSpPr>
          <p:spPr bwMode="hidden">
            <a:xfrm flipH="1">
              <a:off x="4392" y="1008"/>
              <a:ext cx="960" cy="96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4" name="Oval 4">
              <a:extLst>
                <a:ext uri="{FF2B5EF4-FFF2-40B4-BE49-F238E27FC236}">
                  <a16:creationId xmlns:a16="http://schemas.microsoft.com/office/drawing/2014/main" id="{73F67F8A-F264-D8B6-D6D8-B6BBECCD8FBA}"/>
                </a:ext>
              </a:extLst>
            </p:cNvPr>
            <p:cNvSpPr>
              <a:spLocks noChangeArrowheads="1"/>
            </p:cNvSpPr>
            <p:nvPr/>
          </p:nvSpPr>
          <p:spPr bwMode="hidden">
            <a:xfrm flipH="1">
              <a:off x="3264" y="1008"/>
              <a:ext cx="960" cy="96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5" name="Oval 5">
              <a:extLst>
                <a:ext uri="{FF2B5EF4-FFF2-40B4-BE49-F238E27FC236}">
                  <a16:creationId xmlns:a16="http://schemas.microsoft.com/office/drawing/2014/main" id="{F6453556-1E3C-11F2-3FA0-812CB43D433E}"/>
                </a:ext>
              </a:extLst>
            </p:cNvPr>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6" name="Oval 6">
              <a:extLst>
                <a:ext uri="{FF2B5EF4-FFF2-40B4-BE49-F238E27FC236}">
                  <a16:creationId xmlns:a16="http://schemas.microsoft.com/office/drawing/2014/main" id="{7EC06624-329B-7D6D-E795-C796FE4355AC}"/>
                </a:ext>
              </a:extLst>
            </p:cNvPr>
            <p:cNvSpPr>
              <a:spLocks noChangeArrowheads="1"/>
            </p:cNvSpPr>
            <p:nvPr/>
          </p:nvSpPr>
          <p:spPr bwMode="hidden">
            <a:xfrm flipH="1">
              <a:off x="2136" y="2064"/>
              <a:ext cx="960" cy="96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7" name="Oval 7">
              <a:extLst>
                <a:ext uri="{FF2B5EF4-FFF2-40B4-BE49-F238E27FC236}">
                  <a16:creationId xmlns:a16="http://schemas.microsoft.com/office/drawing/2014/main" id="{1C3F897A-4C46-1252-CDF7-0C8D2D84EA06}"/>
                </a:ext>
              </a:extLst>
            </p:cNvPr>
            <p:cNvSpPr>
              <a:spLocks noChangeArrowheads="1"/>
            </p:cNvSpPr>
            <p:nvPr/>
          </p:nvSpPr>
          <p:spPr bwMode="hidden">
            <a:xfrm flipH="1">
              <a:off x="1045" y="2064"/>
              <a:ext cx="960" cy="96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8" name="Oval 8">
              <a:extLst>
                <a:ext uri="{FF2B5EF4-FFF2-40B4-BE49-F238E27FC236}">
                  <a16:creationId xmlns:a16="http://schemas.microsoft.com/office/drawing/2014/main" id="{DA2B3A14-9E31-62BA-89B9-345BF97735F0}"/>
                </a:ext>
              </a:extLst>
            </p:cNvPr>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grpSp>
      <p:sp>
        <p:nvSpPr>
          <p:cNvPr id="197644" name="Rectangle 12"/>
          <p:cNvSpPr>
            <a:spLocks noGrp="1" noChangeArrowheads="1"/>
          </p:cNvSpPr>
          <p:nvPr>
            <p:ph type="ctrTitle"/>
          </p:nvPr>
        </p:nvSpPr>
        <p:spPr>
          <a:xfrm>
            <a:off x="685800" y="1219201"/>
            <a:ext cx="7772400" cy="1933575"/>
          </a:xfrm>
        </p:spPr>
        <p:txBody>
          <a:bodyPr anchor="b"/>
          <a:lstStyle>
            <a:lvl1pPr algn="r">
              <a:defRPr sz="4062"/>
            </a:lvl1pPr>
          </a:lstStyle>
          <a:p>
            <a:r>
              <a:rPr lang="en-US"/>
              <a:t>Click to edit Master title style</a:t>
            </a:r>
          </a:p>
        </p:txBody>
      </p:sp>
      <p:sp>
        <p:nvSpPr>
          <p:cNvPr id="197645"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9" name="Rectangle 9">
            <a:extLst>
              <a:ext uri="{FF2B5EF4-FFF2-40B4-BE49-F238E27FC236}">
                <a16:creationId xmlns:a16="http://schemas.microsoft.com/office/drawing/2014/main" id="{44839EE5-D366-3C54-2693-A8C083CAD92E}"/>
              </a:ext>
            </a:extLst>
          </p:cNvPr>
          <p:cNvSpPr>
            <a:spLocks noGrp="1" noChangeArrowheads="1"/>
          </p:cNvSpPr>
          <p:nvPr>
            <p:ph type="dt" sz="half" idx="10"/>
          </p:nvPr>
        </p:nvSpPr>
        <p:spPr/>
        <p:txBody>
          <a:bodyPr/>
          <a:lstStyle>
            <a:lvl1pPr>
              <a:defRPr/>
            </a:lvl1pPr>
          </a:lstStyle>
          <a:p>
            <a:pPr>
              <a:defRPr/>
            </a:pPr>
            <a:fld id="{D78B5F77-06CC-47A1-A9C6-E4C0D2602E13}" type="datetimeFigureOut">
              <a:rPr lang="en-US"/>
              <a:pPr>
                <a:defRPr/>
              </a:pPr>
              <a:t>6/11/2026</a:t>
            </a:fld>
            <a:r>
              <a:rPr lang="en-US"/>
              <a:t>GASTEG - UTM</a:t>
            </a:r>
          </a:p>
        </p:txBody>
      </p:sp>
      <p:sp>
        <p:nvSpPr>
          <p:cNvPr id="10" name="Rectangle 10">
            <a:extLst>
              <a:ext uri="{FF2B5EF4-FFF2-40B4-BE49-F238E27FC236}">
                <a16:creationId xmlns:a16="http://schemas.microsoft.com/office/drawing/2014/main" id="{0D62414D-35B3-2672-B0D9-AB5B251F1CFD}"/>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11" name="Rectangle 11">
            <a:extLst>
              <a:ext uri="{FF2B5EF4-FFF2-40B4-BE49-F238E27FC236}">
                <a16:creationId xmlns:a16="http://schemas.microsoft.com/office/drawing/2014/main" id="{F5E74DF7-694C-6BC8-C2CB-700C96E9A600}"/>
              </a:ext>
            </a:extLst>
          </p:cNvPr>
          <p:cNvSpPr>
            <a:spLocks noGrp="1" noChangeArrowheads="1"/>
          </p:cNvSpPr>
          <p:nvPr>
            <p:ph type="sldNum" sz="quarter" idx="12"/>
          </p:nvPr>
        </p:nvSpPr>
        <p:spPr/>
        <p:txBody>
          <a:bodyPr/>
          <a:lstStyle>
            <a:lvl1pPr>
              <a:defRPr/>
            </a:lvl1pPr>
          </a:lstStyle>
          <a:p>
            <a:pPr>
              <a:defRPr/>
            </a:pPr>
            <a:fld id="{90D6E845-A74D-4E9B-8AD3-58EC6F33DE94}" type="slidenum">
              <a:rPr lang="en-US" altLang="en-US"/>
              <a:pPr>
                <a:defRPr/>
              </a:pPr>
              <a:t>‹#›</a:t>
            </a:fld>
            <a:endParaRPr lang="en-US" altLang="en-US"/>
          </a:p>
        </p:txBody>
      </p:sp>
    </p:spTree>
    <p:extLst>
      <p:ext uri="{BB962C8B-B14F-4D97-AF65-F5344CB8AC3E}">
        <p14:creationId xmlns:p14="http://schemas.microsoft.com/office/powerpoint/2010/main" val="279181087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MY" dirty="0"/>
          </a:p>
        </p:txBody>
      </p:sp>
    </p:spTree>
    <p:extLst>
      <p:ext uri="{BB962C8B-B14F-4D97-AF65-F5344CB8AC3E}">
        <p14:creationId xmlns:p14="http://schemas.microsoft.com/office/powerpoint/2010/main" val="1713560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a:t>Click to edit Master title style</a:t>
            </a:r>
            <a:endParaRPr lang="en-MY"/>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a:t>Click to edit Master text styles</a:t>
            </a:r>
          </a:p>
        </p:txBody>
      </p:sp>
      <p:sp>
        <p:nvSpPr>
          <p:cNvPr id="4" name="Rectangle 9">
            <a:extLst>
              <a:ext uri="{FF2B5EF4-FFF2-40B4-BE49-F238E27FC236}">
                <a16:creationId xmlns:a16="http://schemas.microsoft.com/office/drawing/2014/main" id="{0B2F6E0A-C5AC-07D9-E82E-6C1A163824FF}"/>
              </a:ext>
            </a:extLst>
          </p:cNvPr>
          <p:cNvSpPr>
            <a:spLocks noGrp="1" noChangeArrowheads="1"/>
          </p:cNvSpPr>
          <p:nvPr>
            <p:ph type="dt" sz="half" idx="10"/>
          </p:nvPr>
        </p:nvSpPr>
        <p:spPr/>
        <p:txBody>
          <a:bodyPr/>
          <a:lstStyle>
            <a:lvl1pPr>
              <a:defRPr/>
            </a:lvl1pPr>
          </a:lstStyle>
          <a:p>
            <a:pPr>
              <a:defRPr/>
            </a:pPr>
            <a:fld id="{D426BA7B-48DE-4091-94A2-2C7048C51B4D}"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A3845F98-FBFD-14FC-9778-B1AFFBDD94A1}"/>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E035A736-6A34-8EA2-F2B0-0B04498A662B}"/>
              </a:ext>
            </a:extLst>
          </p:cNvPr>
          <p:cNvSpPr>
            <a:spLocks noGrp="1" noChangeArrowheads="1"/>
          </p:cNvSpPr>
          <p:nvPr>
            <p:ph type="sldNum" sz="quarter" idx="12"/>
          </p:nvPr>
        </p:nvSpPr>
        <p:spPr/>
        <p:txBody>
          <a:bodyPr/>
          <a:lstStyle>
            <a:lvl1pPr>
              <a:defRPr/>
            </a:lvl1pPr>
          </a:lstStyle>
          <a:p>
            <a:pPr>
              <a:defRPr/>
            </a:pPr>
            <a:fld id="{88E6933D-49DD-4AC1-BB58-55DD4A7244CB}" type="slidenum">
              <a:rPr lang="en-US" altLang="en-US"/>
              <a:pPr>
                <a:defRPr/>
              </a:pPr>
              <a:t>‹#›</a:t>
            </a:fld>
            <a:endParaRPr lang="en-US" altLang="en-US"/>
          </a:p>
        </p:txBody>
      </p:sp>
    </p:spTree>
    <p:extLst>
      <p:ext uri="{BB962C8B-B14F-4D97-AF65-F5344CB8AC3E}">
        <p14:creationId xmlns:p14="http://schemas.microsoft.com/office/powerpoint/2010/main" val="12690812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1"/>
            <a:ext cx="4044462" cy="453072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2338" y="1600201"/>
            <a:ext cx="4044462" cy="4530725"/>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9">
            <a:extLst>
              <a:ext uri="{FF2B5EF4-FFF2-40B4-BE49-F238E27FC236}">
                <a16:creationId xmlns:a16="http://schemas.microsoft.com/office/drawing/2014/main" id="{D80F4B81-53AD-F7B6-3D1D-36A425CD68DC}"/>
              </a:ext>
            </a:extLst>
          </p:cNvPr>
          <p:cNvSpPr>
            <a:spLocks noGrp="1" noChangeArrowheads="1"/>
          </p:cNvSpPr>
          <p:nvPr>
            <p:ph type="dt" sz="half" idx="10"/>
          </p:nvPr>
        </p:nvSpPr>
        <p:spPr/>
        <p:txBody>
          <a:bodyPr/>
          <a:lstStyle>
            <a:lvl1pPr>
              <a:defRPr/>
            </a:lvl1pPr>
          </a:lstStyle>
          <a:p>
            <a:pPr>
              <a:defRPr/>
            </a:pPr>
            <a:fld id="{700EE410-E7A9-480B-A1F9-2F3131B22701}" type="datetimeFigureOut">
              <a:rPr lang="en-US"/>
              <a:pPr>
                <a:defRPr/>
              </a:pPr>
              <a:t>6/11/2026</a:t>
            </a:fld>
            <a:r>
              <a:rPr lang="en-US"/>
              <a:t>GASTEG - UTM</a:t>
            </a:r>
          </a:p>
        </p:txBody>
      </p:sp>
      <p:sp>
        <p:nvSpPr>
          <p:cNvPr id="6" name="Rectangle 10">
            <a:extLst>
              <a:ext uri="{FF2B5EF4-FFF2-40B4-BE49-F238E27FC236}">
                <a16:creationId xmlns:a16="http://schemas.microsoft.com/office/drawing/2014/main" id="{0D8D8287-5667-F79D-F684-1EECA7383BE9}"/>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7" name="Rectangle 11">
            <a:extLst>
              <a:ext uri="{FF2B5EF4-FFF2-40B4-BE49-F238E27FC236}">
                <a16:creationId xmlns:a16="http://schemas.microsoft.com/office/drawing/2014/main" id="{AA9D5D89-2973-0E88-1579-2F09ECE200E6}"/>
              </a:ext>
            </a:extLst>
          </p:cNvPr>
          <p:cNvSpPr>
            <a:spLocks noGrp="1" noChangeArrowheads="1"/>
          </p:cNvSpPr>
          <p:nvPr>
            <p:ph type="sldNum" sz="quarter" idx="12"/>
          </p:nvPr>
        </p:nvSpPr>
        <p:spPr/>
        <p:txBody>
          <a:bodyPr/>
          <a:lstStyle>
            <a:lvl1pPr>
              <a:defRPr/>
            </a:lvl1pPr>
          </a:lstStyle>
          <a:p>
            <a:pPr>
              <a:defRPr/>
            </a:pPr>
            <a:fld id="{5767693A-CA35-4502-9493-7EBC909D6BDF}" type="slidenum">
              <a:rPr lang="en-US" altLang="en-US"/>
              <a:pPr>
                <a:defRPr/>
              </a:pPr>
              <a:t>‹#›</a:t>
            </a:fld>
            <a:endParaRPr lang="en-US" altLang="en-US"/>
          </a:p>
        </p:txBody>
      </p:sp>
    </p:spTree>
    <p:extLst>
      <p:ext uri="{BB962C8B-B14F-4D97-AF65-F5344CB8AC3E}">
        <p14:creationId xmlns:p14="http://schemas.microsoft.com/office/powerpoint/2010/main" val="6535261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Rectangle 9">
            <a:extLst>
              <a:ext uri="{FF2B5EF4-FFF2-40B4-BE49-F238E27FC236}">
                <a16:creationId xmlns:a16="http://schemas.microsoft.com/office/drawing/2014/main" id="{C8B308D5-E801-6575-9FB0-49ED7C8644EB}"/>
              </a:ext>
            </a:extLst>
          </p:cNvPr>
          <p:cNvSpPr>
            <a:spLocks noGrp="1" noChangeArrowheads="1"/>
          </p:cNvSpPr>
          <p:nvPr>
            <p:ph type="dt" sz="half" idx="10"/>
          </p:nvPr>
        </p:nvSpPr>
        <p:spPr/>
        <p:txBody>
          <a:bodyPr/>
          <a:lstStyle>
            <a:lvl1pPr>
              <a:defRPr/>
            </a:lvl1pPr>
          </a:lstStyle>
          <a:p>
            <a:pPr>
              <a:defRPr/>
            </a:pPr>
            <a:fld id="{41B8F596-9CF1-4A78-B327-7ECFA6C0535D}" type="datetimeFigureOut">
              <a:rPr lang="en-US"/>
              <a:pPr>
                <a:defRPr/>
              </a:pPr>
              <a:t>6/11/2026</a:t>
            </a:fld>
            <a:r>
              <a:rPr lang="en-US"/>
              <a:t>GASTEG - UTM</a:t>
            </a:r>
          </a:p>
        </p:txBody>
      </p:sp>
      <p:sp>
        <p:nvSpPr>
          <p:cNvPr id="8" name="Rectangle 10">
            <a:extLst>
              <a:ext uri="{FF2B5EF4-FFF2-40B4-BE49-F238E27FC236}">
                <a16:creationId xmlns:a16="http://schemas.microsoft.com/office/drawing/2014/main" id="{A9445931-A54A-FDE5-ED82-90FA2AAA564C}"/>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9" name="Rectangle 11">
            <a:extLst>
              <a:ext uri="{FF2B5EF4-FFF2-40B4-BE49-F238E27FC236}">
                <a16:creationId xmlns:a16="http://schemas.microsoft.com/office/drawing/2014/main" id="{14258ADE-F282-6A88-0A3E-365085F2C241}"/>
              </a:ext>
            </a:extLst>
          </p:cNvPr>
          <p:cNvSpPr>
            <a:spLocks noGrp="1" noChangeArrowheads="1"/>
          </p:cNvSpPr>
          <p:nvPr>
            <p:ph type="sldNum" sz="quarter" idx="12"/>
          </p:nvPr>
        </p:nvSpPr>
        <p:spPr/>
        <p:txBody>
          <a:bodyPr/>
          <a:lstStyle>
            <a:lvl1pPr>
              <a:defRPr/>
            </a:lvl1pPr>
          </a:lstStyle>
          <a:p>
            <a:pPr>
              <a:defRPr/>
            </a:pPr>
            <a:fld id="{F4DED5A7-276C-4DD5-AECC-2F8D1214765C}" type="slidenum">
              <a:rPr lang="en-US" altLang="en-US"/>
              <a:pPr>
                <a:defRPr/>
              </a:pPr>
              <a:t>‹#›</a:t>
            </a:fld>
            <a:endParaRPr lang="en-US" altLang="en-US"/>
          </a:p>
        </p:txBody>
      </p:sp>
    </p:spTree>
    <p:extLst>
      <p:ext uri="{BB962C8B-B14F-4D97-AF65-F5344CB8AC3E}">
        <p14:creationId xmlns:p14="http://schemas.microsoft.com/office/powerpoint/2010/main" val="1226714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Rectangle 9">
            <a:extLst>
              <a:ext uri="{FF2B5EF4-FFF2-40B4-BE49-F238E27FC236}">
                <a16:creationId xmlns:a16="http://schemas.microsoft.com/office/drawing/2014/main" id="{335480D3-0186-9912-1325-70AF97A27B0F}"/>
              </a:ext>
            </a:extLst>
          </p:cNvPr>
          <p:cNvSpPr>
            <a:spLocks noGrp="1" noChangeArrowheads="1"/>
          </p:cNvSpPr>
          <p:nvPr>
            <p:ph type="dt" sz="half" idx="10"/>
          </p:nvPr>
        </p:nvSpPr>
        <p:spPr/>
        <p:txBody>
          <a:bodyPr/>
          <a:lstStyle>
            <a:lvl1pPr>
              <a:defRPr/>
            </a:lvl1pPr>
          </a:lstStyle>
          <a:p>
            <a:pPr>
              <a:defRPr/>
            </a:pPr>
            <a:fld id="{6DF6E0CB-73E8-4EF2-B3D8-DB2BB4C072F3}" type="datetimeFigureOut">
              <a:rPr lang="en-US"/>
              <a:pPr>
                <a:defRPr/>
              </a:pPr>
              <a:t>6/11/2026</a:t>
            </a:fld>
            <a:r>
              <a:rPr lang="en-US"/>
              <a:t>GASTEG - UTM</a:t>
            </a:r>
          </a:p>
        </p:txBody>
      </p:sp>
      <p:sp>
        <p:nvSpPr>
          <p:cNvPr id="4" name="Rectangle 10">
            <a:extLst>
              <a:ext uri="{FF2B5EF4-FFF2-40B4-BE49-F238E27FC236}">
                <a16:creationId xmlns:a16="http://schemas.microsoft.com/office/drawing/2014/main" id="{A3EB891D-FC85-1582-0952-D8C0C156DBE2}"/>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5" name="Rectangle 11">
            <a:extLst>
              <a:ext uri="{FF2B5EF4-FFF2-40B4-BE49-F238E27FC236}">
                <a16:creationId xmlns:a16="http://schemas.microsoft.com/office/drawing/2014/main" id="{793E0DDA-38FB-6E44-CC53-B3556D78B70B}"/>
              </a:ext>
            </a:extLst>
          </p:cNvPr>
          <p:cNvSpPr>
            <a:spLocks noGrp="1" noChangeArrowheads="1"/>
          </p:cNvSpPr>
          <p:nvPr>
            <p:ph type="sldNum" sz="quarter" idx="12"/>
          </p:nvPr>
        </p:nvSpPr>
        <p:spPr/>
        <p:txBody>
          <a:bodyPr/>
          <a:lstStyle>
            <a:lvl1pPr>
              <a:defRPr/>
            </a:lvl1pPr>
          </a:lstStyle>
          <a:p>
            <a:pPr>
              <a:defRPr/>
            </a:pPr>
            <a:fld id="{38BA32EF-3AEC-428E-9C3A-5A82F782BC05}" type="slidenum">
              <a:rPr lang="en-US" altLang="en-US"/>
              <a:pPr>
                <a:defRPr/>
              </a:pPr>
              <a:t>‹#›</a:t>
            </a:fld>
            <a:endParaRPr lang="en-US" altLang="en-US"/>
          </a:p>
        </p:txBody>
      </p:sp>
    </p:spTree>
    <p:extLst>
      <p:ext uri="{BB962C8B-B14F-4D97-AF65-F5344CB8AC3E}">
        <p14:creationId xmlns:p14="http://schemas.microsoft.com/office/powerpoint/2010/main" val="6413045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2CFFEADF-5FFC-F377-F89A-FD4209FB2FF4}"/>
              </a:ext>
            </a:extLst>
          </p:cNvPr>
          <p:cNvSpPr>
            <a:spLocks noGrp="1" noChangeArrowheads="1"/>
          </p:cNvSpPr>
          <p:nvPr>
            <p:ph type="dt" sz="half" idx="10"/>
          </p:nvPr>
        </p:nvSpPr>
        <p:spPr/>
        <p:txBody>
          <a:bodyPr/>
          <a:lstStyle>
            <a:lvl1pPr>
              <a:defRPr/>
            </a:lvl1pPr>
          </a:lstStyle>
          <a:p>
            <a:pPr>
              <a:defRPr/>
            </a:pPr>
            <a:fld id="{ACC0E915-9487-4C2E-8625-C039EC8DA178}" type="datetimeFigureOut">
              <a:rPr lang="en-US"/>
              <a:pPr>
                <a:defRPr/>
              </a:pPr>
              <a:t>6/11/2026</a:t>
            </a:fld>
            <a:r>
              <a:rPr lang="en-US"/>
              <a:t>GASTEG - UTM</a:t>
            </a:r>
          </a:p>
        </p:txBody>
      </p:sp>
      <p:sp>
        <p:nvSpPr>
          <p:cNvPr id="3" name="Rectangle 10">
            <a:extLst>
              <a:ext uri="{FF2B5EF4-FFF2-40B4-BE49-F238E27FC236}">
                <a16:creationId xmlns:a16="http://schemas.microsoft.com/office/drawing/2014/main" id="{BF31B71E-7491-62C2-838E-7B040ECA969A}"/>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4" name="Rectangle 11">
            <a:extLst>
              <a:ext uri="{FF2B5EF4-FFF2-40B4-BE49-F238E27FC236}">
                <a16:creationId xmlns:a16="http://schemas.microsoft.com/office/drawing/2014/main" id="{59D9C2AA-94C6-2E8A-68A2-3F0D28C6A91F}"/>
              </a:ext>
            </a:extLst>
          </p:cNvPr>
          <p:cNvSpPr>
            <a:spLocks noGrp="1" noChangeArrowheads="1"/>
          </p:cNvSpPr>
          <p:nvPr>
            <p:ph type="sldNum" sz="quarter" idx="12"/>
          </p:nvPr>
        </p:nvSpPr>
        <p:spPr/>
        <p:txBody>
          <a:bodyPr/>
          <a:lstStyle>
            <a:lvl1pPr>
              <a:defRPr/>
            </a:lvl1pPr>
          </a:lstStyle>
          <a:p>
            <a:pPr>
              <a:defRPr/>
            </a:pPr>
            <a:fld id="{A528A30D-1722-4BDC-950D-99C5DD9ED57D}" type="slidenum">
              <a:rPr lang="en-US" altLang="en-US"/>
              <a:pPr>
                <a:defRPr/>
              </a:pPr>
              <a:t>‹#›</a:t>
            </a:fld>
            <a:endParaRPr lang="en-US" altLang="en-US"/>
          </a:p>
        </p:txBody>
      </p:sp>
    </p:spTree>
    <p:extLst>
      <p:ext uri="{BB962C8B-B14F-4D97-AF65-F5344CB8AC3E}">
        <p14:creationId xmlns:p14="http://schemas.microsoft.com/office/powerpoint/2010/main" val="7692637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a:t>Click to edit Master title style</a:t>
            </a:r>
            <a:endParaRPr lang="en-MY"/>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Rectangle 9">
            <a:extLst>
              <a:ext uri="{FF2B5EF4-FFF2-40B4-BE49-F238E27FC236}">
                <a16:creationId xmlns:a16="http://schemas.microsoft.com/office/drawing/2014/main" id="{9E75C6F5-7A85-3CB8-FC4E-191C03FC475E}"/>
              </a:ext>
            </a:extLst>
          </p:cNvPr>
          <p:cNvSpPr>
            <a:spLocks noGrp="1" noChangeArrowheads="1"/>
          </p:cNvSpPr>
          <p:nvPr>
            <p:ph type="dt" sz="half" idx="10"/>
          </p:nvPr>
        </p:nvSpPr>
        <p:spPr/>
        <p:txBody>
          <a:bodyPr/>
          <a:lstStyle>
            <a:lvl1pPr>
              <a:defRPr/>
            </a:lvl1pPr>
          </a:lstStyle>
          <a:p>
            <a:pPr>
              <a:defRPr/>
            </a:pPr>
            <a:fld id="{C84428C2-1EF4-48FA-9BD6-42C7C6246FD9}" type="datetimeFigureOut">
              <a:rPr lang="en-US"/>
              <a:pPr>
                <a:defRPr/>
              </a:pPr>
              <a:t>6/11/2026</a:t>
            </a:fld>
            <a:r>
              <a:rPr lang="en-US"/>
              <a:t>GASTEG - UTM</a:t>
            </a:r>
          </a:p>
        </p:txBody>
      </p:sp>
      <p:sp>
        <p:nvSpPr>
          <p:cNvPr id="6" name="Rectangle 10">
            <a:extLst>
              <a:ext uri="{FF2B5EF4-FFF2-40B4-BE49-F238E27FC236}">
                <a16:creationId xmlns:a16="http://schemas.microsoft.com/office/drawing/2014/main" id="{32817D34-E65D-3C48-0511-14FF577CEA45}"/>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7" name="Rectangle 11">
            <a:extLst>
              <a:ext uri="{FF2B5EF4-FFF2-40B4-BE49-F238E27FC236}">
                <a16:creationId xmlns:a16="http://schemas.microsoft.com/office/drawing/2014/main" id="{26A8BCCA-B211-A27E-56B7-035B80150624}"/>
              </a:ext>
            </a:extLst>
          </p:cNvPr>
          <p:cNvSpPr>
            <a:spLocks noGrp="1" noChangeArrowheads="1"/>
          </p:cNvSpPr>
          <p:nvPr>
            <p:ph type="sldNum" sz="quarter" idx="12"/>
          </p:nvPr>
        </p:nvSpPr>
        <p:spPr/>
        <p:txBody>
          <a:bodyPr/>
          <a:lstStyle>
            <a:lvl1pPr>
              <a:defRPr/>
            </a:lvl1pPr>
          </a:lstStyle>
          <a:p>
            <a:pPr>
              <a:defRPr/>
            </a:pPr>
            <a:fld id="{49744108-E5FC-4A52-84B2-7FBA00B4C266}" type="slidenum">
              <a:rPr lang="en-US" altLang="en-US"/>
              <a:pPr>
                <a:defRPr/>
              </a:pPr>
              <a:t>‹#›</a:t>
            </a:fld>
            <a:endParaRPr lang="en-US" altLang="en-US"/>
          </a:p>
        </p:txBody>
      </p:sp>
    </p:spTree>
    <p:extLst>
      <p:ext uri="{BB962C8B-B14F-4D97-AF65-F5344CB8AC3E}">
        <p14:creationId xmlns:p14="http://schemas.microsoft.com/office/powerpoint/2010/main" val="140865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Rectangle 4">
            <a:extLst>
              <a:ext uri="{FF2B5EF4-FFF2-40B4-BE49-F238E27FC236}">
                <a16:creationId xmlns:a16="http://schemas.microsoft.com/office/drawing/2014/main" id="{0C85282A-CFDE-46D0-7AC7-FE226CBE3C1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F9790B1-E3CD-A7DD-E752-F45B732A69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9304FC74-6526-1E82-E893-597207D9CF07}"/>
              </a:ext>
            </a:extLst>
          </p:cNvPr>
          <p:cNvSpPr>
            <a:spLocks noGrp="1" noChangeArrowheads="1"/>
          </p:cNvSpPr>
          <p:nvPr>
            <p:ph type="sldNum" sz="quarter" idx="12"/>
          </p:nvPr>
        </p:nvSpPr>
        <p:spPr>
          <a:ln/>
        </p:spPr>
        <p:txBody>
          <a:bodyPr/>
          <a:lstStyle>
            <a:lvl1pPr>
              <a:defRPr/>
            </a:lvl1pPr>
          </a:lstStyle>
          <a:p>
            <a:pPr>
              <a:defRPr/>
            </a:pPr>
            <a:fld id="{F8D59E4D-195B-4F05-8B29-AF7C46B5ABE8}" type="slidenum">
              <a:rPr lang="en-US" altLang="en-US"/>
              <a:pPr>
                <a:defRPr/>
              </a:pPr>
              <a:t>‹#›</a:t>
            </a:fld>
            <a:endParaRPr lang="en-US" altLang="en-US"/>
          </a:p>
        </p:txBody>
      </p:sp>
    </p:spTree>
    <p:extLst>
      <p:ext uri="{BB962C8B-B14F-4D97-AF65-F5344CB8AC3E}">
        <p14:creationId xmlns:p14="http://schemas.microsoft.com/office/powerpoint/2010/main" val="35224975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a:t>Click to edit Master title style</a:t>
            </a:r>
            <a:endParaRPr lang="en-MY"/>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pPr lvl="0"/>
            <a:endParaRPr lang="en-MY" noProof="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Rectangle 9">
            <a:extLst>
              <a:ext uri="{FF2B5EF4-FFF2-40B4-BE49-F238E27FC236}">
                <a16:creationId xmlns:a16="http://schemas.microsoft.com/office/drawing/2014/main" id="{A9E01969-0121-9FD9-7227-13AD13142E3C}"/>
              </a:ext>
            </a:extLst>
          </p:cNvPr>
          <p:cNvSpPr>
            <a:spLocks noGrp="1" noChangeArrowheads="1"/>
          </p:cNvSpPr>
          <p:nvPr>
            <p:ph type="dt" sz="half" idx="10"/>
          </p:nvPr>
        </p:nvSpPr>
        <p:spPr/>
        <p:txBody>
          <a:bodyPr/>
          <a:lstStyle>
            <a:lvl1pPr>
              <a:defRPr/>
            </a:lvl1pPr>
          </a:lstStyle>
          <a:p>
            <a:pPr>
              <a:defRPr/>
            </a:pPr>
            <a:fld id="{4EB4C8F3-9091-444D-8560-072BC432C76E}" type="datetimeFigureOut">
              <a:rPr lang="en-US"/>
              <a:pPr>
                <a:defRPr/>
              </a:pPr>
              <a:t>6/11/2026</a:t>
            </a:fld>
            <a:r>
              <a:rPr lang="en-US"/>
              <a:t>GASTEG - UTM</a:t>
            </a:r>
          </a:p>
        </p:txBody>
      </p:sp>
      <p:sp>
        <p:nvSpPr>
          <p:cNvPr id="6" name="Rectangle 10">
            <a:extLst>
              <a:ext uri="{FF2B5EF4-FFF2-40B4-BE49-F238E27FC236}">
                <a16:creationId xmlns:a16="http://schemas.microsoft.com/office/drawing/2014/main" id="{6E087D84-08C0-53E5-F64E-9F8457D85684}"/>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7" name="Rectangle 11">
            <a:extLst>
              <a:ext uri="{FF2B5EF4-FFF2-40B4-BE49-F238E27FC236}">
                <a16:creationId xmlns:a16="http://schemas.microsoft.com/office/drawing/2014/main" id="{132A80FD-1042-07D3-B954-68417AD94948}"/>
              </a:ext>
            </a:extLst>
          </p:cNvPr>
          <p:cNvSpPr>
            <a:spLocks noGrp="1" noChangeArrowheads="1"/>
          </p:cNvSpPr>
          <p:nvPr>
            <p:ph type="sldNum" sz="quarter" idx="12"/>
          </p:nvPr>
        </p:nvSpPr>
        <p:spPr/>
        <p:txBody>
          <a:bodyPr/>
          <a:lstStyle>
            <a:lvl1pPr>
              <a:defRPr/>
            </a:lvl1pPr>
          </a:lstStyle>
          <a:p>
            <a:pPr>
              <a:defRPr/>
            </a:pPr>
            <a:fld id="{FFA7BBF1-EDC1-4B61-90A8-376D879BAF57}" type="slidenum">
              <a:rPr lang="en-US" altLang="en-US"/>
              <a:pPr>
                <a:defRPr/>
              </a:pPr>
              <a:t>‹#›</a:t>
            </a:fld>
            <a:endParaRPr lang="en-US" altLang="en-US"/>
          </a:p>
        </p:txBody>
      </p:sp>
    </p:spTree>
    <p:extLst>
      <p:ext uri="{BB962C8B-B14F-4D97-AF65-F5344CB8AC3E}">
        <p14:creationId xmlns:p14="http://schemas.microsoft.com/office/powerpoint/2010/main" val="5823709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9">
            <a:extLst>
              <a:ext uri="{FF2B5EF4-FFF2-40B4-BE49-F238E27FC236}">
                <a16:creationId xmlns:a16="http://schemas.microsoft.com/office/drawing/2014/main" id="{757293E9-3BEB-8743-45D2-F17BA9C63A49}"/>
              </a:ext>
            </a:extLst>
          </p:cNvPr>
          <p:cNvSpPr>
            <a:spLocks noGrp="1" noChangeArrowheads="1"/>
          </p:cNvSpPr>
          <p:nvPr>
            <p:ph type="dt" sz="half" idx="10"/>
          </p:nvPr>
        </p:nvSpPr>
        <p:spPr/>
        <p:txBody>
          <a:bodyPr/>
          <a:lstStyle>
            <a:lvl1pPr>
              <a:defRPr/>
            </a:lvl1pPr>
          </a:lstStyle>
          <a:p>
            <a:pPr>
              <a:defRPr/>
            </a:pPr>
            <a:fld id="{8FE5C249-0EA8-4A98-806B-DE528448CF3B}"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81A3E517-DE5D-5F62-4304-70B7BDB479C1}"/>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6E9D71B8-E6A7-6989-6893-18395DD1F047}"/>
              </a:ext>
            </a:extLst>
          </p:cNvPr>
          <p:cNvSpPr>
            <a:spLocks noGrp="1" noChangeArrowheads="1"/>
          </p:cNvSpPr>
          <p:nvPr>
            <p:ph type="sldNum" sz="quarter" idx="12"/>
          </p:nvPr>
        </p:nvSpPr>
        <p:spPr/>
        <p:txBody>
          <a:bodyPr/>
          <a:lstStyle>
            <a:lvl1pPr>
              <a:defRPr/>
            </a:lvl1pPr>
          </a:lstStyle>
          <a:p>
            <a:pPr>
              <a:defRPr/>
            </a:pPr>
            <a:fld id="{93A36C60-38D1-4669-8483-18FAB3F2A349}" type="slidenum">
              <a:rPr lang="en-US" altLang="en-US"/>
              <a:pPr>
                <a:defRPr/>
              </a:pPr>
              <a:t>‹#›</a:t>
            </a:fld>
            <a:endParaRPr lang="en-US" altLang="en-US"/>
          </a:p>
        </p:txBody>
      </p:sp>
    </p:spTree>
    <p:extLst>
      <p:ext uri="{BB962C8B-B14F-4D97-AF65-F5344CB8AC3E}">
        <p14:creationId xmlns:p14="http://schemas.microsoft.com/office/powerpoint/2010/main" val="33384845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6287"/>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9"/>
            <a:ext cx="6031523" cy="58562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9">
            <a:extLst>
              <a:ext uri="{FF2B5EF4-FFF2-40B4-BE49-F238E27FC236}">
                <a16:creationId xmlns:a16="http://schemas.microsoft.com/office/drawing/2014/main" id="{0D8D762E-B9D1-6E2F-E863-045A5F8FF239}"/>
              </a:ext>
            </a:extLst>
          </p:cNvPr>
          <p:cNvSpPr>
            <a:spLocks noGrp="1" noChangeArrowheads="1"/>
          </p:cNvSpPr>
          <p:nvPr>
            <p:ph type="dt" sz="half" idx="10"/>
          </p:nvPr>
        </p:nvSpPr>
        <p:spPr/>
        <p:txBody>
          <a:bodyPr/>
          <a:lstStyle>
            <a:lvl1pPr>
              <a:defRPr/>
            </a:lvl1pPr>
          </a:lstStyle>
          <a:p>
            <a:pPr>
              <a:defRPr/>
            </a:pPr>
            <a:fld id="{CC011967-8C41-44FE-A85B-DAD69DE3BC71}"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9CDE3A70-9433-57BE-7DA3-786A6C2C1F0F}"/>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2774B610-B671-8293-8EF0-3FAB2321E535}"/>
              </a:ext>
            </a:extLst>
          </p:cNvPr>
          <p:cNvSpPr>
            <a:spLocks noGrp="1" noChangeArrowheads="1"/>
          </p:cNvSpPr>
          <p:nvPr>
            <p:ph type="sldNum" sz="quarter" idx="12"/>
          </p:nvPr>
        </p:nvSpPr>
        <p:spPr/>
        <p:txBody>
          <a:bodyPr/>
          <a:lstStyle>
            <a:lvl1pPr>
              <a:defRPr/>
            </a:lvl1pPr>
          </a:lstStyle>
          <a:p>
            <a:pPr>
              <a:defRPr/>
            </a:pPr>
            <a:fld id="{BD1CCF94-A34E-485D-8818-C974C5A4C6EE}" type="slidenum">
              <a:rPr lang="en-US" altLang="en-US"/>
              <a:pPr>
                <a:defRPr/>
              </a:pPr>
              <a:t>‹#›</a:t>
            </a:fld>
            <a:endParaRPr lang="en-US" altLang="en-US"/>
          </a:p>
        </p:txBody>
      </p:sp>
    </p:spTree>
    <p:extLst>
      <p:ext uri="{BB962C8B-B14F-4D97-AF65-F5344CB8AC3E}">
        <p14:creationId xmlns:p14="http://schemas.microsoft.com/office/powerpoint/2010/main" val="29614871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SmartArt Placeholder 2"/>
          <p:cNvSpPr>
            <a:spLocks noGrp="1"/>
          </p:cNvSpPr>
          <p:nvPr>
            <p:ph type="dgm" idx="1"/>
          </p:nvPr>
        </p:nvSpPr>
        <p:spPr>
          <a:xfrm>
            <a:off x="457200" y="1600201"/>
            <a:ext cx="8229600" cy="4530725"/>
          </a:xfrm>
        </p:spPr>
        <p:txBody>
          <a:bodyPr/>
          <a:lstStyle/>
          <a:p>
            <a:pPr lvl="0"/>
            <a:endParaRPr lang="en-MY" noProof="0"/>
          </a:p>
        </p:txBody>
      </p:sp>
      <p:sp>
        <p:nvSpPr>
          <p:cNvPr id="4" name="Rectangle 9">
            <a:extLst>
              <a:ext uri="{FF2B5EF4-FFF2-40B4-BE49-F238E27FC236}">
                <a16:creationId xmlns:a16="http://schemas.microsoft.com/office/drawing/2014/main" id="{4A3E8262-82A3-0A52-5ED9-11D74CF34AD7}"/>
              </a:ext>
            </a:extLst>
          </p:cNvPr>
          <p:cNvSpPr>
            <a:spLocks noGrp="1" noChangeArrowheads="1"/>
          </p:cNvSpPr>
          <p:nvPr>
            <p:ph type="dt" sz="half" idx="10"/>
          </p:nvPr>
        </p:nvSpPr>
        <p:spPr/>
        <p:txBody>
          <a:bodyPr/>
          <a:lstStyle>
            <a:lvl1pPr>
              <a:defRPr/>
            </a:lvl1pPr>
          </a:lstStyle>
          <a:p>
            <a:pPr>
              <a:defRPr/>
            </a:pPr>
            <a:fld id="{C5D926B6-5F92-4F7B-BD03-9DE01168E215}" type="datetimeFigureOut">
              <a:rPr lang="en-US"/>
              <a:pPr>
                <a:defRPr/>
              </a:pPr>
              <a:t>6/11/2026</a:t>
            </a:fld>
            <a:r>
              <a:rPr lang="en-US"/>
              <a:t>GASTEG - UTM</a:t>
            </a:r>
          </a:p>
        </p:txBody>
      </p:sp>
      <p:sp>
        <p:nvSpPr>
          <p:cNvPr id="5" name="Rectangle 10">
            <a:extLst>
              <a:ext uri="{FF2B5EF4-FFF2-40B4-BE49-F238E27FC236}">
                <a16:creationId xmlns:a16="http://schemas.microsoft.com/office/drawing/2014/main" id="{1F7466FD-569A-CC88-B8FF-EE7E0D53E23F}"/>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4A7AE8D6-D4EA-C8EF-EF83-E74D85FF51D6}"/>
              </a:ext>
            </a:extLst>
          </p:cNvPr>
          <p:cNvSpPr>
            <a:spLocks noGrp="1" noChangeArrowheads="1"/>
          </p:cNvSpPr>
          <p:nvPr>
            <p:ph type="sldNum" sz="quarter" idx="12"/>
          </p:nvPr>
        </p:nvSpPr>
        <p:spPr/>
        <p:txBody>
          <a:bodyPr/>
          <a:lstStyle>
            <a:lvl1pPr>
              <a:defRPr/>
            </a:lvl1pPr>
          </a:lstStyle>
          <a:p>
            <a:pPr>
              <a:defRPr/>
            </a:pPr>
            <a:fld id="{F3E7F442-D003-48E4-B596-4E7F59448839}" type="slidenum">
              <a:rPr lang="en-US" altLang="en-US"/>
              <a:pPr>
                <a:defRPr/>
              </a:pPr>
              <a:t>‹#›</a:t>
            </a:fld>
            <a:endParaRPr lang="en-US" altLang="en-US"/>
          </a:p>
        </p:txBody>
      </p:sp>
    </p:spTree>
    <p:extLst>
      <p:ext uri="{BB962C8B-B14F-4D97-AF65-F5344CB8AC3E}">
        <p14:creationId xmlns:p14="http://schemas.microsoft.com/office/powerpoint/2010/main" val="8725610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Text Placeholder 2"/>
          <p:cNvSpPr>
            <a:spLocks noGrp="1"/>
          </p:cNvSpPr>
          <p:nvPr>
            <p:ph type="body" sz="half" idx="1"/>
          </p:nvPr>
        </p:nvSpPr>
        <p:spPr>
          <a:xfrm>
            <a:off x="457200" y="1600201"/>
            <a:ext cx="4044462"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2338" y="1600201"/>
            <a:ext cx="4044462"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9">
            <a:extLst>
              <a:ext uri="{FF2B5EF4-FFF2-40B4-BE49-F238E27FC236}">
                <a16:creationId xmlns:a16="http://schemas.microsoft.com/office/drawing/2014/main" id="{82B66C5B-4870-04C7-F140-7CEE82E0931D}"/>
              </a:ext>
            </a:extLst>
          </p:cNvPr>
          <p:cNvSpPr>
            <a:spLocks noGrp="1" noChangeArrowheads="1"/>
          </p:cNvSpPr>
          <p:nvPr>
            <p:ph type="dt" sz="half" idx="10"/>
          </p:nvPr>
        </p:nvSpPr>
        <p:spPr/>
        <p:txBody>
          <a:bodyPr/>
          <a:lstStyle>
            <a:lvl1pPr>
              <a:defRPr/>
            </a:lvl1pPr>
          </a:lstStyle>
          <a:p>
            <a:pPr>
              <a:defRPr/>
            </a:pPr>
            <a:fld id="{4DDE6B57-6664-4708-B8A7-E05C6797962D}" type="datetimeFigureOut">
              <a:rPr lang="en-US"/>
              <a:pPr>
                <a:defRPr/>
              </a:pPr>
              <a:t>6/11/2026</a:t>
            </a:fld>
            <a:r>
              <a:rPr lang="en-US"/>
              <a:t>GASTEG - UTM</a:t>
            </a:r>
          </a:p>
        </p:txBody>
      </p:sp>
      <p:sp>
        <p:nvSpPr>
          <p:cNvPr id="6" name="Rectangle 10">
            <a:extLst>
              <a:ext uri="{FF2B5EF4-FFF2-40B4-BE49-F238E27FC236}">
                <a16:creationId xmlns:a16="http://schemas.microsoft.com/office/drawing/2014/main" id="{51580B89-3B17-075D-3F22-3C61F037B682}"/>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7" name="Rectangle 11">
            <a:extLst>
              <a:ext uri="{FF2B5EF4-FFF2-40B4-BE49-F238E27FC236}">
                <a16:creationId xmlns:a16="http://schemas.microsoft.com/office/drawing/2014/main" id="{BB4C37FC-9C6C-5BDA-84F2-6F4A3973318C}"/>
              </a:ext>
            </a:extLst>
          </p:cNvPr>
          <p:cNvSpPr>
            <a:spLocks noGrp="1" noChangeArrowheads="1"/>
          </p:cNvSpPr>
          <p:nvPr>
            <p:ph type="sldNum" sz="quarter" idx="12"/>
          </p:nvPr>
        </p:nvSpPr>
        <p:spPr/>
        <p:txBody>
          <a:bodyPr/>
          <a:lstStyle>
            <a:lvl1pPr>
              <a:defRPr/>
            </a:lvl1pPr>
          </a:lstStyle>
          <a:p>
            <a:pPr>
              <a:defRPr/>
            </a:pPr>
            <a:fld id="{3DE53757-37B0-4787-AF9B-FC1ABFF85B45}" type="slidenum">
              <a:rPr lang="en-US" altLang="en-US"/>
              <a:pPr>
                <a:defRPr/>
              </a:pPr>
              <a:t>‹#›</a:t>
            </a:fld>
            <a:endParaRPr lang="en-US" altLang="en-US"/>
          </a:p>
        </p:txBody>
      </p:sp>
    </p:spTree>
    <p:extLst>
      <p:ext uri="{BB962C8B-B14F-4D97-AF65-F5344CB8AC3E}">
        <p14:creationId xmlns:p14="http://schemas.microsoft.com/office/powerpoint/2010/main" val="24953061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Text Placeholder 2"/>
          <p:cNvSpPr>
            <a:spLocks noGrp="1"/>
          </p:cNvSpPr>
          <p:nvPr>
            <p:ph type="body" sz="half" idx="1"/>
          </p:nvPr>
        </p:nvSpPr>
        <p:spPr>
          <a:xfrm>
            <a:off x="457200" y="1600201"/>
            <a:ext cx="4044462"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quarter" idx="2"/>
          </p:nvPr>
        </p:nvSpPr>
        <p:spPr>
          <a:xfrm>
            <a:off x="4642338" y="1600201"/>
            <a:ext cx="4044462"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Content Placeholder 4"/>
          <p:cNvSpPr>
            <a:spLocks noGrp="1"/>
          </p:cNvSpPr>
          <p:nvPr>
            <p:ph sz="quarter" idx="3"/>
          </p:nvPr>
        </p:nvSpPr>
        <p:spPr>
          <a:xfrm>
            <a:off x="4642338" y="3941763"/>
            <a:ext cx="4044462"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Rectangle 9">
            <a:extLst>
              <a:ext uri="{FF2B5EF4-FFF2-40B4-BE49-F238E27FC236}">
                <a16:creationId xmlns:a16="http://schemas.microsoft.com/office/drawing/2014/main" id="{3C493A84-0563-3D85-2483-19E10E18D98A}"/>
              </a:ext>
            </a:extLst>
          </p:cNvPr>
          <p:cNvSpPr>
            <a:spLocks noGrp="1" noChangeArrowheads="1"/>
          </p:cNvSpPr>
          <p:nvPr>
            <p:ph type="dt" sz="half" idx="10"/>
          </p:nvPr>
        </p:nvSpPr>
        <p:spPr/>
        <p:txBody>
          <a:bodyPr/>
          <a:lstStyle>
            <a:lvl1pPr>
              <a:defRPr/>
            </a:lvl1pPr>
          </a:lstStyle>
          <a:p>
            <a:pPr>
              <a:defRPr/>
            </a:pPr>
            <a:fld id="{7F100BE7-7938-4686-AB41-A1F539B8E921}" type="datetimeFigureOut">
              <a:rPr lang="en-US"/>
              <a:pPr>
                <a:defRPr/>
              </a:pPr>
              <a:t>6/11/2026</a:t>
            </a:fld>
            <a:r>
              <a:rPr lang="en-US"/>
              <a:t>GASTEG - UTM</a:t>
            </a:r>
          </a:p>
        </p:txBody>
      </p:sp>
      <p:sp>
        <p:nvSpPr>
          <p:cNvPr id="7" name="Rectangle 10">
            <a:extLst>
              <a:ext uri="{FF2B5EF4-FFF2-40B4-BE49-F238E27FC236}">
                <a16:creationId xmlns:a16="http://schemas.microsoft.com/office/drawing/2014/main" id="{3448F54E-2A9A-CBD4-A854-BF8B062D6EAC}"/>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8" name="Rectangle 11">
            <a:extLst>
              <a:ext uri="{FF2B5EF4-FFF2-40B4-BE49-F238E27FC236}">
                <a16:creationId xmlns:a16="http://schemas.microsoft.com/office/drawing/2014/main" id="{DF9DA7FA-E77F-7B39-CBCE-7B5D38BD25E4}"/>
              </a:ext>
            </a:extLst>
          </p:cNvPr>
          <p:cNvSpPr>
            <a:spLocks noGrp="1" noChangeArrowheads="1"/>
          </p:cNvSpPr>
          <p:nvPr>
            <p:ph type="sldNum" sz="quarter" idx="12"/>
          </p:nvPr>
        </p:nvSpPr>
        <p:spPr/>
        <p:txBody>
          <a:bodyPr/>
          <a:lstStyle>
            <a:lvl1pPr>
              <a:defRPr/>
            </a:lvl1pPr>
          </a:lstStyle>
          <a:p>
            <a:pPr>
              <a:defRPr/>
            </a:pPr>
            <a:fld id="{D20FC23A-747B-411B-9F07-4420D9AA90BE}" type="slidenum">
              <a:rPr lang="en-US" altLang="en-US"/>
              <a:pPr>
                <a:defRPr/>
              </a:pPr>
              <a:t>‹#›</a:t>
            </a:fld>
            <a:endParaRPr lang="en-US" altLang="en-US"/>
          </a:p>
        </p:txBody>
      </p:sp>
    </p:spTree>
    <p:extLst>
      <p:ext uri="{BB962C8B-B14F-4D97-AF65-F5344CB8AC3E}">
        <p14:creationId xmlns:p14="http://schemas.microsoft.com/office/powerpoint/2010/main" val="1026307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MY"/>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983EA9F9-116C-840C-A896-0DB09E2A59FE}"/>
              </a:ext>
            </a:extLst>
          </p:cNvPr>
          <p:cNvSpPr>
            <a:spLocks noGrp="1"/>
          </p:cNvSpPr>
          <p:nvPr>
            <p:ph type="dt" sz="half" idx="10"/>
          </p:nvPr>
        </p:nvSpPr>
        <p:spPr/>
        <p:txBody>
          <a:bodyPr/>
          <a:lstStyle>
            <a:lvl1pPr>
              <a:defRPr/>
            </a:lvl1pPr>
          </a:lstStyle>
          <a:p>
            <a:pPr>
              <a:defRPr/>
            </a:pPr>
            <a:fld id="{EB93491F-7AB4-485C-B689-D0351BC72E66}" type="datetimeFigureOut">
              <a:rPr lang="en-MY"/>
              <a:pPr>
                <a:defRPr/>
              </a:pPr>
              <a:t>11/6/2026</a:t>
            </a:fld>
            <a:endParaRPr lang="en-MY"/>
          </a:p>
        </p:txBody>
      </p:sp>
      <p:sp>
        <p:nvSpPr>
          <p:cNvPr id="5" name="Footer Placeholder 4">
            <a:extLst>
              <a:ext uri="{FF2B5EF4-FFF2-40B4-BE49-F238E27FC236}">
                <a16:creationId xmlns:a16="http://schemas.microsoft.com/office/drawing/2014/main" id="{1E7BBB38-E208-021C-289D-25BB70D29A8B}"/>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4386CCCA-C561-BD95-4BEC-483156CA8F3C}"/>
              </a:ext>
            </a:extLst>
          </p:cNvPr>
          <p:cNvSpPr>
            <a:spLocks noGrp="1"/>
          </p:cNvSpPr>
          <p:nvPr>
            <p:ph type="sldNum" sz="quarter" idx="12"/>
          </p:nvPr>
        </p:nvSpPr>
        <p:spPr/>
        <p:txBody>
          <a:bodyPr/>
          <a:lstStyle>
            <a:lvl1pPr>
              <a:defRPr/>
            </a:lvl1pPr>
          </a:lstStyle>
          <a:p>
            <a:pPr>
              <a:defRPr/>
            </a:pPr>
            <a:fld id="{588602A0-C781-4E8D-BFB2-786A35A35409}" type="slidenum">
              <a:rPr lang="en-MY" altLang="en-US"/>
              <a:pPr>
                <a:defRPr/>
              </a:pPr>
              <a:t>‹#›</a:t>
            </a:fld>
            <a:endParaRPr lang="en-MY" altLang="en-US"/>
          </a:p>
        </p:txBody>
      </p:sp>
    </p:spTree>
    <p:extLst>
      <p:ext uri="{BB962C8B-B14F-4D97-AF65-F5344CB8AC3E}">
        <p14:creationId xmlns:p14="http://schemas.microsoft.com/office/powerpoint/2010/main" val="6635803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7C11A6B6-F9A3-74F7-A10C-B8DEF02DA6B4}"/>
              </a:ext>
            </a:extLst>
          </p:cNvPr>
          <p:cNvSpPr>
            <a:spLocks noGrp="1"/>
          </p:cNvSpPr>
          <p:nvPr>
            <p:ph type="dt" sz="half" idx="10"/>
          </p:nvPr>
        </p:nvSpPr>
        <p:spPr/>
        <p:txBody>
          <a:bodyPr/>
          <a:lstStyle>
            <a:lvl1pPr>
              <a:defRPr/>
            </a:lvl1pPr>
          </a:lstStyle>
          <a:p>
            <a:pPr>
              <a:defRPr/>
            </a:pPr>
            <a:fld id="{89B8F7F1-E26B-4A50-8020-8CD8EE417AB5}" type="datetimeFigureOut">
              <a:rPr lang="en-MY"/>
              <a:pPr>
                <a:defRPr/>
              </a:pPr>
              <a:t>11/6/2026</a:t>
            </a:fld>
            <a:endParaRPr lang="en-MY"/>
          </a:p>
        </p:txBody>
      </p:sp>
      <p:sp>
        <p:nvSpPr>
          <p:cNvPr id="5" name="Footer Placeholder 4">
            <a:extLst>
              <a:ext uri="{FF2B5EF4-FFF2-40B4-BE49-F238E27FC236}">
                <a16:creationId xmlns:a16="http://schemas.microsoft.com/office/drawing/2014/main" id="{200F6D2F-A12A-227E-5DE7-248572F4CC55}"/>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A25BA1F8-F6E8-0CE9-C41F-53D4600A21B1}"/>
              </a:ext>
            </a:extLst>
          </p:cNvPr>
          <p:cNvSpPr>
            <a:spLocks noGrp="1"/>
          </p:cNvSpPr>
          <p:nvPr>
            <p:ph type="sldNum" sz="quarter" idx="12"/>
          </p:nvPr>
        </p:nvSpPr>
        <p:spPr/>
        <p:txBody>
          <a:bodyPr/>
          <a:lstStyle>
            <a:lvl1pPr>
              <a:defRPr/>
            </a:lvl1pPr>
          </a:lstStyle>
          <a:p>
            <a:pPr>
              <a:defRPr/>
            </a:pPr>
            <a:fld id="{908B54D8-2691-40A9-8C1D-968BFFCBD858}" type="slidenum">
              <a:rPr lang="en-MY" altLang="en-US"/>
              <a:pPr>
                <a:defRPr/>
              </a:pPr>
              <a:t>‹#›</a:t>
            </a:fld>
            <a:endParaRPr lang="en-MY" altLang="en-US"/>
          </a:p>
        </p:txBody>
      </p:sp>
    </p:spTree>
    <p:extLst>
      <p:ext uri="{BB962C8B-B14F-4D97-AF65-F5344CB8AC3E}">
        <p14:creationId xmlns:p14="http://schemas.microsoft.com/office/powerpoint/2010/main" val="10619436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MY"/>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50FAAD-19A7-8DA6-C060-AD19B8EC8EDA}"/>
              </a:ext>
            </a:extLst>
          </p:cNvPr>
          <p:cNvSpPr>
            <a:spLocks noGrp="1"/>
          </p:cNvSpPr>
          <p:nvPr>
            <p:ph type="dt" sz="half" idx="10"/>
          </p:nvPr>
        </p:nvSpPr>
        <p:spPr/>
        <p:txBody>
          <a:bodyPr/>
          <a:lstStyle>
            <a:lvl1pPr>
              <a:defRPr/>
            </a:lvl1pPr>
          </a:lstStyle>
          <a:p>
            <a:pPr>
              <a:defRPr/>
            </a:pPr>
            <a:fld id="{1AC07942-490C-4DA9-9272-3655354C06BA}" type="datetimeFigureOut">
              <a:rPr lang="en-MY"/>
              <a:pPr>
                <a:defRPr/>
              </a:pPr>
              <a:t>11/6/2026</a:t>
            </a:fld>
            <a:endParaRPr lang="en-MY"/>
          </a:p>
        </p:txBody>
      </p:sp>
      <p:sp>
        <p:nvSpPr>
          <p:cNvPr id="5" name="Footer Placeholder 4">
            <a:extLst>
              <a:ext uri="{FF2B5EF4-FFF2-40B4-BE49-F238E27FC236}">
                <a16:creationId xmlns:a16="http://schemas.microsoft.com/office/drawing/2014/main" id="{DC3B00EC-BEF1-01D9-5072-1FE30A104159}"/>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A278B0C3-4094-6B59-AA92-5B53C8A3E202}"/>
              </a:ext>
            </a:extLst>
          </p:cNvPr>
          <p:cNvSpPr>
            <a:spLocks noGrp="1"/>
          </p:cNvSpPr>
          <p:nvPr>
            <p:ph type="sldNum" sz="quarter" idx="12"/>
          </p:nvPr>
        </p:nvSpPr>
        <p:spPr/>
        <p:txBody>
          <a:bodyPr/>
          <a:lstStyle>
            <a:lvl1pPr>
              <a:defRPr/>
            </a:lvl1pPr>
          </a:lstStyle>
          <a:p>
            <a:pPr>
              <a:defRPr/>
            </a:pPr>
            <a:fld id="{4C9FF24F-C380-477A-BEC1-9DF54CF38F39}" type="slidenum">
              <a:rPr lang="en-MY" altLang="en-US"/>
              <a:pPr>
                <a:defRPr/>
              </a:pPr>
              <a:t>‹#›</a:t>
            </a:fld>
            <a:endParaRPr lang="en-MY" altLang="en-US"/>
          </a:p>
        </p:txBody>
      </p:sp>
    </p:spTree>
    <p:extLst>
      <p:ext uri="{BB962C8B-B14F-4D97-AF65-F5344CB8AC3E}">
        <p14:creationId xmlns:p14="http://schemas.microsoft.com/office/powerpoint/2010/main" val="34607156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A634EB93-CF4E-D9BF-263A-96E6A9C69D60}"/>
              </a:ext>
            </a:extLst>
          </p:cNvPr>
          <p:cNvSpPr>
            <a:spLocks noGrp="1"/>
          </p:cNvSpPr>
          <p:nvPr>
            <p:ph type="dt" sz="half" idx="10"/>
          </p:nvPr>
        </p:nvSpPr>
        <p:spPr/>
        <p:txBody>
          <a:bodyPr/>
          <a:lstStyle>
            <a:lvl1pPr>
              <a:defRPr/>
            </a:lvl1pPr>
          </a:lstStyle>
          <a:p>
            <a:pPr>
              <a:defRPr/>
            </a:pPr>
            <a:fld id="{084D4A9C-9810-48F9-A50C-7640442FFDD8}" type="datetimeFigureOut">
              <a:rPr lang="en-MY"/>
              <a:pPr>
                <a:defRPr/>
              </a:pPr>
              <a:t>11/6/2026</a:t>
            </a:fld>
            <a:endParaRPr lang="en-MY"/>
          </a:p>
        </p:txBody>
      </p:sp>
      <p:sp>
        <p:nvSpPr>
          <p:cNvPr id="6" name="Footer Placeholder 4">
            <a:extLst>
              <a:ext uri="{FF2B5EF4-FFF2-40B4-BE49-F238E27FC236}">
                <a16:creationId xmlns:a16="http://schemas.microsoft.com/office/drawing/2014/main" id="{85EEB045-A2CE-0E60-C3E9-78CFD91B50F7}"/>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A233777D-AB09-FDC9-C83F-A9B43EC4E316}"/>
              </a:ext>
            </a:extLst>
          </p:cNvPr>
          <p:cNvSpPr>
            <a:spLocks noGrp="1"/>
          </p:cNvSpPr>
          <p:nvPr>
            <p:ph type="sldNum" sz="quarter" idx="12"/>
          </p:nvPr>
        </p:nvSpPr>
        <p:spPr/>
        <p:txBody>
          <a:bodyPr/>
          <a:lstStyle>
            <a:lvl1pPr>
              <a:defRPr/>
            </a:lvl1pPr>
          </a:lstStyle>
          <a:p>
            <a:pPr>
              <a:defRPr/>
            </a:pPr>
            <a:fld id="{E5F0C42C-972F-40A8-8E1A-FCE3BD1932B9}" type="slidenum">
              <a:rPr lang="en-MY" altLang="en-US"/>
              <a:pPr>
                <a:defRPr/>
              </a:pPr>
              <a:t>‹#›</a:t>
            </a:fld>
            <a:endParaRPr lang="en-MY" altLang="en-US"/>
          </a:p>
        </p:txBody>
      </p:sp>
    </p:spTree>
    <p:extLst>
      <p:ext uri="{BB962C8B-B14F-4D97-AF65-F5344CB8AC3E}">
        <p14:creationId xmlns:p14="http://schemas.microsoft.com/office/powerpoint/2010/main" val="4032180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Rectangle 4">
            <a:extLst>
              <a:ext uri="{FF2B5EF4-FFF2-40B4-BE49-F238E27FC236}">
                <a16:creationId xmlns:a16="http://schemas.microsoft.com/office/drawing/2014/main" id="{E27F0661-E300-F228-023D-0306C1C8B55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DEB1AF9-5B5D-EE21-5A8A-FD3CDE75B95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6724689-7B1C-79DF-FABE-1A55104B2426}"/>
              </a:ext>
            </a:extLst>
          </p:cNvPr>
          <p:cNvSpPr>
            <a:spLocks noGrp="1" noChangeArrowheads="1"/>
          </p:cNvSpPr>
          <p:nvPr>
            <p:ph type="sldNum" sz="quarter" idx="12"/>
          </p:nvPr>
        </p:nvSpPr>
        <p:spPr>
          <a:ln/>
        </p:spPr>
        <p:txBody>
          <a:bodyPr/>
          <a:lstStyle>
            <a:lvl1pPr>
              <a:defRPr/>
            </a:lvl1pPr>
          </a:lstStyle>
          <a:p>
            <a:pPr>
              <a:defRPr/>
            </a:pPr>
            <a:fld id="{082FCC3F-70FF-4418-9C4C-E0EADEB7F018}" type="slidenum">
              <a:rPr lang="en-US" altLang="en-US"/>
              <a:pPr>
                <a:defRPr/>
              </a:pPr>
              <a:t>‹#›</a:t>
            </a:fld>
            <a:endParaRPr lang="en-US" altLang="en-US"/>
          </a:p>
        </p:txBody>
      </p:sp>
    </p:spTree>
    <p:extLst>
      <p:ext uri="{BB962C8B-B14F-4D97-AF65-F5344CB8AC3E}">
        <p14:creationId xmlns:p14="http://schemas.microsoft.com/office/powerpoint/2010/main" val="42103482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MY"/>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351F1825-B58F-9A94-9F1A-908057F0A456}"/>
              </a:ext>
            </a:extLst>
          </p:cNvPr>
          <p:cNvSpPr>
            <a:spLocks noGrp="1"/>
          </p:cNvSpPr>
          <p:nvPr>
            <p:ph type="dt" sz="half" idx="10"/>
          </p:nvPr>
        </p:nvSpPr>
        <p:spPr/>
        <p:txBody>
          <a:bodyPr/>
          <a:lstStyle>
            <a:lvl1pPr>
              <a:defRPr/>
            </a:lvl1pPr>
          </a:lstStyle>
          <a:p>
            <a:pPr>
              <a:defRPr/>
            </a:pPr>
            <a:fld id="{F3FE6EA7-5B13-443A-8A43-D8BD2CDCDD7E}" type="datetimeFigureOut">
              <a:rPr lang="en-MY"/>
              <a:pPr>
                <a:defRPr/>
              </a:pPr>
              <a:t>11/6/2026</a:t>
            </a:fld>
            <a:endParaRPr lang="en-MY"/>
          </a:p>
        </p:txBody>
      </p:sp>
      <p:sp>
        <p:nvSpPr>
          <p:cNvPr id="8" name="Footer Placeholder 4">
            <a:extLst>
              <a:ext uri="{FF2B5EF4-FFF2-40B4-BE49-F238E27FC236}">
                <a16:creationId xmlns:a16="http://schemas.microsoft.com/office/drawing/2014/main" id="{029CB129-FA8B-F008-C425-0D6938E9C4DC}"/>
              </a:ext>
            </a:extLst>
          </p:cNvPr>
          <p:cNvSpPr>
            <a:spLocks noGrp="1"/>
          </p:cNvSpPr>
          <p:nvPr>
            <p:ph type="ftr" sz="quarter" idx="11"/>
          </p:nvPr>
        </p:nvSpPr>
        <p:spPr/>
        <p:txBody>
          <a:bodyPr/>
          <a:lstStyle>
            <a:lvl1pPr>
              <a:defRPr/>
            </a:lvl1pPr>
          </a:lstStyle>
          <a:p>
            <a:pPr>
              <a:defRPr/>
            </a:pPr>
            <a:endParaRPr lang="en-MY"/>
          </a:p>
        </p:txBody>
      </p:sp>
      <p:sp>
        <p:nvSpPr>
          <p:cNvPr id="9" name="Slide Number Placeholder 5">
            <a:extLst>
              <a:ext uri="{FF2B5EF4-FFF2-40B4-BE49-F238E27FC236}">
                <a16:creationId xmlns:a16="http://schemas.microsoft.com/office/drawing/2014/main" id="{3004968E-F6FC-1BC8-DBE8-373B5DCDB284}"/>
              </a:ext>
            </a:extLst>
          </p:cNvPr>
          <p:cNvSpPr>
            <a:spLocks noGrp="1"/>
          </p:cNvSpPr>
          <p:nvPr>
            <p:ph type="sldNum" sz="quarter" idx="12"/>
          </p:nvPr>
        </p:nvSpPr>
        <p:spPr/>
        <p:txBody>
          <a:bodyPr/>
          <a:lstStyle>
            <a:lvl1pPr>
              <a:defRPr/>
            </a:lvl1pPr>
          </a:lstStyle>
          <a:p>
            <a:pPr>
              <a:defRPr/>
            </a:pPr>
            <a:fld id="{65206BCE-5AF0-4B7B-AC65-3953E12492AD}" type="slidenum">
              <a:rPr lang="en-MY" altLang="en-US"/>
              <a:pPr>
                <a:defRPr/>
              </a:pPr>
              <a:t>‹#›</a:t>
            </a:fld>
            <a:endParaRPr lang="en-MY" altLang="en-US"/>
          </a:p>
        </p:txBody>
      </p:sp>
    </p:spTree>
    <p:extLst>
      <p:ext uri="{BB962C8B-B14F-4D97-AF65-F5344CB8AC3E}">
        <p14:creationId xmlns:p14="http://schemas.microsoft.com/office/powerpoint/2010/main" val="15468643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943B2FC9-926B-2A80-ECAC-74861466C9E6}"/>
              </a:ext>
            </a:extLst>
          </p:cNvPr>
          <p:cNvSpPr>
            <a:spLocks noGrp="1"/>
          </p:cNvSpPr>
          <p:nvPr>
            <p:ph type="dt" sz="half" idx="10"/>
          </p:nvPr>
        </p:nvSpPr>
        <p:spPr/>
        <p:txBody>
          <a:bodyPr/>
          <a:lstStyle>
            <a:lvl1pPr>
              <a:defRPr/>
            </a:lvl1pPr>
          </a:lstStyle>
          <a:p>
            <a:pPr>
              <a:defRPr/>
            </a:pPr>
            <a:fld id="{4C7BC152-13A0-4D23-A819-90246B10B24F}" type="datetimeFigureOut">
              <a:rPr lang="en-MY"/>
              <a:pPr>
                <a:defRPr/>
              </a:pPr>
              <a:t>11/6/2026</a:t>
            </a:fld>
            <a:endParaRPr lang="en-MY"/>
          </a:p>
        </p:txBody>
      </p:sp>
      <p:sp>
        <p:nvSpPr>
          <p:cNvPr id="4" name="Footer Placeholder 4">
            <a:extLst>
              <a:ext uri="{FF2B5EF4-FFF2-40B4-BE49-F238E27FC236}">
                <a16:creationId xmlns:a16="http://schemas.microsoft.com/office/drawing/2014/main" id="{ECB06BD8-8EDF-17A2-58D1-15D02E286B65}"/>
              </a:ext>
            </a:extLst>
          </p:cNvPr>
          <p:cNvSpPr>
            <a:spLocks noGrp="1"/>
          </p:cNvSpPr>
          <p:nvPr>
            <p:ph type="ftr" sz="quarter" idx="11"/>
          </p:nvPr>
        </p:nvSpPr>
        <p:spPr/>
        <p:txBody>
          <a:bodyPr/>
          <a:lstStyle>
            <a:lvl1pPr>
              <a:defRPr/>
            </a:lvl1pPr>
          </a:lstStyle>
          <a:p>
            <a:pPr>
              <a:defRPr/>
            </a:pPr>
            <a:endParaRPr lang="en-MY"/>
          </a:p>
        </p:txBody>
      </p:sp>
      <p:sp>
        <p:nvSpPr>
          <p:cNvPr id="5" name="Slide Number Placeholder 5">
            <a:extLst>
              <a:ext uri="{FF2B5EF4-FFF2-40B4-BE49-F238E27FC236}">
                <a16:creationId xmlns:a16="http://schemas.microsoft.com/office/drawing/2014/main" id="{F8F93FD2-DC36-7B56-A027-958727647F02}"/>
              </a:ext>
            </a:extLst>
          </p:cNvPr>
          <p:cNvSpPr>
            <a:spLocks noGrp="1"/>
          </p:cNvSpPr>
          <p:nvPr>
            <p:ph type="sldNum" sz="quarter" idx="12"/>
          </p:nvPr>
        </p:nvSpPr>
        <p:spPr/>
        <p:txBody>
          <a:bodyPr/>
          <a:lstStyle>
            <a:lvl1pPr>
              <a:defRPr/>
            </a:lvl1pPr>
          </a:lstStyle>
          <a:p>
            <a:pPr>
              <a:defRPr/>
            </a:pPr>
            <a:fld id="{16A45C2D-F8DA-4624-96CE-0BA87A5709E8}" type="slidenum">
              <a:rPr lang="en-MY" altLang="en-US"/>
              <a:pPr>
                <a:defRPr/>
              </a:pPr>
              <a:t>‹#›</a:t>
            </a:fld>
            <a:endParaRPr lang="en-MY" altLang="en-US"/>
          </a:p>
        </p:txBody>
      </p:sp>
    </p:spTree>
    <p:extLst>
      <p:ext uri="{BB962C8B-B14F-4D97-AF65-F5344CB8AC3E}">
        <p14:creationId xmlns:p14="http://schemas.microsoft.com/office/powerpoint/2010/main" val="42287956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7839E42-8ACB-85BC-9EF8-41E58503C50F}"/>
              </a:ext>
            </a:extLst>
          </p:cNvPr>
          <p:cNvSpPr>
            <a:spLocks noGrp="1"/>
          </p:cNvSpPr>
          <p:nvPr>
            <p:ph type="dt" sz="half" idx="10"/>
          </p:nvPr>
        </p:nvSpPr>
        <p:spPr/>
        <p:txBody>
          <a:bodyPr/>
          <a:lstStyle>
            <a:lvl1pPr>
              <a:defRPr/>
            </a:lvl1pPr>
          </a:lstStyle>
          <a:p>
            <a:pPr>
              <a:defRPr/>
            </a:pPr>
            <a:fld id="{72CBC924-A38D-482D-AB50-8C122D2CE875}" type="datetimeFigureOut">
              <a:rPr lang="en-MY"/>
              <a:pPr>
                <a:defRPr/>
              </a:pPr>
              <a:t>11/6/2026</a:t>
            </a:fld>
            <a:endParaRPr lang="en-MY"/>
          </a:p>
        </p:txBody>
      </p:sp>
      <p:sp>
        <p:nvSpPr>
          <p:cNvPr id="3" name="Footer Placeholder 4">
            <a:extLst>
              <a:ext uri="{FF2B5EF4-FFF2-40B4-BE49-F238E27FC236}">
                <a16:creationId xmlns:a16="http://schemas.microsoft.com/office/drawing/2014/main" id="{27F3974D-6F12-0756-34F3-EB5EE0BE7DE6}"/>
              </a:ext>
            </a:extLst>
          </p:cNvPr>
          <p:cNvSpPr>
            <a:spLocks noGrp="1"/>
          </p:cNvSpPr>
          <p:nvPr>
            <p:ph type="ftr" sz="quarter" idx="11"/>
          </p:nvPr>
        </p:nvSpPr>
        <p:spPr/>
        <p:txBody>
          <a:bodyPr/>
          <a:lstStyle>
            <a:lvl1pPr>
              <a:defRPr/>
            </a:lvl1pPr>
          </a:lstStyle>
          <a:p>
            <a:pPr>
              <a:defRPr/>
            </a:pPr>
            <a:endParaRPr lang="en-MY"/>
          </a:p>
        </p:txBody>
      </p:sp>
      <p:sp>
        <p:nvSpPr>
          <p:cNvPr id="4" name="Slide Number Placeholder 5">
            <a:extLst>
              <a:ext uri="{FF2B5EF4-FFF2-40B4-BE49-F238E27FC236}">
                <a16:creationId xmlns:a16="http://schemas.microsoft.com/office/drawing/2014/main" id="{97A27B4B-9CD5-45D6-8B52-1C2096E3744D}"/>
              </a:ext>
            </a:extLst>
          </p:cNvPr>
          <p:cNvSpPr>
            <a:spLocks noGrp="1"/>
          </p:cNvSpPr>
          <p:nvPr>
            <p:ph type="sldNum" sz="quarter" idx="12"/>
          </p:nvPr>
        </p:nvSpPr>
        <p:spPr/>
        <p:txBody>
          <a:bodyPr/>
          <a:lstStyle>
            <a:lvl1pPr>
              <a:defRPr/>
            </a:lvl1pPr>
          </a:lstStyle>
          <a:p>
            <a:pPr>
              <a:defRPr/>
            </a:pPr>
            <a:fld id="{315AFB5A-7DEC-4CEE-9F25-2E0FB59C25E1}" type="slidenum">
              <a:rPr lang="en-MY" altLang="en-US"/>
              <a:pPr>
                <a:defRPr/>
              </a:pPr>
              <a:t>‹#›</a:t>
            </a:fld>
            <a:endParaRPr lang="en-MY" altLang="en-US"/>
          </a:p>
        </p:txBody>
      </p:sp>
    </p:spTree>
    <p:extLst>
      <p:ext uri="{BB962C8B-B14F-4D97-AF65-F5344CB8AC3E}">
        <p14:creationId xmlns:p14="http://schemas.microsoft.com/office/powerpoint/2010/main" val="1810065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MY"/>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356B3CB3-7065-465A-22B8-8EA097E04F9D}"/>
              </a:ext>
            </a:extLst>
          </p:cNvPr>
          <p:cNvSpPr>
            <a:spLocks noGrp="1"/>
          </p:cNvSpPr>
          <p:nvPr>
            <p:ph type="dt" sz="half" idx="10"/>
          </p:nvPr>
        </p:nvSpPr>
        <p:spPr/>
        <p:txBody>
          <a:bodyPr/>
          <a:lstStyle>
            <a:lvl1pPr>
              <a:defRPr/>
            </a:lvl1pPr>
          </a:lstStyle>
          <a:p>
            <a:pPr>
              <a:defRPr/>
            </a:pPr>
            <a:fld id="{3A589950-DCE9-478E-9A64-531BE1BFCFEB}" type="datetimeFigureOut">
              <a:rPr lang="en-MY"/>
              <a:pPr>
                <a:defRPr/>
              </a:pPr>
              <a:t>11/6/2026</a:t>
            </a:fld>
            <a:endParaRPr lang="en-MY"/>
          </a:p>
        </p:txBody>
      </p:sp>
      <p:sp>
        <p:nvSpPr>
          <p:cNvPr id="6" name="Footer Placeholder 4">
            <a:extLst>
              <a:ext uri="{FF2B5EF4-FFF2-40B4-BE49-F238E27FC236}">
                <a16:creationId xmlns:a16="http://schemas.microsoft.com/office/drawing/2014/main" id="{3B43B10E-9EAB-1898-3720-199189A7232C}"/>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078A6CD8-5C17-A9A4-B560-E8B03EC545B4}"/>
              </a:ext>
            </a:extLst>
          </p:cNvPr>
          <p:cNvSpPr>
            <a:spLocks noGrp="1"/>
          </p:cNvSpPr>
          <p:nvPr>
            <p:ph type="sldNum" sz="quarter" idx="12"/>
          </p:nvPr>
        </p:nvSpPr>
        <p:spPr/>
        <p:txBody>
          <a:bodyPr/>
          <a:lstStyle>
            <a:lvl1pPr>
              <a:defRPr/>
            </a:lvl1pPr>
          </a:lstStyle>
          <a:p>
            <a:pPr>
              <a:defRPr/>
            </a:pPr>
            <a:fld id="{56F217E2-76E2-49F9-A09D-997F284DDB9E}" type="slidenum">
              <a:rPr lang="en-MY" altLang="en-US"/>
              <a:pPr>
                <a:defRPr/>
              </a:pPr>
              <a:t>‹#›</a:t>
            </a:fld>
            <a:endParaRPr lang="en-MY" altLang="en-US"/>
          </a:p>
        </p:txBody>
      </p:sp>
    </p:spTree>
    <p:extLst>
      <p:ext uri="{BB962C8B-B14F-4D97-AF65-F5344CB8AC3E}">
        <p14:creationId xmlns:p14="http://schemas.microsoft.com/office/powerpoint/2010/main" val="31576902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MY"/>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MY"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CB65FBC9-11E7-35DD-E400-80DEDA7D081E}"/>
              </a:ext>
            </a:extLst>
          </p:cNvPr>
          <p:cNvSpPr>
            <a:spLocks noGrp="1"/>
          </p:cNvSpPr>
          <p:nvPr>
            <p:ph type="dt" sz="half" idx="10"/>
          </p:nvPr>
        </p:nvSpPr>
        <p:spPr/>
        <p:txBody>
          <a:bodyPr/>
          <a:lstStyle>
            <a:lvl1pPr>
              <a:defRPr/>
            </a:lvl1pPr>
          </a:lstStyle>
          <a:p>
            <a:pPr>
              <a:defRPr/>
            </a:pPr>
            <a:fld id="{781A3EAB-2492-479F-B60C-27A286887AE4}" type="datetimeFigureOut">
              <a:rPr lang="en-MY"/>
              <a:pPr>
                <a:defRPr/>
              </a:pPr>
              <a:t>11/6/2026</a:t>
            </a:fld>
            <a:endParaRPr lang="en-MY"/>
          </a:p>
        </p:txBody>
      </p:sp>
      <p:sp>
        <p:nvSpPr>
          <p:cNvPr id="6" name="Footer Placeholder 4">
            <a:extLst>
              <a:ext uri="{FF2B5EF4-FFF2-40B4-BE49-F238E27FC236}">
                <a16:creationId xmlns:a16="http://schemas.microsoft.com/office/drawing/2014/main" id="{9FD85680-B6A1-D337-7B40-5E5BDA968B99}"/>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4E40B49A-8D7A-81AC-66C7-5A330A86B17D}"/>
              </a:ext>
            </a:extLst>
          </p:cNvPr>
          <p:cNvSpPr>
            <a:spLocks noGrp="1"/>
          </p:cNvSpPr>
          <p:nvPr>
            <p:ph type="sldNum" sz="quarter" idx="12"/>
          </p:nvPr>
        </p:nvSpPr>
        <p:spPr/>
        <p:txBody>
          <a:bodyPr/>
          <a:lstStyle>
            <a:lvl1pPr>
              <a:defRPr/>
            </a:lvl1pPr>
          </a:lstStyle>
          <a:p>
            <a:pPr>
              <a:defRPr/>
            </a:pPr>
            <a:fld id="{E4D866FF-827D-4708-BA31-B65D97CCB0FD}" type="slidenum">
              <a:rPr lang="en-MY" altLang="en-US"/>
              <a:pPr>
                <a:defRPr/>
              </a:pPr>
              <a:t>‹#›</a:t>
            </a:fld>
            <a:endParaRPr lang="en-MY" altLang="en-US"/>
          </a:p>
        </p:txBody>
      </p:sp>
    </p:spTree>
    <p:extLst>
      <p:ext uri="{BB962C8B-B14F-4D97-AF65-F5344CB8AC3E}">
        <p14:creationId xmlns:p14="http://schemas.microsoft.com/office/powerpoint/2010/main" val="30497203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D46CC36B-2720-773A-1C34-D7C74737F916}"/>
              </a:ext>
            </a:extLst>
          </p:cNvPr>
          <p:cNvSpPr>
            <a:spLocks noGrp="1"/>
          </p:cNvSpPr>
          <p:nvPr>
            <p:ph type="dt" sz="half" idx="10"/>
          </p:nvPr>
        </p:nvSpPr>
        <p:spPr/>
        <p:txBody>
          <a:bodyPr/>
          <a:lstStyle>
            <a:lvl1pPr>
              <a:defRPr/>
            </a:lvl1pPr>
          </a:lstStyle>
          <a:p>
            <a:pPr>
              <a:defRPr/>
            </a:pPr>
            <a:fld id="{9649FF58-0EA1-4310-8865-41AC597AB167}" type="datetimeFigureOut">
              <a:rPr lang="en-MY"/>
              <a:pPr>
                <a:defRPr/>
              </a:pPr>
              <a:t>11/6/2026</a:t>
            </a:fld>
            <a:endParaRPr lang="en-MY"/>
          </a:p>
        </p:txBody>
      </p:sp>
      <p:sp>
        <p:nvSpPr>
          <p:cNvPr id="5" name="Footer Placeholder 4">
            <a:extLst>
              <a:ext uri="{FF2B5EF4-FFF2-40B4-BE49-F238E27FC236}">
                <a16:creationId xmlns:a16="http://schemas.microsoft.com/office/drawing/2014/main" id="{41FB42A7-42AB-96C3-D2E9-E9F764DDB54C}"/>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7D0E1477-F00F-9640-DC16-BDA8696A6579}"/>
              </a:ext>
            </a:extLst>
          </p:cNvPr>
          <p:cNvSpPr>
            <a:spLocks noGrp="1"/>
          </p:cNvSpPr>
          <p:nvPr>
            <p:ph type="sldNum" sz="quarter" idx="12"/>
          </p:nvPr>
        </p:nvSpPr>
        <p:spPr/>
        <p:txBody>
          <a:bodyPr/>
          <a:lstStyle>
            <a:lvl1pPr>
              <a:defRPr/>
            </a:lvl1pPr>
          </a:lstStyle>
          <a:p>
            <a:pPr>
              <a:defRPr/>
            </a:pPr>
            <a:fld id="{D203C03B-ABF6-4F63-A216-35DB60589CC4}" type="slidenum">
              <a:rPr lang="en-MY" altLang="en-US"/>
              <a:pPr>
                <a:defRPr/>
              </a:pPr>
              <a:t>‹#›</a:t>
            </a:fld>
            <a:endParaRPr lang="en-MY" altLang="en-US"/>
          </a:p>
        </p:txBody>
      </p:sp>
    </p:spTree>
    <p:extLst>
      <p:ext uri="{BB962C8B-B14F-4D97-AF65-F5344CB8AC3E}">
        <p14:creationId xmlns:p14="http://schemas.microsoft.com/office/powerpoint/2010/main" val="16476186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6C7AFAA-3AB5-08A9-23B9-ABA9994BCA57}"/>
              </a:ext>
            </a:extLst>
          </p:cNvPr>
          <p:cNvSpPr>
            <a:spLocks noGrp="1"/>
          </p:cNvSpPr>
          <p:nvPr>
            <p:ph type="dt" sz="half" idx="10"/>
          </p:nvPr>
        </p:nvSpPr>
        <p:spPr/>
        <p:txBody>
          <a:bodyPr/>
          <a:lstStyle>
            <a:lvl1pPr>
              <a:defRPr/>
            </a:lvl1pPr>
          </a:lstStyle>
          <a:p>
            <a:pPr>
              <a:defRPr/>
            </a:pPr>
            <a:fld id="{99E69730-D9E2-4732-83C7-A48112546638}" type="datetimeFigureOut">
              <a:rPr lang="en-MY"/>
              <a:pPr>
                <a:defRPr/>
              </a:pPr>
              <a:t>11/6/2026</a:t>
            </a:fld>
            <a:endParaRPr lang="en-MY"/>
          </a:p>
        </p:txBody>
      </p:sp>
      <p:sp>
        <p:nvSpPr>
          <p:cNvPr id="5" name="Footer Placeholder 4">
            <a:extLst>
              <a:ext uri="{FF2B5EF4-FFF2-40B4-BE49-F238E27FC236}">
                <a16:creationId xmlns:a16="http://schemas.microsoft.com/office/drawing/2014/main" id="{DAB4B4B1-0FF9-B9C8-318D-1DBC86FDA1F5}"/>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EA2E27EC-75E5-D43D-1CF2-28F9C4DA0677}"/>
              </a:ext>
            </a:extLst>
          </p:cNvPr>
          <p:cNvSpPr>
            <a:spLocks noGrp="1"/>
          </p:cNvSpPr>
          <p:nvPr>
            <p:ph type="sldNum" sz="quarter" idx="12"/>
          </p:nvPr>
        </p:nvSpPr>
        <p:spPr/>
        <p:txBody>
          <a:bodyPr/>
          <a:lstStyle>
            <a:lvl1pPr>
              <a:defRPr/>
            </a:lvl1pPr>
          </a:lstStyle>
          <a:p>
            <a:pPr>
              <a:defRPr/>
            </a:pPr>
            <a:fld id="{34E8D7FF-2ECA-4266-9760-E3697845CF71}" type="slidenum">
              <a:rPr lang="en-MY" altLang="en-US"/>
              <a:pPr>
                <a:defRPr/>
              </a:pPr>
              <a:t>‹#›</a:t>
            </a:fld>
            <a:endParaRPr lang="en-MY" altLang="en-US"/>
          </a:p>
        </p:txBody>
      </p:sp>
    </p:spTree>
    <p:extLst>
      <p:ext uri="{BB962C8B-B14F-4D97-AF65-F5344CB8AC3E}">
        <p14:creationId xmlns:p14="http://schemas.microsoft.com/office/powerpoint/2010/main" val="41023818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2"/>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69E02221-7EE5-57A9-964E-050A4B0A3FB3}"/>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7" name="Footer Placeholder 6">
            <a:extLst>
              <a:ext uri="{FF2B5EF4-FFF2-40B4-BE49-F238E27FC236}">
                <a16:creationId xmlns:a16="http://schemas.microsoft.com/office/drawing/2014/main" id="{18A45EEC-86BA-F235-713E-329C8FE685D3}"/>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8" name="Slide Number Placeholder 7">
            <a:extLst>
              <a:ext uri="{FF2B5EF4-FFF2-40B4-BE49-F238E27FC236}">
                <a16:creationId xmlns:a16="http://schemas.microsoft.com/office/drawing/2014/main" id="{90B4C8A6-4658-6D46-C118-B9812EA9CDA2}"/>
              </a:ext>
            </a:extLst>
          </p:cNvPr>
          <p:cNvSpPr>
            <a:spLocks noGrp="1"/>
          </p:cNvSpPr>
          <p:nvPr>
            <p:ph type="sldNum" sz="quarter" idx="12"/>
          </p:nvPr>
        </p:nvSpPr>
        <p:spPr>
          <a:xfrm>
            <a:off x="6553200" y="6243638"/>
            <a:ext cx="2133600" cy="457200"/>
          </a:xfrm>
        </p:spPr>
        <p:txBody>
          <a:bodyPr/>
          <a:lstStyle>
            <a:lvl1pPr>
              <a:defRPr/>
            </a:lvl1pPr>
          </a:lstStyle>
          <a:p>
            <a:pPr>
              <a:defRPr/>
            </a:pPr>
            <a:fld id="{2F38CDE1-08E0-4784-87BB-7E9E720BA93D}" type="slidenum">
              <a:rPr lang="en-US" altLang="en-US"/>
              <a:pPr>
                <a:defRPr/>
              </a:pPr>
              <a:t>‹#›</a:t>
            </a:fld>
            <a:endParaRPr lang="en-US" altLang="en-US"/>
          </a:p>
        </p:txBody>
      </p:sp>
    </p:spTree>
    <p:extLst>
      <p:ext uri="{BB962C8B-B14F-4D97-AF65-F5344CB8AC3E}">
        <p14:creationId xmlns:p14="http://schemas.microsoft.com/office/powerpoint/2010/main" val="41946736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4B2C46A9-4A0E-CF0C-4A5E-DBF80526CC01}"/>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4" name="Footer Placeholder 3">
            <a:extLst>
              <a:ext uri="{FF2B5EF4-FFF2-40B4-BE49-F238E27FC236}">
                <a16:creationId xmlns:a16="http://schemas.microsoft.com/office/drawing/2014/main" id="{A8CA8FCD-BE93-EC03-5BD0-9F640F22F28C}"/>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5" name="Slide Number Placeholder 4">
            <a:extLst>
              <a:ext uri="{FF2B5EF4-FFF2-40B4-BE49-F238E27FC236}">
                <a16:creationId xmlns:a16="http://schemas.microsoft.com/office/drawing/2014/main" id="{C5449C7D-25FE-6950-262F-F67E071298AD}"/>
              </a:ext>
            </a:extLst>
          </p:cNvPr>
          <p:cNvSpPr>
            <a:spLocks noGrp="1"/>
          </p:cNvSpPr>
          <p:nvPr>
            <p:ph type="sldNum" sz="quarter" idx="12"/>
          </p:nvPr>
        </p:nvSpPr>
        <p:spPr>
          <a:xfrm>
            <a:off x="6553200" y="6243638"/>
            <a:ext cx="2133600" cy="457200"/>
          </a:xfrm>
        </p:spPr>
        <p:txBody>
          <a:bodyPr/>
          <a:lstStyle>
            <a:lvl1pPr>
              <a:defRPr/>
            </a:lvl1pPr>
          </a:lstStyle>
          <a:p>
            <a:pPr>
              <a:defRPr/>
            </a:pPr>
            <a:fld id="{DE285810-74B5-4CCA-927D-6664EEBE2224}" type="slidenum">
              <a:rPr lang="en-US" altLang="en-US"/>
              <a:pPr>
                <a:defRPr/>
              </a:pPr>
              <a:t>‹#›</a:t>
            </a:fld>
            <a:endParaRPr lang="en-US" altLang="en-US"/>
          </a:p>
        </p:txBody>
      </p:sp>
    </p:spTree>
    <p:extLst>
      <p:ext uri="{BB962C8B-B14F-4D97-AF65-F5344CB8AC3E}">
        <p14:creationId xmlns:p14="http://schemas.microsoft.com/office/powerpoint/2010/main" val="32768127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MY"/>
          </a:p>
        </p:txBody>
      </p:sp>
      <p:sp>
        <p:nvSpPr>
          <p:cNvPr id="4" name="Rectangle 4">
            <a:extLst>
              <a:ext uri="{FF2B5EF4-FFF2-40B4-BE49-F238E27FC236}">
                <a16:creationId xmlns:a16="http://schemas.microsoft.com/office/drawing/2014/main" id="{6883F86A-EA54-08A9-B66A-4C1037EF9DB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AB4C39C-11AA-2CFC-A67A-9A90F451BD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AF28127-B846-47E8-491D-9FD620F0D510}"/>
              </a:ext>
            </a:extLst>
          </p:cNvPr>
          <p:cNvSpPr>
            <a:spLocks noGrp="1" noChangeArrowheads="1"/>
          </p:cNvSpPr>
          <p:nvPr>
            <p:ph type="sldNum" sz="quarter" idx="12"/>
          </p:nvPr>
        </p:nvSpPr>
        <p:spPr>
          <a:ln/>
        </p:spPr>
        <p:txBody>
          <a:bodyPr/>
          <a:lstStyle>
            <a:lvl1pPr>
              <a:defRPr/>
            </a:lvl1pPr>
          </a:lstStyle>
          <a:p>
            <a:pPr>
              <a:defRPr/>
            </a:pPr>
            <a:fld id="{21A6D0E6-A3A6-496E-9F65-75CB88D10B0B}" type="slidenum">
              <a:rPr lang="en-US" altLang="en-US"/>
              <a:pPr>
                <a:defRPr/>
              </a:pPr>
              <a:t>‹#›</a:t>
            </a:fld>
            <a:endParaRPr lang="en-US" altLang="en-US"/>
          </a:p>
        </p:txBody>
      </p:sp>
    </p:spTree>
    <p:extLst>
      <p:ext uri="{BB962C8B-B14F-4D97-AF65-F5344CB8AC3E}">
        <p14:creationId xmlns:p14="http://schemas.microsoft.com/office/powerpoint/2010/main" val="2043107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EC534CA-40F0-C29C-92EE-FA58153152C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9C5439E-BC7E-CE1E-1952-233C285966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507DA56-49BD-0339-7F1E-DA2CAEE99460}"/>
              </a:ext>
            </a:extLst>
          </p:cNvPr>
          <p:cNvSpPr>
            <a:spLocks noGrp="1" noChangeArrowheads="1"/>
          </p:cNvSpPr>
          <p:nvPr>
            <p:ph type="sldNum" sz="quarter" idx="12"/>
          </p:nvPr>
        </p:nvSpPr>
        <p:spPr>
          <a:ln/>
        </p:spPr>
        <p:txBody>
          <a:bodyPr/>
          <a:lstStyle>
            <a:lvl1pPr>
              <a:defRPr/>
            </a:lvl1pPr>
          </a:lstStyle>
          <a:p>
            <a:pPr>
              <a:defRPr/>
            </a:pPr>
            <a:fld id="{33C4CC8D-73EA-41FD-81E8-758F6F7AACF8}" type="slidenum">
              <a:rPr lang="en-US" altLang="en-US"/>
              <a:pPr>
                <a:defRPr/>
              </a:pPr>
              <a:t>‹#›</a:t>
            </a:fld>
            <a:endParaRPr lang="en-US" altLang="en-US"/>
          </a:p>
        </p:txBody>
      </p:sp>
    </p:spTree>
    <p:extLst>
      <p:ext uri="{BB962C8B-B14F-4D97-AF65-F5344CB8AC3E}">
        <p14:creationId xmlns:p14="http://schemas.microsoft.com/office/powerpoint/2010/main" val="224453813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0181B57F-AC11-0396-C37B-D5BB2B4F50F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9D9F6E1-942F-C35B-B689-7156B1F9BF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7418468-1E99-9B47-180A-4068DBCACF28}"/>
              </a:ext>
            </a:extLst>
          </p:cNvPr>
          <p:cNvSpPr>
            <a:spLocks noGrp="1" noChangeArrowheads="1"/>
          </p:cNvSpPr>
          <p:nvPr>
            <p:ph type="sldNum" sz="quarter" idx="12"/>
          </p:nvPr>
        </p:nvSpPr>
        <p:spPr>
          <a:ln/>
        </p:spPr>
        <p:txBody>
          <a:bodyPr/>
          <a:lstStyle>
            <a:lvl1pPr>
              <a:defRPr/>
            </a:lvl1pPr>
          </a:lstStyle>
          <a:p>
            <a:pPr>
              <a:defRPr/>
            </a:pPr>
            <a:fld id="{B3D047FF-B52D-4DF6-99B8-E85D3CEE433C}" type="slidenum">
              <a:rPr lang="en-US" altLang="en-US"/>
              <a:pPr>
                <a:defRPr/>
              </a:pPr>
              <a:t>‹#›</a:t>
            </a:fld>
            <a:endParaRPr lang="en-US" altLang="en-US"/>
          </a:p>
        </p:txBody>
      </p:sp>
    </p:spTree>
    <p:extLst>
      <p:ext uri="{BB962C8B-B14F-4D97-AF65-F5344CB8AC3E}">
        <p14:creationId xmlns:p14="http://schemas.microsoft.com/office/powerpoint/2010/main" val="1560208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2510629-5B01-B955-4B9B-A25A32AA64F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F9DC681-61B7-414C-D4F7-4AEE0F9B5CC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D0A98C3-8887-F6D2-D474-98D353FD82C6}"/>
              </a:ext>
            </a:extLst>
          </p:cNvPr>
          <p:cNvSpPr>
            <a:spLocks noGrp="1" noChangeArrowheads="1"/>
          </p:cNvSpPr>
          <p:nvPr>
            <p:ph type="sldNum" sz="quarter" idx="12"/>
          </p:nvPr>
        </p:nvSpPr>
        <p:spPr>
          <a:ln/>
        </p:spPr>
        <p:txBody>
          <a:bodyPr/>
          <a:lstStyle>
            <a:lvl1pPr>
              <a:defRPr/>
            </a:lvl1pPr>
          </a:lstStyle>
          <a:p>
            <a:pPr>
              <a:defRPr/>
            </a:pPr>
            <a:fld id="{070A4425-0F9F-4BC9-8B78-14EDD03BF968}" type="slidenum">
              <a:rPr lang="en-US" altLang="en-US"/>
              <a:pPr>
                <a:defRPr/>
              </a:pPr>
              <a:t>‹#›</a:t>
            </a:fld>
            <a:endParaRPr lang="en-US" altLang="en-US"/>
          </a:p>
        </p:txBody>
      </p:sp>
    </p:spTree>
    <p:extLst>
      <p:ext uri="{BB962C8B-B14F-4D97-AF65-F5344CB8AC3E}">
        <p14:creationId xmlns:p14="http://schemas.microsoft.com/office/powerpoint/2010/main" val="23140065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4">
            <a:extLst>
              <a:ext uri="{FF2B5EF4-FFF2-40B4-BE49-F238E27FC236}">
                <a16:creationId xmlns:a16="http://schemas.microsoft.com/office/drawing/2014/main" id="{E044F113-7ED0-5C06-D40D-7A4BEDEF565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ECB8C9F-FD19-B055-8570-E0ABF42AEB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CB008AB-87D5-A281-82BB-F268E4D5CEB5}"/>
              </a:ext>
            </a:extLst>
          </p:cNvPr>
          <p:cNvSpPr>
            <a:spLocks noGrp="1" noChangeArrowheads="1"/>
          </p:cNvSpPr>
          <p:nvPr>
            <p:ph type="sldNum" sz="quarter" idx="12"/>
          </p:nvPr>
        </p:nvSpPr>
        <p:spPr>
          <a:ln/>
        </p:spPr>
        <p:txBody>
          <a:bodyPr/>
          <a:lstStyle>
            <a:lvl1pPr>
              <a:defRPr/>
            </a:lvl1pPr>
          </a:lstStyle>
          <a:p>
            <a:pPr>
              <a:defRPr/>
            </a:pPr>
            <a:fld id="{40BFA1B5-BE69-4CA3-A93C-80CEDD52A98B}" type="slidenum">
              <a:rPr lang="en-US" altLang="en-US"/>
              <a:pPr>
                <a:defRPr/>
              </a:pPr>
              <a:t>‹#›</a:t>
            </a:fld>
            <a:endParaRPr lang="en-US" altLang="en-US"/>
          </a:p>
        </p:txBody>
      </p:sp>
    </p:spTree>
    <p:extLst>
      <p:ext uri="{BB962C8B-B14F-4D97-AF65-F5344CB8AC3E}">
        <p14:creationId xmlns:p14="http://schemas.microsoft.com/office/powerpoint/2010/main" val="36024163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Rectangle 4">
            <a:extLst>
              <a:ext uri="{FF2B5EF4-FFF2-40B4-BE49-F238E27FC236}">
                <a16:creationId xmlns:a16="http://schemas.microsoft.com/office/drawing/2014/main" id="{7F9523B4-10E9-A582-6089-D5636A85172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25A27D8-82E4-2583-D847-89E06EA1F8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EE33ADC-7349-D2F8-F1EE-0E91878EA517}"/>
              </a:ext>
            </a:extLst>
          </p:cNvPr>
          <p:cNvSpPr>
            <a:spLocks noGrp="1" noChangeArrowheads="1"/>
          </p:cNvSpPr>
          <p:nvPr>
            <p:ph type="sldNum" sz="quarter" idx="12"/>
          </p:nvPr>
        </p:nvSpPr>
        <p:spPr>
          <a:ln/>
        </p:spPr>
        <p:txBody>
          <a:bodyPr/>
          <a:lstStyle>
            <a:lvl1pPr>
              <a:defRPr/>
            </a:lvl1pPr>
          </a:lstStyle>
          <a:p>
            <a:pPr>
              <a:defRPr/>
            </a:pPr>
            <a:fld id="{84C47322-6002-4ABF-B6E8-5706E0867258}" type="slidenum">
              <a:rPr lang="en-US" altLang="en-US"/>
              <a:pPr>
                <a:defRPr/>
              </a:pPr>
              <a:t>‹#›</a:t>
            </a:fld>
            <a:endParaRPr lang="en-US" altLang="en-US"/>
          </a:p>
        </p:txBody>
      </p:sp>
    </p:spTree>
    <p:extLst>
      <p:ext uri="{BB962C8B-B14F-4D97-AF65-F5344CB8AC3E}">
        <p14:creationId xmlns:p14="http://schemas.microsoft.com/office/powerpoint/2010/main" val="26718343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Rectangle 4">
            <a:extLst>
              <a:ext uri="{FF2B5EF4-FFF2-40B4-BE49-F238E27FC236}">
                <a16:creationId xmlns:a16="http://schemas.microsoft.com/office/drawing/2014/main" id="{B8D39AB4-2737-52EA-AF78-2649893C0C3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DC84024-E708-D07B-4A05-92343D71D6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874D0CE-2377-E50A-773B-1FF6BC9CFCA9}"/>
              </a:ext>
            </a:extLst>
          </p:cNvPr>
          <p:cNvSpPr>
            <a:spLocks noGrp="1" noChangeArrowheads="1"/>
          </p:cNvSpPr>
          <p:nvPr>
            <p:ph type="sldNum" sz="quarter" idx="12"/>
          </p:nvPr>
        </p:nvSpPr>
        <p:spPr>
          <a:ln/>
        </p:spPr>
        <p:txBody>
          <a:bodyPr/>
          <a:lstStyle>
            <a:lvl1pPr>
              <a:defRPr/>
            </a:lvl1pPr>
          </a:lstStyle>
          <a:p>
            <a:pPr>
              <a:defRPr/>
            </a:pPr>
            <a:fld id="{A831C286-13C1-4B9A-92EB-D529D923D0F7}" type="slidenum">
              <a:rPr lang="en-US" altLang="en-US"/>
              <a:pPr>
                <a:defRPr/>
              </a:pPr>
              <a:t>‹#›</a:t>
            </a:fld>
            <a:endParaRPr lang="en-US" altLang="en-US"/>
          </a:p>
        </p:txBody>
      </p:sp>
    </p:spTree>
    <p:extLst>
      <p:ext uri="{BB962C8B-B14F-4D97-AF65-F5344CB8AC3E}">
        <p14:creationId xmlns:p14="http://schemas.microsoft.com/office/powerpoint/2010/main" val="30018480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601A780-6158-BDE2-B921-696B7191B1E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1B86961-7F35-9E3A-3AF3-8CDD10AC48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607FA1D-3127-E6E3-ACF2-1A1EF42F5EA4}"/>
              </a:ext>
            </a:extLst>
          </p:cNvPr>
          <p:cNvSpPr>
            <a:spLocks noGrp="1" noChangeArrowheads="1"/>
          </p:cNvSpPr>
          <p:nvPr>
            <p:ph type="sldNum" sz="quarter" idx="12"/>
          </p:nvPr>
        </p:nvSpPr>
        <p:spPr>
          <a:ln/>
        </p:spPr>
        <p:txBody>
          <a:bodyPr/>
          <a:lstStyle>
            <a:lvl1pPr>
              <a:defRPr/>
            </a:lvl1pPr>
          </a:lstStyle>
          <a:p>
            <a:pPr>
              <a:defRPr/>
            </a:pPr>
            <a:fld id="{A48EEA03-AA5B-4FB5-937A-52BDD04F04A7}" type="slidenum">
              <a:rPr lang="en-US" altLang="en-US"/>
              <a:pPr>
                <a:defRPr/>
              </a:pPr>
              <a:t>‹#›</a:t>
            </a:fld>
            <a:endParaRPr lang="en-US" altLang="en-US"/>
          </a:p>
        </p:txBody>
      </p:sp>
    </p:spTree>
    <p:extLst>
      <p:ext uri="{BB962C8B-B14F-4D97-AF65-F5344CB8AC3E}">
        <p14:creationId xmlns:p14="http://schemas.microsoft.com/office/powerpoint/2010/main" val="12035472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8B17401-357C-E49D-1A25-22BC7F6350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509288A-9757-8975-4B31-135B97225C9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E16CF9D-C448-2D1B-346F-C9B910A8C854}"/>
              </a:ext>
            </a:extLst>
          </p:cNvPr>
          <p:cNvSpPr>
            <a:spLocks noGrp="1" noChangeArrowheads="1"/>
          </p:cNvSpPr>
          <p:nvPr>
            <p:ph type="sldNum" sz="quarter" idx="12"/>
          </p:nvPr>
        </p:nvSpPr>
        <p:spPr>
          <a:ln/>
        </p:spPr>
        <p:txBody>
          <a:bodyPr/>
          <a:lstStyle>
            <a:lvl1pPr>
              <a:defRPr/>
            </a:lvl1pPr>
          </a:lstStyle>
          <a:p>
            <a:pPr>
              <a:defRPr/>
            </a:pPr>
            <a:fld id="{CA5654E9-CD23-4191-BADF-74B04C2F8649}" type="slidenum">
              <a:rPr lang="en-US" altLang="en-US"/>
              <a:pPr>
                <a:defRPr/>
              </a:pPr>
              <a:t>‹#›</a:t>
            </a:fld>
            <a:endParaRPr lang="en-US" altLang="en-US"/>
          </a:p>
        </p:txBody>
      </p:sp>
    </p:spTree>
    <p:extLst>
      <p:ext uri="{BB962C8B-B14F-4D97-AF65-F5344CB8AC3E}">
        <p14:creationId xmlns:p14="http://schemas.microsoft.com/office/powerpoint/2010/main" val="17217522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FA18FFC-D444-9DF1-98CC-4A20285DB15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E3FA73B-E9EA-F180-F918-F3C2BEAF38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3493C8E-91ED-04F8-B273-18D8A8F7C870}"/>
              </a:ext>
            </a:extLst>
          </p:cNvPr>
          <p:cNvSpPr>
            <a:spLocks noGrp="1" noChangeArrowheads="1"/>
          </p:cNvSpPr>
          <p:nvPr>
            <p:ph type="sldNum" sz="quarter" idx="12"/>
          </p:nvPr>
        </p:nvSpPr>
        <p:spPr>
          <a:ln/>
        </p:spPr>
        <p:txBody>
          <a:bodyPr/>
          <a:lstStyle>
            <a:lvl1pPr>
              <a:defRPr/>
            </a:lvl1pPr>
          </a:lstStyle>
          <a:p>
            <a:pPr>
              <a:defRPr/>
            </a:pPr>
            <a:fld id="{11B857CB-8BD8-439A-AE0F-9F5889754FAE}" type="slidenum">
              <a:rPr lang="en-US" altLang="en-US"/>
              <a:pPr>
                <a:defRPr/>
              </a:pPr>
              <a:t>‹#›</a:t>
            </a:fld>
            <a:endParaRPr lang="en-US" altLang="en-US"/>
          </a:p>
        </p:txBody>
      </p:sp>
    </p:spTree>
    <p:extLst>
      <p:ext uri="{BB962C8B-B14F-4D97-AF65-F5344CB8AC3E}">
        <p14:creationId xmlns:p14="http://schemas.microsoft.com/office/powerpoint/2010/main" val="6811444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CBC6FB71-494A-F2EE-2D5B-5D16813FE31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383D1E-344C-B24D-EA9B-08DE4A5AA7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0753C6-0E24-BA6F-023B-B78208A76243}"/>
              </a:ext>
            </a:extLst>
          </p:cNvPr>
          <p:cNvSpPr>
            <a:spLocks noGrp="1" noChangeArrowheads="1"/>
          </p:cNvSpPr>
          <p:nvPr>
            <p:ph type="sldNum" sz="quarter" idx="12"/>
          </p:nvPr>
        </p:nvSpPr>
        <p:spPr>
          <a:ln/>
        </p:spPr>
        <p:txBody>
          <a:bodyPr/>
          <a:lstStyle>
            <a:lvl1pPr>
              <a:defRPr/>
            </a:lvl1pPr>
          </a:lstStyle>
          <a:p>
            <a:pPr>
              <a:defRPr/>
            </a:pPr>
            <a:fld id="{AD97B47B-454F-4D48-86C6-62F6F5A86E6A}" type="slidenum">
              <a:rPr lang="en-US" altLang="en-US"/>
              <a:pPr>
                <a:defRPr/>
              </a:pPr>
              <a:t>‹#›</a:t>
            </a:fld>
            <a:endParaRPr lang="en-US" altLang="en-US"/>
          </a:p>
        </p:txBody>
      </p:sp>
    </p:spTree>
    <p:extLst>
      <p:ext uri="{BB962C8B-B14F-4D97-AF65-F5344CB8AC3E}">
        <p14:creationId xmlns:p14="http://schemas.microsoft.com/office/powerpoint/2010/main" val="1313590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6ACF283F-FDC3-0326-356D-2B495251FF9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89EA4F0-25E2-ADA5-DC43-63FD41DFFC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6606345-CD16-D054-5B0E-5A6B468F02AE}"/>
              </a:ext>
            </a:extLst>
          </p:cNvPr>
          <p:cNvSpPr>
            <a:spLocks noGrp="1" noChangeArrowheads="1"/>
          </p:cNvSpPr>
          <p:nvPr>
            <p:ph type="sldNum" sz="quarter" idx="12"/>
          </p:nvPr>
        </p:nvSpPr>
        <p:spPr>
          <a:ln/>
        </p:spPr>
        <p:txBody>
          <a:bodyPr/>
          <a:lstStyle>
            <a:lvl1pPr>
              <a:defRPr/>
            </a:lvl1pPr>
          </a:lstStyle>
          <a:p>
            <a:pPr>
              <a:defRPr/>
            </a:pPr>
            <a:fld id="{FC4D992C-97E2-4EEC-AD10-C6DADE543E4D}" type="slidenum">
              <a:rPr lang="en-US" altLang="en-US"/>
              <a:pPr>
                <a:defRPr/>
              </a:pPr>
              <a:t>‹#›</a:t>
            </a:fld>
            <a:endParaRPr lang="en-US" altLang="en-US"/>
          </a:p>
        </p:txBody>
      </p:sp>
    </p:spTree>
    <p:extLst>
      <p:ext uri="{BB962C8B-B14F-4D97-AF65-F5344CB8AC3E}">
        <p14:creationId xmlns:p14="http://schemas.microsoft.com/office/powerpoint/2010/main" val="3143919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86BE1DD-992A-0E1B-365F-CCE0E30C078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31D4EF4-69AB-B2BC-26FA-47160D53A9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3057129-9C88-BA5F-BDC5-79518FBA774C}"/>
              </a:ext>
            </a:extLst>
          </p:cNvPr>
          <p:cNvSpPr>
            <a:spLocks noGrp="1" noChangeArrowheads="1"/>
          </p:cNvSpPr>
          <p:nvPr>
            <p:ph type="sldNum" sz="quarter" idx="12"/>
          </p:nvPr>
        </p:nvSpPr>
        <p:spPr>
          <a:ln/>
        </p:spPr>
        <p:txBody>
          <a:bodyPr/>
          <a:lstStyle>
            <a:lvl1pPr>
              <a:defRPr/>
            </a:lvl1pPr>
          </a:lstStyle>
          <a:p>
            <a:pPr>
              <a:defRPr/>
            </a:pPr>
            <a:fld id="{DE05EEA0-3BF4-43C6-B6A6-6719DC11B319}" type="slidenum">
              <a:rPr lang="en-US" altLang="en-US"/>
              <a:pPr>
                <a:defRPr/>
              </a:pPr>
              <a:t>‹#›</a:t>
            </a:fld>
            <a:endParaRPr lang="en-US" altLang="en-US"/>
          </a:p>
        </p:txBody>
      </p:sp>
    </p:spTree>
    <p:extLst>
      <p:ext uri="{BB962C8B-B14F-4D97-AF65-F5344CB8AC3E}">
        <p14:creationId xmlns:p14="http://schemas.microsoft.com/office/powerpoint/2010/main" val="19761888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MY"/>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Rectangle 4">
            <a:extLst>
              <a:ext uri="{FF2B5EF4-FFF2-40B4-BE49-F238E27FC236}">
                <a16:creationId xmlns:a16="http://schemas.microsoft.com/office/drawing/2014/main" id="{2664F1E2-4118-96F9-CED0-15F7281048F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D402DFD-1CB4-EA0D-4A84-14F0B4805B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6031A48-8B9C-D90F-4E64-A1752D0B9E6F}"/>
              </a:ext>
            </a:extLst>
          </p:cNvPr>
          <p:cNvSpPr>
            <a:spLocks noGrp="1" noChangeArrowheads="1"/>
          </p:cNvSpPr>
          <p:nvPr>
            <p:ph type="sldNum" sz="quarter" idx="12"/>
          </p:nvPr>
        </p:nvSpPr>
        <p:spPr>
          <a:ln/>
        </p:spPr>
        <p:txBody>
          <a:bodyPr/>
          <a:lstStyle>
            <a:lvl1pPr>
              <a:defRPr/>
            </a:lvl1pPr>
          </a:lstStyle>
          <a:p>
            <a:pPr>
              <a:defRPr/>
            </a:pPr>
            <a:fld id="{0359E7D9-93B4-487F-970F-3C3924F41021}" type="slidenum">
              <a:rPr lang="en-US" altLang="en-US"/>
              <a:pPr>
                <a:defRPr/>
              </a:pPr>
              <a:t>‹#›</a:t>
            </a:fld>
            <a:endParaRPr lang="en-US" altLang="en-US"/>
          </a:p>
        </p:txBody>
      </p:sp>
    </p:spTree>
    <p:extLst>
      <p:ext uri="{BB962C8B-B14F-4D97-AF65-F5344CB8AC3E}">
        <p14:creationId xmlns:p14="http://schemas.microsoft.com/office/powerpoint/2010/main" val="270028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CB1B49C-26D0-283C-268E-97AD99F92E5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92CECC2-3AC2-EA28-B275-4BF34D1778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35C645D-C5DA-9B95-9CD5-F1BDB4C39F2A}"/>
              </a:ext>
            </a:extLst>
          </p:cNvPr>
          <p:cNvSpPr>
            <a:spLocks noGrp="1" noChangeArrowheads="1"/>
          </p:cNvSpPr>
          <p:nvPr>
            <p:ph type="sldNum" sz="quarter" idx="12"/>
          </p:nvPr>
        </p:nvSpPr>
        <p:spPr>
          <a:ln/>
        </p:spPr>
        <p:txBody>
          <a:bodyPr/>
          <a:lstStyle>
            <a:lvl1pPr>
              <a:defRPr/>
            </a:lvl1pPr>
          </a:lstStyle>
          <a:p>
            <a:pPr>
              <a:defRPr/>
            </a:pPr>
            <a:fld id="{243FABF4-C5EF-45BF-8479-07461783A4A5}" type="slidenum">
              <a:rPr lang="en-US" altLang="en-US"/>
              <a:pPr>
                <a:defRPr/>
              </a:pPr>
              <a:t>‹#›</a:t>
            </a:fld>
            <a:endParaRPr lang="en-US" altLang="en-US"/>
          </a:p>
        </p:txBody>
      </p:sp>
    </p:spTree>
    <p:extLst>
      <p:ext uri="{BB962C8B-B14F-4D97-AF65-F5344CB8AC3E}">
        <p14:creationId xmlns:p14="http://schemas.microsoft.com/office/powerpoint/2010/main" val="360724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5865DE5-6740-52D1-BDEA-EE9A2B85590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723EA51-D1E8-35F8-1158-DCB5C8168C00}"/>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10D0E12-30A7-2386-3807-A01DE116B99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a:extLst>
              <a:ext uri="{FF2B5EF4-FFF2-40B4-BE49-F238E27FC236}">
                <a16:creationId xmlns:a16="http://schemas.microsoft.com/office/drawing/2014/main" id="{18EC5B1F-2E72-763B-C7E4-C440B64080F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a:extLst>
              <a:ext uri="{FF2B5EF4-FFF2-40B4-BE49-F238E27FC236}">
                <a16:creationId xmlns:a16="http://schemas.microsoft.com/office/drawing/2014/main" id="{B1304AF2-C73A-D3B3-D5A8-2CE87AE58E69}"/>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68ADAF5-8138-4166-BE3F-65D7DDB44D2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215" r:id="rId1"/>
    <p:sldLayoutId id="2147486216" r:id="rId2"/>
    <p:sldLayoutId id="2147486217" r:id="rId3"/>
    <p:sldLayoutId id="2147486218" r:id="rId4"/>
    <p:sldLayoutId id="2147486219" r:id="rId5"/>
    <p:sldLayoutId id="2147486220" r:id="rId6"/>
    <p:sldLayoutId id="2147486221" r:id="rId7"/>
    <p:sldLayoutId id="2147486222" r:id="rId8"/>
    <p:sldLayoutId id="2147486223" r:id="rId9"/>
    <p:sldLayoutId id="2147486224" r:id="rId10"/>
    <p:sldLayoutId id="2147486225" r:id="rId11"/>
    <p:sldLayoutId id="2147486226" r:id="rId12"/>
    <p:sldLayoutId id="21474862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B33B8123-5B28-E411-9AD5-417EDB19B29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2051" name="Text Placeholder 2">
            <a:extLst>
              <a:ext uri="{FF2B5EF4-FFF2-40B4-BE49-F238E27FC236}">
                <a16:creationId xmlns:a16="http://schemas.microsoft.com/office/drawing/2014/main" id="{970D317A-A575-24E9-4ED5-F4E98F8B685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B01EBAC8-CF98-E131-92A3-1D736B8039C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baseline="0">
                <a:solidFill>
                  <a:prstClr val="black">
                    <a:tint val="75000"/>
                  </a:prstClr>
                </a:solidFill>
                <a:latin typeface="+mn-lt"/>
                <a:cs typeface="+mn-cs"/>
              </a:defRPr>
            </a:lvl1pPr>
          </a:lstStyle>
          <a:p>
            <a:pPr>
              <a:defRPr/>
            </a:pPr>
            <a:fld id="{F1AED3ED-DF20-4ED4-93F2-46D1D7CB9F7F}" type="datetimeFigureOut">
              <a:rPr lang="en-MY"/>
              <a:pPr>
                <a:defRPr/>
              </a:pPr>
              <a:t>11/6/2026</a:t>
            </a:fld>
            <a:endParaRPr lang="en-MY"/>
          </a:p>
        </p:txBody>
      </p:sp>
      <p:sp>
        <p:nvSpPr>
          <p:cNvPr id="5" name="Footer Placeholder 4">
            <a:extLst>
              <a:ext uri="{FF2B5EF4-FFF2-40B4-BE49-F238E27FC236}">
                <a16:creationId xmlns:a16="http://schemas.microsoft.com/office/drawing/2014/main" id="{C8144360-895E-F7ED-DAB8-9509ECE2159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baseline="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14664566-2BAC-74BE-DDF3-0F89FD38EDE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368A3DF-8DC6-49DA-A8BB-FC54740765C4}" type="slidenum">
              <a:rPr lang="en-MY" altLang="en-US"/>
              <a:pPr>
                <a:defRPr/>
              </a:pPr>
              <a:t>‹#›</a:t>
            </a:fld>
            <a:endParaRPr lang="en-MY" altLang="en-US"/>
          </a:p>
        </p:txBody>
      </p:sp>
      <p:pic>
        <p:nvPicPr>
          <p:cNvPr id="2055" name="Picture 7">
            <a:extLst>
              <a:ext uri="{FF2B5EF4-FFF2-40B4-BE49-F238E27FC236}">
                <a16:creationId xmlns:a16="http://schemas.microsoft.com/office/drawing/2014/main" id="{A665DC5A-20A7-8520-4570-E4F4AB6FA758}"/>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62" r:id="rId1"/>
    <p:sldLayoutId id="2147486263" r:id="rId2"/>
    <p:sldLayoutId id="2147486264" r:id="rId3"/>
    <p:sldLayoutId id="2147486265" r:id="rId4"/>
    <p:sldLayoutId id="2147486266" r:id="rId5"/>
    <p:sldLayoutId id="2147486267" r:id="rId6"/>
    <p:sldLayoutId id="2147486268" r:id="rId7"/>
    <p:sldLayoutId id="2147486269" r:id="rId8"/>
    <p:sldLayoutId id="2147486270" r:id="rId9"/>
    <p:sldLayoutId id="2147486271" r:id="rId10"/>
    <p:sldLayoutId id="2147486272" r:id="rId11"/>
    <p:sldLayoutId id="2147486273" r:id="rId12"/>
    <p:sldLayoutId id="2147486274"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12" charset="0"/>
        </a:defRPr>
      </a:lvl2pPr>
      <a:lvl3pPr algn="ctr" rtl="0" eaLnBrk="0" fontAlgn="base" hangingPunct="0">
        <a:spcBef>
          <a:spcPct val="0"/>
        </a:spcBef>
        <a:spcAft>
          <a:spcPct val="0"/>
        </a:spcAft>
        <a:defRPr sz="4400">
          <a:solidFill>
            <a:schemeClr val="tx1"/>
          </a:solidFill>
          <a:latin typeface="Calibri" pitchFamily="-112" charset="0"/>
        </a:defRPr>
      </a:lvl3pPr>
      <a:lvl4pPr algn="ctr" rtl="0" eaLnBrk="0" fontAlgn="base" hangingPunct="0">
        <a:spcBef>
          <a:spcPct val="0"/>
        </a:spcBef>
        <a:spcAft>
          <a:spcPct val="0"/>
        </a:spcAft>
        <a:defRPr sz="4400">
          <a:solidFill>
            <a:schemeClr val="tx1"/>
          </a:solidFill>
          <a:latin typeface="Calibri" pitchFamily="-112" charset="0"/>
        </a:defRPr>
      </a:lvl4pPr>
      <a:lvl5pPr algn="ctr" rtl="0" eaLnBrk="0" fontAlgn="base" hangingPunct="0">
        <a:spcBef>
          <a:spcPct val="0"/>
        </a:spcBef>
        <a:spcAft>
          <a:spcPct val="0"/>
        </a:spcAft>
        <a:defRPr sz="4400">
          <a:solidFill>
            <a:schemeClr val="tx1"/>
          </a:solidFill>
          <a:latin typeface="Calibri" pitchFamily="-112" charset="0"/>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48B23606-E5A3-00C5-A99B-5105BDE5EF38}"/>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3075" name="Text Placeholder 2">
            <a:extLst>
              <a:ext uri="{FF2B5EF4-FFF2-40B4-BE49-F238E27FC236}">
                <a16:creationId xmlns:a16="http://schemas.microsoft.com/office/drawing/2014/main" id="{099D4675-B691-DE52-F6B2-E2B14819FDAC}"/>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A1F9BE7C-92E5-C722-6625-270943D573B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7842271-72D6-4207-892C-78009A2366FB}" type="datetimeFigureOut">
              <a:rPr lang="en-MY"/>
              <a:pPr>
                <a:defRPr/>
              </a:pPr>
              <a:t>11/6/2026</a:t>
            </a:fld>
            <a:endParaRPr lang="en-MY"/>
          </a:p>
        </p:txBody>
      </p:sp>
      <p:sp>
        <p:nvSpPr>
          <p:cNvPr id="5" name="Footer Placeholder 4">
            <a:extLst>
              <a:ext uri="{FF2B5EF4-FFF2-40B4-BE49-F238E27FC236}">
                <a16:creationId xmlns:a16="http://schemas.microsoft.com/office/drawing/2014/main" id="{A4098F6A-6B8A-6A39-2A92-EF308361EAC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FD46844F-2026-FBE3-5203-6CAA1EB97A06}"/>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ABE335B-D8D2-43BB-8A69-B26F2C9D5EF8}" type="slidenum">
              <a:rPr lang="en-MY" altLang="en-US"/>
              <a:pPr>
                <a:defRPr/>
              </a:pPr>
              <a:t>‹#›</a:t>
            </a:fld>
            <a:endParaRPr lang="en-MY" altLang="en-US"/>
          </a:p>
        </p:txBody>
      </p:sp>
    </p:spTree>
  </p:cSld>
  <p:clrMap bg1="lt1" tx1="dk1" bg2="lt2" tx2="dk2" accent1="accent1" accent2="accent2" accent3="accent3" accent4="accent4" accent5="accent5" accent6="accent6" hlink="hlink" folHlink="folHlink"/>
  <p:sldLayoutIdLst>
    <p:sldLayoutId id="2147486227" r:id="rId1"/>
    <p:sldLayoutId id="2147486228" r:id="rId2"/>
    <p:sldLayoutId id="2147486229" r:id="rId3"/>
    <p:sldLayoutId id="2147486230" r:id="rId4"/>
    <p:sldLayoutId id="2147486231" r:id="rId5"/>
    <p:sldLayoutId id="2147486232" r:id="rId6"/>
    <p:sldLayoutId id="2147486233" r:id="rId7"/>
    <p:sldLayoutId id="2147486234" r:id="rId8"/>
    <p:sldLayoutId id="2147486235" r:id="rId9"/>
    <p:sldLayoutId id="2147486236" r:id="rId10"/>
    <p:sldLayoutId id="2147486237" r:id="rId11"/>
    <p:sldLayoutId id="2147486275" r:id="rId12"/>
    <p:sldLayoutId id="2147486276" r:id="rId13"/>
    <p:sldLayoutId id="2147486277" r:id="rId14"/>
    <p:sldLayoutId id="2147486278" r:id="rId15"/>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E623A982-EEB2-FDFA-8918-950048C3B5AC}"/>
              </a:ext>
            </a:extLst>
          </p:cNvPr>
          <p:cNvGrpSpPr>
            <a:grpSpLocks/>
          </p:cNvGrpSpPr>
          <p:nvPr/>
        </p:nvGrpSpPr>
        <p:grpSpPr bwMode="auto">
          <a:xfrm>
            <a:off x="1071563" y="304800"/>
            <a:ext cx="7615237" cy="1106488"/>
            <a:chOff x="675" y="192"/>
            <a:chExt cx="4797" cy="697"/>
          </a:xfrm>
        </p:grpSpPr>
        <p:sp>
          <p:nvSpPr>
            <p:cNvPr id="4104" name="Oval 3">
              <a:extLst>
                <a:ext uri="{FF2B5EF4-FFF2-40B4-BE49-F238E27FC236}">
                  <a16:creationId xmlns:a16="http://schemas.microsoft.com/office/drawing/2014/main" id="{15E045F3-6834-E427-F655-D90A0520B055}"/>
                </a:ext>
              </a:extLst>
            </p:cNvPr>
            <p:cNvSpPr>
              <a:spLocks noChangeArrowheads="1"/>
            </p:cNvSpPr>
            <p:nvPr/>
          </p:nvSpPr>
          <p:spPr bwMode="hidden">
            <a:xfrm flipH="1">
              <a:off x="3067" y="192"/>
              <a:ext cx="696" cy="696"/>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4105" name="Oval 4">
              <a:extLst>
                <a:ext uri="{FF2B5EF4-FFF2-40B4-BE49-F238E27FC236}">
                  <a16:creationId xmlns:a16="http://schemas.microsoft.com/office/drawing/2014/main" id="{324CB44A-9195-AD10-B21E-12351EDBA1E4}"/>
                </a:ext>
              </a:extLst>
            </p:cNvPr>
            <p:cNvSpPr>
              <a:spLocks noChangeArrowheads="1"/>
            </p:cNvSpPr>
            <p:nvPr/>
          </p:nvSpPr>
          <p:spPr bwMode="hidden">
            <a:xfrm flipH="1">
              <a:off x="4777" y="192"/>
              <a:ext cx="695" cy="696"/>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4106" name="Oval 5">
              <a:extLst>
                <a:ext uri="{FF2B5EF4-FFF2-40B4-BE49-F238E27FC236}">
                  <a16:creationId xmlns:a16="http://schemas.microsoft.com/office/drawing/2014/main" id="{5BEE4BF9-9A0B-5187-B856-81E4CD5BFC0D}"/>
                </a:ext>
              </a:extLst>
            </p:cNvPr>
            <p:cNvSpPr>
              <a:spLocks noChangeArrowheads="1"/>
            </p:cNvSpPr>
            <p:nvPr/>
          </p:nvSpPr>
          <p:spPr bwMode="hidden">
            <a:xfrm flipH="1">
              <a:off x="675" y="193"/>
              <a:ext cx="695" cy="696"/>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4107" name="Oval 6">
              <a:extLst>
                <a:ext uri="{FF2B5EF4-FFF2-40B4-BE49-F238E27FC236}">
                  <a16:creationId xmlns:a16="http://schemas.microsoft.com/office/drawing/2014/main" id="{C7B7347B-A29E-3EE5-D385-075BEFFFC926}"/>
                </a:ext>
              </a:extLst>
            </p:cNvPr>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sp>
          <p:nvSpPr>
            <p:cNvPr id="4108" name="Oval 7">
              <a:extLst>
                <a:ext uri="{FF2B5EF4-FFF2-40B4-BE49-F238E27FC236}">
                  <a16:creationId xmlns:a16="http://schemas.microsoft.com/office/drawing/2014/main" id="{2268B8C2-532B-AB9C-72BA-AEB573B01805}"/>
                </a:ext>
              </a:extLst>
            </p:cNvPr>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altLang="en-US" sz="2215">
                <a:latin typeface="Times New Roman" panose="02020603050405020304" pitchFamily="18" charset="0"/>
              </a:endParaRPr>
            </a:p>
          </p:txBody>
        </p:sp>
      </p:grpSp>
      <p:sp>
        <p:nvSpPr>
          <p:cNvPr id="4099" name="Rectangle 8">
            <a:extLst>
              <a:ext uri="{FF2B5EF4-FFF2-40B4-BE49-F238E27FC236}">
                <a16:creationId xmlns:a16="http://schemas.microsoft.com/office/drawing/2014/main" id="{99F32386-BB8F-4FA7-EAFD-20175AE8DCA1}"/>
              </a:ext>
            </a:extLst>
          </p:cNvPr>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6617" name="Rectangle 9">
            <a:extLst>
              <a:ext uri="{FF2B5EF4-FFF2-40B4-BE49-F238E27FC236}">
                <a16:creationId xmlns:a16="http://schemas.microsoft.com/office/drawing/2014/main" id="{AA1DF606-ECE8-6748-60A7-345991AEAC2E}"/>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923">
                <a:latin typeface="Arial" charset="0"/>
                <a:cs typeface="Arial" charset="0"/>
              </a:defRPr>
            </a:lvl1pPr>
          </a:lstStyle>
          <a:p>
            <a:pPr>
              <a:defRPr/>
            </a:pPr>
            <a:r>
              <a:rPr lang="en-US"/>
              <a:t>UTM-MPRC</a:t>
            </a:r>
          </a:p>
        </p:txBody>
      </p:sp>
      <p:sp>
        <p:nvSpPr>
          <p:cNvPr id="196618" name="Rectangle 10">
            <a:extLst>
              <a:ext uri="{FF2B5EF4-FFF2-40B4-BE49-F238E27FC236}">
                <a16:creationId xmlns:a16="http://schemas.microsoft.com/office/drawing/2014/main" id="{52C36A65-FCD8-A299-C212-0BEF1AD58F0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923">
                <a:latin typeface="Arial" charset="0"/>
                <a:cs typeface="Arial" charset="0"/>
              </a:defRPr>
            </a:lvl1pPr>
          </a:lstStyle>
          <a:p>
            <a:pPr>
              <a:defRPr/>
            </a:pPr>
            <a:r>
              <a:rPr lang="en-US"/>
              <a:t>Sistem Penunu Gas I</a:t>
            </a:r>
          </a:p>
        </p:txBody>
      </p:sp>
      <p:sp>
        <p:nvSpPr>
          <p:cNvPr id="196619" name="Rectangle 11">
            <a:extLst>
              <a:ext uri="{FF2B5EF4-FFF2-40B4-BE49-F238E27FC236}">
                <a16:creationId xmlns:a16="http://schemas.microsoft.com/office/drawing/2014/main" id="{8AC08E49-D981-6AF2-1A8C-C4E13760B511}"/>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900"/>
            </a:lvl1pPr>
          </a:lstStyle>
          <a:p>
            <a:pPr>
              <a:defRPr/>
            </a:pPr>
            <a:fld id="{F849FD9C-A79B-4A81-B5A3-E315936B92EF}" type="slidenum">
              <a:rPr lang="en-US" altLang="en-US"/>
              <a:pPr>
                <a:defRPr/>
              </a:pPr>
              <a:t>‹#›</a:t>
            </a:fld>
            <a:endParaRPr lang="en-US" altLang="en-US"/>
          </a:p>
        </p:txBody>
      </p:sp>
      <p:sp>
        <p:nvSpPr>
          <p:cNvPr id="4103" name="Rectangle 12">
            <a:extLst>
              <a:ext uri="{FF2B5EF4-FFF2-40B4-BE49-F238E27FC236}">
                <a16:creationId xmlns:a16="http://schemas.microsoft.com/office/drawing/2014/main" id="{A69D8448-98AC-3CB9-224F-5F10261AF0D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Tree>
  </p:cSld>
  <p:clrMap bg1="lt1" tx1="dk1" bg2="lt2" tx2="dk2" accent1="accent1" accent2="accent2" accent3="accent3" accent4="accent4" accent5="accent5" accent6="accent6" hlink="hlink" folHlink="folHlink"/>
  <p:sldLayoutIdLst>
    <p:sldLayoutId id="2147486279" r:id="rId1"/>
    <p:sldLayoutId id="2147486280" r:id="rId2"/>
    <p:sldLayoutId id="2147486281" r:id="rId3"/>
    <p:sldLayoutId id="2147486282" r:id="rId4"/>
    <p:sldLayoutId id="2147486283" r:id="rId5"/>
    <p:sldLayoutId id="2147486284" r:id="rId6"/>
    <p:sldLayoutId id="2147486285" r:id="rId7"/>
    <p:sldLayoutId id="2147486286" r:id="rId8"/>
    <p:sldLayoutId id="2147486287" r:id="rId9"/>
    <p:sldLayoutId id="2147486288" r:id="rId10"/>
    <p:sldLayoutId id="2147486289" r:id="rId11"/>
    <p:sldLayoutId id="2147486290" r:id="rId12"/>
    <p:sldLayoutId id="2147486291" r:id="rId13"/>
    <p:sldLayoutId id="2147486292" r:id="rId14"/>
  </p:sldLayoutIdLst>
  <p:hf hdr="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Arial" charset="0"/>
        </a:defRPr>
      </a:lvl2pPr>
      <a:lvl3pPr algn="l" rtl="0" eaLnBrk="0" fontAlgn="base" hangingPunct="0">
        <a:spcBef>
          <a:spcPct val="0"/>
        </a:spcBef>
        <a:spcAft>
          <a:spcPct val="0"/>
        </a:spcAft>
        <a:defRPr sz="3500">
          <a:solidFill>
            <a:schemeClr val="tx2"/>
          </a:solidFill>
          <a:latin typeface="Arial" charset="0"/>
        </a:defRPr>
      </a:lvl3pPr>
      <a:lvl4pPr algn="l" rtl="0" eaLnBrk="0" fontAlgn="base" hangingPunct="0">
        <a:spcBef>
          <a:spcPct val="0"/>
        </a:spcBef>
        <a:spcAft>
          <a:spcPct val="0"/>
        </a:spcAft>
        <a:defRPr sz="3500">
          <a:solidFill>
            <a:schemeClr val="tx2"/>
          </a:solidFill>
          <a:latin typeface="Arial" charset="0"/>
        </a:defRPr>
      </a:lvl4pPr>
      <a:lvl5pPr algn="l" rtl="0" eaLnBrk="0" fontAlgn="base" hangingPunct="0">
        <a:spcBef>
          <a:spcPct val="0"/>
        </a:spcBef>
        <a:spcAft>
          <a:spcPct val="0"/>
        </a:spcAft>
        <a:defRPr sz="3500">
          <a:solidFill>
            <a:schemeClr val="tx2"/>
          </a:solidFill>
          <a:latin typeface="Arial" charset="0"/>
        </a:defRPr>
      </a:lvl5pPr>
      <a:lvl6pPr marL="422041" algn="l" rtl="0" fontAlgn="base">
        <a:spcBef>
          <a:spcPct val="0"/>
        </a:spcBef>
        <a:spcAft>
          <a:spcPct val="0"/>
        </a:spcAft>
        <a:defRPr sz="3508">
          <a:solidFill>
            <a:schemeClr val="tx2"/>
          </a:solidFill>
          <a:latin typeface="Arial" charset="0"/>
        </a:defRPr>
      </a:lvl6pPr>
      <a:lvl7pPr marL="844083" algn="l" rtl="0" fontAlgn="base">
        <a:spcBef>
          <a:spcPct val="0"/>
        </a:spcBef>
        <a:spcAft>
          <a:spcPct val="0"/>
        </a:spcAft>
        <a:defRPr sz="3508">
          <a:solidFill>
            <a:schemeClr val="tx2"/>
          </a:solidFill>
          <a:latin typeface="Arial" charset="0"/>
        </a:defRPr>
      </a:lvl7pPr>
      <a:lvl8pPr marL="1266124" algn="l" rtl="0" fontAlgn="base">
        <a:spcBef>
          <a:spcPct val="0"/>
        </a:spcBef>
        <a:spcAft>
          <a:spcPct val="0"/>
        </a:spcAft>
        <a:defRPr sz="3508">
          <a:solidFill>
            <a:schemeClr val="tx2"/>
          </a:solidFill>
          <a:latin typeface="Arial" charset="0"/>
        </a:defRPr>
      </a:lvl8pPr>
      <a:lvl9pPr marL="1688165" algn="l" rtl="0" fontAlgn="base">
        <a:spcBef>
          <a:spcPct val="0"/>
        </a:spcBef>
        <a:spcAft>
          <a:spcPct val="0"/>
        </a:spcAft>
        <a:defRPr sz="3508">
          <a:solidFill>
            <a:schemeClr val="tx2"/>
          </a:solidFill>
          <a:latin typeface="Arial" charset="0"/>
        </a:defRPr>
      </a:lvl9pPr>
    </p:titleStyle>
    <p:bodyStyle>
      <a:lvl1pPr marL="315913" indent="-315913" algn="l" rtl="0" eaLnBrk="0" fontAlgn="base" hangingPunct="0">
        <a:spcBef>
          <a:spcPct val="20000"/>
        </a:spcBef>
        <a:spcAft>
          <a:spcPct val="0"/>
        </a:spcAft>
        <a:buClr>
          <a:schemeClr val="accent1"/>
        </a:buClr>
        <a:buFont typeface="Wingdings" panose="05000000000000000000" pitchFamily="2" charset="2"/>
        <a:buChar char="l"/>
        <a:defRPr sz="2900">
          <a:solidFill>
            <a:schemeClr val="tx1"/>
          </a:solidFill>
          <a:latin typeface="+mn-lt"/>
          <a:ea typeface="+mn-ea"/>
          <a:cs typeface="+mn-cs"/>
        </a:defRPr>
      </a:lvl1pPr>
      <a:lvl2pPr marL="685800" indent="-263525"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n-lt"/>
        </a:defRPr>
      </a:lvl2pPr>
      <a:lvl3pPr marL="1054100" indent="-209550" algn="l" rtl="0" eaLnBrk="0" fontAlgn="base" hangingPunct="0">
        <a:spcBef>
          <a:spcPct val="20000"/>
        </a:spcBef>
        <a:spcAft>
          <a:spcPct val="0"/>
        </a:spcAft>
        <a:buClr>
          <a:schemeClr val="accent1"/>
        </a:buClr>
        <a:buFont typeface="Wingdings" panose="05000000000000000000" pitchFamily="2" charset="2"/>
        <a:buChar char="l"/>
        <a:defRPr sz="2100">
          <a:solidFill>
            <a:schemeClr val="tx1"/>
          </a:solidFill>
          <a:latin typeface="+mn-lt"/>
        </a:defRPr>
      </a:lvl3pPr>
      <a:lvl4pPr marL="1476375" indent="-209550" algn="l" rtl="0" eaLnBrk="0" fontAlgn="base" hangingPunct="0">
        <a:spcBef>
          <a:spcPct val="20000"/>
        </a:spcBef>
        <a:spcAft>
          <a:spcPct val="0"/>
        </a:spcAft>
        <a:buClr>
          <a:schemeClr val="accent1"/>
        </a:buClr>
        <a:buChar char="•"/>
        <a:defRPr>
          <a:solidFill>
            <a:schemeClr val="tx1"/>
          </a:solidFill>
          <a:latin typeface="+mn-lt"/>
        </a:defRPr>
      </a:lvl4pPr>
      <a:lvl5pPr marL="1898650" indent="-209550" algn="l" rtl="0"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mn-lt"/>
        </a:defRPr>
      </a:lvl5pPr>
      <a:lvl6pPr marL="2321227" indent="-211021" algn="l" rtl="0" fontAlgn="base">
        <a:spcBef>
          <a:spcPct val="20000"/>
        </a:spcBef>
        <a:spcAft>
          <a:spcPct val="0"/>
        </a:spcAft>
        <a:buClr>
          <a:schemeClr val="accent1"/>
        </a:buClr>
        <a:buFont typeface="Wingdings" pitchFamily="2" charset="2"/>
        <a:buChar char=""/>
        <a:defRPr sz="1846">
          <a:solidFill>
            <a:schemeClr val="tx1"/>
          </a:solidFill>
          <a:latin typeface="+mn-lt"/>
        </a:defRPr>
      </a:lvl6pPr>
      <a:lvl7pPr marL="2743269" indent="-211021" algn="l" rtl="0" fontAlgn="base">
        <a:spcBef>
          <a:spcPct val="20000"/>
        </a:spcBef>
        <a:spcAft>
          <a:spcPct val="0"/>
        </a:spcAft>
        <a:buClr>
          <a:schemeClr val="accent1"/>
        </a:buClr>
        <a:buFont typeface="Wingdings" pitchFamily="2" charset="2"/>
        <a:buChar char=""/>
        <a:defRPr sz="1846">
          <a:solidFill>
            <a:schemeClr val="tx1"/>
          </a:solidFill>
          <a:latin typeface="+mn-lt"/>
        </a:defRPr>
      </a:lvl7pPr>
      <a:lvl8pPr marL="3165310" indent="-211021" algn="l" rtl="0" fontAlgn="base">
        <a:spcBef>
          <a:spcPct val="20000"/>
        </a:spcBef>
        <a:spcAft>
          <a:spcPct val="0"/>
        </a:spcAft>
        <a:buClr>
          <a:schemeClr val="accent1"/>
        </a:buClr>
        <a:buFont typeface="Wingdings" pitchFamily="2" charset="2"/>
        <a:buChar char=""/>
        <a:defRPr sz="1846">
          <a:solidFill>
            <a:schemeClr val="tx1"/>
          </a:solidFill>
          <a:latin typeface="+mn-lt"/>
        </a:defRPr>
      </a:lvl8pPr>
      <a:lvl9pPr marL="3587351" indent="-211021" algn="l" rtl="0" fontAlgn="base">
        <a:spcBef>
          <a:spcPct val="20000"/>
        </a:spcBef>
        <a:spcAft>
          <a:spcPct val="0"/>
        </a:spcAft>
        <a:buClr>
          <a:schemeClr val="accent1"/>
        </a:buClr>
        <a:buFont typeface="Wingdings" pitchFamily="2" charset="2"/>
        <a:buChar char=""/>
        <a:defRPr sz="1846">
          <a:solidFill>
            <a:schemeClr val="tx1"/>
          </a:solidFill>
          <a:latin typeface="+mn-lt"/>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20BC4FDC-00B9-1BF7-7C3D-B1A39B944D75}"/>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5123" name="Text Placeholder 2">
            <a:extLst>
              <a:ext uri="{FF2B5EF4-FFF2-40B4-BE49-F238E27FC236}">
                <a16:creationId xmlns:a16="http://schemas.microsoft.com/office/drawing/2014/main" id="{2F9C8534-671C-3641-0690-267BD89F6A27}"/>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CB84D600-C49C-5E69-947F-79F07E73CA0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fld id="{BB49663B-C66C-416D-AC2B-E805EC70B1DD}" type="datetimeFigureOut">
              <a:rPr lang="en-MY"/>
              <a:pPr>
                <a:defRPr/>
              </a:pPr>
              <a:t>11/6/2026</a:t>
            </a:fld>
            <a:endParaRPr lang="en-MY"/>
          </a:p>
        </p:txBody>
      </p:sp>
      <p:sp>
        <p:nvSpPr>
          <p:cNvPr id="5" name="Footer Placeholder 4">
            <a:extLst>
              <a:ext uri="{FF2B5EF4-FFF2-40B4-BE49-F238E27FC236}">
                <a16:creationId xmlns:a16="http://schemas.microsoft.com/office/drawing/2014/main" id="{94731A52-1C54-632E-4279-18E669CCCF7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E2D3180A-3AD0-82CA-2C5D-FF6B823C6431}"/>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Calibri" panose="020F0502020204030204" pitchFamily="34" charset="0"/>
              </a:defRPr>
            </a:lvl1pPr>
          </a:lstStyle>
          <a:p>
            <a:pPr>
              <a:defRPr/>
            </a:pPr>
            <a:fld id="{2A100FC2-AA94-4D3A-BA9B-7BB27B21B1B9}" type="slidenum">
              <a:rPr lang="en-MY" altLang="en-US"/>
              <a:pPr>
                <a:defRPr/>
              </a:pPr>
              <a:t>‹#›</a:t>
            </a:fld>
            <a:endParaRPr lang="en-MY" altLang="en-US"/>
          </a:p>
        </p:txBody>
      </p:sp>
    </p:spTree>
  </p:cSld>
  <p:clrMap bg1="lt1" tx1="dk1" bg2="lt2" tx2="dk2" accent1="accent1" accent2="accent2" accent3="accent3" accent4="accent4" accent5="accent5" accent6="accent6" hlink="hlink" folHlink="folHlink"/>
  <p:sldLayoutIdLst>
    <p:sldLayoutId id="2147486238" r:id="rId1"/>
    <p:sldLayoutId id="2147486239" r:id="rId2"/>
    <p:sldLayoutId id="2147486240" r:id="rId3"/>
    <p:sldLayoutId id="2147486241" r:id="rId4"/>
    <p:sldLayoutId id="2147486242" r:id="rId5"/>
    <p:sldLayoutId id="2147486243" r:id="rId6"/>
    <p:sldLayoutId id="2147486244" r:id="rId7"/>
    <p:sldLayoutId id="2147486245" r:id="rId8"/>
    <p:sldLayoutId id="2147486246" r:id="rId9"/>
    <p:sldLayoutId id="2147486247" r:id="rId10"/>
    <p:sldLayoutId id="2147486248" r:id="rId11"/>
    <p:sldLayoutId id="2147486293" r:id="rId12"/>
    <p:sldLayoutId id="2147486294" r:id="rId13"/>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itchFamily="34" charset="0"/>
        </a:defRPr>
      </a:lvl2pPr>
      <a:lvl3pPr algn="l" rtl="0" eaLnBrk="0" fontAlgn="base" hangingPunct="0">
        <a:lnSpc>
          <a:spcPct val="90000"/>
        </a:lnSpc>
        <a:spcBef>
          <a:spcPct val="0"/>
        </a:spcBef>
        <a:spcAft>
          <a:spcPct val="0"/>
        </a:spcAft>
        <a:defRPr sz="3300">
          <a:solidFill>
            <a:schemeClr val="tx1"/>
          </a:solidFill>
          <a:latin typeface="Calibri Light" pitchFamily="34" charset="0"/>
        </a:defRPr>
      </a:lvl3pPr>
      <a:lvl4pPr algn="l" rtl="0" eaLnBrk="0" fontAlgn="base" hangingPunct="0">
        <a:lnSpc>
          <a:spcPct val="90000"/>
        </a:lnSpc>
        <a:spcBef>
          <a:spcPct val="0"/>
        </a:spcBef>
        <a:spcAft>
          <a:spcPct val="0"/>
        </a:spcAft>
        <a:defRPr sz="3300">
          <a:solidFill>
            <a:schemeClr val="tx1"/>
          </a:solidFill>
          <a:latin typeface="Calibri Light" pitchFamily="34" charset="0"/>
        </a:defRPr>
      </a:lvl4pPr>
      <a:lvl5pPr algn="l" rtl="0" eaLnBrk="0" fontAlgn="base" hangingPunct="0">
        <a:lnSpc>
          <a:spcPct val="90000"/>
        </a:lnSpc>
        <a:spcBef>
          <a:spcPct val="0"/>
        </a:spcBef>
        <a:spcAft>
          <a:spcPct val="0"/>
        </a:spcAft>
        <a:defRPr sz="3300">
          <a:solidFill>
            <a:schemeClr val="tx1"/>
          </a:solidFill>
          <a:latin typeface="Calibri Light" pitchFamily="34" charset="0"/>
        </a:defRPr>
      </a:lvl5pPr>
      <a:lvl6pPr marL="342900" algn="l" rtl="0" fontAlgn="base">
        <a:lnSpc>
          <a:spcPct val="90000"/>
        </a:lnSpc>
        <a:spcBef>
          <a:spcPct val="0"/>
        </a:spcBef>
        <a:spcAft>
          <a:spcPct val="0"/>
        </a:spcAft>
        <a:defRPr sz="3300">
          <a:solidFill>
            <a:schemeClr val="tx1"/>
          </a:solidFill>
          <a:latin typeface="Calibri Light" pitchFamily="34" charset="0"/>
        </a:defRPr>
      </a:lvl6pPr>
      <a:lvl7pPr marL="685800" algn="l" rtl="0" fontAlgn="base">
        <a:lnSpc>
          <a:spcPct val="90000"/>
        </a:lnSpc>
        <a:spcBef>
          <a:spcPct val="0"/>
        </a:spcBef>
        <a:spcAft>
          <a:spcPct val="0"/>
        </a:spcAft>
        <a:defRPr sz="3300">
          <a:solidFill>
            <a:schemeClr val="tx1"/>
          </a:solidFill>
          <a:latin typeface="Calibri Light" pitchFamily="34" charset="0"/>
        </a:defRPr>
      </a:lvl7pPr>
      <a:lvl8pPr marL="1028700" algn="l" rtl="0" fontAlgn="base">
        <a:lnSpc>
          <a:spcPct val="90000"/>
        </a:lnSpc>
        <a:spcBef>
          <a:spcPct val="0"/>
        </a:spcBef>
        <a:spcAft>
          <a:spcPct val="0"/>
        </a:spcAft>
        <a:defRPr sz="3300">
          <a:solidFill>
            <a:schemeClr val="tx1"/>
          </a:solidFill>
          <a:latin typeface="Calibri Light" pitchFamily="34" charset="0"/>
        </a:defRPr>
      </a:lvl8pPr>
      <a:lvl9pPr marL="1371600" algn="l"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8DCF0A0-085C-81DB-86CD-03024E043D0C}"/>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66A585A6-2108-A00E-1C0F-B50D3E2B03D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EA54E88-075F-D07F-0404-E9D88FEF095D}"/>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a:extLst>
              <a:ext uri="{FF2B5EF4-FFF2-40B4-BE49-F238E27FC236}">
                <a16:creationId xmlns:a16="http://schemas.microsoft.com/office/drawing/2014/main" id="{256A5509-8370-3CC3-4FD0-D19CB77BF8B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a:extLst>
              <a:ext uri="{FF2B5EF4-FFF2-40B4-BE49-F238E27FC236}">
                <a16:creationId xmlns:a16="http://schemas.microsoft.com/office/drawing/2014/main" id="{3F205181-214F-CD37-0588-D9697DFBB04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8D62729-69F3-4ABB-8E11-912AFCB45FE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249" r:id="rId1"/>
    <p:sldLayoutId id="2147486250" r:id="rId2"/>
    <p:sldLayoutId id="2147486251" r:id="rId3"/>
    <p:sldLayoutId id="2147486252" r:id="rId4"/>
    <p:sldLayoutId id="2147486253" r:id="rId5"/>
    <p:sldLayoutId id="2147486254" r:id="rId6"/>
    <p:sldLayoutId id="2147486255" r:id="rId7"/>
    <p:sldLayoutId id="2147486256" r:id="rId8"/>
    <p:sldLayoutId id="2147486257" r:id="rId9"/>
    <p:sldLayoutId id="2147486258" r:id="rId10"/>
    <p:sldLayoutId id="2147486259" r:id="rId11"/>
    <p:sldLayoutId id="21474862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3.xml"/><Relationship Id="rId6" Type="http://schemas.openxmlformats.org/officeDocument/2006/relationships/image" Target="../media/image32.png"/><Relationship Id="rId5" Type="http://schemas.openxmlformats.org/officeDocument/2006/relationships/customXml" Target="../ink/ink3.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notesSlide" Target="../notesSlides/notesSlide5.xml"/><Relationship Id="rId1" Type="http://schemas.openxmlformats.org/officeDocument/2006/relationships/slideLayout" Target="../slideLayouts/slideLayout54.xml"/><Relationship Id="rId6" Type="http://schemas.openxmlformats.org/officeDocument/2006/relationships/image" Target="../media/image34.png"/><Relationship Id="rId5" Type="http://schemas.openxmlformats.org/officeDocument/2006/relationships/oleObject" Target="../embeddings/oleObject7.bin"/><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6.xml"/><Relationship Id="rId1" Type="http://schemas.openxmlformats.org/officeDocument/2006/relationships/slideLayout" Target="../slideLayouts/slideLayout54.xml"/><Relationship Id="rId4" Type="http://schemas.openxmlformats.org/officeDocument/2006/relationships/image" Target="../media/image38.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image" Target="../media/image39.wmf"/></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customXml" Target="../ink/ink4.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8.xml"/><Relationship Id="rId5" Type="http://schemas.openxmlformats.org/officeDocument/2006/relationships/image" Target="../media/image43.png"/><Relationship Id="rId4" Type="http://schemas.openxmlformats.org/officeDocument/2006/relationships/customXml" Target="../ink/ink5.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jpeg"/><Relationship Id="rId1" Type="http://schemas.openxmlformats.org/officeDocument/2006/relationships/slideLayout" Target="../slideLayouts/slideLayout28.xml"/><Relationship Id="rId5" Type="http://schemas.openxmlformats.org/officeDocument/2006/relationships/image" Target="../media/image45.png"/><Relationship Id="rId4" Type="http://schemas.openxmlformats.org/officeDocument/2006/relationships/customXml" Target="../ink/ink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customXml" Target="../ink/ink7.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customXml" Target="../ink/ink8.xml"/><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oleObject" Target="../embeddings/oleObject13.bin"/><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oleObject" Target="../embeddings/oleObject15.bin"/><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0.emf"/><Relationship Id="rId7" Type="http://schemas.openxmlformats.org/officeDocument/2006/relationships/image" Target="../media/image63.png"/><Relationship Id="rId2" Type="http://schemas.openxmlformats.org/officeDocument/2006/relationships/oleObject" Target="../embeddings/oleObject16.bin"/><Relationship Id="rId1" Type="http://schemas.openxmlformats.org/officeDocument/2006/relationships/slideLayout" Target="../slideLayouts/slideLayout4.xml"/><Relationship Id="rId6" Type="http://schemas.openxmlformats.org/officeDocument/2006/relationships/customXml" Target="../ink/ink11.xml"/><Relationship Id="rId5" Type="http://schemas.openxmlformats.org/officeDocument/2006/relationships/image" Target="../media/image61.wmf"/><Relationship Id="rId4" Type="http://schemas.openxmlformats.org/officeDocument/2006/relationships/oleObject" Target="../embeddings/oleObject17.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oleObject" Target="../embeddings/oleObject18.bin"/><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customXml" Target="../ink/ink1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oleObject" Target="../embeddings/oleObject19.bin"/><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oleObject" Target="../embeddings/oleObject20.bin"/><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customXml" Target="../ink/ink14.xml"/></Relationships>
</file>

<file path=ppt/slides/_rels/slide42.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image" Target="../media/image67.png"/><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image" Target="../media/image68.jpeg"/><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59.xml"/><Relationship Id="rId6" Type="http://schemas.openxmlformats.org/officeDocument/2006/relationships/image" Target="../media/image73.wmf"/><Relationship Id="rId5" Type="http://schemas.openxmlformats.org/officeDocument/2006/relationships/oleObject" Target="../embeddings/oleObject21.bin"/><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customXml" Target="../ink/ink1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74.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4.jpeg"/><Relationship Id="rId3" Type="http://schemas.openxmlformats.org/officeDocument/2006/relationships/image" Target="../media/image7.png"/><Relationship Id="rId7" Type="http://schemas.openxmlformats.org/officeDocument/2006/relationships/oleObject" Target="../embeddings/oleObject2.bin"/><Relationship Id="rId12" Type="http://schemas.openxmlformats.org/officeDocument/2006/relationships/image" Target="../media/image13.jpeg"/><Relationship Id="rId17"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oleObject" Target="../embeddings/oleObject5.bin"/><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2.jpeg"/><Relationship Id="rId5" Type="http://schemas.openxmlformats.org/officeDocument/2006/relationships/oleObject" Target="../embeddings/oleObject1.bin"/><Relationship Id="rId15" Type="http://schemas.openxmlformats.org/officeDocument/2006/relationships/image" Target="../media/image15.png"/><Relationship Id="rId10" Type="http://schemas.openxmlformats.org/officeDocument/2006/relationships/image" Target="../media/image11.jpeg"/><Relationship Id="rId4" Type="http://schemas.openxmlformats.org/officeDocument/2006/relationships/image" Target="../media/image8.jpeg"/><Relationship Id="rId9" Type="http://schemas.openxmlformats.org/officeDocument/2006/relationships/image" Target="../media/image10.jpeg"/><Relationship Id="rId14" Type="http://schemas.openxmlformats.org/officeDocument/2006/relationships/oleObject" Target="../embeddings/oleObject4.bin"/></Relationships>
</file>

<file path=ppt/slides/_rels/slide50.xml.rels><?xml version="1.0" encoding="UTF-8" standalone="yes"?>
<Relationships xmlns="http://schemas.openxmlformats.org/package/2006/relationships"><Relationship Id="rId3" Type="http://schemas.openxmlformats.org/officeDocument/2006/relationships/image" Target="../media/image75.wmf"/><Relationship Id="rId7" Type="http://schemas.openxmlformats.org/officeDocument/2006/relationships/image" Target="../media/image81.png"/><Relationship Id="rId2" Type="http://schemas.openxmlformats.org/officeDocument/2006/relationships/oleObject" Target="../embeddings/oleObject23.bin"/><Relationship Id="rId1" Type="http://schemas.openxmlformats.org/officeDocument/2006/relationships/slideLayout" Target="../slideLayouts/slideLayout12.xml"/><Relationship Id="rId6" Type="http://schemas.openxmlformats.org/officeDocument/2006/relationships/customXml" Target="../ink/ink18.xml"/><Relationship Id="rId5" Type="http://schemas.openxmlformats.org/officeDocument/2006/relationships/image" Target="../media/image76.wmf"/><Relationship Id="rId4" Type="http://schemas.openxmlformats.org/officeDocument/2006/relationships/oleObject" Target="../embeddings/oleObject24.bin"/></Relationships>
</file>

<file path=ppt/slides/_rels/slide51.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oleObject" Target="../embeddings/oleObject25.bin"/><Relationship Id="rId1" Type="http://schemas.openxmlformats.org/officeDocument/2006/relationships/slideLayout" Target="../slideLayouts/slideLayout12.xml"/><Relationship Id="rId5" Type="http://schemas.openxmlformats.org/officeDocument/2006/relationships/image" Target="../media/image83.png"/><Relationship Id="rId4" Type="http://schemas.openxmlformats.org/officeDocument/2006/relationships/customXml" Target="../ink/ink19.xml"/></Relationships>
</file>

<file path=ppt/slides/_rels/slide52.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oleObject" Target="../embeddings/oleObject26.bin"/><Relationship Id="rId1" Type="http://schemas.openxmlformats.org/officeDocument/2006/relationships/slideLayout" Target="../slideLayouts/slideLayout12.xml"/><Relationship Id="rId5" Type="http://schemas.openxmlformats.org/officeDocument/2006/relationships/image" Target="../media/image85.png"/><Relationship Id="rId4" Type="http://schemas.openxmlformats.org/officeDocument/2006/relationships/customXml" Target="../ink/ink20.xml"/></Relationships>
</file>

<file path=ppt/slides/_rels/slide53.xml.rels><?xml version="1.0" encoding="UTF-8" standalone="yes"?>
<Relationships xmlns="http://schemas.openxmlformats.org/package/2006/relationships"><Relationship Id="rId8" Type="http://schemas.openxmlformats.org/officeDocument/2006/relationships/customXml" Target="../ink/ink21.xml"/><Relationship Id="rId3" Type="http://schemas.openxmlformats.org/officeDocument/2006/relationships/image" Target="../media/image79.wmf"/><Relationship Id="rId7" Type="http://schemas.openxmlformats.org/officeDocument/2006/relationships/image" Target="../media/image81.wmf"/><Relationship Id="rId2" Type="http://schemas.openxmlformats.org/officeDocument/2006/relationships/oleObject" Target="../embeddings/oleObject27.bin"/><Relationship Id="rId1" Type="http://schemas.openxmlformats.org/officeDocument/2006/relationships/slideLayout" Target="../slideLayouts/slideLayout12.xml"/><Relationship Id="rId6" Type="http://schemas.openxmlformats.org/officeDocument/2006/relationships/oleObject" Target="../embeddings/oleObject29.bin"/><Relationship Id="rId5" Type="http://schemas.openxmlformats.org/officeDocument/2006/relationships/image" Target="../media/image80.wmf"/><Relationship Id="rId4" Type="http://schemas.openxmlformats.org/officeDocument/2006/relationships/oleObject" Target="../embeddings/oleObject28.bin"/><Relationship Id="rId9" Type="http://schemas.openxmlformats.org/officeDocument/2006/relationships/image" Target="../media/image89.png"/></Relationships>
</file>

<file path=ppt/slides/_rels/slide5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oleObject" Target="../embeddings/oleObject30.bin"/><Relationship Id="rId1" Type="http://schemas.openxmlformats.org/officeDocument/2006/relationships/slideLayout" Target="../slideLayouts/slideLayout4.xml"/><Relationship Id="rId5" Type="http://schemas.openxmlformats.org/officeDocument/2006/relationships/image" Target="../media/image91.png"/><Relationship Id="rId4" Type="http://schemas.openxmlformats.org/officeDocument/2006/relationships/customXml" Target="../ink/ink22.xml"/></Relationships>
</file>

<file path=ppt/slides/_rels/slide55.xml.rels><?xml version="1.0" encoding="UTF-8" standalone="yes"?>
<Relationships xmlns="http://schemas.openxmlformats.org/package/2006/relationships"><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8" Type="http://schemas.openxmlformats.org/officeDocument/2006/relationships/image" Target="../media/image85.wmf"/><Relationship Id="rId13" Type="http://schemas.openxmlformats.org/officeDocument/2006/relationships/oleObject" Target="../embeddings/oleObject36.bin"/><Relationship Id="rId3" Type="http://schemas.openxmlformats.org/officeDocument/2006/relationships/oleObject" Target="../embeddings/oleObject31.bin"/><Relationship Id="rId7" Type="http://schemas.openxmlformats.org/officeDocument/2006/relationships/oleObject" Target="../embeddings/oleObject33.bin"/><Relationship Id="rId12" Type="http://schemas.openxmlformats.org/officeDocument/2006/relationships/image" Target="../media/image87.wmf"/><Relationship Id="rId2" Type="http://schemas.openxmlformats.org/officeDocument/2006/relationships/notesSlide" Target="../notesSlides/notesSlide17.xml"/><Relationship Id="rId16" Type="http://schemas.openxmlformats.org/officeDocument/2006/relationships/image" Target="../media/image98.png"/><Relationship Id="rId1" Type="http://schemas.openxmlformats.org/officeDocument/2006/relationships/slideLayout" Target="../slideLayouts/slideLayout59.xml"/><Relationship Id="rId6" Type="http://schemas.openxmlformats.org/officeDocument/2006/relationships/image" Target="../media/image84.wmf"/><Relationship Id="rId11" Type="http://schemas.openxmlformats.org/officeDocument/2006/relationships/oleObject" Target="../embeddings/oleObject35.bin"/><Relationship Id="rId5" Type="http://schemas.openxmlformats.org/officeDocument/2006/relationships/oleObject" Target="../embeddings/oleObject32.bin"/><Relationship Id="rId15" Type="http://schemas.openxmlformats.org/officeDocument/2006/relationships/customXml" Target="../ink/ink23.xml"/><Relationship Id="rId10" Type="http://schemas.openxmlformats.org/officeDocument/2006/relationships/image" Target="../media/image86.wmf"/><Relationship Id="rId4" Type="http://schemas.openxmlformats.org/officeDocument/2006/relationships/image" Target="../media/image83.wmf"/><Relationship Id="rId9" Type="http://schemas.openxmlformats.org/officeDocument/2006/relationships/oleObject" Target="../embeddings/oleObject34.bin"/><Relationship Id="rId14" Type="http://schemas.openxmlformats.org/officeDocument/2006/relationships/image" Target="../media/image88.wmf"/></Relationships>
</file>

<file path=ppt/slides/_rels/slide57.xml.rels><?xml version="1.0" encoding="UTF-8" standalone="yes"?>
<Relationships xmlns="http://schemas.openxmlformats.org/package/2006/relationships"><Relationship Id="rId8" Type="http://schemas.openxmlformats.org/officeDocument/2006/relationships/image" Target="../media/image91.emf"/><Relationship Id="rId3" Type="http://schemas.openxmlformats.org/officeDocument/2006/relationships/oleObject" Target="../embeddings/oleObject37.bin"/><Relationship Id="rId7" Type="http://schemas.openxmlformats.org/officeDocument/2006/relationships/oleObject" Target="../embeddings/oleObject39.bin"/><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 Id="rId6" Type="http://schemas.openxmlformats.org/officeDocument/2006/relationships/image" Target="../media/image90.emf"/><Relationship Id="rId5" Type="http://schemas.openxmlformats.org/officeDocument/2006/relationships/oleObject" Target="../embeddings/oleObject38.bin"/><Relationship Id="rId10" Type="http://schemas.openxmlformats.org/officeDocument/2006/relationships/image" Target="../media/image102.png"/><Relationship Id="rId4" Type="http://schemas.openxmlformats.org/officeDocument/2006/relationships/image" Target="../media/image89.wmf"/><Relationship Id="rId9" Type="http://schemas.openxmlformats.org/officeDocument/2006/relationships/customXml" Target="../ink/ink24.xml"/></Relationships>
</file>

<file path=ppt/slides/_rels/slide58.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oleObject" Target="../embeddings/oleObject40.bin"/><Relationship Id="rId7" Type="http://schemas.openxmlformats.org/officeDocument/2006/relationships/oleObject" Target="../embeddings/oleObject42.bin"/><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 Id="rId6" Type="http://schemas.openxmlformats.org/officeDocument/2006/relationships/image" Target="../media/image91.emf"/><Relationship Id="rId5" Type="http://schemas.openxmlformats.org/officeDocument/2006/relationships/oleObject" Target="../embeddings/oleObject41.bin"/><Relationship Id="rId4" Type="http://schemas.openxmlformats.org/officeDocument/2006/relationships/image" Target="../media/image90.emf"/></Relationships>
</file>

<file path=ppt/slides/_rels/slide59.xml.rels><?xml version="1.0" encoding="UTF-8" standalone="yes"?>
<Relationships xmlns="http://schemas.openxmlformats.org/package/2006/relationships"><Relationship Id="rId8" Type="http://schemas.openxmlformats.org/officeDocument/2006/relationships/image" Target="../media/image93.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 Id="rId6" Type="http://schemas.openxmlformats.org/officeDocument/2006/relationships/image" Target="../media/image91.emf"/><Relationship Id="rId5" Type="http://schemas.openxmlformats.org/officeDocument/2006/relationships/oleObject" Target="../embeddings/oleObject44.bin"/><Relationship Id="rId10" Type="http://schemas.openxmlformats.org/officeDocument/2006/relationships/image" Target="../media/image105.png"/><Relationship Id="rId4" Type="http://schemas.openxmlformats.org/officeDocument/2006/relationships/image" Target="../media/image90.emf"/><Relationship Id="rId9" Type="http://schemas.openxmlformats.org/officeDocument/2006/relationships/customXml" Target="../ink/ink2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customXml" Target="../ink/ink1.xml"/><Relationship Id="rId4" Type="http://schemas.openxmlformats.org/officeDocument/2006/relationships/image" Target="../media/image18.png"/></Relationships>
</file>

<file path=ppt/slides/_rels/slide60.xml.rels><?xml version="1.0" encoding="UTF-8" standalone="yes"?>
<Relationships xmlns="http://schemas.openxmlformats.org/package/2006/relationships"><Relationship Id="rId8" Type="http://schemas.openxmlformats.org/officeDocument/2006/relationships/image" Target="../media/image94.wmf"/><Relationship Id="rId3" Type="http://schemas.openxmlformats.org/officeDocument/2006/relationships/oleObject" Target="../embeddings/oleObject46.bin"/><Relationship Id="rId7" Type="http://schemas.openxmlformats.org/officeDocument/2006/relationships/oleObject" Target="../embeddings/oleObject48.bin"/><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 Id="rId6" Type="http://schemas.openxmlformats.org/officeDocument/2006/relationships/image" Target="../media/image91.emf"/><Relationship Id="rId5" Type="http://schemas.openxmlformats.org/officeDocument/2006/relationships/oleObject" Target="../embeddings/oleObject47.bin"/><Relationship Id="rId10" Type="http://schemas.openxmlformats.org/officeDocument/2006/relationships/image" Target="../media/image107.png"/><Relationship Id="rId4" Type="http://schemas.openxmlformats.org/officeDocument/2006/relationships/image" Target="../media/image90.emf"/><Relationship Id="rId9" Type="http://schemas.openxmlformats.org/officeDocument/2006/relationships/customXml" Target="../ink/ink26.xml"/></Relationships>
</file>

<file path=ppt/slides/_rels/slide61.xml.rels><?xml version="1.0" encoding="UTF-8" standalone="yes"?>
<Relationships xmlns="http://schemas.openxmlformats.org/package/2006/relationships"><Relationship Id="rId8" Type="http://schemas.openxmlformats.org/officeDocument/2006/relationships/image" Target="../media/image95.wmf"/><Relationship Id="rId3" Type="http://schemas.openxmlformats.org/officeDocument/2006/relationships/oleObject" Target="../embeddings/oleObject49.bin"/><Relationship Id="rId7" Type="http://schemas.openxmlformats.org/officeDocument/2006/relationships/oleObject" Target="../embeddings/oleObject51.bin"/><Relationship Id="rId2" Type="http://schemas.openxmlformats.org/officeDocument/2006/relationships/hyperlink" Target="BURNER-CONVERSION-Apr08.xls" TargetMode="External"/><Relationship Id="rId1" Type="http://schemas.openxmlformats.org/officeDocument/2006/relationships/slideLayout" Target="../slideLayouts/slideLayout4.xml"/><Relationship Id="rId6" Type="http://schemas.openxmlformats.org/officeDocument/2006/relationships/image" Target="../media/image91.emf"/><Relationship Id="rId5" Type="http://schemas.openxmlformats.org/officeDocument/2006/relationships/oleObject" Target="../embeddings/oleObject50.bin"/><Relationship Id="rId10" Type="http://schemas.openxmlformats.org/officeDocument/2006/relationships/image" Target="../media/image109.png"/><Relationship Id="rId4" Type="http://schemas.openxmlformats.org/officeDocument/2006/relationships/image" Target="../media/image90.emf"/><Relationship Id="rId9" Type="http://schemas.openxmlformats.org/officeDocument/2006/relationships/customXml" Target="../ink/ink27.xml"/></Relationships>
</file>

<file path=ppt/slides/_rels/slide62.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oleObject" Target="../embeddings/oleObject52.bin"/><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oleObject" Target="../embeddings/oleObject53.bin"/><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oleObject" Target="../embeddings/oleObject54.bin"/><Relationship Id="rId1" Type="http://schemas.openxmlformats.org/officeDocument/2006/relationships/slideLayout" Target="../slideLayouts/slideLayout12.xml"/><Relationship Id="rId4" Type="http://schemas.openxmlformats.org/officeDocument/2006/relationships/image" Target="../media/image100.emf"/></Relationships>
</file>

<file path=ppt/slides/_rels/slide65.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oleObject" Target="../embeddings/oleObject55.bin"/><Relationship Id="rId1" Type="http://schemas.openxmlformats.org/officeDocument/2006/relationships/slideLayout" Target="../slideLayouts/slideLayout12.xml"/><Relationship Id="rId5" Type="http://schemas.openxmlformats.org/officeDocument/2006/relationships/image" Target="../media/image115.png"/><Relationship Id="rId4" Type="http://schemas.openxmlformats.org/officeDocument/2006/relationships/customXml" Target="../ink/ink28.xml"/></Relationships>
</file>

<file path=ppt/slides/_rels/slide66.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oleObject" Target="../embeddings/oleObject56.bin"/><Relationship Id="rId1" Type="http://schemas.openxmlformats.org/officeDocument/2006/relationships/slideLayout" Target="../slideLayouts/slideLayout12.xml"/><Relationship Id="rId5" Type="http://schemas.openxmlformats.org/officeDocument/2006/relationships/image" Target="../media/image103.emf"/><Relationship Id="rId4" Type="http://schemas.openxmlformats.org/officeDocument/2006/relationships/oleObject" Target="../embeddings/oleObject57.bin"/></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05.emf"/><Relationship Id="rId5" Type="http://schemas.openxmlformats.org/officeDocument/2006/relationships/image" Target="../media/image104.emf"/><Relationship Id="rId4" Type="http://schemas.openxmlformats.org/officeDocument/2006/relationships/image" Target="../media/image101.wmf"/></Relationships>
</file>

<file path=ppt/slides/_rels/slide68.x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oleObject" Target="../embeddings/oleObject59.bin"/><Relationship Id="rId1" Type="http://schemas.openxmlformats.org/officeDocument/2006/relationships/slideLayout" Target="../slideLayouts/slideLayout12.xml"/><Relationship Id="rId5" Type="http://schemas.openxmlformats.org/officeDocument/2006/relationships/image" Target="../media/image121.png"/><Relationship Id="rId4" Type="http://schemas.openxmlformats.org/officeDocument/2006/relationships/customXml" Target="../ink/ink29.xml"/></Relationships>
</file>

<file path=ppt/slides/_rels/slide6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customXml" Target="../ink/ink3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customXml" Target="../ink/ink2.xml"/><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oleObject" Target="../embeddings/oleObject60.bin"/><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notesSlide" Target="../notesSlides/notesSlide19.xml"/><Relationship Id="rId1" Type="http://schemas.openxmlformats.org/officeDocument/2006/relationships/slideLayout" Target="../slideLayouts/slideLayout72.xml"/><Relationship Id="rId4" Type="http://schemas.openxmlformats.org/officeDocument/2006/relationships/image" Target="../media/image108.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notesSlide" Target="../notesSlides/notesSlide20.xml"/><Relationship Id="rId1" Type="http://schemas.openxmlformats.org/officeDocument/2006/relationships/slideLayout" Target="../slideLayouts/slideLayout7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112.wmf"/></Relationships>
</file>

<file path=ppt/slides/_rels/slide7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76.xml.rels><?xml version="1.0" encoding="UTF-8" standalone="yes"?>
<Relationships xmlns="http://schemas.openxmlformats.org/package/2006/relationships"><Relationship Id="rId3" Type="http://schemas.openxmlformats.org/officeDocument/2006/relationships/image" Target="../media/image114.wmf"/><Relationship Id="rId2" Type="http://schemas.openxmlformats.org/officeDocument/2006/relationships/oleObject" Target="../embeddings/oleObject64.bin"/><Relationship Id="rId1" Type="http://schemas.openxmlformats.org/officeDocument/2006/relationships/slideLayout" Target="../slideLayouts/slideLayout72.xml"/><Relationship Id="rId5" Type="http://schemas.openxmlformats.org/officeDocument/2006/relationships/image" Target="../media/image115.wmf"/><Relationship Id="rId4" Type="http://schemas.openxmlformats.org/officeDocument/2006/relationships/oleObject" Target="../embeddings/oleObject65.bin"/></Relationships>
</file>

<file path=ppt/slides/_rels/slide7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3.xml"/><Relationship Id="rId1" Type="http://schemas.openxmlformats.org/officeDocument/2006/relationships/slideLayout" Target="../slideLayouts/slideLayout72.xml"/><Relationship Id="rId5" Type="http://schemas.openxmlformats.org/officeDocument/2006/relationships/image" Target="../media/image118.png"/><Relationship Id="rId4" Type="http://schemas.openxmlformats.org/officeDocument/2006/relationships/image" Target="../media/image117.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81.x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oleObject" Target="../embeddings/oleObject66.bin"/><Relationship Id="rId1" Type="http://schemas.openxmlformats.org/officeDocument/2006/relationships/slideLayout" Target="../slideLayouts/slideLayout72.xml"/></Relationships>
</file>

<file path=ppt/slides/_rels/slide82.x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oleObject" Target="../embeddings/oleObject67.bin"/><Relationship Id="rId1" Type="http://schemas.openxmlformats.org/officeDocument/2006/relationships/slideLayout" Target="../slideLayouts/slideLayout72.xml"/><Relationship Id="rId5" Type="http://schemas.openxmlformats.org/officeDocument/2006/relationships/image" Target="../media/image123.png"/><Relationship Id="rId4" Type="http://schemas.openxmlformats.org/officeDocument/2006/relationships/image" Target="../media/image121.jpeg"/></Relationships>
</file>

<file path=ppt/slides/_rels/slide8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26.xml"/><Relationship Id="rId1" Type="http://schemas.openxmlformats.org/officeDocument/2006/relationships/slideLayout" Target="../slideLayouts/slideLayout59.xml"/></Relationships>
</file>

<file path=ppt/slides/_rels/slide84.x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oleObject" Target="../embeddings/oleObject68.bin"/><Relationship Id="rId1" Type="http://schemas.openxmlformats.org/officeDocument/2006/relationships/slideLayout" Target="../slideLayouts/slideLayout72.xml"/></Relationships>
</file>

<file path=ppt/slides/_rels/slide85.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oleObject" Target="../embeddings/oleObject69.bin"/><Relationship Id="rId1" Type="http://schemas.openxmlformats.org/officeDocument/2006/relationships/slideLayout" Target="../slideLayouts/slideLayout7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87.x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oleObject" Target="../embeddings/oleObject70.bin"/><Relationship Id="rId1" Type="http://schemas.openxmlformats.org/officeDocument/2006/relationships/slideLayout" Target="../slideLayouts/slideLayout72.xml"/></Relationships>
</file>

<file path=ppt/slides/_rels/slide8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2.xml"/></Relationships>
</file>

<file path=ppt/slides/_rels/slide89.xml.rels><?xml version="1.0" encoding="UTF-8" standalone="yes"?>
<Relationships xmlns="http://schemas.openxmlformats.org/package/2006/relationships"><Relationship Id="rId3" Type="http://schemas.openxmlformats.org/officeDocument/2006/relationships/image" Target="../media/image129.wmf"/><Relationship Id="rId2" Type="http://schemas.openxmlformats.org/officeDocument/2006/relationships/oleObject" Target="../embeddings/oleObject71.bin"/><Relationship Id="rId1" Type="http://schemas.openxmlformats.org/officeDocument/2006/relationships/slideLayout" Target="../slideLayouts/slideLayout72.xml"/><Relationship Id="rId5" Type="http://schemas.openxmlformats.org/officeDocument/2006/relationships/image" Target="../media/image130.wmf"/><Relationship Id="rId4" Type="http://schemas.openxmlformats.org/officeDocument/2006/relationships/oleObject" Target="../embeddings/oleObject72.bin"/></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2.xml"/><Relationship Id="rId5" Type="http://schemas.openxmlformats.org/officeDocument/2006/relationships/image" Target="../media/image134.png"/><Relationship Id="rId4" Type="http://schemas.openxmlformats.org/officeDocument/2006/relationships/image" Target="../media/image133.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92.xml.rels><?xml version="1.0" encoding="UTF-8" standalone="yes"?>
<Relationships xmlns="http://schemas.openxmlformats.org/package/2006/relationships"><Relationship Id="rId3" Type="http://schemas.openxmlformats.org/officeDocument/2006/relationships/image" Target="../media/image135.wmf"/><Relationship Id="rId2" Type="http://schemas.openxmlformats.org/officeDocument/2006/relationships/oleObject" Target="../embeddings/oleObject73.bin"/><Relationship Id="rId1" Type="http://schemas.openxmlformats.org/officeDocument/2006/relationships/slideLayout" Target="../slideLayouts/slideLayout72.xml"/><Relationship Id="rId5" Type="http://schemas.openxmlformats.org/officeDocument/2006/relationships/image" Target="../media/image136.wmf"/><Relationship Id="rId4" Type="http://schemas.openxmlformats.org/officeDocument/2006/relationships/oleObject" Target="../embeddings/oleObject74.bin"/></Relationships>
</file>

<file path=ppt/slides/_rels/slide93.xml.rels><?xml version="1.0" encoding="UTF-8" standalone="yes"?>
<Relationships xmlns="http://schemas.openxmlformats.org/package/2006/relationships"><Relationship Id="rId3" Type="http://schemas.openxmlformats.org/officeDocument/2006/relationships/image" Target="../media/image137.wmf"/><Relationship Id="rId2" Type="http://schemas.openxmlformats.org/officeDocument/2006/relationships/oleObject" Target="../embeddings/oleObject75.bin"/><Relationship Id="rId1" Type="http://schemas.openxmlformats.org/officeDocument/2006/relationships/slideLayout" Target="../slideLayouts/slideLayout72.xml"/></Relationships>
</file>

<file path=ppt/slides/_rels/slide94.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notesSlide" Target="../notesSlides/notesSlide29.xml"/><Relationship Id="rId1" Type="http://schemas.openxmlformats.org/officeDocument/2006/relationships/slideLayout" Target="../slideLayouts/slideLayout72.xml"/><Relationship Id="rId4" Type="http://schemas.openxmlformats.org/officeDocument/2006/relationships/image" Target="../media/image139.w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CC8FC51D-56CF-6C12-703C-FD4E3D29D033}"/>
              </a:ext>
            </a:extLst>
          </p:cNvPr>
          <p:cNvSpPr>
            <a:spLocks noGrp="1"/>
          </p:cNvSpPr>
          <p:nvPr>
            <p:ph type="ctrTitle"/>
          </p:nvPr>
        </p:nvSpPr>
        <p:spPr>
          <a:xfrm>
            <a:off x="533400" y="838200"/>
            <a:ext cx="8229600" cy="5410200"/>
          </a:xfrm>
        </p:spPr>
        <p:txBody>
          <a:bodyPr/>
          <a:lstStyle/>
          <a:p>
            <a:pPr indent="4763">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t>LECTURE  05</a:t>
            </a: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t>FUEL INTERCHANGEABILITY  &amp; VENTING SYSTEM</a:t>
            </a: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br>
              <a:rPr lang="en-US" sz="5400" b="1" dirty="0">
                <a:solidFill>
                  <a:srgbClr val="C00000"/>
                </a:solidFill>
                <a:effectLst>
                  <a:outerShdw blurRad="38100" dist="38100" dir="2700000" algn="tl">
                    <a:srgbClr val="000000">
                      <a:alpha val="43137"/>
                    </a:srgbClr>
                  </a:outerShdw>
                </a:effectLst>
                <a:latin typeface="+mn-lt"/>
              </a:rPr>
            </a:br>
            <a:r>
              <a:rPr lang="en-US" sz="2400" b="1" dirty="0">
                <a:solidFill>
                  <a:srgbClr val="C00000"/>
                </a:solidFill>
                <a:effectLst>
                  <a:outerShdw blurRad="38100" dist="38100" dir="2700000" algn="tl">
                    <a:srgbClr val="000000">
                      <a:alpha val="43137"/>
                    </a:srgbClr>
                  </a:outerShdw>
                </a:effectLst>
                <a:latin typeface="+mn-lt"/>
              </a:rPr>
              <a:t>Course Outcome ;</a:t>
            </a:r>
            <a:br>
              <a:rPr lang="en-US" sz="2400" b="1" dirty="0">
                <a:solidFill>
                  <a:srgbClr val="C00000"/>
                </a:solidFill>
                <a:effectLst>
                  <a:outerShdw blurRad="38100" dist="38100" dir="2700000" algn="tl">
                    <a:srgbClr val="000000">
                      <a:alpha val="43137"/>
                    </a:srgbClr>
                  </a:outerShdw>
                </a:effectLst>
                <a:latin typeface="+mn-lt"/>
              </a:rPr>
            </a:br>
            <a:br>
              <a:rPr lang="en-US" sz="2400" b="1" dirty="0">
                <a:solidFill>
                  <a:srgbClr val="C00000"/>
                </a:solidFill>
                <a:effectLst>
                  <a:outerShdw blurRad="38100" dist="38100" dir="2700000" algn="tl">
                    <a:srgbClr val="000000">
                      <a:alpha val="43137"/>
                    </a:srgbClr>
                  </a:outerShdw>
                </a:effectLst>
                <a:latin typeface="+mn-lt"/>
              </a:rPr>
            </a:br>
            <a:r>
              <a:rPr lang="en-GB" sz="2400" dirty="0">
                <a:latin typeface="+mn-lt"/>
              </a:rPr>
              <a:t> </a:t>
            </a:r>
            <a:r>
              <a:rPr lang="en-GB" sz="2400" dirty="0"/>
              <a:t>Explain the fundamental concept of fuel interchangeability and venting system</a:t>
            </a: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4">
            <a:extLst>
              <a:ext uri="{FF2B5EF4-FFF2-40B4-BE49-F238E27FC236}">
                <a16:creationId xmlns:a16="http://schemas.microsoft.com/office/drawing/2014/main" id="{8B953DD3-E636-512A-AAC5-31C84147F830}"/>
              </a:ext>
            </a:extLst>
          </p:cNvPr>
          <p:cNvPicPr>
            <a:picLocks noChangeAspect="1"/>
          </p:cNvPicPr>
          <p:nvPr/>
        </p:nvPicPr>
        <p:blipFill>
          <a:blip r:embed="rId2">
            <a:extLst>
              <a:ext uri="{28A0092B-C50C-407E-A947-70E740481C1C}">
                <a14:useLocalDpi xmlns:a14="http://schemas.microsoft.com/office/drawing/2010/main" val="0"/>
              </a:ext>
            </a:extLst>
          </a:blip>
          <a:srcRect r="797"/>
          <a:stretch>
            <a:fillRect/>
          </a:stretch>
        </p:blipFill>
        <p:spPr bwMode="auto">
          <a:xfrm>
            <a:off x="1042988" y="282575"/>
            <a:ext cx="7299325"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Slide Number Placeholder 5">
            <a:extLst>
              <a:ext uri="{FF2B5EF4-FFF2-40B4-BE49-F238E27FC236}">
                <a16:creationId xmlns:a16="http://schemas.microsoft.com/office/drawing/2014/main" id="{C85712B6-BF6A-A0E7-5651-7FE14BCB537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296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685800" indent="-263525" defTabSz="842963">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054100" indent="-209550" defTabSz="842963">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476375" indent="-209550" defTabSz="842963">
              <a:spcBef>
                <a:spcPct val="20000"/>
              </a:spcBef>
              <a:buClr>
                <a:schemeClr val="accent1"/>
              </a:buClr>
              <a:buChar char="•"/>
              <a:defRPr>
                <a:solidFill>
                  <a:schemeClr val="tx1"/>
                </a:solidFill>
                <a:latin typeface="Arial" panose="020B0604020202020204" pitchFamily="34" charset="0"/>
              </a:defRPr>
            </a:lvl4pPr>
            <a:lvl5pPr marL="1898650" indent="-209550" defTabSz="842963">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3558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8130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2702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7274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a:spcBef>
                <a:spcPct val="0"/>
              </a:spcBef>
              <a:buClrTx/>
              <a:buFont typeface="Wingdings" panose="05000000000000000000" pitchFamily="2" charset="2"/>
              <a:buNone/>
            </a:pPr>
            <a:fld id="{4A60C356-01D6-432D-8F3E-037218DE2864}" type="slidenum">
              <a:rPr lang="en-US" altLang="en-US" sz="900" smtClean="0">
                <a:solidFill>
                  <a:srgbClr val="000000"/>
                </a:solidFill>
                <a:cs typeface="Arial" panose="020B0604020202020204" pitchFamily="34" charset="0"/>
              </a:rPr>
              <a:pPr>
                <a:spcBef>
                  <a:spcPct val="0"/>
                </a:spcBef>
                <a:buClrTx/>
                <a:buFont typeface="Wingdings" panose="05000000000000000000" pitchFamily="2" charset="2"/>
                <a:buNone/>
              </a:pPr>
              <a:t>11</a:t>
            </a:fld>
            <a:endParaRPr lang="en-US" altLang="en-US" sz="900">
              <a:solidFill>
                <a:srgbClr val="000000"/>
              </a:solidFill>
              <a:cs typeface="Arial" panose="020B0604020202020204" pitchFamily="34" charset="0"/>
            </a:endParaRPr>
          </a:p>
        </p:txBody>
      </p:sp>
      <p:sp>
        <p:nvSpPr>
          <p:cNvPr id="59394" name="Rectangle 2">
            <a:extLst>
              <a:ext uri="{FF2B5EF4-FFF2-40B4-BE49-F238E27FC236}">
                <a16:creationId xmlns:a16="http://schemas.microsoft.com/office/drawing/2014/main" id="{8BEAA01B-5E2A-FF10-5364-9C726D3EB017}"/>
              </a:ext>
            </a:extLst>
          </p:cNvPr>
          <p:cNvSpPr>
            <a:spLocks noGrp="1" noChangeArrowheads="1"/>
          </p:cNvSpPr>
          <p:nvPr>
            <p:ph type="title"/>
          </p:nvPr>
        </p:nvSpPr>
        <p:spPr>
          <a:xfrm>
            <a:off x="384175" y="504825"/>
            <a:ext cx="8507413" cy="857250"/>
          </a:xfrm>
          <a:ln>
            <a:solidFill>
              <a:schemeClr val="tx1"/>
            </a:solidFill>
          </a:ln>
        </p:spPr>
        <p:txBody>
          <a:bodyPr/>
          <a:lstStyle/>
          <a:p>
            <a:pPr algn="ctr" eaLnBrk="1" hangingPunct="1">
              <a:defRPr/>
            </a:pPr>
            <a:br>
              <a:rPr lang="en-GB" sz="2215" dirty="0">
                <a:effectLst>
                  <a:outerShdw blurRad="38100" dist="38100" dir="2700000" algn="tl">
                    <a:srgbClr val="FFFFFF"/>
                  </a:outerShdw>
                </a:effectLst>
                <a:latin typeface="Comic Sans MS" pitchFamily="66" charset="0"/>
              </a:rPr>
            </a:br>
            <a:r>
              <a:rPr lang="en-MY" sz="2400" b="1" dirty="0">
                <a:solidFill>
                  <a:srgbClr val="C00000"/>
                </a:solidFill>
                <a:latin typeface="Comic Sans MS" pitchFamily="66" charset="0"/>
              </a:rPr>
              <a:t>DIAPHRAGM GAS METER</a:t>
            </a:r>
            <a:br>
              <a:rPr lang="en-GB" sz="2400" dirty="0">
                <a:solidFill>
                  <a:srgbClr val="C00000"/>
                </a:solidFill>
                <a:effectLst>
                  <a:outerShdw blurRad="38100" dist="38100" dir="2700000" algn="tl">
                    <a:srgbClr val="FFFFFF"/>
                  </a:outerShdw>
                </a:effectLst>
                <a:latin typeface="Comic Sans MS" pitchFamily="66" charset="0"/>
              </a:rPr>
            </a:br>
            <a:endParaRPr lang="en-US" sz="2400" dirty="0">
              <a:solidFill>
                <a:srgbClr val="C00000"/>
              </a:solidFill>
              <a:effectLst>
                <a:outerShdw blurRad="38100" dist="38100" dir="2700000" algn="tl">
                  <a:srgbClr val="FFFFFF"/>
                </a:outerShdw>
              </a:effectLst>
              <a:latin typeface="Comic Sans MS" pitchFamily="66" charset="0"/>
            </a:endParaRPr>
          </a:p>
        </p:txBody>
      </p:sp>
      <p:sp>
        <p:nvSpPr>
          <p:cNvPr id="72708" name="Rectangle 3">
            <a:extLst>
              <a:ext uri="{FF2B5EF4-FFF2-40B4-BE49-F238E27FC236}">
                <a16:creationId xmlns:a16="http://schemas.microsoft.com/office/drawing/2014/main" id="{DF816B28-5FF1-2108-F814-6073098DF3D0}"/>
              </a:ext>
            </a:extLst>
          </p:cNvPr>
          <p:cNvSpPr>
            <a:spLocks noChangeArrowheads="1"/>
          </p:cNvSpPr>
          <p:nvPr/>
        </p:nvSpPr>
        <p:spPr bwMode="auto">
          <a:xfrm>
            <a:off x="1797050" y="-849313"/>
            <a:ext cx="184150" cy="604838"/>
          </a:xfrm>
          <a:prstGeom prst="rect">
            <a:avLst/>
          </a:prstGeom>
          <a:noFill/>
          <a:ln>
            <a:noFill/>
          </a:ln>
        </p:spPr>
        <p:txBody>
          <a:bodyPr wrap="none"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2709" name="Rectangle 16">
            <a:extLst>
              <a:ext uri="{FF2B5EF4-FFF2-40B4-BE49-F238E27FC236}">
                <a16:creationId xmlns:a16="http://schemas.microsoft.com/office/drawing/2014/main" id="{57946987-535F-4B0D-9FC1-00B7505ECEA3}"/>
              </a:ext>
            </a:extLst>
          </p:cNvPr>
          <p:cNvSpPr>
            <a:spLocks noChangeArrowheads="1"/>
          </p:cNvSpPr>
          <p:nvPr/>
        </p:nvSpPr>
        <p:spPr bwMode="auto">
          <a:xfrm>
            <a:off x="1673225" y="1331913"/>
            <a:ext cx="20638"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2710" name="Rectangle 18">
            <a:extLst>
              <a:ext uri="{FF2B5EF4-FFF2-40B4-BE49-F238E27FC236}">
                <a16:creationId xmlns:a16="http://schemas.microsoft.com/office/drawing/2014/main" id="{2D8E5240-9EE7-42DD-CE75-925493171B5B}"/>
              </a:ext>
            </a:extLst>
          </p:cNvPr>
          <p:cNvSpPr>
            <a:spLocks noChangeArrowheads="1"/>
          </p:cNvSpPr>
          <p:nvPr/>
        </p:nvSpPr>
        <p:spPr bwMode="auto">
          <a:xfrm>
            <a:off x="2044700" y="590550"/>
            <a:ext cx="19050"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2711" name="Rectangle 20">
            <a:extLst>
              <a:ext uri="{FF2B5EF4-FFF2-40B4-BE49-F238E27FC236}">
                <a16:creationId xmlns:a16="http://schemas.microsoft.com/office/drawing/2014/main" id="{655EC56C-7644-0137-AF05-DE5292D76F15}"/>
              </a:ext>
            </a:extLst>
          </p:cNvPr>
          <p:cNvSpPr>
            <a:spLocks noChangeArrowheads="1"/>
          </p:cNvSpPr>
          <p:nvPr/>
        </p:nvSpPr>
        <p:spPr bwMode="auto">
          <a:xfrm>
            <a:off x="1954213" y="-922338"/>
            <a:ext cx="20637" cy="517525"/>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2712" name="Rectangle 22">
            <a:extLst>
              <a:ext uri="{FF2B5EF4-FFF2-40B4-BE49-F238E27FC236}">
                <a16:creationId xmlns:a16="http://schemas.microsoft.com/office/drawing/2014/main" id="{ABE8CB63-CC0A-CAB9-BE08-DB7A061C7193}"/>
              </a:ext>
            </a:extLst>
          </p:cNvPr>
          <p:cNvSpPr>
            <a:spLocks noChangeArrowheads="1"/>
          </p:cNvSpPr>
          <p:nvPr/>
        </p:nvSpPr>
        <p:spPr bwMode="auto">
          <a:xfrm>
            <a:off x="1978025" y="1293813"/>
            <a:ext cx="20638"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2713" name="Rectangle 24">
            <a:extLst>
              <a:ext uri="{FF2B5EF4-FFF2-40B4-BE49-F238E27FC236}">
                <a16:creationId xmlns:a16="http://schemas.microsoft.com/office/drawing/2014/main" id="{54710CD9-AE52-ADA0-EF55-51D91EE75D2D}"/>
              </a:ext>
            </a:extLst>
          </p:cNvPr>
          <p:cNvSpPr>
            <a:spLocks noChangeArrowheads="1"/>
          </p:cNvSpPr>
          <p:nvPr/>
        </p:nvSpPr>
        <p:spPr bwMode="auto">
          <a:xfrm>
            <a:off x="2060575" y="-920750"/>
            <a:ext cx="20638"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pic>
        <p:nvPicPr>
          <p:cNvPr id="57354" name="Picture 16" descr="D:\JKG_AZEMAN_SHORT_COURSES\Gas-Fitter-Course\600px-Gas_meter.JPG">
            <a:extLst>
              <a:ext uri="{FF2B5EF4-FFF2-40B4-BE49-F238E27FC236}">
                <a16:creationId xmlns:a16="http://schemas.microsoft.com/office/drawing/2014/main" id="{EF544231-8D6E-23DE-15B1-437F9D0B6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487" t="3125" r="5280" b="31250"/>
          <a:stretch>
            <a:fillRect/>
          </a:stretch>
        </p:blipFill>
        <p:spPr bwMode="auto">
          <a:xfrm>
            <a:off x="2312988" y="1701800"/>
            <a:ext cx="5202237"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5" name="TextBox 3">
            <a:extLst>
              <a:ext uri="{FF2B5EF4-FFF2-40B4-BE49-F238E27FC236}">
                <a16:creationId xmlns:a16="http://schemas.microsoft.com/office/drawing/2014/main" id="{34BF4DA2-4C81-1FB9-BC43-FB5866192820}"/>
              </a:ext>
            </a:extLst>
          </p:cNvPr>
          <p:cNvSpPr txBox="1">
            <a:spLocks noChangeArrowheads="1"/>
          </p:cNvSpPr>
          <p:nvPr/>
        </p:nvSpPr>
        <p:spPr bwMode="auto">
          <a:xfrm>
            <a:off x="542925" y="2189163"/>
            <a:ext cx="117157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MY" altLang="en-US" sz="1800">
                <a:solidFill>
                  <a:srgbClr val="FF0000"/>
                </a:solidFill>
              </a:rPr>
              <a:t>Service </a:t>
            </a:r>
          </a:p>
          <a:p>
            <a:pPr algn="ctr"/>
            <a:r>
              <a:rPr lang="en-MY" altLang="en-US" sz="1800">
                <a:solidFill>
                  <a:srgbClr val="FF0000"/>
                </a:solidFill>
              </a:rPr>
              <a:t>regulator</a:t>
            </a:r>
          </a:p>
          <a:p>
            <a:pPr algn="ctr"/>
            <a:endParaRPr lang="en-MY" altLang="en-US" sz="1800">
              <a:solidFill>
                <a:srgbClr val="FF0000"/>
              </a:solidFill>
            </a:endParaRPr>
          </a:p>
          <a:p>
            <a:pPr algn="ctr"/>
            <a:endParaRPr lang="en-MY" altLang="en-US" sz="1800">
              <a:solidFill>
                <a:srgbClr val="FF0000"/>
              </a:solidFill>
            </a:endParaRPr>
          </a:p>
          <a:p>
            <a:pPr algn="ctr"/>
            <a:r>
              <a:rPr lang="en-MY" altLang="en-US" sz="1800">
                <a:solidFill>
                  <a:srgbClr val="FF0000"/>
                </a:solidFill>
              </a:rPr>
              <a:t>Main shut </a:t>
            </a:r>
          </a:p>
          <a:p>
            <a:pPr algn="ctr"/>
            <a:r>
              <a:rPr lang="en-MY" altLang="en-US" sz="1800">
                <a:solidFill>
                  <a:srgbClr val="FF0000"/>
                </a:solidFill>
              </a:rPr>
              <a:t>off valve</a:t>
            </a:r>
          </a:p>
          <a:p>
            <a:pPr algn="ctr"/>
            <a:endParaRPr lang="en-MY" altLang="en-US" sz="1800">
              <a:solidFill>
                <a:srgbClr val="FF0000"/>
              </a:solidFill>
            </a:endParaRPr>
          </a:p>
          <a:p>
            <a:pPr algn="ctr"/>
            <a:endParaRPr lang="en-MY" altLang="en-US" sz="1800">
              <a:solidFill>
                <a:srgbClr val="FF0000"/>
              </a:solidFill>
            </a:endParaRPr>
          </a:p>
          <a:p>
            <a:pPr algn="ctr"/>
            <a:endParaRPr lang="en-MY" altLang="en-US" sz="1800">
              <a:solidFill>
                <a:srgbClr val="FF0000"/>
              </a:solidFill>
            </a:endParaRPr>
          </a:p>
          <a:p>
            <a:pPr algn="ctr"/>
            <a:r>
              <a:rPr lang="en-MY" altLang="en-US" sz="1800">
                <a:solidFill>
                  <a:srgbClr val="FF0000"/>
                </a:solidFill>
              </a:rPr>
              <a:t>Gas</a:t>
            </a:r>
          </a:p>
          <a:p>
            <a:pPr algn="ctr"/>
            <a:r>
              <a:rPr lang="en-MY" altLang="en-US" sz="1800">
                <a:solidFill>
                  <a:srgbClr val="FF0000"/>
                </a:solidFill>
              </a:rPr>
              <a:t>meter</a:t>
            </a:r>
          </a:p>
        </p:txBody>
      </p:sp>
      <p:cxnSp>
        <p:nvCxnSpPr>
          <p:cNvPr id="57356" name="Straight Arrow Connector 5">
            <a:extLst>
              <a:ext uri="{FF2B5EF4-FFF2-40B4-BE49-F238E27FC236}">
                <a16:creationId xmlns:a16="http://schemas.microsoft.com/office/drawing/2014/main" id="{BD8A11CC-0FDF-0DA6-D1C8-CC953C5973AB}"/>
              </a:ext>
            </a:extLst>
          </p:cNvPr>
          <p:cNvCxnSpPr>
            <a:cxnSpLocks noChangeShapeType="1"/>
          </p:cNvCxnSpPr>
          <p:nvPr/>
        </p:nvCxnSpPr>
        <p:spPr bwMode="auto">
          <a:xfrm flipV="1">
            <a:off x="1693863" y="2420938"/>
            <a:ext cx="862012" cy="144462"/>
          </a:xfrm>
          <a:prstGeom prst="straightConnector1">
            <a:avLst/>
          </a:prstGeom>
          <a:noFill/>
          <a:ln w="28575" cap="sq"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57357" name="Straight Arrow Connector 15">
            <a:extLst>
              <a:ext uri="{FF2B5EF4-FFF2-40B4-BE49-F238E27FC236}">
                <a16:creationId xmlns:a16="http://schemas.microsoft.com/office/drawing/2014/main" id="{24E3F4F4-6895-213B-D352-E2F5EF0B3800}"/>
              </a:ext>
            </a:extLst>
          </p:cNvPr>
          <p:cNvCxnSpPr>
            <a:cxnSpLocks noChangeShapeType="1"/>
          </p:cNvCxnSpPr>
          <p:nvPr/>
        </p:nvCxnSpPr>
        <p:spPr bwMode="auto">
          <a:xfrm>
            <a:off x="1889125" y="3716338"/>
            <a:ext cx="811213" cy="217487"/>
          </a:xfrm>
          <a:prstGeom prst="straightConnector1">
            <a:avLst/>
          </a:prstGeom>
          <a:noFill/>
          <a:ln w="28575" cap="sq"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57358" name="Straight Arrow Connector 18">
            <a:extLst>
              <a:ext uri="{FF2B5EF4-FFF2-40B4-BE49-F238E27FC236}">
                <a16:creationId xmlns:a16="http://schemas.microsoft.com/office/drawing/2014/main" id="{D8E1F420-AACB-3765-EA9B-36208FF3BD0F}"/>
              </a:ext>
            </a:extLst>
          </p:cNvPr>
          <p:cNvCxnSpPr>
            <a:cxnSpLocks noChangeShapeType="1"/>
          </p:cNvCxnSpPr>
          <p:nvPr/>
        </p:nvCxnSpPr>
        <p:spPr bwMode="auto">
          <a:xfrm flipV="1">
            <a:off x="1476375" y="4579938"/>
            <a:ext cx="2111375" cy="433387"/>
          </a:xfrm>
          <a:prstGeom prst="straightConnector1">
            <a:avLst/>
          </a:prstGeom>
          <a:noFill/>
          <a:ln w="28575" cap="sq"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57359" name="TextBox 21">
            <a:extLst>
              <a:ext uri="{FF2B5EF4-FFF2-40B4-BE49-F238E27FC236}">
                <a16:creationId xmlns:a16="http://schemas.microsoft.com/office/drawing/2014/main" id="{C49193A5-1AEF-514D-ECB1-EE3C30BB986B}"/>
              </a:ext>
            </a:extLst>
          </p:cNvPr>
          <p:cNvSpPr txBox="1">
            <a:spLocks noChangeArrowheads="1"/>
          </p:cNvSpPr>
          <p:nvPr/>
        </p:nvSpPr>
        <p:spPr bwMode="auto">
          <a:xfrm>
            <a:off x="8043863" y="2268538"/>
            <a:ext cx="10509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MY" altLang="en-US" sz="1800">
              <a:solidFill>
                <a:srgbClr val="FF0000"/>
              </a:solidFill>
            </a:endParaRPr>
          </a:p>
          <a:p>
            <a:pPr algn="ctr"/>
            <a:endParaRPr lang="en-MY" altLang="en-US" sz="1800">
              <a:solidFill>
                <a:srgbClr val="FF0000"/>
              </a:solidFill>
            </a:endParaRPr>
          </a:p>
          <a:p>
            <a:pPr algn="ctr"/>
            <a:r>
              <a:rPr lang="en-MY" altLang="en-US" sz="1800">
                <a:solidFill>
                  <a:srgbClr val="FF0000"/>
                </a:solidFill>
              </a:rPr>
              <a:t>Isolation </a:t>
            </a:r>
          </a:p>
          <a:p>
            <a:pPr algn="ctr"/>
            <a:r>
              <a:rPr lang="en-MY" altLang="en-US" sz="1800">
                <a:solidFill>
                  <a:srgbClr val="FF0000"/>
                </a:solidFill>
              </a:rPr>
              <a:t>valve</a:t>
            </a:r>
          </a:p>
          <a:p>
            <a:pPr algn="ctr"/>
            <a:endParaRPr lang="en-MY" altLang="en-US" sz="1800">
              <a:solidFill>
                <a:srgbClr val="FF0000"/>
              </a:solidFill>
            </a:endParaRPr>
          </a:p>
          <a:p>
            <a:pPr algn="ctr"/>
            <a:endParaRPr lang="en-MY" altLang="en-US" sz="1800">
              <a:solidFill>
                <a:srgbClr val="FF0000"/>
              </a:solidFill>
            </a:endParaRPr>
          </a:p>
          <a:p>
            <a:pPr algn="ctr"/>
            <a:endParaRPr lang="en-MY" altLang="en-US" sz="1800">
              <a:solidFill>
                <a:srgbClr val="FF0000"/>
              </a:solidFill>
            </a:endParaRPr>
          </a:p>
        </p:txBody>
      </p:sp>
      <p:cxnSp>
        <p:nvCxnSpPr>
          <p:cNvPr id="57360" name="Straight Arrow Connector 22">
            <a:extLst>
              <a:ext uri="{FF2B5EF4-FFF2-40B4-BE49-F238E27FC236}">
                <a16:creationId xmlns:a16="http://schemas.microsoft.com/office/drawing/2014/main" id="{D0200740-11DB-3A36-EA85-A156694462DC}"/>
              </a:ext>
            </a:extLst>
          </p:cNvPr>
          <p:cNvCxnSpPr>
            <a:cxnSpLocks noChangeShapeType="1"/>
          </p:cNvCxnSpPr>
          <p:nvPr/>
        </p:nvCxnSpPr>
        <p:spPr bwMode="auto">
          <a:xfrm flipH="1">
            <a:off x="7019925" y="3068638"/>
            <a:ext cx="1006475" cy="865187"/>
          </a:xfrm>
          <a:prstGeom prst="straightConnector1">
            <a:avLst/>
          </a:prstGeom>
          <a:noFill/>
          <a:ln w="28575" cap="sq"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57361" name="Straight Arrow Connector 25">
            <a:extLst>
              <a:ext uri="{FF2B5EF4-FFF2-40B4-BE49-F238E27FC236}">
                <a16:creationId xmlns:a16="http://schemas.microsoft.com/office/drawing/2014/main" id="{162BE94A-D184-B7C7-C64C-DEB26E722E47}"/>
              </a:ext>
            </a:extLst>
          </p:cNvPr>
          <p:cNvCxnSpPr>
            <a:cxnSpLocks noChangeShapeType="1"/>
          </p:cNvCxnSpPr>
          <p:nvPr/>
        </p:nvCxnSpPr>
        <p:spPr bwMode="auto">
          <a:xfrm flipH="1" flipV="1">
            <a:off x="6289675" y="2133600"/>
            <a:ext cx="1736725" cy="935038"/>
          </a:xfrm>
          <a:prstGeom prst="straightConnector1">
            <a:avLst/>
          </a:prstGeom>
          <a:noFill/>
          <a:ln w="28575" cap="sq"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57362" name="Rectangle 14">
            <a:extLst>
              <a:ext uri="{FF2B5EF4-FFF2-40B4-BE49-F238E27FC236}">
                <a16:creationId xmlns:a16="http://schemas.microsoft.com/office/drawing/2014/main" id="{CF8BFCE7-0562-CCC7-2D78-0BD77EA9695F}"/>
              </a:ext>
            </a:extLst>
          </p:cNvPr>
          <p:cNvSpPr>
            <a:spLocks noChangeArrowheads="1"/>
          </p:cNvSpPr>
          <p:nvPr/>
        </p:nvSpPr>
        <p:spPr bwMode="auto">
          <a:xfrm>
            <a:off x="692150" y="6007100"/>
            <a:ext cx="8004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a:solidFill>
                  <a:srgbClr val="000000"/>
                </a:solidFill>
              </a:rPr>
              <a:t>A </a:t>
            </a:r>
            <a:r>
              <a:rPr lang="en-US" altLang="en-US" sz="1600" b="1">
                <a:solidFill>
                  <a:srgbClr val="000000"/>
                </a:solidFill>
              </a:rPr>
              <a:t>diaphragm meter</a:t>
            </a:r>
            <a:r>
              <a:rPr lang="en-US" altLang="en-US" sz="1600">
                <a:solidFill>
                  <a:srgbClr val="000000"/>
                </a:solidFill>
              </a:rPr>
              <a:t> is a positive displacement instrument which is used to measure the volume of </a:t>
            </a:r>
            <a:r>
              <a:rPr lang="en-US" altLang="en-US" sz="1600" b="1">
                <a:solidFill>
                  <a:srgbClr val="000000"/>
                </a:solidFill>
              </a:rPr>
              <a:t>gas</a:t>
            </a:r>
            <a:r>
              <a:rPr lang="en-US" altLang="en-US" sz="1600">
                <a:solidFill>
                  <a:srgbClr val="000000"/>
                </a:solidFill>
              </a:rPr>
              <a:t> that passes through it. This is accomplished through the known volume that is displaced for each stroke of the </a:t>
            </a:r>
            <a:r>
              <a:rPr lang="en-US" altLang="en-US" sz="1600" b="1">
                <a:solidFill>
                  <a:srgbClr val="000000"/>
                </a:solidFill>
              </a:rPr>
              <a:t>diaphragm</a:t>
            </a:r>
            <a:r>
              <a:rPr lang="en-US" altLang="en-US" sz="1600">
                <a:solidFill>
                  <a:srgbClr val="000000"/>
                </a:solidFill>
              </a:rPr>
              <a:t>. </a:t>
            </a:r>
            <a:endParaRPr lang="en-MY" altLang="en-US" sz="160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0"/>
                                  </p:stCondLst>
                                  <p:childTnLst>
                                    <p:animEffect transition="out" filter="fade">
                                      <p:cBhvr>
                                        <p:cTn id="6" dur="500"/>
                                        <p:tgtEl>
                                          <p:spTgt spid="59394"/>
                                        </p:tgtEl>
                                      </p:cBhvr>
                                    </p:animEffect>
                                    <p:animScale>
                                      <p:cBhvr>
                                        <p:cTn id="7" dur="250" autoRev="1" fill="hold"/>
                                        <p:tgtEl>
                                          <p:spTgt spid="5939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Slide Number Placeholder 5">
            <a:extLst>
              <a:ext uri="{FF2B5EF4-FFF2-40B4-BE49-F238E27FC236}">
                <a16:creationId xmlns:a16="http://schemas.microsoft.com/office/drawing/2014/main" id="{CB6817D5-B6E4-BC84-BB56-2190F32E4CC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C01230E-D631-4648-91A9-DFB9EFA39156}" type="slidenum">
              <a:rPr lang="en-US" altLang="en-US" sz="900" smtClean="0"/>
              <a:pPr/>
              <a:t>12</a:t>
            </a:fld>
            <a:endParaRPr lang="en-US" altLang="en-US" sz="900"/>
          </a:p>
        </p:txBody>
      </p:sp>
      <p:pic>
        <p:nvPicPr>
          <p:cNvPr id="59395" name="Picture 6">
            <a:extLst>
              <a:ext uri="{FF2B5EF4-FFF2-40B4-BE49-F238E27FC236}">
                <a16:creationId xmlns:a16="http://schemas.microsoft.com/office/drawing/2014/main" id="{B845703A-1263-8959-31A8-E6C73B0C002F}"/>
              </a:ext>
            </a:extLst>
          </p:cNvPr>
          <p:cNvPicPr>
            <a:picLocks noChangeAspect="1"/>
          </p:cNvPicPr>
          <p:nvPr/>
        </p:nvPicPr>
        <p:blipFill>
          <a:blip r:embed="rId2">
            <a:extLst>
              <a:ext uri="{28A0092B-C50C-407E-A947-70E740481C1C}">
                <a14:useLocalDpi xmlns:a14="http://schemas.microsoft.com/office/drawing/2010/main" val="0"/>
              </a:ext>
            </a:extLst>
          </a:blip>
          <a:srcRect t="11812"/>
          <a:stretch>
            <a:fillRect/>
          </a:stretch>
        </p:blipFill>
        <p:spPr bwMode="auto">
          <a:xfrm>
            <a:off x="7161213" y="3298825"/>
            <a:ext cx="190817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7">
            <a:extLst>
              <a:ext uri="{FF2B5EF4-FFF2-40B4-BE49-F238E27FC236}">
                <a16:creationId xmlns:a16="http://schemas.microsoft.com/office/drawing/2014/main" id="{08F88A33-57DC-6E0A-D967-79A00F8FEF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500" y="620713"/>
            <a:ext cx="4176713"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8">
            <a:extLst>
              <a:ext uri="{FF2B5EF4-FFF2-40B4-BE49-F238E27FC236}">
                <a16:creationId xmlns:a16="http://schemas.microsoft.com/office/drawing/2014/main" id="{48088C23-63C6-B03B-56C4-FE75D1CC5E4C}"/>
              </a:ext>
            </a:extLst>
          </p:cNvPr>
          <p:cNvSpPr txBox="1">
            <a:spLocks noChangeArrowheads="1"/>
          </p:cNvSpPr>
          <p:nvPr/>
        </p:nvSpPr>
        <p:spPr bwMode="auto">
          <a:xfrm>
            <a:off x="1127125" y="5200650"/>
            <a:ext cx="698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MY" altLang="en-US" b="1">
                <a:solidFill>
                  <a:srgbClr val="FF0000"/>
                </a:solidFill>
              </a:rPr>
              <a:t>Analog display meter               Digital display meter</a:t>
            </a:r>
          </a:p>
          <a:p>
            <a:r>
              <a:rPr lang="en-MY" altLang="en-US" b="1">
                <a:solidFill>
                  <a:srgbClr val="FF0000"/>
                </a:solidFill>
              </a:rPr>
              <a:t>                                    </a:t>
            </a:r>
          </a:p>
        </p:txBody>
      </p:sp>
      <p:pic>
        <p:nvPicPr>
          <p:cNvPr id="59398" name="Picture 7" descr="Daesung Measuring digital gas meter">
            <a:extLst>
              <a:ext uri="{FF2B5EF4-FFF2-40B4-BE49-F238E27FC236}">
                <a16:creationId xmlns:a16="http://schemas.microsoft.com/office/drawing/2014/main" id="{3DE4FCC0-F1B2-3C18-5C7C-E00E45C646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654050"/>
            <a:ext cx="253841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47D6E103-5889-8C17-E0E2-2215B834C7EF}"/>
                  </a:ext>
                </a:extLst>
              </p14:cNvPr>
              <p14:cNvContentPartPr/>
              <p14:nvPr/>
            </p14:nvContentPartPr>
            <p14:xfrm>
              <a:off x="6465600" y="1771560"/>
              <a:ext cx="61200" cy="53640"/>
            </p14:xfrm>
          </p:contentPart>
        </mc:Choice>
        <mc:Fallback xmlns="">
          <p:pic>
            <p:nvPicPr>
              <p:cNvPr id="2" name="Ink 1">
                <a:extLst>
                  <a:ext uri="{FF2B5EF4-FFF2-40B4-BE49-F238E27FC236}">
                    <a16:creationId xmlns:a16="http://schemas.microsoft.com/office/drawing/2014/main" id="{47D6E103-5889-8C17-E0E2-2215B834C7EF}"/>
                  </a:ext>
                </a:extLst>
              </p:cNvPr>
              <p:cNvPicPr/>
              <p:nvPr/>
            </p:nvPicPr>
            <p:blipFill>
              <a:blip r:embed="rId6"/>
              <a:stretch>
                <a:fillRect/>
              </a:stretch>
            </p:blipFill>
            <p:spPr>
              <a:xfrm>
                <a:off x="6456240" y="1762200"/>
                <a:ext cx="79920" cy="72360"/>
              </a:xfrm>
              <a:prstGeom prst="rect">
                <a:avLst/>
              </a:prstGeom>
            </p:spPr>
          </p:pic>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8" name="Slide Number Placeholder 6">
            <a:extLst>
              <a:ext uri="{FF2B5EF4-FFF2-40B4-BE49-F238E27FC236}">
                <a16:creationId xmlns:a16="http://schemas.microsoft.com/office/drawing/2014/main" id="{2F85F707-7CE9-BF78-2EE2-5DED772C3D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296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685800" indent="-263525" defTabSz="842963">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054100" indent="-209550" defTabSz="842963">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476375" indent="-209550" defTabSz="842963">
              <a:spcBef>
                <a:spcPct val="20000"/>
              </a:spcBef>
              <a:buClr>
                <a:schemeClr val="accent1"/>
              </a:buClr>
              <a:buChar char="•"/>
              <a:defRPr>
                <a:solidFill>
                  <a:schemeClr val="tx1"/>
                </a:solidFill>
                <a:latin typeface="Arial" panose="020B0604020202020204" pitchFamily="34" charset="0"/>
              </a:defRPr>
            </a:lvl4pPr>
            <a:lvl5pPr marL="1898650" indent="-209550" defTabSz="842963">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3558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8130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2702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7274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a:spcBef>
                <a:spcPct val="0"/>
              </a:spcBef>
              <a:buClrTx/>
              <a:buFont typeface="Wingdings" panose="05000000000000000000" pitchFamily="2" charset="2"/>
              <a:buNone/>
            </a:pPr>
            <a:fld id="{E6D79AE7-759E-4DEB-B2CA-D3AAC33E79FB}" type="slidenum">
              <a:rPr lang="en-US" altLang="en-US" sz="900" smtClean="0">
                <a:solidFill>
                  <a:srgbClr val="000000"/>
                </a:solidFill>
                <a:cs typeface="Arial" panose="020B0604020202020204" pitchFamily="34" charset="0"/>
              </a:rPr>
              <a:pPr>
                <a:spcBef>
                  <a:spcPct val="0"/>
                </a:spcBef>
                <a:buClrTx/>
                <a:buFont typeface="Wingdings" panose="05000000000000000000" pitchFamily="2" charset="2"/>
                <a:buNone/>
              </a:pPr>
              <a:t>13</a:t>
            </a:fld>
            <a:endParaRPr lang="en-US" altLang="en-US" sz="900">
              <a:solidFill>
                <a:srgbClr val="000000"/>
              </a:solidFill>
              <a:cs typeface="Arial" panose="020B0604020202020204" pitchFamily="34" charset="0"/>
            </a:endParaRPr>
          </a:p>
        </p:txBody>
      </p:sp>
      <p:sp>
        <p:nvSpPr>
          <p:cNvPr id="65538" name="Rectangle 2">
            <a:extLst>
              <a:ext uri="{FF2B5EF4-FFF2-40B4-BE49-F238E27FC236}">
                <a16:creationId xmlns:a16="http://schemas.microsoft.com/office/drawing/2014/main" id="{4542CB50-4678-A735-93B4-465B5F09C31C}"/>
              </a:ext>
            </a:extLst>
          </p:cNvPr>
          <p:cNvSpPr>
            <a:spLocks noGrp="1" noChangeArrowheads="1"/>
          </p:cNvSpPr>
          <p:nvPr>
            <p:ph type="title"/>
          </p:nvPr>
        </p:nvSpPr>
        <p:spPr>
          <a:xfrm>
            <a:off x="457200" y="504825"/>
            <a:ext cx="8229600" cy="863600"/>
          </a:xfrm>
          <a:ln>
            <a:solidFill>
              <a:schemeClr val="tx1"/>
            </a:solidFill>
            <a:miter lim="800000"/>
            <a:headEnd/>
            <a:tailEnd/>
          </a:ln>
        </p:spPr>
        <p:txBody>
          <a:bodyPr/>
          <a:lstStyle/>
          <a:p>
            <a:pPr algn="ctr" eaLnBrk="1" hangingPunct="1">
              <a:defRPr/>
            </a:pPr>
            <a:r>
              <a:rPr lang="en-US" altLang="en-US" sz="2585" b="1" dirty="0">
                <a:solidFill>
                  <a:srgbClr val="C00000"/>
                </a:solidFill>
                <a:latin typeface="Comic Sans MS" panose="030F0702030302020204" pitchFamily="66" charset="0"/>
              </a:rPr>
              <a:t>METER CLOCKING</a:t>
            </a:r>
          </a:p>
        </p:txBody>
      </p:sp>
      <p:sp>
        <p:nvSpPr>
          <p:cNvPr id="53252" name="Rectangle 3">
            <a:extLst>
              <a:ext uri="{FF2B5EF4-FFF2-40B4-BE49-F238E27FC236}">
                <a16:creationId xmlns:a16="http://schemas.microsoft.com/office/drawing/2014/main" id="{3417DC70-BFBF-CBE7-04D4-A0E981DBEF2A}"/>
              </a:ext>
            </a:extLst>
          </p:cNvPr>
          <p:cNvSpPr>
            <a:spLocks noGrp="1" noChangeArrowheads="1"/>
          </p:cNvSpPr>
          <p:nvPr>
            <p:ph type="body" sz="half" idx="1"/>
          </p:nvPr>
        </p:nvSpPr>
        <p:spPr>
          <a:xfrm>
            <a:off x="457200" y="1633538"/>
            <a:ext cx="8235950" cy="1662112"/>
          </a:xfrm>
        </p:spPr>
        <p:txBody>
          <a:bodyPr/>
          <a:lstStyle/>
          <a:p>
            <a:pPr marL="428625" lvl="1" eaLnBrk="1" hangingPunct="1">
              <a:spcAft>
                <a:spcPct val="20000"/>
              </a:spcAft>
              <a:buClr>
                <a:schemeClr val="tx1"/>
              </a:buClr>
              <a:buSzPct val="60000"/>
            </a:pPr>
            <a:r>
              <a:rPr lang="en-US" altLang="en-US" sz="2000">
                <a:latin typeface="Comic Sans MS" panose="030F0702030302020204" pitchFamily="66" charset="0"/>
              </a:rPr>
              <a:t>Gas meter clocking is a simple method of measuring  the volumetric  flowrate  of gas flowing into the gas appliance  </a:t>
            </a:r>
          </a:p>
          <a:p>
            <a:pPr marL="428625" lvl="1" eaLnBrk="1" hangingPunct="1">
              <a:spcAft>
                <a:spcPct val="20000"/>
              </a:spcAft>
              <a:buClr>
                <a:schemeClr val="tx1"/>
              </a:buClr>
              <a:buSzPct val="60000"/>
            </a:pPr>
            <a:r>
              <a:rPr lang="en-US" altLang="en-US" sz="2000">
                <a:latin typeface="Comic Sans MS" panose="030F0702030302020204" pitchFamily="66" charset="0"/>
              </a:rPr>
              <a:t>It determines the total amount of energy input (i.e. burner input or loading)  supplied to the gas appliance</a:t>
            </a:r>
          </a:p>
        </p:txBody>
      </p:sp>
      <p:sp>
        <p:nvSpPr>
          <p:cNvPr id="70661" name="Rectangle 4">
            <a:extLst>
              <a:ext uri="{FF2B5EF4-FFF2-40B4-BE49-F238E27FC236}">
                <a16:creationId xmlns:a16="http://schemas.microsoft.com/office/drawing/2014/main" id="{DCE73C70-C916-12EF-699C-E163F877E7FC}"/>
              </a:ext>
            </a:extLst>
          </p:cNvPr>
          <p:cNvSpPr>
            <a:spLocks noChangeArrowheads="1"/>
          </p:cNvSpPr>
          <p:nvPr/>
        </p:nvSpPr>
        <p:spPr bwMode="auto">
          <a:xfrm>
            <a:off x="1797050" y="-849313"/>
            <a:ext cx="184150" cy="604838"/>
          </a:xfrm>
          <a:prstGeom prst="rect">
            <a:avLst/>
          </a:prstGeom>
          <a:noFill/>
          <a:ln>
            <a:noFill/>
          </a:ln>
        </p:spPr>
        <p:txBody>
          <a:bodyPr wrap="none"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0662" name="Rectangle 6">
            <a:extLst>
              <a:ext uri="{FF2B5EF4-FFF2-40B4-BE49-F238E27FC236}">
                <a16:creationId xmlns:a16="http://schemas.microsoft.com/office/drawing/2014/main" id="{49EF0AA0-8222-1FA3-7B35-0311459D1593}"/>
              </a:ext>
            </a:extLst>
          </p:cNvPr>
          <p:cNvSpPr>
            <a:spLocks noChangeArrowheads="1"/>
          </p:cNvSpPr>
          <p:nvPr/>
        </p:nvSpPr>
        <p:spPr bwMode="auto">
          <a:xfrm>
            <a:off x="2586038" y="-1320800"/>
            <a:ext cx="20637"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graphicFrame>
        <p:nvGraphicFramePr>
          <p:cNvPr id="60423" name="Object 10">
            <a:extLst>
              <a:ext uri="{FF2B5EF4-FFF2-40B4-BE49-F238E27FC236}">
                <a16:creationId xmlns:a16="http://schemas.microsoft.com/office/drawing/2014/main" id="{594CC1CB-BA4A-C419-996F-10AFE77EE117}"/>
              </a:ext>
            </a:extLst>
          </p:cNvPr>
          <p:cNvGraphicFramePr>
            <a:graphicFrameLocks noChangeAspect="1"/>
          </p:cNvGraphicFramePr>
          <p:nvPr/>
        </p:nvGraphicFramePr>
        <p:xfrm>
          <a:off x="539750" y="3789363"/>
          <a:ext cx="2616200" cy="1485900"/>
        </p:xfrm>
        <a:graphic>
          <a:graphicData uri="http://schemas.openxmlformats.org/presentationml/2006/ole">
            <mc:AlternateContent xmlns:mc="http://schemas.openxmlformats.org/markup-compatibility/2006">
              <mc:Choice xmlns:v="urn:schemas-microsoft-com:vml" Requires="v">
                <p:oleObj name="Image" r:id="rId3" imgW="10191317" imgH="5788210" progId="">
                  <p:embed/>
                </p:oleObj>
              </mc:Choice>
              <mc:Fallback>
                <p:oleObj name="Image" r:id="rId3" imgW="10191317" imgH="5788210" progId="">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789363"/>
                        <a:ext cx="26162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664" name="Rectangle 11">
            <a:extLst>
              <a:ext uri="{FF2B5EF4-FFF2-40B4-BE49-F238E27FC236}">
                <a16:creationId xmlns:a16="http://schemas.microsoft.com/office/drawing/2014/main" id="{A6385876-17F6-A0C8-1E0A-896B983DB1D9}"/>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graphicFrame>
        <p:nvGraphicFramePr>
          <p:cNvPr id="60425" name="Object 12">
            <a:extLst>
              <a:ext uri="{FF2B5EF4-FFF2-40B4-BE49-F238E27FC236}">
                <a16:creationId xmlns:a16="http://schemas.microsoft.com/office/drawing/2014/main" id="{ED8744B5-000C-D08A-16B7-506C010937B3}"/>
              </a:ext>
            </a:extLst>
          </p:cNvPr>
          <p:cNvGraphicFramePr>
            <a:graphicFrameLocks noChangeAspect="1"/>
          </p:cNvGraphicFramePr>
          <p:nvPr/>
        </p:nvGraphicFramePr>
        <p:xfrm>
          <a:off x="6124575" y="3789363"/>
          <a:ext cx="2547938" cy="1490662"/>
        </p:xfrm>
        <a:graphic>
          <a:graphicData uri="http://schemas.openxmlformats.org/presentationml/2006/ole">
            <mc:AlternateContent xmlns:mc="http://schemas.openxmlformats.org/markup-compatibility/2006">
              <mc:Choice xmlns:v="urn:schemas-microsoft-com:vml" Requires="v">
                <p:oleObj name="Image" r:id="rId5" imgW="11385810" imgH="6658666" progId="">
                  <p:embed/>
                </p:oleObj>
              </mc:Choice>
              <mc:Fallback>
                <p:oleObj name="Image" r:id="rId5" imgW="11385810" imgH="6658666" progId="">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4575" y="3789363"/>
                        <a:ext cx="2547938"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666" name="Rectangle 13">
            <a:extLst>
              <a:ext uri="{FF2B5EF4-FFF2-40B4-BE49-F238E27FC236}">
                <a16:creationId xmlns:a16="http://schemas.microsoft.com/office/drawing/2014/main" id="{E63C3370-EDD5-947B-FAD6-1AAB0F768A09}"/>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0667" name="Rectangle 15">
            <a:extLst>
              <a:ext uri="{FF2B5EF4-FFF2-40B4-BE49-F238E27FC236}">
                <a16:creationId xmlns:a16="http://schemas.microsoft.com/office/drawing/2014/main" id="{2D4DB3BE-CE00-E523-2458-52E4F8211414}"/>
              </a:ext>
            </a:extLst>
          </p:cNvPr>
          <p:cNvSpPr>
            <a:spLocks noChangeArrowheads="1"/>
          </p:cNvSpPr>
          <p:nvPr/>
        </p:nvSpPr>
        <p:spPr bwMode="auto">
          <a:xfrm>
            <a:off x="0" y="2643188"/>
            <a:ext cx="20638" cy="261937"/>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graphicFrame>
        <p:nvGraphicFramePr>
          <p:cNvPr id="60428" name="Object 14">
            <a:extLst>
              <a:ext uri="{FF2B5EF4-FFF2-40B4-BE49-F238E27FC236}">
                <a16:creationId xmlns:a16="http://schemas.microsoft.com/office/drawing/2014/main" id="{62B24DF6-4BDC-ED77-E507-476F7D3466AB}"/>
              </a:ext>
            </a:extLst>
          </p:cNvPr>
          <p:cNvGraphicFramePr>
            <a:graphicFrameLocks noChangeAspect="1"/>
          </p:cNvGraphicFramePr>
          <p:nvPr/>
        </p:nvGraphicFramePr>
        <p:xfrm>
          <a:off x="3668713" y="3789363"/>
          <a:ext cx="1878012" cy="2657475"/>
        </p:xfrm>
        <a:graphic>
          <a:graphicData uri="http://schemas.openxmlformats.org/presentationml/2006/ole">
            <mc:AlternateContent xmlns:mc="http://schemas.openxmlformats.org/markup-compatibility/2006">
              <mc:Choice xmlns:v="urn:schemas-microsoft-com:vml" Requires="v">
                <p:oleObj name="Image" r:id="rId7" imgW="4190476" imgH="5930159" progId="">
                  <p:embed/>
                </p:oleObj>
              </mc:Choice>
              <mc:Fallback>
                <p:oleObj name="Image" r:id="rId7" imgW="4190476" imgH="5930159" progId="">
                  <p:embed/>
                  <p:pic>
                    <p:nvPicPr>
                      <p:cNvPr id="0" name="Object 14"/>
                      <p:cNvPicPr>
                        <a:picLocks noChangeAspect="1" noChangeArrowheads="1"/>
                      </p:cNvPicPr>
                      <p:nvPr/>
                    </p:nvPicPr>
                    <p:blipFill>
                      <a:blip r:embed="rId8">
                        <a:lum contrast="-12000"/>
                        <a:extLst>
                          <a:ext uri="{28A0092B-C50C-407E-A947-70E740481C1C}">
                            <a14:useLocalDpi xmlns:a14="http://schemas.microsoft.com/office/drawing/2010/main" val="0"/>
                          </a:ext>
                        </a:extLst>
                      </a:blip>
                      <a:srcRect/>
                      <a:stretch>
                        <a:fillRect/>
                      </a:stretch>
                    </p:blipFill>
                    <p:spPr bwMode="auto">
                      <a:xfrm>
                        <a:off x="3668713" y="3789363"/>
                        <a:ext cx="1878012"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0669" name="Oval 16">
            <a:extLst>
              <a:ext uri="{FF2B5EF4-FFF2-40B4-BE49-F238E27FC236}">
                <a16:creationId xmlns:a16="http://schemas.microsoft.com/office/drawing/2014/main" id="{EC480C11-BD07-B4A4-8095-5790A455BB6C}"/>
              </a:ext>
            </a:extLst>
          </p:cNvPr>
          <p:cNvSpPr>
            <a:spLocks noChangeArrowheads="1"/>
          </p:cNvSpPr>
          <p:nvPr/>
        </p:nvSpPr>
        <p:spPr bwMode="auto">
          <a:xfrm>
            <a:off x="3862388" y="4119563"/>
            <a:ext cx="1462087" cy="598487"/>
          </a:xfrm>
          <a:prstGeom prst="ellipse">
            <a:avLst/>
          </a:prstGeom>
          <a:solidFill>
            <a:srgbClr val="00FFFF">
              <a:alpha val="50195"/>
            </a:srgbClr>
          </a:solidFill>
          <a:ln w="9525">
            <a:solidFill>
              <a:schemeClr val="tx1"/>
            </a:solidFill>
            <a:round/>
            <a:headEnd/>
            <a:tailEnd/>
          </a:ln>
        </p:spPr>
        <p:txBody>
          <a:bodyPr wrap="none" lIns="9969" tIns="3323" rIns="9969" bIns="3323"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sp>
        <p:nvSpPr>
          <p:cNvPr id="70670" name="AutoShape 17">
            <a:extLst>
              <a:ext uri="{FF2B5EF4-FFF2-40B4-BE49-F238E27FC236}">
                <a16:creationId xmlns:a16="http://schemas.microsoft.com/office/drawing/2014/main" id="{5DB3EE87-CE49-B24A-CA5A-98D07938DC68}"/>
              </a:ext>
            </a:extLst>
          </p:cNvPr>
          <p:cNvSpPr>
            <a:spLocks noChangeArrowheads="1"/>
          </p:cNvSpPr>
          <p:nvPr/>
        </p:nvSpPr>
        <p:spPr bwMode="auto">
          <a:xfrm flipH="1">
            <a:off x="2932113" y="4321175"/>
            <a:ext cx="930275" cy="198438"/>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
        <p:nvSpPr>
          <p:cNvPr id="70671" name="AutoShape 19">
            <a:extLst>
              <a:ext uri="{FF2B5EF4-FFF2-40B4-BE49-F238E27FC236}">
                <a16:creationId xmlns:a16="http://schemas.microsoft.com/office/drawing/2014/main" id="{DBA12024-A838-BAF7-00ED-722269D27D5B}"/>
              </a:ext>
            </a:extLst>
          </p:cNvPr>
          <p:cNvSpPr>
            <a:spLocks noChangeArrowheads="1"/>
          </p:cNvSpPr>
          <p:nvPr/>
        </p:nvSpPr>
        <p:spPr bwMode="auto">
          <a:xfrm>
            <a:off x="5259388" y="4321175"/>
            <a:ext cx="863600" cy="198438"/>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
        <p:nvSpPr>
          <p:cNvPr id="70672" name="Oval 20">
            <a:extLst>
              <a:ext uri="{FF2B5EF4-FFF2-40B4-BE49-F238E27FC236}">
                <a16:creationId xmlns:a16="http://schemas.microsoft.com/office/drawing/2014/main" id="{B8C5FE7E-1BF1-5DCF-5ECC-5BFF1F10C3A3}"/>
              </a:ext>
            </a:extLst>
          </p:cNvPr>
          <p:cNvSpPr>
            <a:spLocks noChangeArrowheads="1"/>
          </p:cNvSpPr>
          <p:nvPr/>
        </p:nvSpPr>
        <p:spPr bwMode="auto">
          <a:xfrm>
            <a:off x="6056313" y="4452938"/>
            <a:ext cx="1595437" cy="731837"/>
          </a:xfrm>
          <a:prstGeom prst="ellipse">
            <a:avLst/>
          </a:prstGeom>
          <a:solidFill>
            <a:schemeClr val="accent1">
              <a:alpha val="50195"/>
            </a:schemeClr>
          </a:solidFill>
          <a:ln w="9525">
            <a:solidFill>
              <a:schemeClr val="tx1"/>
            </a:solidFill>
            <a:prstDash val="dash"/>
            <a:round/>
            <a:headEnd/>
            <a:tailEnd/>
          </a:ln>
        </p:spPr>
        <p:txBody>
          <a:bodyPr wrap="none" lIns="9969" tIns="3323" rIns="9969" bIns="3323"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sp>
        <p:nvSpPr>
          <p:cNvPr id="70673" name="Oval 21">
            <a:extLst>
              <a:ext uri="{FF2B5EF4-FFF2-40B4-BE49-F238E27FC236}">
                <a16:creationId xmlns:a16="http://schemas.microsoft.com/office/drawing/2014/main" id="{5FF10279-63F1-002E-ED32-BF9B67FECCF1}"/>
              </a:ext>
            </a:extLst>
          </p:cNvPr>
          <p:cNvSpPr>
            <a:spLocks noChangeArrowheads="1"/>
          </p:cNvSpPr>
          <p:nvPr/>
        </p:nvSpPr>
        <p:spPr bwMode="auto">
          <a:xfrm>
            <a:off x="604838" y="4386263"/>
            <a:ext cx="1662112" cy="798512"/>
          </a:xfrm>
          <a:prstGeom prst="ellipse">
            <a:avLst/>
          </a:prstGeom>
          <a:solidFill>
            <a:schemeClr val="accent1">
              <a:alpha val="50195"/>
            </a:schemeClr>
          </a:solidFill>
          <a:ln w="9525">
            <a:solidFill>
              <a:schemeClr val="tx1"/>
            </a:solidFill>
            <a:prstDash val="dash"/>
            <a:round/>
            <a:headEnd/>
            <a:tailEnd/>
          </a:ln>
        </p:spPr>
        <p:txBody>
          <a:bodyPr wrap="none" lIns="9969" tIns="3323" rIns="9969" bIns="3323"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sp>
        <p:nvSpPr>
          <p:cNvPr id="70674" name="Text Box 22">
            <a:extLst>
              <a:ext uri="{FF2B5EF4-FFF2-40B4-BE49-F238E27FC236}">
                <a16:creationId xmlns:a16="http://schemas.microsoft.com/office/drawing/2014/main" id="{B85BCF1E-AA35-1AC4-339D-2DC40FE391BD}"/>
              </a:ext>
            </a:extLst>
          </p:cNvPr>
          <p:cNvSpPr txBox="1">
            <a:spLocks noChangeArrowheads="1"/>
          </p:cNvSpPr>
          <p:nvPr/>
        </p:nvSpPr>
        <p:spPr bwMode="auto">
          <a:xfrm>
            <a:off x="6519863" y="5653088"/>
            <a:ext cx="803275" cy="233362"/>
          </a:xfrm>
          <a:prstGeom prst="rect">
            <a:avLst/>
          </a:prstGeom>
          <a:noFill/>
          <a:ln>
            <a:noFill/>
          </a:ln>
        </p:spPr>
        <p:txBody>
          <a:bodyPr wrap="none" lIns="9969" tIns="3323" rIns="9969" bIns="3323">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r>
              <a:rPr lang="en-US" altLang="en-US" sz="1477">
                <a:solidFill>
                  <a:srgbClr val="000000"/>
                </a:solidFill>
                <a:latin typeface="Comic Sans MS" panose="030F0702030302020204" pitchFamily="66" charset="0"/>
                <a:cs typeface="Arial" panose="020B0604020202020204" pitchFamily="34" charset="0"/>
              </a:rPr>
              <a:t>Test dial</a:t>
            </a:r>
          </a:p>
        </p:txBody>
      </p:sp>
      <p:sp>
        <p:nvSpPr>
          <p:cNvPr id="70675" name="Text Box 23">
            <a:extLst>
              <a:ext uri="{FF2B5EF4-FFF2-40B4-BE49-F238E27FC236}">
                <a16:creationId xmlns:a16="http://schemas.microsoft.com/office/drawing/2014/main" id="{02F6288F-B7EE-5FA9-EC20-B4FFD826525A}"/>
              </a:ext>
            </a:extLst>
          </p:cNvPr>
          <p:cNvSpPr txBox="1">
            <a:spLocks noChangeArrowheads="1"/>
          </p:cNvSpPr>
          <p:nvPr/>
        </p:nvSpPr>
        <p:spPr bwMode="auto">
          <a:xfrm>
            <a:off x="1069975" y="5584825"/>
            <a:ext cx="803275" cy="234950"/>
          </a:xfrm>
          <a:prstGeom prst="rect">
            <a:avLst/>
          </a:prstGeom>
          <a:noFill/>
          <a:ln>
            <a:noFill/>
          </a:ln>
        </p:spPr>
        <p:txBody>
          <a:bodyPr wrap="none" lIns="9969" tIns="3323" rIns="9969" bIns="3323">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r>
              <a:rPr lang="en-US" altLang="en-US" sz="1477">
                <a:solidFill>
                  <a:srgbClr val="000000"/>
                </a:solidFill>
                <a:latin typeface="Comic Sans MS" panose="030F0702030302020204" pitchFamily="66" charset="0"/>
                <a:cs typeface="Arial" panose="020B0604020202020204" pitchFamily="34" charset="0"/>
              </a:rPr>
              <a:t>Test dial</a:t>
            </a:r>
          </a:p>
        </p:txBody>
      </p:sp>
      <p:sp>
        <p:nvSpPr>
          <p:cNvPr id="70676" name="Line 24">
            <a:extLst>
              <a:ext uri="{FF2B5EF4-FFF2-40B4-BE49-F238E27FC236}">
                <a16:creationId xmlns:a16="http://schemas.microsoft.com/office/drawing/2014/main" id="{548F6C16-A18D-78D7-EAD5-9345E80D0FCC}"/>
              </a:ext>
            </a:extLst>
          </p:cNvPr>
          <p:cNvSpPr>
            <a:spLocks noChangeShapeType="1"/>
          </p:cNvSpPr>
          <p:nvPr/>
        </p:nvSpPr>
        <p:spPr bwMode="auto">
          <a:xfrm flipH="1" flipV="1">
            <a:off x="7185025" y="4984750"/>
            <a:ext cx="0" cy="598488"/>
          </a:xfrm>
          <a:prstGeom prst="line">
            <a:avLst/>
          </a:prstGeom>
          <a:noFill/>
          <a:ln w="63500">
            <a:solidFill>
              <a:schemeClr val="tx1"/>
            </a:solidFill>
            <a:round/>
            <a:headEnd/>
            <a:tailEnd type="triangle" w="med" len="me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
        <p:nvSpPr>
          <p:cNvPr id="70677" name="Line 25">
            <a:extLst>
              <a:ext uri="{FF2B5EF4-FFF2-40B4-BE49-F238E27FC236}">
                <a16:creationId xmlns:a16="http://schemas.microsoft.com/office/drawing/2014/main" id="{83E9F1A9-1C89-651F-E103-A1971B9B6804}"/>
              </a:ext>
            </a:extLst>
          </p:cNvPr>
          <p:cNvSpPr>
            <a:spLocks noChangeShapeType="1"/>
          </p:cNvSpPr>
          <p:nvPr/>
        </p:nvSpPr>
        <p:spPr bwMode="auto">
          <a:xfrm flipH="1" flipV="1">
            <a:off x="6588125" y="4984750"/>
            <a:ext cx="0" cy="598488"/>
          </a:xfrm>
          <a:prstGeom prst="line">
            <a:avLst/>
          </a:prstGeom>
          <a:noFill/>
          <a:ln w="63500">
            <a:solidFill>
              <a:schemeClr val="tx1"/>
            </a:solidFill>
            <a:round/>
            <a:headEnd/>
            <a:tailEnd type="triangle" w="med" len="me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
        <p:nvSpPr>
          <p:cNvPr id="70678" name="Line 26">
            <a:extLst>
              <a:ext uri="{FF2B5EF4-FFF2-40B4-BE49-F238E27FC236}">
                <a16:creationId xmlns:a16="http://schemas.microsoft.com/office/drawing/2014/main" id="{B4BB431E-EA7C-E22B-CB60-F72BEA57C41C}"/>
              </a:ext>
            </a:extLst>
          </p:cNvPr>
          <p:cNvSpPr>
            <a:spLocks noChangeShapeType="1"/>
          </p:cNvSpPr>
          <p:nvPr/>
        </p:nvSpPr>
        <p:spPr bwMode="auto">
          <a:xfrm flipH="1" flipV="1">
            <a:off x="1736725" y="4984750"/>
            <a:ext cx="0" cy="598488"/>
          </a:xfrm>
          <a:prstGeom prst="line">
            <a:avLst/>
          </a:prstGeom>
          <a:noFill/>
          <a:ln w="63500">
            <a:solidFill>
              <a:schemeClr val="tx1"/>
            </a:solidFill>
            <a:round/>
            <a:headEnd/>
            <a:tailEnd type="triangle" w="med" len="me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
        <p:nvSpPr>
          <p:cNvPr id="70679" name="Line 27">
            <a:extLst>
              <a:ext uri="{FF2B5EF4-FFF2-40B4-BE49-F238E27FC236}">
                <a16:creationId xmlns:a16="http://schemas.microsoft.com/office/drawing/2014/main" id="{E71B0A1A-0612-BD94-94C8-716A89FBF30B}"/>
              </a:ext>
            </a:extLst>
          </p:cNvPr>
          <p:cNvSpPr>
            <a:spLocks noChangeShapeType="1"/>
          </p:cNvSpPr>
          <p:nvPr/>
        </p:nvSpPr>
        <p:spPr bwMode="auto">
          <a:xfrm flipH="1" flipV="1">
            <a:off x="1069975" y="4984750"/>
            <a:ext cx="0" cy="598488"/>
          </a:xfrm>
          <a:prstGeom prst="line">
            <a:avLst/>
          </a:prstGeom>
          <a:noFill/>
          <a:ln w="63500">
            <a:solidFill>
              <a:schemeClr val="tx1"/>
            </a:solidFill>
            <a:round/>
            <a:headEnd/>
            <a:tailEnd type="triangle" w="med" len="med"/>
          </a:ln>
        </p:spPr>
        <p:txBody>
          <a:bodyPr wrap="none" lIns="9969" tIns="3323" rIns="9969" bIns="3323" anchor="ctr"/>
          <a:lstStyle/>
          <a:p>
            <a:pPr defTabSz="844083">
              <a:defRPr/>
            </a:pPr>
            <a:endParaRPr lang="en-MY" sz="1662">
              <a:solidFill>
                <a:srgbClr val="000000"/>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0"/>
                                  </p:stCondLst>
                                  <p:childTnLst>
                                    <p:animEffect transition="out" filter="fade">
                                      <p:cBhvr>
                                        <p:cTn id="6" dur="500"/>
                                        <p:tgtEl>
                                          <p:spTgt spid="65538"/>
                                        </p:tgtEl>
                                      </p:cBhvr>
                                    </p:animEffect>
                                    <p:animScale>
                                      <p:cBhvr>
                                        <p:cTn id="7" dur="250" autoRev="1" fill="hold"/>
                                        <p:tgtEl>
                                          <p:spTgt spid="65538"/>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5325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Slide Number Placeholder 5">
            <a:extLst>
              <a:ext uri="{FF2B5EF4-FFF2-40B4-BE49-F238E27FC236}">
                <a16:creationId xmlns:a16="http://schemas.microsoft.com/office/drawing/2014/main" id="{DEC5B534-EC3A-53F7-7709-C7ED14564D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296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685800" indent="-263525" defTabSz="842963">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054100" indent="-209550" defTabSz="842963">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476375" indent="-209550" defTabSz="842963">
              <a:spcBef>
                <a:spcPct val="20000"/>
              </a:spcBef>
              <a:buClr>
                <a:schemeClr val="accent1"/>
              </a:buClr>
              <a:buChar char="•"/>
              <a:defRPr>
                <a:solidFill>
                  <a:schemeClr val="tx1"/>
                </a:solidFill>
                <a:latin typeface="Arial" panose="020B0604020202020204" pitchFamily="34" charset="0"/>
              </a:defRPr>
            </a:lvl4pPr>
            <a:lvl5pPr marL="1898650" indent="-209550" defTabSz="842963">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3558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8130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2702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7274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a:spcBef>
                <a:spcPct val="0"/>
              </a:spcBef>
              <a:buClrTx/>
              <a:buFont typeface="Wingdings" panose="05000000000000000000" pitchFamily="2" charset="2"/>
              <a:buNone/>
            </a:pPr>
            <a:fld id="{72A24D70-58DD-4517-8C28-CD111792D9A6}" type="slidenum">
              <a:rPr lang="en-US" altLang="en-US" sz="900" smtClean="0">
                <a:solidFill>
                  <a:srgbClr val="000000"/>
                </a:solidFill>
                <a:cs typeface="Arial" panose="020B0604020202020204" pitchFamily="34" charset="0"/>
              </a:rPr>
              <a:pPr>
                <a:spcBef>
                  <a:spcPct val="0"/>
                </a:spcBef>
                <a:buClrTx/>
                <a:buFont typeface="Wingdings" panose="05000000000000000000" pitchFamily="2" charset="2"/>
                <a:buNone/>
              </a:pPr>
              <a:t>14</a:t>
            </a:fld>
            <a:endParaRPr lang="en-US" altLang="en-US" sz="900">
              <a:solidFill>
                <a:srgbClr val="000000"/>
              </a:solidFill>
              <a:cs typeface="Arial" panose="020B0604020202020204" pitchFamily="34" charset="0"/>
            </a:endParaRPr>
          </a:p>
        </p:txBody>
      </p:sp>
      <p:pic>
        <p:nvPicPr>
          <p:cNvPr id="62467" name="Picture 3">
            <a:extLst>
              <a:ext uri="{FF2B5EF4-FFF2-40B4-BE49-F238E27FC236}">
                <a16:creationId xmlns:a16="http://schemas.microsoft.com/office/drawing/2014/main" id="{BF5E079E-B652-5D6C-F82D-576A684AC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945"/>
          <a:stretch>
            <a:fillRect/>
          </a:stretch>
        </p:blipFill>
        <p:spPr bwMode="auto">
          <a:xfrm>
            <a:off x="714375" y="4406900"/>
            <a:ext cx="3184525" cy="1047750"/>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4756" name="AutoShape 5" descr="https://eastwestair.fergusonhvac.com/ky/wp-content/uploads/sites/16/2016/12/Fig-2-BTUH-300x193.jpg">
            <a:extLst>
              <a:ext uri="{FF2B5EF4-FFF2-40B4-BE49-F238E27FC236}">
                <a16:creationId xmlns:a16="http://schemas.microsoft.com/office/drawing/2014/main" id="{E9774F38-D626-9609-7542-E7A23A972C1C}"/>
              </a:ext>
            </a:extLst>
          </p:cNvPr>
          <p:cNvSpPr>
            <a:spLocks noChangeAspect="1" noChangeArrowheads="1"/>
          </p:cNvSpPr>
          <p:nvPr/>
        </p:nvSpPr>
        <p:spPr bwMode="auto">
          <a:xfrm>
            <a:off x="142875" y="130175"/>
            <a:ext cx="282575" cy="280988"/>
          </a:xfrm>
          <a:prstGeom prst="rect">
            <a:avLst/>
          </a:prstGeom>
          <a:noFill/>
          <a:ln>
            <a:noFill/>
          </a:ln>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endParaRPr lang="en-US" altLang="en-US" sz="1662">
              <a:solidFill>
                <a:srgbClr val="000000"/>
              </a:solidFill>
              <a:cs typeface="Arial" panose="020B0604020202020204" pitchFamily="34" charset="0"/>
            </a:endParaRPr>
          </a:p>
        </p:txBody>
      </p:sp>
      <p:pic>
        <p:nvPicPr>
          <p:cNvPr id="62469" name="Picture 6">
            <a:extLst>
              <a:ext uri="{FF2B5EF4-FFF2-40B4-BE49-F238E27FC236}">
                <a16:creationId xmlns:a16="http://schemas.microsoft.com/office/drawing/2014/main" id="{E6913462-EE9A-2D2F-45CB-621FC7BFC5EA}"/>
              </a:ext>
            </a:extLst>
          </p:cNvPr>
          <p:cNvPicPr>
            <a:picLocks noChangeAspect="1" noChangeArrowheads="1"/>
          </p:cNvPicPr>
          <p:nvPr/>
        </p:nvPicPr>
        <p:blipFill>
          <a:blip r:embed="rId3">
            <a:lum bright="30000" contrast="20000"/>
            <a:extLst>
              <a:ext uri="{28A0092B-C50C-407E-A947-70E740481C1C}">
                <a14:useLocalDpi xmlns:a14="http://schemas.microsoft.com/office/drawing/2010/main" val="0"/>
              </a:ext>
            </a:extLst>
          </a:blip>
          <a:srcRect/>
          <a:stretch>
            <a:fillRect/>
          </a:stretch>
        </p:blipFill>
        <p:spPr bwMode="auto">
          <a:xfrm>
            <a:off x="3848100" y="2392363"/>
            <a:ext cx="5184775"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Oval 11">
            <a:extLst>
              <a:ext uri="{FF2B5EF4-FFF2-40B4-BE49-F238E27FC236}">
                <a16:creationId xmlns:a16="http://schemas.microsoft.com/office/drawing/2014/main" id="{9176F286-C758-203E-A97A-A2A17F3809FF}"/>
              </a:ext>
            </a:extLst>
          </p:cNvPr>
          <p:cNvSpPr>
            <a:spLocks noChangeArrowheads="1"/>
          </p:cNvSpPr>
          <p:nvPr/>
        </p:nvSpPr>
        <p:spPr bwMode="auto">
          <a:xfrm>
            <a:off x="5165725" y="3141663"/>
            <a:ext cx="1854200" cy="647700"/>
          </a:xfrm>
          <a:prstGeom prst="ellipse">
            <a:avLst/>
          </a:prstGeom>
          <a:noFill/>
          <a:ln w="12700" cap="sq" algn="ctr">
            <a:solidFill>
              <a:srgbClr val="FF0000"/>
            </a:solidFill>
            <a:prstDash val="sysDash"/>
            <a:round/>
            <a:headEnd type="none" w="sm" len="sm"/>
            <a:tailEnd type="none" w="sm" len="sm"/>
          </a:ln>
        </p:spPr>
        <p:txBody>
          <a:bodyPr wrap="none" lIns="9969" tIns="3323" rIns="9969" bIns="3323"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US" altLang="en-US" sz="1662">
              <a:solidFill>
                <a:srgbClr val="000000"/>
              </a:solidFill>
              <a:cs typeface="Arial" panose="020B0604020202020204" pitchFamily="34" charset="0"/>
            </a:endParaRPr>
          </a:p>
        </p:txBody>
      </p:sp>
      <p:sp>
        <p:nvSpPr>
          <p:cNvPr id="74761" name="TextBox 23">
            <a:extLst>
              <a:ext uri="{FF2B5EF4-FFF2-40B4-BE49-F238E27FC236}">
                <a16:creationId xmlns:a16="http://schemas.microsoft.com/office/drawing/2014/main" id="{F86BC079-CC45-E629-74B9-E40B7163285A}"/>
              </a:ext>
            </a:extLst>
          </p:cNvPr>
          <p:cNvSpPr txBox="1">
            <a:spLocks noChangeArrowheads="1"/>
          </p:cNvSpPr>
          <p:nvPr/>
        </p:nvSpPr>
        <p:spPr bwMode="auto">
          <a:xfrm>
            <a:off x="1273175" y="5613400"/>
            <a:ext cx="966788" cy="349250"/>
          </a:xfrm>
          <a:prstGeom prst="rect">
            <a:avLst/>
          </a:prstGeom>
          <a:noFill/>
          <a:ln>
            <a:noFill/>
          </a:ln>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r>
              <a:rPr lang="en-US" altLang="en-US" sz="1662" dirty="0">
                <a:solidFill>
                  <a:srgbClr val="FF0000"/>
                </a:solidFill>
                <a:cs typeface="Arial" panose="020B0604020202020204" pitchFamily="34" charset="0"/>
              </a:rPr>
              <a:t>Test dial</a:t>
            </a:r>
          </a:p>
        </p:txBody>
      </p:sp>
      <p:cxnSp>
        <p:nvCxnSpPr>
          <p:cNvPr id="62472" name="Straight Arrow Connector 25">
            <a:extLst>
              <a:ext uri="{FF2B5EF4-FFF2-40B4-BE49-F238E27FC236}">
                <a16:creationId xmlns:a16="http://schemas.microsoft.com/office/drawing/2014/main" id="{94D0D5A7-388E-E3D6-1E5E-60D7475AADE5}"/>
              </a:ext>
            </a:extLst>
          </p:cNvPr>
          <p:cNvCxnSpPr>
            <a:cxnSpLocks noChangeShapeType="1"/>
          </p:cNvCxnSpPr>
          <p:nvPr/>
        </p:nvCxnSpPr>
        <p:spPr bwMode="auto">
          <a:xfrm flipH="1">
            <a:off x="2916238" y="4073525"/>
            <a:ext cx="2097087" cy="809625"/>
          </a:xfrm>
          <a:prstGeom prst="straightConnector1">
            <a:avLst/>
          </a:prstGeom>
          <a:noFill/>
          <a:ln w="57150" cap="sq"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62473" name="TextBox 26">
            <a:extLst>
              <a:ext uri="{FF2B5EF4-FFF2-40B4-BE49-F238E27FC236}">
                <a16:creationId xmlns:a16="http://schemas.microsoft.com/office/drawing/2014/main" id="{4DD6593F-C178-1BFE-82B3-71CC60EEB7AA}"/>
              </a:ext>
            </a:extLst>
          </p:cNvPr>
          <p:cNvSpPr txBox="1">
            <a:spLocks noChangeArrowheads="1"/>
          </p:cNvSpPr>
          <p:nvPr/>
        </p:nvSpPr>
        <p:spPr bwMode="auto">
          <a:xfrm>
            <a:off x="631825" y="855663"/>
            <a:ext cx="81105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15913" indent="-31591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428625"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600200" indent="-228600">
              <a:spcBef>
                <a:spcPct val="20000"/>
              </a:spcBef>
              <a:buClr>
                <a:schemeClr val="accent1"/>
              </a:buClr>
              <a:buChar char="•"/>
              <a:defRPr>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lvl="1" eaLnBrk="1" hangingPunct="1">
              <a:spcAft>
                <a:spcPct val="20000"/>
              </a:spcAft>
              <a:buClr>
                <a:srgbClr val="000000"/>
              </a:buClr>
              <a:buSzPct val="60000"/>
            </a:pPr>
            <a:r>
              <a:rPr lang="en-US" altLang="en-US" sz="2000">
                <a:solidFill>
                  <a:srgbClr val="000000"/>
                </a:solidFill>
                <a:latin typeface="Comic Sans MS" panose="030F0702030302020204" pitchFamily="66" charset="0"/>
              </a:rPr>
              <a:t>The method measures the time (seconds) taken for the gas meter’s smallest scale known as  ‘test dial’ to complete one revolution on the dial </a:t>
            </a:r>
          </a:p>
        </p:txBody>
      </p:sp>
      <p:sp>
        <p:nvSpPr>
          <p:cNvPr id="62474" name="Rounded Rectangle 1">
            <a:extLst>
              <a:ext uri="{FF2B5EF4-FFF2-40B4-BE49-F238E27FC236}">
                <a16:creationId xmlns:a16="http://schemas.microsoft.com/office/drawing/2014/main" id="{40506AF4-C79E-7EC7-5FB6-5997BAAB51F2}"/>
              </a:ext>
            </a:extLst>
          </p:cNvPr>
          <p:cNvSpPr>
            <a:spLocks noChangeArrowheads="1"/>
          </p:cNvSpPr>
          <p:nvPr/>
        </p:nvSpPr>
        <p:spPr bwMode="auto">
          <a:xfrm rot="173557">
            <a:off x="579438" y="4316413"/>
            <a:ext cx="682625" cy="450850"/>
          </a:xfrm>
          <a:prstGeom prst="roundRect">
            <a:avLst>
              <a:gd name="adj" fmla="val 22046"/>
            </a:avLst>
          </a:prstGeom>
          <a:solidFill>
            <a:schemeClr val="bg1"/>
          </a:solidFill>
          <a:ln>
            <a:noFill/>
          </a:ln>
          <a:extLst>
            <a:ext uri="{91240B29-F687-4F45-9708-019B960494DF}">
              <a14:hiddenLine xmlns:a14="http://schemas.microsoft.com/office/drawing/2010/main" w="12700" cap="sq" algn="ctr">
                <a:solidFill>
                  <a:srgbClr val="000000"/>
                </a:solidFill>
                <a:round/>
                <a:headEnd type="none" w="sm" len="sm"/>
                <a:tailEnd type="none" w="sm" len="sm"/>
              </a14:hiddenLine>
            </a:ext>
          </a:extLst>
        </p:spPr>
        <p:txBody>
          <a:bodyPr wrap="none" lIns="10800" tIns="3600" rIns="10800" bIns="3600"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MY" altLang="en-US" sz="1800">
              <a:latin typeface="Arial" panose="020B0604020202020204" pitchFamily="34" charset="0"/>
            </a:endParaRPr>
          </a:p>
        </p:txBody>
      </p:sp>
      <p:pic>
        <p:nvPicPr>
          <p:cNvPr id="62475" name="Picture 3">
            <a:extLst>
              <a:ext uri="{FF2B5EF4-FFF2-40B4-BE49-F238E27FC236}">
                <a16:creationId xmlns:a16="http://schemas.microsoft.com/office/drawing/2014/main" id="{0F6E63E6-488C-BB28-7763-4C7188A50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8157"/>
          <a:stretch>
            <a:fillRect/>
          </a:stretch>
        </p:blipFill>
        <p:spPr bwMode="auto">
          <a:xfrm>
            <a:off x="517525" y="2171700"/>
            <a:ext cx="3184525" cy="1204913"/>
          </a:xfrm>
          <a:prstGeom prst="rect">
            <a:avLst/>
          </a:prstGeom>
          <a:solidFill>
            <a:srgbClr val="FF000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TextBox 23">
            <a:extLst>
              <a:ext uri="{FF2B5EF4-FFF2-40B4-BE49-F238E27FC236}">
                <a16:creationId xmlns:a16="http://schemas.microsoft.com/office/drawing/2014/main" id="{AEA13EA6-6A70-41F9-4223-E46D8BD21052}"/>
              </a:ext>
            </a:extLst>
          </p:cNvPr>
          <p:cNvSpPr txBox="1">
            <a:spLocks noChangeArrowheads="1"/>
          </p:cNvSpPr>
          <p:nvPr/>
        </p:nvSpPr>
        <p:spPr bwMode="auto">
          <a:xfrm>
            <a:off x="974725" y="3579813"/>
            <a:ext cx="1835150" cy="347662"/>
          </a:xfrm>
          <a:prstGeom prst="rect">
            <a:avLst/>
          </a:prstGeom>
          <a:noFill/>
          <a:ln>
            <a:noFill/>
          </a:ln>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r>
              <a:rPr lang="en-US" altLang="en-US" sz="1662" dirty="0">
                <a:solidFill>
                  <a:srgbClr val="FF0000"/>
                </a:solidFill>
                <a:cs typeface="Arial" panose="020B0604020202020204" pitchFamily="34" charset="0"/>
              </a:rPr>
              <a:t>Consumption dial</a:t>
            </a:r>
          </a:p>
        </p:txBody>
      </p:sp>
      <p:sp>
        <p:nvSpPr>
          <p:cNvPr id="16" name="Oval 11">
            <a:extLst>
              <a:ext uri="{FF2B5EF4-FFF2-40B4-BE49-F238E27FC236}">
                <a16:creationId xmlns:a16="http://schemas.microsoft.com/office/drawing/2014/main" id="{7F641D72-DB50-1CB1-25D2-54F16BF3153D}"/>
              </a:ext>
            </a:extLst>
          </p:cNvPr>
          <p:cNvSpPr>
            <a:spLocks noChangeArrowheads="1"/>
          </p:cNvSpPr>
          <p:nvPr/>
        </p:nvSpPr>
        <p:spPr bwMode="auto">
          <a:xfrm>
            <a:off x="5165725" y="3868738"/>
            <a:ext cx="998538" cy="557212"/>
          </a:xfrm>
          <a:prstGeom prst="ellipse">
            <a:avLst/>
          </a:prstGeom>
          <a:noFill/>
          <a:ln w="12700" cap="sq" algn="ctr">
            <a:solidFill>
              <a:srgbClr val="FF0000"/>
            </a:solidFill>
            <a:prstDash val="sysDash"/>
            <a:round/>
            <a:headEnd type="none" w="sm" len="sm"/>
            <a:tailEnd type="none" w="sm" len="sm"/>
          </a:ln>
        </p:spPr>
        <p:txBody>
          <a:bodyPr wrap="none" lIns="9969" tIns="3323" rIns="9969" bIns="3323"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US" altLang="en-US" sz="1662">
              <a:solidFill>
                <a:srgbClr val="000000"/>
              </a:solidFill>
              <a:cs typeface="Arial" panose="020B0604020202020204" pitchFamily="34" charset="0"/>
            </a:endParaRPr>
          </a:p>
        </p:txBody>
      </p:sp>
      <p:cxnSp>
        <p:nvCxnSpPr>
          <p:cNvPr id="62478" name="Straight Arrow Connector 25">
            <a:extLst>
              <a:ext uri="{FF2B5EF4-FFF2-40B4-BE49-F238E27FC236}">
                <a16:creationId xmlns:a16="http://schemas.microsoft.com/office/drawing/2014/main" id="{0FF2757D-71FE-4C6C-F900-D0D427A98527}"/>
              </a:ext>
            </a:extLst>
          </p:cNvPr>
          <p:cNvCxnSpPr>
            <a:cxnSpLocks noChangeShapeType="1"/>
          </p:cNvCxnSpPr>
          <p:nvPr/>
        </p:nvCxnSpPr>
        <p:spPr bwMode="auto">
          <a:xfrm flipH="1" flipV="1">
            <a:off x="3702050" y="2938463"/>
            <a:ext cx="1463675" cy="546100"/>
          </a:xfrm>
          <a:prstGeom prst="straightConnector1">
            <a:avLst/>
          </a:prstGeom>
          <a:noFill/>
          <a:ln w="57150" cap="sq"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90" name="Slide Number Placeholder 6">
            <a:extLst>
              <a:ext uri="{FF2B5EF4-FFF2-40B4-BE49-F238E27FC236}">
                <a16:creationId xmlns:a16="http://schemas.microsoft.com/office/drawing/2014/main" id="{DD6C1C86-977D-03E9-4247-BC692FB0E5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296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685800" indent="-263525" defTabSz="842963">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054100" indent="-209550" defTabSz="842963">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476375" indent="-209550" defTabSz="842963">
              <a:spcBef>
                <a:spcPct val="20000"/>
              </a:spcBef>
              <a:buClr>
                <a:schemeClr val="accent1"/>
              </a:buClr>
              <a:buChar char="•"/>
              <a:defRPr>
                <a:solidFill>
                  <a:schemeClr val="tx1"/>
                </a:solidFill>
                <a:latin typeface="Arial" panose="020B0604020202020204" pitchFamily="34" charset="0"/>
              </a:defRPr>
            </a:lvl4pPr>
            <a:lvl5pPr marL="1898650" indent="-209550" defTabSz="842963">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3558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8130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2702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7274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a:spcBef>
                <a:spcPct val="0"/>
              </a:spcBef>
              <a:buClrTx/>
              <a:buFont typeface="Wingdings" panose="05000000000000000000" pitchFamily="2" charset="2"/>
              <a:buNone/>
            </a:pPr>
            <a:fld id="{565A42C4-2678-4673-A17D-8EF488AABC85}" type="slidenum">
              <a:rPr lang="en-US" altLang="en-US" sz="900" smtClean="0">
                <a:solidFill>
                  <a:srgbClr val="000000"/>
                </a:solidFill>
                <a:cs typeface="Arial" panose="020B0604020202020204" pitchFamily="34" charset="0"/>
              </a:rPr>
              <a:pPr>
                <a:spcBef>
                  <a:spcPct val="0"/>
                </a:spcBef>
                <a:buClrTx/>
                <a:buFont typeface="Wingdings" panose="05000000000000000000" pitchFamily="2" charset="2"/>
                <a:buNone/>
              </a:pPr>
              <a:t>15</a:t>
            </a:fld>
            <a:endParaRPr lang="en-US" altLang="en-US" sz="900">
              <a:solidFill>
                <a:srgbClr val="000000"/>
              </a:solidFill>
              <a:cs typeface="Arial" panose="020B0604020202020204" pitchFamily="34" charset="0"/>
            </a:endParaRPr>
          </a:p>
        </p:txBody>
      </p:sp>
      <p:sp>
        <p:nvSpPr>
          <p:cNvPr id="75779" name="Rectangle 3">
            <a:extLst>
              <a:ext uri="{FF2B5EF4-FFF2-40B4-BE49-F238E27FC236}">
                <a16:creationId xmlns:a16="http://schemas.microsoft.com/office/drawing/2014/main" id="{A4D0A303-871D-5540-5754-516AE5EFBE96}"/>
              </a:ext>
            </a:extLst>
          </p:cNvPr>
          <p:cNvSpPr>
            <a:spLocks noGrp="1" noChangeArrowheads="1"/>
          </p:cNvSpPr>
          <p:nvPr>
            <p:ph type="body" sz="half" idx="1"/>
          </p:nvPr>
        </p:nvSpPr>
        <p:spPr>
          <a:xfrm>
            <a:off x="184150" y="836613"/>
            <a:ext cx="8636000" cy="4321175"/>
          </a:xfrm>
        </p:spPr>
        <p:txBody>
          <a:bodyPr/>
          <a:lstStyle/>
          <a:p>
            <a:pPr marL="429369" lvl="1" indent="-263776" eaLnBrk="1" hangingPunct="1">
              <a:spcAft>
                <a:spcPct val="10000"/>
              </a:spcAft>
              <a:buClr>
                <a:schemeClr val="tx1"/>
              </a:buClr>
              <a:buSzPct val="60000"/>
              <a:defRPr/>
            </a:pPr>
            <a:r>
              <a:rPr lang="en-US" altLang="en-US" sz="1846" dirty="0">
                <a:latin typeface="Comic Sans MS" panose="030F0702030302020204" pitchFamily="66" charset="0"/>
              </a:rPr>
              <a:t>The measured volumetric flowrate of the gas  can be estimated by the following expression;</a:t>
            </a:r>
          </a:p>
          <a:p>
            <a:pPr marL="429369" lvl="1" indent="-263776" eaLnBrk="1" hangingPunct="1">
              <a:spcAft>
                <a:spcPct val="10000"/>
              </a:spcAft>
              <a:defRPr/>
            </a:pPr>
            <a:endParaRPr lang="en-US" altLang="en-US" sz="1846" dirty="0">
              <a:latin typeface="Comic Sans MS" panose="030F0702030302020204" pitchFamily="66" charset="0"/>
            </a:endParaRPr>
          </a:p>
          <a:p>
            <a:pPr marL="429369" lvl="1" indent="-263776" eaLnBrk="1" hangingPunct="1">
              <a:spcAft>
                <a:spcPct val="10000"/>
              </a:spcAft>
              <a:defRPr/>
            </a:pPr>
            <a:endParaRPr lang="en-US" altLang="en-US" sz="1846" dirty="0">
              <a:latin typeface="Comic Sans MS" panose="030F0702030302020204" pitchFamily="66" charset="0"/>
            </a:endParaRPr>
          </a:p>
          <a:p>
            <a:pPr marL="429369" lvl="1" indent="-263776" eaLnBrk="1" hangingPunct="1">
              <a:spcAft>
                <a:spcPct val="10000"/>
              </a:spcAft>
              <a:defRPr/>
            </a:pPr>
            <a:endParaRPr lang="en-US" altLang="en-US" sz="1846" dirty="0">
              <a:latin typeface="Comic Sans MS" panose="030F0702030302020204" pitchFamily="66" charset="0"/>
            </a:endParaRPr>
          </a:p>
          <a:p>
            <a:pPr marL="165593" lvl="1" indent="0" eaLnBrk="1" hangingPunct="1">
              <a:spcAft>
                <a:spcPct val="10000"/>
              </a:spcAft>
              <a:buFont typeface="Wingdings" panose="05000000000000000000" pitchFamily="2" charset="2"/>
              <a:buNone/>
              <a:defRPr/>
            </a:pPr>
            <a:endParaRPr lang="en-US" altLang="en-US" sz="1846" dirty="0">
              <a:latin typeface="Comic Sans MS" panose="030F0702030302020204" pitchFamily="66" charset="0"/>
            </a:endParaRPr>
          </a:p>
          <a:p>
            <a:pPr marL="429369" lvl="1" indent="-263776" eaLnBrk="1" hangingPunct="1">
              <a:spcAft>
                <a:spcPct val="10000"/>
              </a:spcAft>
              <a:buSzPct val="60000"/>
              <a:buFont typeface="Wingdings" panose="05000000000000000000" pitchFamily="2" charset="2"/>
              <a:buNone/>
              <a:defRPr/>
            </a:pPr>
            <a:r>
              <a:rPr lang="en-US" altLang="en-US" sz="1846" dirty="0">
                <a:latin typeface="Comic Sans MS" panose="030F0702030302020204" pitchFamily="66" charset="0"/>
              </a:rPr>
              <a:t>	where	</a:t>
            </a:r>
          </a:p>
          <a:p>
            <a:pPr marL="429369" lvl="1" indent="-263776" eaLnBrk="1" hangingPunct="1">
              <a:spcAft>
                <a:spcPct val="10000"/>
              </a:spcAft>
              <a:buFont typeface="Wingdings" panose="05000000000000000000" pitchFamily="2" charset="2"/>
              <a:buNone/>
              <a:defRPr/>
            </a:pPr>
            <a:r>
              <a:rPr lang="en-US" altLang="en-US" sz="1846" dirty="0">
                <a:latin typeface="Comic Sans MS" panose="030F0702030302020204" pitchFamily="66" charset="0"/>
              </a:rPr>
              <a:t>			    V	 =	volumetric flowrate  (ft</a:t>
            </a:r>
            <a:r>
              <a:rPr lang="en-US" altLang="en-US" sz="1846" baseline="30000" dirty="0">
                <a:latin typeface="Comic Sans MS" panose="030F0702030302020204" pitchFamily="66" charset="0"/>
              </a:rPr>
              <a:t>3</a:t>
            </a:r>
            <a:r>
              <a:rPr lang="en-US" altLang="en-US" sz="1846" dirty="0">
                <a:latin typeface="Comic Sans MS" panose="030F0702030302020204" pitchFamily="66" charset="0"/>
              </a:rPr>
              <a:t>h, m</a:t>
            </a:r>
            <a:r>
              <a:rPr lang="en-US" altLang="en-US" sz="1846" baseline="30000" dirty="0">
                <a:latin typeface="Comic Sans MS" panose="030F0702030302020204" pitchFamily="66" charset="0"/>
              </a:rPr>
              <a:t>3</a:t>
            </a:r>
            <a:r>
              <a:rPr lang="en-US" altLang="en-US" sz="1846" dirty="0">
                <a:latin typeface="Comic Sans MS" panose="030F0702030302020204" pitchFamily="66" charset="0"/>
              </a:rPr>
              <a:t>/h)</a:t>
            </a:r>
          </a:p>
          <a:p>
            <a:pPr marL="429369" lvl="1" indent="-263776" eaLnBrk="1" hangingPunct="1">
              <a:spcAft>
                <a:spcPct val="10000"/>
              </a:spcAft>
              <a:buFont typeface="Wingdings" panose="05000000000000000000" pitchFamily="2" charset="2"/>
              <a:buNone/>
              <a:defRPr/>
            </a:pPr>
            <a:r>
              <a:rPr lang="en-US" altLang="en-US" sz="1846" dirty="0">
                <a:latin typeface="Comic Sans MS" panose="030F0702030302020204" pitchFamily="66" charset="0"/>
              </a:rPr>
              <a:t>			3600 	 = 	number of seconds per hour</a:t>
            </a:r>
          </a:p>
          <a:p>
            <a:pPr marL="429369" lvl="1" indent="-263776" eaLnBrk="1" hangingPunct="1">
              <a:spcAft>
                <a:spcPct val="10000"/>
              </a:spcAft>
              <a:buFont typeface="Wingdings" panose="05000000000000000000" pitchFamily="2" charset="2"/>
              <a:buNone/>
              <a:defRPr/>
            </a:pPr>
            <a:r>
              <a:rPr lang="en-US" altLang="en-US" sz="1846" dirty="0">
                <a:latin typeface="Comic Sans MS" panose="030F0702030302020204" pitchFamily="66" charset="0"/>
              </a:rPr>
              <a:t>			     t         =	number of seconds for test dial to 				              complete one revolution </a:t>
            </a:r>
          </a:p>
          <a:p>
            <a:pPr marL="429369" lvl="1" indent="-263776" eaLnBrk="1" hangingPunct="1">
              <a:spcAft>
                <a:spcPct val="10000"/>
              </a:spcAft>
              <a:buFont typeface="Wingdings" panose="05000000000000000000" pitchFamily="2" charset="2"/>
              <a:buNone/>
              <a:defRPr/>
            </a:pPr>
            <a:r>
              <a:rPr lang="en-US" altLang="en-US" sz="1846" dirty="0">
                <a:latin typeface="Comic Sans MS" panose="030F0702030302020204" pitchFamily="66" charset="0"/>
              </a:rPr>
              <a:t>			    D          =	‘test dial’  size  (e.g. 0.5 </a:t>
            </a:r>
            <a:r>
              <a:rPr lang="en-US" altLang="en-US" sz="1846" dirty="0" err="1">
                <a:latin typeface="Comic Sans MS" panose="030F0702030302020204" pitchFamily="66" charset="0"/>
              </a:rPr>
              <a:t>cfh</a:t>
            </a:r>
            <a:r>
              <a:rPr lang="en-US" altLang="en-US" sz="1846" dirty="0">
                <a:latin typeface="Comic Sans MS" panose="030F0702030302020204" pitchFamily="66" charset="0"/>
              </a:rPr>
              <a:t>, or 0.05 m</a:t>
            </a:r>
            <a:r>
              <a:rPr lang="en-US" altLang="en-US" sz="1846" baseline="30000" dirty="0">
                <a:latin typeface="Comic Sans MS" panose="030F0702030302020204" pitchFamily="66" charset="0"/>
              </a:rPr>
              <a:t>3</a:t>
            </a:r>
            <a:r>
              <a:rPr lang="en-US" altLang="en-US" sz="1846" dirty="0">
                <a:latin typeface="Comic Sans MS" panose="030F0702030302020204" pitchFamily="66" charset="0"/>
              </a:rPr>
              <a:t>)</a:t>
            </a:r>
          </a:p>
        </p:txBody>
      </p:sp>
      <p:sp>
        <p:nvSpPr>
          <p:cNvPr id="75780" name="Rectangle 4">
            <a:extLst>
              <a:ext uri="{FF2B5EF4-FFF2-40B4-BE49-F238E27FC236}">
                <a16:creationId xmlns:a16="http://schemas.microsoft.com/office/drawing/2014/main" id="{F1413A64-C3AD-0023-0C37-A6332F5736BA}"/>
              </a:ext>
            </a:extLst>
          </p:cNvPr>
          <p:cNvSpPr>
            <a:spLocks noChangeArrowheads="1"/>
          </p:cNvSpPr>
          <p:nvPr/>
        </p:nvSpPr>
        <p:spPr bwMode="auto">
          <a:xfrm>
            <a:off x="1797050" y="-849313"/>
            <a:ext cx="184150" cy="604838"/>
          </a:xfrm>
          <a:prstGeom prst="rect">
            <a:avLst/>
          </a:prstGeom>
          <a:noFill/>
          <a:ln>
            <a:noFill/>
          </a:ln>
        </p:spPr>
        <p:txBody>
          <a:bodyPr wrap="none"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5781" name="Rectangle 5">
            <a:extLst>
              <a:ext uri="{FF2B5EF4-FFF2-40B4-BE49-F238E27FC236}">
                <a16:creationId xmlns:a16="http://schemas.microsoft.com/office/drawing/2014/main" id="{EF65175A-514B-EA02-322D-36A40170CB38}"/>
              </a:ext>
            </a:extLst>
          </p:cNvPr>
          <p:cNvSpPr>
            <a:spLocks noChangeArrowheads="1"/>
          </p:cNvSpPr>
          <p:nvPr/>
        </p:nvSpPr>
        <p:spPr bwMode="auto">
          <a:xfrm>
            <a:off x="2586038" y="-1320800"/>
            <a:ext cx="20637"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5782" name="Rectangle 7">
            <a:extLst>
              <a:ext uri="{FF2B5EF4-FFF2-40B4-BE49-F238E27FC236}">
                <a16:creationId xmlns:a16="http://schemas.microsoft.com/office/drawing/2014/main" id="{13407673-929A-D300-2AAD-45A56E13F654}"/>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5783" name="Rectangle 9">
            <a:extLst>
              <a:ext uri="{FF2B5EF4-FFF2-40B4-BE49-F238E27FC236}">
                <a16:creationId xmlns:a16="http://schemas.microsoft.com/office/drawing/2014/main" id="{804A36B0-22EB-D806-B0BF-D8F3CFE7C2DA}"/>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5784" name="Rectangle 10">
            <a:extLst>
              <a:ext uri="{FF2B5EF4-FFF2-40B4-BE49-F238E27FC236}">
                <a16:creationId xmlns:a16="http://schemas.microsoft.com/office/drawing/2014/main" id="{D37E79E9-2B43-55E2-5B00-13A45C3B8B68}"/>
              </a:ext>
            </a:extLst>
          </p:cNvPr>
          <p:cNvSpPr>
            <a:spLocks noChangeArrowheads="1"/>
          </p:cNvSpPr>
          <p:nvPr/>
        </p:nvSpPr>
        <p:spPr bwMode="auto">
          <a:xfrm>
            <a:off x="0" y="2643188"/>
            <a:ext cx="20638" cy="261937"/>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sp>
        <p:nvSpPr>
          <p:cNvPr id="75785" name="Rectangle 24">
            <a:extLst>
              <a:ext uri="{FF2B5EF4-FFF2-40B4-BE49-F238E27FC236}">
                <a16:creationId xmlns:a16="http://schemas.microsoft.com/office/drawing/2014/main" id="{56EBBEF9-F345-0EA5-F6C1-082870A00EB0}"/>
              </a:ext>
            </a:extLst>
          </p:cNvPr>
          <p:cNvSpPr>
            <a:spLocks noChangeArrowheads="1"/>
          </p:cNvSpPr>
          <p:nvPr/>
        </p:nvSpPr>
        <p:spPr bwMode="auto">
          <a:xfrm>
            <a:off x="0" y="131763"/>
            <a:ext cx="20638" cy="263525"/>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graphicFrame>
        <p:nvGraphicFramePr>
          <p:cNvPr id="63498" name="Object 23">
            <a:extLst>
              <a:ext uri="{FF2B5EF4-FFF2-40B4-BE49-F238E27FC236}">
                <a16:creationId xmlns:a16="http://schemas.microsoft.com/office/drawing/2014/main" id="{7395FD16-500F-8073-FC47-780FD9406FC7}"/>
              </a:ext>
            </a:extLst>
          </p:cNvPr>
          <p:cNvGraphicFramePr>
            <a:graphicFrameLocks noChangeAspect="1"/>
          </p:cNvGraphicFramePr>
          <p:nvPr/>
        </p:nvGraphicFramePr>
        <p:xfrm>
          <a:off x="2894013" y="1701800"/>
          <a:ext cx="2825750" cy="1058863"/>
        </p:xfrm>
        <a:graphic>
          <a:graphicData uri="http://schemas.openxmlformats.org/presentationml/2006/ole">
            <mc:AlternateContent xmlns:mc="http://schemas.openxmlformats.org/markup-compatibility/2006">
              <mc:Choice xmlns:v="urn:schemas-microsoft-com:vml" Requires="v">
                <p:oleObj name="Equation" r:id="rId3" imgW="1040948" imgH="393529" progId="Equation.3">
                  <p:embed/>
                </p:oleObj>
              </mc:Choice>
              <mc:Fallback>
                <p:oleObj name="Equation" r:id="rId3" imgW="1040948" imgH="393529" progId="Equation.3">
                  <p:embed/>
                  <p:pic>
                    <p:nvPicPr>
                      <p:cNvPr id="0" name="Object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4013" y="1701800"/>
                        <a:ext cx="282575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Slide Number Placeholder 6">
            <a:extLst>
              <a:ext uri="{FF2B5EF4-FFF2-40B4-BE49-F238E27FC236}">
                <a16:creationId xmlns:a16="http://schemas.microsoft.com/office/drawing/2014/main" id="{6F4E0157-3672-C64C-7E3B-9F1D90B09A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2963">
              <a:spcBef>
                <a:spcPct val="20000"/>
              </a:spcBef>
              <a:buClr>
                <a:schemeClr val="accent1"/>
              </a:buClr>
              <a:buFont typeface="Wingdings" panose="05000000000000000000" pitchFamily="2" charset="2"/>
              <a:buChar char="l"/>
              <a:defRPr sz="2900">
                <a:solidFill>
                  <a:schemeClr val="tx1"/>
                </a:solidFill>
                <a:latin typeface="Arial" panose="020B0604020202020204" pitchFamily="34" charset="0"/>
              </a:defRPr>
            </a:lvl1pPr>
            <a:lvl2pPr marL="685800" indent="-263525" defTabSz="842963">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054100" indent="-209550" defTabSz="842963">
              <a:spcBef>
                <a:spcPct val="20000"/>
              </a:spcBef>
              <a:buClr>
                <a:schemeClr val="accent1"/>
              </a:buClr>
              <a:buFont typeface="Wingdings" panose="05000000000000000000" pitchFamily="2" charset="2"/>
              <a:buChar char="l"/>
              <a:defRPr sz="2100">
                <a:solidFill>
                  <a:schemeClr val="tx1"/>
                </a:solidFill>
                <a:latin typeface="Arial" panose="020B0604020202020204" pitchFamily="34" charset="0"/>
              </a:defRPr>
            </a:lvl3pPr>
            <a:lvl4pPr marL="1476375" indent="-209550" defTabSz="842963">
              <a:spcBef>
                <a:spcPct val="20000"/>
              </a:spcBef>
              <a:buClr>
                <a:schemeClr val="accent1"/>
              </a:buClr>
              <a:buChar char="•"/>
              <a:defRPr>
                <a:solidFill>
                  <a:schemeClr val="tx1"/>
                </a:solidFill>
                <a:latin typeface="Arial" panose="020B0604020202020204" pitchFamily="34" charset="0"/>
              </a:defRPr>
            </a:lvl4pPr>
            <a:lvl5pPr marL="1898650" indent="-209550" defTabSz="842963">
              <a:spcBef>
                <a:spcPct val="20000"/>
              </a:spcBef>
              <a:buClr>
                <a:schemeClr val="accent1"/>
              </a:buClr>
              <a:buFont typeface="Wingdings" panose="05000000000000000000" pitchFamily="2" charset="2"/>
              <a:buChar char=""/>
              <a:defRPr>
                <a:solidFill>
                  <a:schemeClr val="tx1"/>
                </a:solidFill>
                <a:latin typeface="Arial" panose="020B0604020202020204" pitchFamily="34" charset="0"/>
              </a:defRPr>
            </a:lvl5pPr>
            <a:lvl6pPr marL="23558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6pPr>
            <a:lvl7pPr marL="28130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7pPr>
            <a:lvl8pPr marL="32702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8pPr>
            <a:lvl9pPr marL="3727450" indent="-209550" defTabSz="842963" eaLnBrk="0" fontAlgn="base" hangingPunct="0">
              <a:spcBef>
                <a:spcPct val="20000"/>
              </a:spcBef>
              <a:spcAft>
                <a:spcPct val="0"/>
              </a:spcAft>
              <a:buClr>
                <a:schemeClr val="accent1"/>
              </a:buClr>
              <a:buFont typeface="Wingdings" panose="05000000000000000000" pitchFamily="2" charset="2"/>
              <a:buChar char=""/>
              <a:defRPr>
                <a:solidFill>
                  <a:schemeClr val="tx1"/>
                </a:solidFill>
                <a:latin typeface="Arial" panose="020B0604020202020204" pitchFamily="34" charset="0"/>
              </a:defRPr>
            </a:lvl9pPr>
          </a:lstStyle>
          <a:p>
            <a:pPr>
              <a:spcBef>
                <a:spcPct val="0"/>
              </a:spcBef>
              <a:buClrTx/>
              <a:buFont typeface="Wingdings" panose="05000000000000000000" pitchFamily="2" charset="2"/>
              <a:buNone/>
            </a:pPr>
            <a:fld id="{07487CDA-AD52-4FC0-9532-7B2B687FE899}" type="slidenum">
              <a:rPr lang="en-US" altLang="en-US" sz="900" smtClean="0">
                <a:solidFill>
                  <a:srgbClr val="000000"/>
                </a:solidFill>
                <a:cs typeface="Arial" panose="020B0604020202020204" pitchFamily="34" charset="0"/>
              </a:rPr>
              <a:pPr>
                <a:spcBef>
                  <a:spcPct val="0"/>
                </a:spcBef>
                <a:buClrTx/>
                <a:buFont typeface="Wingdings" panose="05000000000000000000" pitchFamily="2" charset="2"/>
                <a:buNone/>
              </a:pPr>
              <a:t>16</a:t>
            </a:fld>
            <a:endParaRPr lang="en-US" altLang="en-US" sz="900">
              <a:solidFill>
                <a:srgbClr val="000000"/>
              </a:solidFill>
              <a:cs typeface="Arial" panose="020B0604020202020204" pitchFamily="34" charset="0"/>
            </a:endParaRPr>
          </a:p>
        </p:txBody>
      </p:sp>
      <p:sp>
        <p:nvSpPr>
          <p:cNvPr id="69634" name="Rectangle 2">
            <a:extLst>
              <a:ext uri="{FF2B5EF4-FFF2-40B4-BE49-F238E27FC236}">
                <a16:creationId xmlns:a16="http://schemas.microsoft.com/office/drawing/2014/main" id="{A03D8CBC-EE07-5129-CD37-EDACE067BC28}"/>
              </a:ext>
            </a:extLst>
          </p:cNvPr>
          <p:cNvSpPr>
            <a:spLocks noGrp="1" noChangeArrowheads="1"/>
          </p:cNvSpPr>
          <p:nvPr>
            <p:ph type="title"/>
          </p:nvPr>
        </p:nvSpPr>
        <p:spPr>
          <a:xfrm>
            <a:off x="323528" y="273129"/>
            <a:ext cx="8229600" cy="798512"/>
          </a:xfrm>
          <a:ln>
            <a:solidFill>
              <a:schemeClr val="tx1"/>
            </a:solidFill>
          </a:ln>
        </p:spPr>
        <p:txBody>
          <a:bodyPr/>
          <a:lstStyle/>
          <a:p>
            <a:pPr algn="ctr" eaLnBrk="1" hangingPunct="1">
              <a:defRPr/>
            </a:pPr>
            <a:r>
              <a:rPr lang="en-US" sz="2215" b="1" dirty="0">
                <a:solidFill>
                  <a:srgbClr val="C00000"/>
                </a:solidFill>
                <a:effectLst>
                  <a:outerShdw blurRad="38100" dist="38100" dir="2700000" algn="tl">
                    <a:srgbClr val="FFFFFF"/>
                  </a:outerShdw>
                </a:effectLst>
                <a:latin typeface="Comic Sans MS" pitchFamily="66" charset="0"/>
              </a:rPr>
              <a:t>Meter Clocking - example</a:t>
            </a:r>
          </a:p>
        </p:txBody>
      </p:sp>
      <p:sp>
        <p:nvSpPr>
          <p:cNvPr id="77828" name="Rectangle 3">
            <a:extLst>
              <a:ext uri="{FF2B5EF4-FFF2-40B4-BE49-F238E27FC236}">
                <a16:creationId xmlns:a16="http://schemas.microsoft.com/office/drawing/2014/main" id="{8CDD8313-FE12-7722-750C-809045977852}"/>
              </a:ext>
            </a:extLst>
          </p:cNvPr>
          <p:cNvSpPr>
            <a:spLocks noGrp="1" noChangeArrowheads="1"/>
          </p:cNvSpPr>
          <p:nvPr>
            <p:ph type="body" sz="half" idx="1"/>
          </p:nvPr>
        </p:nvSpPr>
        <p:spPr>
          <a:xfrm>
            <a:off x="340136" y="1186669"/>
            <a:ext cx="8235950" cy="3436912"/>
          </a:xfrm>
        </p:spPr>
        <p:txBody>
          <a:bodyPr/>
          <a:lstStyle/>
          <a:p>
            <a:pPr marL="105510" lvl="1" indent="0" defTabSz="586169" eaLnBrk="1" hangingPunct="1">
              <a:buFont typeface="Wingdings" panose="05000000000000000000" pitchFamily="2" charset="2"/>
              <a:buNone/>
              <a:defRPr/>
            </a:pPr>
            <a:endParaRPr lang="en-US" altLang="en-US" sz="1800" b="1" dirty="0">
              <a:latin typeface="Comic Sans MS" panose="030F0702030302020204" pitchFamily="66" charset="0"/>
            </a:endParaRPr>
          </a:p>
          <a:p>
            <a:pPr marL="92075" lvl="2" indent="0" defTabSz="586169" eaLnBrk="1" hangingPunct="1">
              <a:lnSpc>
                <a:spcPct val="150000"/>
              </a:lnSpc>
              <a:buFont typeface="Wingdings" panose="05000000000000000000" pitchFamily="2" charset="2"/>
              <a:buNone/>
              <a:defRPr/>
            </a:pPr>
            <a:r>
              <a:rPr lang="en-US" altLang="en-US" sz="1800" dirty="0">
                <a:latin typeface="Comic Sans MS" panose="030F0702030302020204" pitchFamily="66" charset="0"/>
              </a:rPr>
              <a:t>Estimate appliance input rate of natural gas  (35 MJ/m</a:t>
            </a:r>
            <a:r>
              <a:rPr lang="en-US" altLang="en-US" sz="1800" baseline="30000" dirty="0">
                <a:latin typeface="Comic Sans MS" panose="030F0702030302020204" pitchFamily="66" charset="0"/>
              </a:rPr>
              <a:t>3</a:t>
            </a:r>
            <a:r>
              <a:rPr lang="en-US" altLang="en-US" sz="1800" dirty="0">
                <a:latin typeface="Comic Sans MS" panose="030F0702030302020204" pitchFamily="66" charset="0"/>
              </a:rPr>
              <a:t>)  firing from gas meter clocking using ‘test dial’ 0.05 m</a:t>
            </a:r>
            <a:r>
              <a:rPr lang="en-US" altLang="en-US" sz="1800" baseline="30000" dirty="0">
                <a:latin typeface="Comic Sans MS" panose="030F0702030302020204" pitchFamily="66" charset="0"/>
              </a:rPr>
              <a:t>3</a:t>
            </a:r>
            <a:r>
              <a:rPr lang="en-US" altLang="en-US" sz="1800" dirty="0">
                <a:latin typeface="Comic Sans MS" panose="030F0702030302020204" pitchFamily="66" charset="0"/>
              </a:rPr>
              <a:t> which recorded  40 seconds on a stopwatch for one complete revolution</a:t>
            </a: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buFont typeface="Wingdings" panose="05000000000000000000" pitchFamily="2" charset="2"/>
              <a:buNone/>
              <a:defRPr/>
            </a:pPr>
            <a:r>
              <a:rPr lang="en-US" altLang="en-US" sz="1800" dirty="0">
                <a:latin typeface="Comic Sans MS" panose="030F0702030302020204" pitchFamily="66" charset="0"/>
              </a:rPr>
              <a:t>		               </a:t>
            </a:r>
          </a:p>
          <a:p>
            <a:pPr marL="474796" lvl="2" indent="0" defTabSz="586169" eaLnBrk="1" hangingPunct="1">
              <a:buFont typeface="Wingdings" panose="05000000000000000000" pitchFamily="2" charset="2"/>
              <a:buNone/>
              <a:defRPr/>
            </a:pPr>
            <a:r>
              <a:rPr lang="en-US" altLang="en-US" sz="1800" dirty="0">
                <a:latin typeface="Comic Sans MS" panose="030F0702030302020204" pitchFamily="66" charset="0"/>
              </a:rPr>
              <a:t>				=   4.5 m</a:t>
            </a:r>
            <a:r>
              <a:rPr lang="en-US" altLang="en-US" sz="1800" baseline="30000" dirty="0">
                <a:latin typeface="Comic Sans MS" panose="030F0702030302020204" pitchFamily="66" charset="0"/>
              </a:rPr>
              <a:t>3</a:t>
            </a:r>
            <a:r>
              <a:rPr lang="en-US" altLang="en-US" sz="1800" dirty="0">
                <a:latin typeface="Comic Sans MS" panose="030F0702030302020204" pitchFamily="66" charset="0"/>
              </a:rPr>
              <a:t> / h</a:t>
            </a: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a:p>
            <a:pPr marL="474796" lvl="2" indent="0" defTabSz="586169" eaLnBrk="1" hangingPunct="1">
              <a:spcBef>
                <a:spcPts val="0"/>
              </a:spcBef>
              <a:buFont typeface="Wingdings" panose="05000000000000000000" pitchFamily="2" charset="2"/>
              <a:buNone/>
              <a:defRPr/>
            </a:pPr>
            <a:r>
              <a:rPr lang="en-US" altLang="en-US" sz="1800" dirty="0">
                <a:solidFill>
                  <a:srgbClr val="FF0000"/>
                </a:solidFill>
                <a:latin typeface="Comic Sans MS" panose="030F0702030302020204" pitchFamily="66" charset="0"/>
              </a:rPr>
              <a:t>Burner input = (4.5 m</a:t>
            </a:r>
            <a:r>
              <a:rPr lang="en-US" altLang="en-US" sz="1800" baseline="30000" dirty="0">
                <a:solidFill>
                  <a:srgbClr val="FF0000"/>
                </a:solidFill>
                <a:latin typeface="Comic Sans MS" panose="030F0702030302020204" pitchFamily="66" charset="0"/>
              </a:rPr>
              <a:t>3</a:t>
            </a:r>
            <a:r>
              <a:rPr lang="en-US" altLang="en-US" sz="1800" dirty="0">
                <a:solidFill>
                  <a:srgbClr val="FF0000"/>
                </a:solidFill>
                <a:latin typeface="Comic Sans MS" panose="030F0702030302020204" pitchFamily="66" charset="0"/>
              </a:rPr>
              <a:t>/h) (35 MJ/m</a:t>
            </a:r>
            <a:r>
              <a:rPr lang="en-US" altLang="en-US" sz="1800" baseline="30000" dirty="0">
                <a:solidFill>
                  <a:srgbClr val="FF0000"/>
                </a:solidFill>
                <a:latin typeface="Comic Sans MS" panose="030F0702030302020204" pitchFamily="66" charset="0"/>
              </a:rPr>
              <a:t>3</a:t>
            </a:r>
            <a:r>
              <a:rPr lang="en-US" altLang="en-US" sz="1800" dirty="0">
                <a:solidFill>
                  <a:srgbClr val="FF0000"/>
                </a:solidFill>
                <a:latin typeface="Comic Sans MS" panose="030F0702030302020204" pitchFamily="66" charset="0"/>
              </a:rPr>
              <a:t>) (1000 kJ/MJ)(h/3600s)</a:t>
            </a:r>
          </a:p>
          <a:p>
            <a:pPr marL="474796" lvl="2" indent="0" defTabSz="586169" eaLnBrk="1" hangingPunct="1">
              <a:spcBef>
                <a:spcPts val="0"/>
              </a:spcBef>
              <a:buFont typeface="Wingdings" panose="05000000000000000000" pitchFamily="2" charset="2"/>
              <a:buNone/>
              <a:defRPr/>
            </a:pPr>
            <a:endParaRPr lang="en-US" altLang="en-US" sz="1800" dirty="0">
              <a:solidFill>
                <a:srgbClr val="FF0000"/>
              </a:solidFill>
              <a:latin typeface="Comic Sans MS" panose="030F0702030302020204" pitchFamily="66" charset="0"/>
            </a:endParaRPr>
          </a:p>
          <a:p>
            <a:pPr marL="474796" lvl="2" indent="0" defTabSz="586169" eaLnBrk="1" hangingPunct="1">
              <a:spcBef>
                <a:spcPts val="0"/>
              </a:spcBef>
              <a:buFont typeface="Wingdings" panose="05000000000000000000" pitchFamily="2" charset="2"/>
              <a:buNone/>
              <a:defRPr/>
            </a:pPr>
            <a:r>
              <a:rPr lang="en-US" altLang="en-US" sz="1800" dirty="0">
                <a:solidFill>
                  <a:srgbClr val="FF0000"/>
                </a:solidFill>
                <a:latin typeface="Comic Sans MS" panose="030F0702030302020204" pitchFamily="66" charset="0"/>
              </a:rPr>
              <a:t>                    = 43.75 kJ/s (kW)</a:t>
            </a:r>
          </a:p>
          <a:p>
            <a:pPr marL="474796" lvl="2" indent="0" defTabSz="586169" eaLnBrk="1" hangingPunct="1">
              <a:buFont typeface="Wingdings" panose="05000000000000000000" pitchFamily="2" charset="2"/>
              <a:buNone/>
              <a:defRPr/>
            </a:pPr>
            <a:endParaRPr lang="en-US" altLang="en-US" sz="1800" dirty="0">
              <a:latin typeface="Comic Sans MS" panose="030F0702030302020204" pitchFamily="66" charset="0"/>
            </a:endParaRPr>
          </a:p>
        </p:txBody>
      </p:sp>
      <p:sp>
        <p:nvSpPr>
          <p:cNvPr id="77829" name="Rectangle 4">
            <a:extLst>
              <a:ext uri="{FF2B5EF4-FFF2-40B4-BE49-F238E27FC236}">
                <a16:creationId xmlns:a16="http://schemas.microsoft.com/office/drawing/2014/main" id="{52255360-FAF5-6FF4-717F-BC5EE6A37D6B}"/>
              </a:ext>
            </a:extLst>
          </p:cNvPr>
          <p:cNvSpPr>
            <a:spLocks noChangeArrowheads="1"/>
          </p:cNvSpPr>
          <p:nvPr/>
        </p:nvSpPr>
        <p:spPr bwMode="auto">
          <a:xfrm>
            <a:off x="1797050" y="-849313"/>
            <a:ext cx="184150" cy="604838"/>
          </a:xfrm>
          <a:prstGeom prst="rect">
            <a:avLst/>
          </a:prstGeom>
          <a:noFill/>
          <a:ln>
            <a:noFill/>
          </a:ln>
        </p:spPr>
        <p:txBody>
          <a:bodyPr wrap="none"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7830" name="Rectangle 5">
            <a:extLst>
              <a:ext uri="{FF2B5EF4-FFF2-40B4-BE49-F238E27FC236}">
                <a16:creationId xmlns:a16="http://schemas.microsoft.com/office/drawing/2014/main" id="{9E99325D-6FD0-CDA4-AE35-ADF5EB2DE09B}"/>
              </a:ext>
            </a:extLst>
          </p:cNvPr>
          <p:cNvSpPr>
            <a:spLocks noChangeArrowheads="1"/>
          </p:cNvSpPr>
          <p:nvPr/>
        </p:nvSpPr>
        <p:spPr bwMode="auto">
          <a:xfrm>
            <a:off x="2586038" y="-1320800"/>
            <a:ext cx="20637" cy="519112"/>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7831" name="Rectangle 6">
            <a:extLst>
              <a:ext uri="{FF2B5EF4-FFF2-40B4-BE49-F238E27FC236}">
                <a16:creationId xmlns:a16="http://schemas.microsoft.com/office/drawing/2014/main" id="{1020EAF5-D28D-AE5D-ABF4-57571BAF6756}"/>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7832" name="Rectangle 7">
            <a:extLst>
              <a:ext uri="{FF2B5EF4-FFF2-40B4-BE49-F238E27FC236}">
                <a16:creationId xmlns:a16="http://schemas.microsoft.com/office/drawing/2014/main" id="{BC113B17-37BD-685F-9595-BA51A0421F4D}"/>
              </a:ext>
            </a:extLst>
          </p:cNvPr>
          <p:cNvSpPr>
            <a:spLocks noChangeArrowheads="1"/>
          </p:cNvSpPr>
          <p:nvPr/>
        </p:nvSpPr>
        <p:spPr bwMode="auto">
          <a:xfrm>
            <a:off x="0" y="260350"/>
            <a:ext cx="20638" cy="519113"/>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br>
              <a:rPr lang="en-US" altLang="en-US" sz="1662">
                <a:solidFill>
                  <a:srgbClr val="000000"/>
                </a:solidFill>
                <a:latin typeface="Comic Sans MS" panose="030F0702030302020204" pitchFamily="66" charset="0"/>
                <a:cs typeface="Arial" panose="020B0604020202020204" pitchFamily="34" charset="0"/>
              </a:rPr>
            </a:br>
            <a:endParaRPr lang="en-US" altLang="en-US" sz="1662">
              <a:solidFill>
                <a:srgbClr val="000000"/>
              </a:solidFill>
              <a:latin typeface="Comic Sans MS" panose="030F0702030302020204" pitchFamily="66" charset="0"/>
              <a:cs typeface="Arial" panose="020B0604020202020204" pitchFamily="34" charset="0"/>
            </a:endParaRPr>
          </a:p>
        </p:txBody>
      </p:sp>
      <p:sp>
        <p:nvSpPr>
          <p:cNvPr id="77833" name="Rectangle 8">
            <a:extLst>
              <a:ext uri="{FF2B5EF4-FFF2-40B4-BE49-F238E27FC236}">
                <a16:creationId xmlns:a16="http://schemas.microsoft.com/office/drawing/2014/main" id="{EAFBC055-F904-D626-BACF-65202C1B6EBE}"/>
              </a:ext>
            </a:extLst>
          </p:cNvPr>
          <p:cNvSpPr>
            <a:spLocks noChangeArrowheads="1"/>
          </p:cNvSpPr>
          <p:nvPr/>
        </p:nvSpPr>
        <p:spPr bwMode="auto">
          <a:xfrm>
            <a:off x="0" y="2643188"/>
            <a:ext cx="20638" cy="261937"/>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sp>
        <p:nvSpPr>
          <p:cNvPr id="77834" name="Rectangle 9">
            <a:extLst>
              <a:ext uri="{FF2B5EF4-FFF2-40B4-BE49-F238E27FC236}">
                <a16:creationId xmlns:a16="http://schemas.microsoft.com/office/drawing/2014/main" id="{BD13681B-B176-1707-4F06-9473C75D9547}"/>
              </a:ext>
            </a:extLst>
          </p:cNvPr>
          <p:cNvSpPr>
            <a:spLocks noChangeArrowheads="1"/>
          </p:cNvSpPr>
          <p:nvPr/>
        </p:nvSpPr>
        <p:spPr bwMode="auto">
          <a:xfrm>
            <a:off x="0" y="131763"/>
            <a:ext cx="20638" cy="263525"/>
          </a:xfrm>
          <a:prstGeom prst="rect">
            <a:avLst/>
          </a:prstGeom>
          <a:noFill/>
          <a:ln>
            <a:noFill/>
          </a:ln>
        </p:spPr>
        <p:txBody>
          <a:bodyPr wrap="none" lIns="9969" tIns="3323" rIns="9969" bIns="3323" anchor="ct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a:spcBef>
                <a:spcPct val="0"/>
              </a:spcBef>
              <a:buClrTx/>
              <a:buFont typeface="Wingdings" panose="05000000000000000000" pitchFamily="2" charset="2"/>
              <a:buNone/>
              <a:defRPr/>
            </a:pPr>
            <a:endParaRPr lang="en-MY" altLang="en-US" sz="1662">
              <a:solidFill>
                <a:srgbClr val="000000"/>
              </a:solidFill>
              <a:cs typeface="Arial" panose="020B0604020202020204" pitchFamily="34" charset="0"/>
            </a:endParaRPr>
          </a:p>
        </p:txBody>
      </p:sp>
      <p:graphicFrame>
        <p:nvGraphicFramePr>
          <p:cNvPr id="65547" name="Object 10">
            <a:extLst>
              <a:ext uri="{FF2B5EF4-FFF2-40B4-BE49-F238E27FC236}">
                <a16:creationId xmlns:a16="http://schemas.microsoft.com/office/drawing/2014/main" id="{275476B5-CBFC-41D5-CD97-944449FE0E49}"/>
              </a:ext>
            </a:extLst>
          </p:cNvPr>
          <p:cNvGraphicFramePr>
            <a:graphicFrameLocks noChangeAspect="1"/>
          </p:cNvGraphicFramePr>
          <p:nvPr>
            <p:extLst>
              <p:ext uri="{D42A27DB-BD31-4B8C-83A1-F6EECF244321}">
                <p14:modId xmlns:p14="http://schemas.microsoft.com/office/powerpoint/2010/main" val="1104726921"/>
              </p:ext>
            </p:extLst>
          </p:nvPr>
        </p:nvGraphicFramePr>
        <p:xfrm>
          <a:off x="2339752" y="3264694"/>
          <a:ext cx="1947862" cy="1358900"/>
        </p:xfrm>
        <a:graphic>
          <a:graphicData uri="http://schemas.openxmlformats.org/presentationml/2006/ole">
            <mc:AlternateContent xmlns:mc="http://schemas.openxmlformats.org/markup-compatibility/2006">
              <mc:Choice xmlns:v="urn:schemas-microsoft-com:vml" Requires="v">
                <p:oleObj name="Equation" r:id="rId3" imgW="1155700" imgH="812800" progId="Equation.3">
                  <p:embed/>
                </p:oleObj>
              </mc:Choice>
              <mc:Fallback>
                <p:oleObj name="Equation" r:id="rId3" imgW="1155700" imgH="812800"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264694"/>
                        <a:ext cx="1947862"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6" name="Text Box 11">
            <a:extLst>
              <a:ext uri="{FF2B5EF4-FFF2-40B4-BE49-F238E27FC236}">
                <a16:creationId xmlns:a16="http://schemas.microsoft.com/office/drawing/2014/main" id="{27ADC4D7-95B7-E92C-C4F2-7365E34F9DA6}"/>
              </a:ext>
            </a:extLst>
          </p:cNvPr>
          <p:cNvSpPr txBox="1">
            <a:spLocks noChangeArrowheads="1"/>
          </p:cNvSpPr>
          <p:nvPr/>
        </p:nvSpPr>
        <p:spPr bwMode="auto">
          <a:xfrm>
            <a:off x="5908675" y="3148013"/>
            <a:ext cx="1968500" cy="233362"/>
          </a:xfrm>
          <a:prstGeom prst="rect">
            <a:avLst/>
          </a:prstGeom>
          <a:noFill/>
          <a:ln>
            <a:noFill/>
          </a:ln>
        </p:spPr>
        <p:txBody>
          <a:bodyPr lIns="9969" tIns="3323" rIns="9969" bIns="3323">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defTabSz="844083" eaLnBrk="1" hangingPunct="1">
              <a:spcBef>
                <a:spcPct val="0"/>
              </a:spcBef>
              <a:buClrTx/>
              <a:buFont typeface="Wingdings" panose="05000000000000000000" pitchFamily="2" charset="2"/>
              <a:buNone/>
              <a:defRPr/>
            </a:pPr>
            <a:endParaRPr lang="en-US" altLang="en-US" sz="1477">
              <a:solidFill>
                <a:srgbClr val="000000"/>
              </a:solidFill>
              <a:latin typeface="Comic Sans MS" panose="030F0702030302020204" pitchFamily="66"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0"/>
                                  </p:stCondLst>
                                  <p:childTnLst>
                                    <p:animEffect transition="out" filter="fade">
                                      <p:cBhvr>
                                        <p:cTn id="6" dur="500"/>
                                        <p:tgtEl>
                                          <p:spTgt spid="69634"/>
                                        </p:tgtEl>
                                      </p:cBhvr>
                                    </p:animEffect>
                                    <p:animScale>
                                      <p:cBhvr>
                                        <p:cTn id="7" dur="250" autoRev="1" fill="hold"/>
                                        <p:tgtEl>
                                          <p:spTgt spid="69634"/>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7828">
                                            <p:txEl>
                                              <p:pRg st="8" end="8"/>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77828">
                                            <p:txEl>
                                              <p:pRg st="10" end="1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782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Rectangle 1026">
            <a:extLst>
              <a:ext uri="{FF2B5EF4-FFF2-40B4-BE49-F238E27FC236}">
                <a16:creationId xmlns:a16="http://schemas.microsoft.com/office/drawing/2014/main" id="{BD1F0A98-3977-D7C4-C898-F9DD89186098}"/>
              </a:ext>
            </a:extLst>
          </p:cNvPr>
          <p:cNvSpPr>
            <a:spLocks noGrp="1"/>
          </p:cNvSpPr>
          <p:nvPr>
            <p:ph type="title"/>
          </p:nvPr>
        </p:nvSpPr>
        <p:spPr>
          <a:xfrm>
            <a:off x="609600" y="304800"/>
            <a:ext cx="7772400" cy="1036638"/>
          </a:xfrm>
        </p:spPr>
        <p:txBody>
          <a:bodyPr/>
          <a:lstStyle/>
          <a:p>
            <a:pPr algn="ctr" eaLnBrk="1" hangingPunct="1"/>
            <a:r>
              <a:rPr lang="en-US" altLang="en-US" sz="3200" b="1">
                <a:solidFill>
                  <a:srgbClr val="C00000"/>
                </a:solidFill>
                <a:latin typeface="Comic Sans MS" panose="030F0702030302020204" pitchFamily="66" charset="0"/>
                <a:cs typeface="Arial" panose="020B0604020202020204" pitchFamily="34" charset="0"/>
              </a:rPr>
              <a:t>GAS UTILISATION EQUIPMENT</a:t>
            </a:r>
            <a:br>
              <a:rPr lang="en-US" altLang="en-US" sz="3200" b="1">
                <a:solidFill>
                  <a:srgbClr val="C00000"/>
                </a:solidFill>
                <a:latin typeface="Comic Sans MS" panose="030F0702030302020204" pitchFamily="66" charset="0"/>
                <a:cs typeface="Arial" panose="020B0604020202020204" pitchFamily="34" charset="0"/>
              </a:rPr>
            </a:br>
            <a:r>
              <a:rPr lang="en-US" altLang="en-US" sz="3200" b="1">
                <a:solidFill>
                  <a:srgbClr val="C00000"/>
                </a:solidFill>
                <a:latin typeface="Comic Sans MS" panose="030F0702030302020204" pitchFamily="66" charset="0"/>
                <a:cs typeface="Arial" panose="020B0604020202020204" pitchFamily="34" charset="0"/>
              </a:rPr>
              <a:t>(Burner</a:t>
            </a:r>
            <a:r>
              <a:rPr lang="en-US" altLang="en-US" sz="3200" b="1">
                <a:solidFill>
                  <a:srgbClr val="C00000"/>
                </a:solidFill>
                <a:latin typeface="Arial" panose="020B0604020202020204" pitchFamily="34" charset="0"/>
                <a:cs typeface="Arial" panose="020B0604020202020204" pitchFamily="34" charset="0"/>
              </a:rPr>
              <a:t>)</a:t>
            </a:r>
          </a:p>
        </p:txBody>
      </p:sp>
      <p:sp>
        <p:nvSpPr>
          <p:cNvPr id="67587" name="Rectangle 1027">
            <a:extLst>
              <a:ext uri="{FF2B5EF4-FFF2-40B4-BE49-F238E27FC236}">
                <a16:creationId xmlns:a16="http://schemas.microsoft.com/office/drawing/2014/main" id="{66A8FA3E-DDE7-6610-BD96-D624E04C3C6C}"/>
              </a:ext>
            </a:extLst>
          </p:cNvPr>
          <p:cNvSpPr>
            <a:spLocks noGrp="1"/>
          </p:cNvSpPr>
          <p:nvPr>
            <p:ph type="body" sz="half" idx="1"/>
          </p:nvPr>
        </p:nvSpPr>
        <p:spPr>
          <a:xfrm>
            <a:off x="611188" y="1600200"/>
            <a:ext cx="8281987" cy="5257800"/>
          </a:xfrm>
        </p:spPr>
        <p:txBody>
          <a:bodyPr/>
          <a:lstStyle/>
          <a:p>
            <a:pPr eaLnBrk="1" hangingPunct="1"/>
            <a:r>
              <a:rPr lang="en-US" altLang="en-US" sz="2200">
                <a:latin typeface="Comic Sans MS" panose="030F0702030302020204" pitchFamily="66" charset="0"/>
                <a:cs typeface="Arial" panose="020B0604020202020204" pitchFamily="34" charset="0"/>
              </a:rPr>
              <a:t>A device  to  burn fuels  </a:t>
            </a:r>
            <a:r>
              <a:rPr lang="en-US" altLang="en-US" sz="2200" i="1">
                <a:latin typeface="Comic Sans MS" panose="030F0702030302020204" pitchFamily="66" charset="0"/>
                <a:cs typeface="Arial" panose="020B0604020202020204" pitchFamily="34" charset="0"/>
              </a:rPr>
              <a:t>under control</a:t>
            </a:r>
            <a:r>
              <a:rPr lang="en-US" altLang="en-US" sz="2200">
                <a:latin typeface="Comic Sans MS" panose="030F0702030302020204" pitchFamily="66" charset="0"/>
                <a:cs typeface="Arial" panose="020B0604020202020204" pitchFamily="34" charset="0"/>
              </a:rPr>
              <a:t>  to produce </a:t>
            </a:r>
            <a:r>
              <a:rPr lang="en-US" altLang="en-US" sz="2200" i="1">
                <a:latin typeface="Comic Sans MS" panose="030F0702030302020204" pitchFamily="66" charset="0"/>
                <a:cs typeface="Arial" panose="020B0604020202020204" pitchFamily="34" charset="0"/>
              </a:rPr>
              <a:t>useful heat</a:t>
            </a:r>
          </a:p>
          <a:p>
            <a:pPr eaLnBrk="1" hangingPunct="1"/>
            <a:endParaRPr lang="en-US" altLang="en-US" sz="2200" i="1">
              <a:latin typeface="Comic Sans MS" panose="030F0702030302020204" pitchFamily="66" charset="0"/>
              <a:cs typeface="Arial" panose="020B0604020202020204" pitchFamily="34" charset="0"/>
            </a:endParaRPr>
          </a:p>
          <a:p>
            <a:pPr eaLnBrk="1" hangingPunct="1"/>
            <a:r>
              <a:rPr lang="en-US" altLang="en-US" sz="2200">
                <a:latin typeface="Comic Sans MS" panose="030F0702030302020204" pitchFamily="66" charset="0"/>
                <a:cs typeface="Arial" panose="020B0604020202020204" pitchFamily="34" charset="0"/>
              </a:rPr>
              <a:t>Functions of a burner</a:t>
            </a:r>
          </a:p>
          <a:p>
            <a:pPr eaLnBrk="1" hangingPunct="1"/>
            <a:endParaRPr lang="en-US" altLang="en-US" sz="2200">
              <a:latin typeface="Comic Sans MS" panose="030F0702030302020204" pitchFamily="66" charset="0"/>
              <a:cs typeface="Arial" panose="020B0604020202020204" pitchFamily="34" charset="0"/>
            </a:endParaRPr>
          </a:p>
          <a:p>
            <a:pPr lvl="1" algn="just" eaLnBrk="1" hangingPunct="1"/>
            <a:r>
              <a:rPr lang="en-US" altLang="en-US" sz="2200">
                <a:latin typeface="Comic Sans MS" panose="030F0702030302020204" pitchFamily="66" charset="0"/>
                <a:cs typeface="Arial" panose="020B0604020202020204" pitchFamily="34" charset="0"/>
              </a:rPr>
              <a:t>Deliver fuel and air to combustion chamber</a:t>
            </a:r>
          </a:p>
          <a:p>
            <a:pPr lvl="1" algn="just" eaLnBrk="1" hangingPunct="1"/>
            <a:r>
              <a:rPr lang="en-US" altLang="en-US" sz="2200">
                <a:latin typeface="Comic Sans MS" panose="030F0702030302020204" pitchFamily="66" charset="0"/>
                <a:cs typeface="Arial" panose="020B0604020202020204" pitchFamily="34" charset="0"/>
              </a:rPr>
              <a:t>Mix fuel and air</a:t>
            </a:r>
          </a:p>
          <a:p>
            <a:pPr lvl="1" eaLnBrk="1" hangingPunct="1"/>
            <a:r>
              <a:rPr lang="en-US" altLang="en-US" sz="2200">
                <a:latin typeface="Comic Sans MS" panose="030F0702030302020204" pitchFamily="66" charset="0"/>
                <a:cs typeface="Arial" panose="020B0604020202020204" pitchFamily="34" charset="0"/>
              </a:rPr>
              <a:t>Provide continuous and stable ignition of air/fuel mixture </a:t>
            </a:r>
          </a:p>
          <a:p>
            <a:pPr lvl="2" eaLnBrk="1" hangingPunct="1"/>
            <a:endParaRPr lang="en-US" altLang="en-US">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77106D00-E670-8157-A93B-C969B9138368}"/>
                  </a:ext>
                </a:extLst>
              </p14:cNvPr>
              <p14:cNvContentPartPr/>
              <p14:nvPr/>
            </p14:nvContentPartPr>
            <p14:xfrm>
              <a:off x="2575440" y="3783240"/>
              <a:ext cx="4667760" cy="1204560"/>
            </p14:xfrm>
          </p:contentPart>
        </mc:Choice>
        <mc:Fallback xmlns="">
          <p:pic>
            <p:nvPicPr>
              <p:cNvPr id="2" name="Ink 1">
                <a:extLst>
                  <a:ext uri="{FF2B5EF4-FFF2-40B4-BE49-F238E27FC236}">
                    <a16:creationId xmlns:a16="http://schemas.microsoft.com/office/drawing/2014/main" id="{77106D00-E670-8157-A93B-C969B9138368}"/>
                  </a:ext>
                </a:extLst>
              </p:cNvPr>
              <p:cNvPicPr/>
              <p:nvPr/>
            </p:nvPicPr>
            <p:blipFill>
              <a:blip r:embed="rId3"/>
              <a:stretch>
                <a:fillRect/>
              </a:stretch>
            </p:blipFill>
            <p:spPr>
              <a:xfrm>
                <a:off x="2566080" y="3773880"/>
                <a:ext cx="4686480" cy="1223280"/>
              </a:xfrm>
              <a:prstGeom prst="rect">
                <a:avLst/>
              </a:prstGeom>
            </p:spPr>
          </p:pic>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Content Placeholder 2">
            <a:extLst>
              <a:ext uri="{FF2B5EF4-FFF2-40B4-BE49-F238E27FC236}">
                <a16:creationId xmlns:a16="http://schemas.microsoft.com/office/drawing/2014/main" id="{EA8DACBD-4ED2-676A-D85B-D1D5EF76F0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50" y="0"/>
            <a:ext cx="9144000" cy="6858000"/>
          </a:xfrm>
        </p:spPr>
      </p:pic>
      <p:sp>
        <p:nvSpPr>
          <p:cNvPr id="10" name="Rectangle 9">
            <a:extLst>
              <a:ext uri="{FF2B5EF4-FFF2-40B4-BE49-F238E27FC236}">
                <a16:creationId xmlns:a16="http://schemas.microsoft.com/office/drawing/2014/main" id="{E49F5B36-B56B-0374-552F-946B41BFB3DA}"/>
              </a:ext>
            </a:extLst>
          </p:cNvPr>
          <p:cNvSpPr/>
          <p:nvPr/>
        </p:nvSpPr>
        <p:spPr>
          <a:xfrm>
            <a:off x="0" y="223838"/>
            <a:ext cx="9148763" cy="874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000" b="1" dirty="0">
                <a:solidFill>
                  <a:srgbClr val="C00000"/>
                </a:solidFill>
              </a:rPr>
              <a:t>Boiler</a:t>
            </a:r>
            <a:endParaRPr lang="en-MY" sz="4000" dirty="0">
              <a:solidFill>
                <a:srgbClr val="C00000"/>
              </a:solidFill>
            </a:endParaRPr>
          </a:p>
        </p:txBody>
      </p:sp>
      <p:sp>
        <p:nvSpPr>
          <p:cNvPr id="68612" name="Content Placeholder 1">
            <a:extLst>
              <a:ext uri="{FF2B5EF4-FFF2-40B4-BE49-F238E27FC236}">
                <a16:creationId xmlns:a16="http://schemas.microsoft.com/office/drawing/2014/main" id="{4EA1E356-E368-6899-C9EE-78D099C77FD2}"/>
              </a:ext>
            </a:extLst>
          </p:cNvPr>
          <p:cNvSpPr txBox="1">
            <a:spLocks/>
          </p:cNvSpPr>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endParaRPr lang="en-MY" altLang="en-US">
              <a:solidFill>
                <a:srgbClr val="000000"/>
              </a:solidFill>
              <a:cs typeface="Arial" panose="020B0604020202020204" pitchFamily="34" charset="0"/>
            </a:endParaRPr>
          </a:p>
        </p:txBody>
      </p:sp>
      <p:pic>
        <p:nvPicPr>
          <p:cNvPr id="68613" name="Picture 6">
            <a:extLst>
              <a:ext uri="{FF2B5EF4-FFF2-40B4-BE49-F238E27FC236}">
                <a16:creationId xmlns:a16="http://schemas.microsoft.com/office/drawing/2014/main" id="{50D5D54B-45F7-9A06-6B80-8F7854233DC4}"/>
              </a:ext>
            </a:extLst>
          </p:cNvPr>
          <p:cNvPicPr>
            <a:picLocks noChangeAspect="1" noChangeArrowheads="1"/>
          </p:cNvPicPr>
          <p:nvPr/>
        </p:nvPicPr>
        <p:blipFill>
          <a:blip r:embed="rId3">
            <a:lum bright="-20000" contrast="40000"/>
            <a:extLst>
              <a:ext uri="{28A0092B-C50C-407E-A947-70E740481C1C}">
                <a14:useLocalDpi xmlns:a14="http://schemas.microsoft.com/office/drawing/2010/main" val="0"/>
              </a:ext>
            </a:extLst>
          </a:blip>
          <a:srcRect/>
          <a:stretch>
            <a:fillRect/>
          </a:stretch>
        </p:blipFill>
        <p:spPr bwMode="auto">
          <a:xfrm>
            <a:off x="585788" y="1266825"/>
            <a:ext cx="7972425"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4B06300E-3839-F9EE-C1E4-C84A2406DF26}"/>
                  </a:ext>
                </a:extLst>
              </p14:cNvPr>
              <p14:cNvContentPartPr/>
              <p14:nvPr/>
            </p14:nvContentPartPr>
            <p14:xfrm>
              <a:off x="1215360" y="3729960"/>
              <a:ext cx="5585760" cy="2111040"/>
            </p14:xfrm>
          </p:contentPart>
        </mc:Choice>
        <mc:Fallback xmlns="">
          <p:pic>
            <p:nvPicPr>
              <p:cNvPr id="2" name="Ink 1">
                <a:extLst>
                  <a:ext uri="{FF2B5EF4-FFF2-40B4-BE49-F238E27FC236}">
                    <a16:creationId xmlns:a16="http://schemas.microsoft.com/office/drawing/2014/main" id="{4B06300E-3839-F9EE-C1E4-C84A2406DF26}"/>
                  </a:ext>
                </a:extLst>
              </p:cNvPr>
              <p:cNvPicPr/>
              <p:nvPr/>
            </p:nvPicPr>
            <p:blipFill>
              <a:blip r:embed="rId5"/>
              <a:stretch>
                <a:fillRect/>
              </a:stretch>
            </p:blipFill>
            <p:spPr>
              <a:xfrm>
                <a:off x="1206000" y="3720600"/>
                <a:ext cx="5604480" cy="212976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Content Placeholder 2">
            <a:extLst>
              <a:ext uri="{FF2B5EF4-FFF2-40B4-BE49-F238E27FC236}">
                <a16:creationId xmlns:a16="http://schemas.microsoft.com/office/drawing/2014/main" id="{ED52325D-0FA4-B6E5-BD0E-1C186AD5514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50" y="0"/>
            <a:ext cx="9144000" cy="6858000"/>
          </a:xfrm>
        </p:spPr>
      </p:pic>
      <p:sp>
        <p:nvSpPr>
          <p:cNvPr id="10" name="Rectangle 9">
            <a:extLst>
              <a:ext uri="{FF2B5EF4-FFF2-40B4-BE49-F238E27FC236}">
                <a16:creationId xmlns:a16="http://schemas.microsoft.com/office/drawing/2014/main" id="{D048C88C-6D15-F75E-51DC-725C54E3D38B}"/>
              </a:ext>
            </a:extLst>
          </p:cNvPr>
          <p:cNvSpPr/>
          <p:nvPr/>
        </p:nvSpPr>
        <p:spPr>
          <a:xfrm>
            <a:off x="0" y="223838"/>
            <a:ext cx="9148763" cy="874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000" b="1" dirty="0">
                <a:solidFill>
                  <a:srgbClr val="C00000"/>
                </a:solidFill>
              </a:rPr>
              <a:t>Boiler Control</a:t>
            </a:r>
            <a:endParaRPr lang="en-MY" sz="4000" dirty="0">
              <a:solidFill>
                <a:srgbClr val="C00000"/>
              </a:solidFill>
            </a:endParaRPr>
          </a:p>
        </p:txBody>
      </p:sp>
      <p:sp>
        <p:nvSpPr>
          <p:cNvPr id="69636" name="Content Placeholder 1">
            <a:extLst>
              <a:ext uri="{FF2B5EF4-FFF2-40B4-BE49-F238E27FC236}">
                <a16:creationId xmlns:a16="http://schemas.microsoft.com/office/drawing/2014/main" id="{5A305125-C51A-D6A9-8194-FA93005F6CB6}"/>
              </a:ext>
            </a:extLst>
          </p:cNvPr>
          <p:cNvSpPr txBox="1">
            <a:spLocks/>
          </p:cNvSpPr>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endParaRPr lang="en-MY" altLang="en-US">
              <a:solidFill>
                <a:srgbClr val="000000"/>
              </a:solidFill>
              <a:cs typeface="Arial" panose="020B0604020202020204" pitchFamily="34" charset="0"/>
            </a:endParaRPr>
          </a:p>
        </p:txBody>
      </p:sp>
      <p:pic>
        <p:nvPicPr>
          <p:cNvPr id="69637" name="Picture 5">
            <a:extLst>
              <a:ext uri="{FF2B5EF4-FFF2-40B4-BE49-F238E27FC236}">
                <a16:creationId xmlns:a16="http://schemas.microsoft.com/office/drawing/2014/main" id="{BEFC6A8B-82D0-34E2-E976-983545A2444C}"/>
              </a:ext>
            </a:extLst>
          </p:cNvPr>
          <p:cNvPicPr>
            <a:picLocks noChangeAspect="1" noChangeArrowheads="1"/>
          </p:cNvPicPr>
          <p:nvPr/>
        </p:nvPicPr>
        <p:blipFill>
          <a:blip r:embed="rId3">
            <a:lum bright="-20000" contrast="30000"/>
            <a:extLst>
              <a:ext uri="{28A0092B-C50C-407E-A947-70E740481C1C}">
                <a14:useLocalDpi xmlns:a14="http://schemas.microsoft.com/office/drawing/2010/main" val="0"/>
              </a:ext>
            </a:extLst>
          </a:blip>
          <a:srcRect l="5875" t="8066" r="6281"/>
          <a:stretch>
            <a:fillRect/>
          </a:stretch>
        </p:blipFill>
        <p:spPr bwMode="auto">
          <a:xfrm>
            <a:off x="1114425" y="1257300"/>
            <a:ext cx="6819900"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D16D8DC-C673-5C03-1F6A-F5A913411A9C}"/>
                  </a:ext>
                </a:extLst>
              </p14:cNvPr>
              <p14:cNvContentPartPr/>
              <p14:nvPr/>
            </p14:nvContentPartPr>
            <p14:xfrm>
              <a:off x="1531800" y="902880"/>
              <a:ext cx="5787720" cy="5182200"/>
            </p14:xfrm>
          </p:contentPart>
        </mc:Choice>
        <mc:Fallback xmlns="">
          <p:pic>
            <p:nvPicPr>
              <p:cNvPr id="2" name="Ink 1">
                <a:extLst>
                  <a:ext uri="{FF2B5EF4-FFF2-40B4-BE49-F238E27FC236}">
                    <a16:creationId xmlns:a16="http://schemas.microsoft.com/office/drawing/2014/main" id="{7D16D8DC-C673-5C03-1F6A-F5A913411A9C}"/>
                  </a:ext>
                </a:extLst>
              </p:cNvPr>
              <p:cNvPicPr/>
              <p:nvPr/>
            </p:nvPicPr>
            <p:blipFill>
              <a:blip r:embed="rId5"/>
              <a:stretch>
                <a:fillRect/>
              </a:stretch>
            </p:blipFill>
            <p:spPr>
              <a:xfrm>
                <a:off x="1522440" y="893520"/>
                <a:ext cx="5806440" cy="520092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014F6FF1-A1AF-4D43-8609-8E55CFE76ABA}"/>
              </a:ext>
            </a:extLst>
          </p:cNvPr>
          <p:cNvSpPr>
            <a:spLocks noGrp="1"/>
          </p:cNvSpPr>
          <p:nvPr>
            <p:ph type="ctrTitle"/>
          </p:nvPr>
        </p:nvSpPr>
        <p:spPr>
          <a:xfrm>
            <a:off x="533400" y="838200"/>
            <a:ext cx="8229600" cy="5410200"/>
          </a:xfrm>
        </p:spPr>
        <p:txBody>
          <a:bodyPr/>
          <a:lstStyle/>
          <a:p>
            <a:pPr indent="4763">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t>FUEL INTERCHANGEABILITY </a:t>
            </a: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br>
              <a:rPr lang="en-US" sz="5400" b="1" dirty="0">
                <a:solidFill>
                  <a:srgbClr val="C00000"/>
                </a:solidFill>
                <a:effectLst>
                  <a:outerShdw blurRad="38100" dist="38100" dir="2700000" algn="tl">
                    <a:srgbClr val="000000">
                      <a:alpha val="43137"/>
                    </a:srgbClr>
                  </a:outerShdw>
                </a:effectLst>
                <a:latin typeface="+mn-lt"/>
              </a:rPr>
            </a:b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05395E81-DD60-27D5-6D4E-48B9A2486BD4}"/>
              </a:ext>
            </a:extLst>
          </p:cNvPr>
          <p:cNvSpPr>
            <a:spLocks noGrp="1" noChangeArrowheads="1"/>
          </p:cNvSpPr>
          <p:nvPr>
            <p:ph type="title"/>
          </p:nvPr>
        </p:nvSpPr>
        <p:spPr>
          <a:xfrm>
            <a:off x="323850" y="404813"/>
            <a:ext cx="8496300" cy="762000"/>
          </a:xfrm>
          <a:solidFill>
            <a:srgbClr val="C0C0C0">
              <a:alpha val="50000"/>
            </a:srgbClr>
          </a:solidFill>
          <a:ln>
            <a:solidFill>
              <a:schemeClr val="tx1"/>
            </a:solidFill>
          </a:ln>
        </p:spPr>
        <p:txBody>
          <a:bodyPr/>
          <a:lstStyle/>
          <a:p>
            <a:pPr eaLnBrk="1" hangingPunct="1">
              <a:defRPr/>
            </a:pPr>
            <a:r>
              <a:rPr lang="en-US" sz="4800" b="1" dirty="0">
                <a:solidFill>
                  <a:srgbClr val="A50021"/>
                </a:solidFill>
                <a:effectLst>
                  <a:outerShdw blurRad="38100" dist="38100" dir="2700000" algn="tl">
                    <a:srgbClr val="FFFFFF"/>
                  </a:outerShdw>
                </a:effectLst>
                <a:latin typeface="Comic Sans MS" pitchFamily="66" charset="0"/>
              </a:rPr>
              <a:t>BURNER SYSTEM</a:t>
            </a:r>
          </a:p>
        </p:txBody>
      </p:sp>
      <p:graphicFrame>
        <p:nvGraphicFramePr>
          <p:cNvPr id="70659" name="Object 5">
            <a:extLst>
              <a:ext uri="{FF2B5EF4-FFF2-40B4-BE49-F238E27FC236}">
                <a16:creationId xmlns:a16="http://schemas.microsoft.com/office/drawing/2014/main" id="{C5F99DCB-1251-16E2-2A48-FB00D122FC93}"/>
              </a:ext>
            </a:extLst>
          </p:cNvPr>
          <p:cNvGraphicFramePr>
            <a:graphicFrameLocks noChangeAspect="1"/>
          </p:cNvGraphicFramePr>
          <p:nvPr/>
        </p:nvGraphicFramePr>
        <p:xfrm>
          <a:off x="1187450" y="1268413"/>
          <a:ext cx="6624638" cy="5108575"/>
        </p:xfrm>
        <a:graphic>
          <a:graphicData uri="http://schemas.openxmlformats.org/presentationml/2006/ole">
            <mc:AlternateContent xmlns:mc="http://schemas.openxmlformats.org/markup-compatibility/2006">
              <mc:Choice xmlns:v="urn:schemas-microsoft-com:vml" Requires="v">
                <p:oleObj r:id="rId3" imgW="3242804" imgH="2331725" progId="PI3.Image">
                  <p:embed/>
                </p:oleObj>
              </mc:Choice>
              <mc:Fallback>
                <p:oleObj r:id="rId3" imgW="3242804" imgH="2331725"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268413"/>
                        <a:ext cx="6624638"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5" name="Straight Arrow Connector 4">
            <a:extLst>
              <a:ext uri="{FF2B5EF4-FFF2-40B4-BE49-F238E27FC236}">
                <a16:creationId xmlns:a16="http://schemas.microsoft.com/office/drawing/2014/main" id="{E3C1FF7E-8497-5199-3916-3F1E921FB067}"/>
              </a:ext>
            </a:extLst>
          </p:cNvPr>
          <p:cNvCxnSpPr/>
          <p:nvPr/>
        </p:nvCxnSpPr>
        <p:spPr>
          <a:xfrm>
            <a:off x="2555875" y="6381750"/>
            <a:ext cx="3887788" cy="158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B7DBC20-EB0E-D0FC-5F33-59AD8F5879DB}"/>
              </a:ext>
            </a:extLst>
          </p:cNvPr>
          <p:cNvCxnSpPr/>
          <p:nvPr/>
        </p:nvCxnSpPr>
        <p:spPr>
          <a:xfrm rot="5400000">
            <a:off x="4823619" y="4904582"/>
            <a:ext cx="3240087"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7D5F92B-B956-855D-4F93-798BE969330D}"/>
              </a:ext>
            </a:extLst>
          </p:cNvPr>
          <p:cNvCxnSpPr/>
          <p:nvPr/>
        </p:nvCxnSpPr>
        <p:spPr>
          <a:xfrm>
            <a:off x="6443663" y="6381750"/>
            <a:ext cx="1081087" cy="158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C5B1616-C1E2-F891-F4DA-740530377686}"/>
              </a:ext>
            </a:extLst>
          </p:cNvPr>
          <p:cNvCxnSpPr/>
          <p:nvPr/>
        </p:nvCxnSpPr>
        <p:spPr>
          <a:xfrm rot="5400000">
            <a:off x="5904706" y="4761707"/>
            <a:ext cx="3240087"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328FCD8-125D-ACA4-5C0A-28A2275E9EBD}"/>
              </a:ext>
            </a:extLst>
          </p:cNvPr>
          <p:cNvCxnSpPr/>
          <p:nvPr/>
        </p:nvCxnSpPr>
        <p:spPr>
          <a:xfrm rot="5400000">
            <a:off x="935831" y="4761707"/>
            <a:ext cx="3240087"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70665" name="TextBox 14">
            <a:extLst>
              <a:ext uri="{FF2B5EF4-FFF2-40B4-BE49-F238E27FC236}">
                <a16:creationId xmlns:a16="http://schemas.microsoft.com/office/drawing/2014/main" id="{525E3280-035B-EA5D-7264-849FBFCC7D38}"/>
              </a:ext>
            </a:extLst>
          </p:cNvPr>
          <p:cNvSpPr txBox="1">
            <a:spLocks noChangeArrowheads="1"/>
          </p:cNvSpPr>
          <p:nvPr/>
        </p:nvSpPr>
        <p:spPr bwMode="auto">
          <a:xfrm>
            <a:off x="1403350" y="6488113"/>
            <a:ext cx="6443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800"/>
              <a:t>gas supply                                 valve train                   burner system</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C1F77824-125C-E456-4290-64E1BA4ECABC}"/>
                  </a:ext>
                </a:extLst>
              </p14:cNvPr>
              <p14:cNvContentPartPr/>
              <p14:nvPr/>
            </p14:nvContentPartPr>
            <p14:xfrm>
              <a:off x="727560" y="1310760"/>
              <a:ext cx="6912000" cy="4930560"/>
            </p14:xfrm>
          </p:contentPart>
        </mc:Choice>
        <mc:Fallback xmlns="">
          <p:pic>
            <p:nvPicPr>
              <p:cNvPr id="2" name="Ink 1">
                <a:extLst>
                  <a:ext uri="{FF2B5EF4-FFF2-40B4-BE49-F238E27FC236}">
                    <a16:creationId xmlns:a16="http://schemas.microsoft.com/office/drawing/2014/main" id="{C1F77824-125C-E456-4290-64E1BA4ECABC}"/>
                  </a:ext>
                </a:extLst>
              </p:cNvPr>
              <p:cNvPicPr/>
              <p:nvPr/>
            </p:nvPicPr>
            <p:blipFill>
              <a:blip r:embed="rId6"/>
              <a:stretch>
                <a:fillRect/>
              </a:stretch>
            </p:blipFill>
            <p:spPr>
              <a:xfrm>
                <a:off x="718200" y="1301400"/>
                <a:ext cx="6930720" cy="4949280"/>
              </a:xfrm>
              <a:prstGeom prst="rect">
                <a:avLst/>
              </a:prstGeom>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2706" name="Picture 2">
            <a:extLst>
              <a:ext uri="{FF2B5EF4-FFF2-40B4-BE49-F238E27FC236}">
                <a16:creationId xmlns:a16="http://schemas.microsoft.com/office/drawing/2014/main" id="{C6204735-7FCD-0C77-E051-8434ABFFA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2349500"/>
            <a:ext cx="3455988"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a:extLst>
              <a:ext uri="{FF2B5EF4-FFF2-40B4-BE49-F238E27FC236}">
                <a16:creationId xmlns:a16="http://schemas.microsoft.com/office/drawing/2014/main" id="{E38E0C32-8E7C-A140-A1E7-434DA14F2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60350"/>
            <a:ext cx="48958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a:extLst>
              <a:ext uri="{FF2B5EF4-FFF2-40B4-BE49-F238E27FC236}">
                <a16:creationId xmlns:a16="http://schemas.microsoft.com/office/drawing/2014/main" id="{79BEB1C8-DB85-8B1B-7BB7-83416497CA1E}"/>
              </a:ext>
            </a:extLst>
          </p:cNvPr>
          <p:cNvSpPr/>
          <p:nvPr/>
        </p:nvSpPr>
        <p:spPr>
          <a:xfrm>
            <a:off x="3995738" y="2636838"/>
            <a:ext cx="647700" cy="863600"/>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Oval 8">
            <a:extLst>
              <a:ext uri="{FF2B5EF4-FFF2-40B4-BE49-F238E27FC236}">
                <a16:creationId xmlns:a16="http://schemas.microsoft.com/office/drawing/2014/main" id="{24B1AFFF-338C-68EE-8447-A1413D9782BB}"/>
              </a:ext>
            </a:extLst>
          </p:cNvPr>
          <p:cNvSpPr/>
          <p:nvPr/>
        </p:nvSpPr>
        <p:spPr>
          <a:xfrm>
            <a:off x="5292725" y="2205038"/>
            <a:ext cx="2519363" cy="3024187"/>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1" name="Straight Connector 10">
            <a:extLst>
              <a:ext uri="{FF2B5EF4-FFF2-40B4-BE49-F238E27FC236}">
                <a16:creationId xmlns:a16="http://schemas.microsoft.com/office/drawing/2014/main" id="{463C9B09-122F-E81E-2091-C8D095D8FB0B}"/>
              </a:ext>
            </a:extLst>
          </p:cNvPr>
          <p:cNvCxnSpPr>
            <a:stCxn id="8" idx="0"/>
          </p:cNvCxnSpPr>
          <p:nvPr/>
        </p:nvCxnSpPr>
        <p:spPr>
          <a:xfrm rot="5400000" flipH="1" flipV="1">
            <a:off x="5093494" y="1502569"/>
            <a:ext cx="360363" cy="1908175"/>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398AFDC-6FF2-89EB-71D6-79C2E831BFE0}"/>
              </a:ext>
            </a:extLst>
          </p:cNvPr>
          <p:cNvCxnSpPr>
            <a:endCxn id="9" idx="3"/>
          </p:cNvCxnSpPr>
          <p:nvPr/>
        </p:nvCxnSpPr>
        <p:spPr>
          <a:xfrm>
            <a:off x="4284663" y="3500438"/>
            <a:ext cx="1376362" cy="1285875"/>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sp>
        <p:nvSpPr>
          <p:cNvPr id="72712" name="Title 1">
            <a:extLst>
              <a:ext uri="{FF2B5EF4-FFF2-40B4-BE49-F238E27FC236}">
                <a16:creationId xmlns:a16="http://schemas.microsoft.com/office/drawing/2014/main" id="{8AE546B6-C8E6-023F-370E-58DDDFBB29AA}"/>
              </a:ext>
            </a:extLst>
          </p:cNvPr>
          <p:cNvSpPr>
            <a:spLocks noGrp="1" noChangeArrowheads="1"/>
          </p:cNvSpPr>
          <p:nvPr>
            <p:ph type="title"/>
          </p:nvPr>
        </p:nvSpPr>
        <p:spPr>
          <a:xfrm>
            <a:off x="5219700" y="1268413"/>
            <a:ext cx="2876550" cy="1439862"/>
          </a:xfrm>
        </p:spPr>
        <p:txBody>
          <a:bodyPr/>
          <a:lstStyle/>
          <a:p>
            <a:r>
              <a:rPr lang="en-US" altLang="en-US" sz="2800" b="1">
                <a:latin typeface="Arial" panose="020B0604020202020204" pitchFamily="34" charset="0"/>
                <a:cs typeface="Arial" panose="020B0604020202020204" pitchFamily="34" charset="0"/>
              </a:rPr>
              <a:t>BURNER HEAD</a:t>
            </a:r>
          </a:p>
        </p:txBody>
      </p:sp>
      <p:sp>
        <p:nvSpPr>
          <p:cNvPr id="16" name="Oval 15">
            <a:extLst>
              <a:ext uri="{FF2B5EF4-FFF2-40B4-BE49-F238E27FC236}">
                <a16:creationId xmlns:a16="http://schemas.microsoft.com/office/drawing/2014/main" id="{31E1F02D-6DC5-ABBF-2B3F-B020B454E8FB}"/>
              </a:ext>
            </a:extLst>
          </p:cNvPr>
          <p:cNvSpPr/>
          <p:nvPr/>
        </p:nvSpPr>
        <p:spPr>
          <a:xfrm>
            <a:off x="0" y="3860800"/>
            <a:ext cx="4859338" cy="2520950"/>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 name="Title 1">
            <a:extLst>
              <a:ext uri="{FF2B5EF4-FFF2-40B4-BE49-F238E27FC236}">
                <a16:creationId xmlns:a16="http://schemas.microsoft.com/office/drawing/2014/main" id="{1F7FAFA3-0627-7C2A-8B7A-18F7EB2DC663}"/>
              </a:ext>
            </a:extLst>
          </p:cNvPr>
          <p:cNvSpPr txBox="1">
            <a:spLocks/>
          </p:cNvSpPr>
          <p:nvPr/>
        </p:nvSpPr>
        <p:spPr bwMode="auto">
          <a:xfrm>
            <a:off x="1547813" y="5229225"/>
            <a:ext cx="2874962" cy="1439863"/>
          </a:xfrm>
          <a:prstGeom prst="rect">
            <a:avLst/>
          </a:prstGeom>
          <a:noFill/>
          <a:ln w="9525">
            <a:noFill/>
            <a:miter lim="800000"/>
            <a:headEnd/>
            <a:tailEnd/>
          </a:ln>
        </p:spPr>
        <p:txBody>
          <a:bodyPr anchor="ctr"/>
          <a:lstStyle/>
          <a:p>
            <a:pPr algn="ctr">
              <a:defRPr/>
            </a:pPr>
            <a:r>
              <a:rPr lang="en-US" b="1" kern="0" dirty="0">
                <a:solidFill>
                  <a:schemeClr val="tx2"/>
                </a:solidFill>
                <a:latin typeface="Arial" pitchFamily="34" charset="0"/>
                <a:ea typeface="+mj-ea"/>
                <a:cs typeface="Arial" pitchFamily="34" charset="0"/>
              </a:rPr>
              <a:t>VALVE TRAIN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30" name="Rectangle 3">
            <a:extLst>
              <a:ext uri="{FF2B5EF4-FFF2-40B4-BE49-F238E27FC236}">
                <a16:creationId xmlns:a16="http://schemas.microsoft.com/office/drawing/2014/main" id="{8E53EEE3-0D87-79BE-E36B-3D21493882A3}"/>
              </a:ext>
            </a:extLst>
          </p:cNvPr>
          <p:cNvSpPr>
            <a:spLocks noChangeArrowheads="1"/>
          </p:cNvSpPr>
          <p:nvPr/>
        </p:nvSpPr>
        <p:spPr bwMode="auto">
          <a:xfrm>
            <a:off x="1797050" y="-1008063"/>
            <a:ext cx="184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latin typeface="Comic Sans MS" panose="030F0702030302020204" pitchFamily="66" charset="0"/>
              </a:rPr>
            </a:br>
            <a:endParaRPr lang="en-US" altLang="en-US" sz="2400">
              <a:latin typeface="Comic Sans MS" panose="030F0702030302020204" pitchFamily="66" charset="0"/>
            </a:endParaRPr>
          </a:p>
        </p:txBody>
      </p:sp>
      <p:sp>
        <p:nvSpPr>
          <p:cNvPr id="73731" name="Rectangle 20">
            <a:extLst>
              <a:ext uri="{FF2B5EF4-FFF2-40B4-BE49-F238E27FC236}">
                <a16:creationId xmlns:a16="http://schemas.microsoft.com/office/drawing/2014/main" id="{003871A7-FBB0-5878-DA79-9B2BFA523789}"/>
              </a:ext>
            </a:extLst>
          </p:cNvPr>
          <p:cNvSpPr>
            <a:spLocks noChangeArrowheads="1"/>
          </p:cNvSpPr>
          <p:nvPr/>
        </p:nvSpPr>
        <p:spPr bwMode="auto">
          <a:xfrm>
            <a:off x="1978025" y="1023938"/>
            <a:ext cx="2222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latin typeface="Comic Sans MS" panose="030F0702030302020204" pitchFamily="66" charset="0"/>
              </a:rPr>
            </a:br>
            <a:endParaRPr lang="en-US" altLang="en-US" sz="2400">
              <a:latin typeface="Comic Sans MS" panose="030F0702030302020204" pitchFamily="66" charset="0"/>
            </a:endParaRPr>
          </a:p>
        </p:txBody>
      </p:sp>
      <p:sp>
        <p:nvSpPr>
          <p:cNvPr id="73732" name="Rectangle 22">
            <a:extLst>
              <a:ext uri="{FF2B5EF4-FFF2-40B4-BE49-F238E27FC236}">
                <a16:creationId xmlns:a16="http://schemas.microsoft.com/office/drawing/2014/main" id="{575EEDED-B754-11CD-6804-62580CE12AFE}"/>
              </a:ext>
            </a:extLst>
          </p:cNvPr>
          <p:cNvSpPr>
            <a:spLocks noChangeArrowheads="1"/>
          </p:cNvSpPr>
          <p:nvPr/>
        </p:nvSpPr>
        <p:spPr bwMode="auto">
          <a:xfrm>
            <a:off x="2044700" y="261938"/>
            <a:ext cx="206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latin typeface="Comic Sans MS" panose="030F0702030302020204" pitchFamily="66" charset="0"/>
              </a:rPr>
            </a:br>
            <a:endParaRPr lang="en-US" altLang="en-US" sz="2400">
              <a:latin typeface="Comic Sans MS" panose="030F0702030302020204" pitchFamily="66" charset="0"/>
            </a:endParaRPr>
          </a:p>
        </p:txBody>
      </p:sp>
      <p:sp>
        <p:nvSpPr>
          <p:cNvPr id="73733" name="Rectangle 24">
            <a:extLst>
              <a:ext uri="{FF2B5EF4-FFF2-40B4-BE49-F238E27FC236}">
                <a16:creationId xmlns:a16="http://schemas.microsoft.com/office/drawing/2014/main" id="{954C0661-F9DF-9FA8-966A-27EB030BB571}"/>
              </a:ext>
            </a:extLst>
          </p:cNvPr>
          <p:cNvSpPr>
            <a:spLocks noChangeArrowheads="1"/>
          </p:cNvSpPr>
          <p:nvPr/>
        </p:nvSpPr>
        <p:spPr bwMode="auto">
          <a:xfrm>
            <a:off x="1954213" y="-1092200"/>
            <a:ext cx="2222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latin typeface="Comic Sans MS" panose="030F0702030302020204" pitchFamily="66" charset="0"/>
              </a:rPr>
            </a:br>
            <a:endParaRPr lang="en-US" altLang="en-US" sz="2400">
              <a:latin typeface="Comic Sans MS" panose="030F0702030302020204" pitchFamily="66" charset="0"/>
            </a:endParaRPr>
          </a:p>
        </p:txBody>
      </p:sp>
      <p:sp>
        <p:nvSpPr>
          <p:cNvPr id="73734" name="Rectangle 26">
            <a:extLst>
              <a:ext uri="{FF2B5EF4-FFF2-40B4-BE49-F238E27FC236}">
                <a16:creationId xmlns:a16="http://schemas.microsoft.com/office/drawing/2014/main" id="{5DC5F28C-5902-0AEA-BFB6-752A635FE263}"/>
              </a:ext>
            </a:extLst>
          </p:cNvPr>
          <p:cNvSpPr>
            <a:spLocks noChangeArrowheads="1"/>
          </p:cNvSpPr>
          <p:nvPr/>
        </p:nvSpPr>
        <p:spPr bwMode="auto">
          <a:xfrm>
            <a:off x="2060575" y="-1089025"/>
            <a:ext cx="2222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latin typeface="Comic Sans MS" panose="030F0702030302020204" pitchFamily="66" charset="0"/>
              </a:rPr>
            </a:br>
            <a:endParaRPr lang="en-US" altLang="en-US" sz="2400">
              <a:latin typeface="Comic Sans MS" panose="030F0702030302020204" pitchFamily="66" charset="0"/>
            </a:endParaRPr>
          </a:p>
        </p:txBody>
      </p:sp>
      <p:pic>
        <p:nvPicPr>
          <p:cNvPr id="73735" name="Picture 24" descr="C:\Users\Azeman\Desktop\Gas-Fitter-Course\Drilling out Orifices on Member's Mark BBQ Grill for LP-)NG_files\side2.jpg">
            <a:extLst>
              <a:ext uri="{FF2B5EF4-FFF2-40B4-BE49-F238E27FC236}">
                <a16:creationId xmlns:a16="http://schemas.microsoft.com/office/drawing/2014/main" id="{05D5B937-3BEA-F652-EE6A-B9C7A6F77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500" b="24500"/>
          <a:stretch>
            <a:fillRect/>
          </a:stretch>
        </p:blipFill>
        <p:spPr bwMode="auto">
          <a:xfrm>
            <a:off x="1739900" y="285750"/>
            <a:ext cx="6261100"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25" descr="C:\Users\Azeman\Desktop\Gas-Fitter-Course\Drilling out Orifices on Member's Mark BBQ Grill for LP-)NG_files\ir12.jpg">
            <a:extLst>
              <a:ext uri="{FF2B5EF4-FFF2-40B4-BE49-F238E27FC236}">
                <a16:creationId xmlns:a16="http://schemas.microsoft.com/office/drawing/2014/main" id="{74E6636C-6D61-5551-4B79-40FF52364B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201" t="24500" r="32150" b="27499"/>
          <a:stretch>
            <a:fillRect/>
          </a:stretch>
        </p:blipFill>
        <p:spPr bwMode="auto">
          <a:xfrm>
            <a:off x="5297488" y="3857625"/>
            <a:ext cx="2967037" cy="21574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73737" name="Picture 26" descr="C:\Users\Azeman\Desktop\Gas-Fitter-Course\Drilling out Orifices on Member's Mark BBQ Grill for LP-)NG_files\ir5.jpg">
            <a:extLst>
              <a:ext uri="{FF2B5EF4-FFF2-40B4-BE49-F238E27FC236}">
                <a16:creationId xmlns:a16="http://schemas.microsoft.com/office/drawing/2014/main" id="{54445E67-02C0-3F2B-ADC3-6AD1C9F82F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1125" t="25999" r="16251" b="25999"/>
          <a:stretch>
            <a:fillRect/>
          </a:stretch>
        </p:blipFill>
        <p:spPr bwMode="auto">
          <a:xfrm>
            <a:off x="1868488" y="3786188"/>
            <a:ext cx="191293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8" name="Oval 20">
            <a:extLst>
              <a:ext uri="{FF2B5EF4-FFF2-40B4-BE49-F238E27FC236}">
                <a16:creationId xmlns:a16="http://schemas.microsoft.com/office/drawing/2014/main" id="{704BC725-358B-0B54-AF51-BB4E2C96062E}"/>
              </a:ext>
            </a:extLst>
          </p:cNvPr>
          <p:cNvSpPr>
            <a:spLocks noChangeArrowheads="1"/>
          </p:cNvSpPr>
          <p:nvPr/>
        </p:nvSpPr>
        <p:spPr bwMode="auto">
          <a:xfrm>
            <a:off x="6418263" y="4357688"/>
            <a:ext cx="1187450" cy="1285875"/>
          </a:xfrm>
          <a:prstGeom prst="ellipse">
            <a:avLst/>
          </a:prstGeom>
          <a:noFill/>
          <a:ln w="28575" cap="sq" algn="ctr">
            <a:solidFill>
              <a:srgbClr val="FF0000"/>
            </a:solidFill>
            <a:prstDash val="dash"/>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10800" tIns="3600" rIns="10800" bIns="3600"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MY" altLang="en-US" sz="2400"/>
          </a:p>
        </p:txBody>
      </p:sp>
      <p:cxnSp>
        <p:nvCxnSpPr>
          <p:cNvPr id="73739" name="Straight Arrow Connector 22">
            <a:extLst>
              <a:ext uri="{FF2B5EF4-FFF2-40B4-BE49-F238E27FC236}">
                <a16:creationId xmlns:a16="http://schemas.microsoft.com/office/drawing/2014/main" id="{3EFE90D9-6A07-4A20-D677-F5D98958CA4F}"/>
              </a:ext>
            </a:extLst>
          </p:cNvPr>
          <p:cNvCxnSpPr>
            <a:cxnSpLocks noChangeShapeType="1"/>
          </p:cNvCxnSpPr>
          <p:nvPr/>
        </p:nvCxnSpPr>
        <p:spPr bwMode="auto">
          <a:xfrm rot="16200000" flipH="1">
            <a:off x="6019800" y="3327401"/>
            <a:ext cx="928687" cy="131762"/>
          </a:xfrm>
          <a:prstGeom prst="straightConnector1">
            <a:avLst/>
          </a:prstGeom>
          <a:noFill/>
          <a:ln w="38100" cap="sq"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73740" name="Oval 23">
            <a:extLst>
              <a:ext uri="{FF2B5EF4-FFF2-40B4-BE49-F238E27FC236}">
                <a16:creationId xmlns:a16="http://schemas.microsoft.com/office/drawing/2014/main" id="{B6916CC1-9C0E-DAB2-AFB1-2526F8B17DB6}"/>
              </a:ext>
            </a:extLst>
          </p:cNvPr>
          <p:cNvSpPr>
            <a:spLocks noChangeArrowheads="1"/>
          </p:cNvSpPr>
          <p:nvPr/>
        </p:nvSpPr>
        <p:spPr bwMode="auto">
          <a:xfrm>
            <a:off x="5824538" y="1571625"/>
            <a:ext cx="1187450" cy="1285875"/>
          </a:xfrm>
          <a:prstGeom prst="ellipse">
            <a:avLst/>
          </a:prstGeom>
          <a:noFill/>
          <a:ln w="28575" cap="sq" algn="ctr">
            <a:solidFill>
              <a:srgbClr val="FF0000"/>
            </a:solidFill>
            <a:prstDash val="dash"/>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10800" tIns="3600" rIns="10800" bIns="3600"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MY" altLang="en-US" sz="2400"/>
          </a:p>
        </p:txBody>
      </p:sp>
      <p:cxnSp>
        <p:nvCxnSpPr>
          <p:cNvPr id="73741" name="Straight Arrow Connector 24">
            <a:extLst>
              <a:ext uri="{FF2B5EF4-FFF2-40B4-BE49-F238E27FC236}">
                <a16:creationId xmlns:a16="http://schemas.microsoft.com/office/drawing/2014/main" id="{65DBE38B-16FF-5664-FC79-3C3D24FCB836}"/>
              </a:ext>
            </a:extLst>
          </p:cNvPr>
          <p:cNvCxnSpPr>
            <a:cxnSpLocks noChangeShapeType="1"/>
          </p:cNvCxnSpPr>
          <p:nvPr/>
        </p:nvCxnSpPr>
        <p:spPr bwMode="auto">
          <a:xfrm rot="10800000">
            <a:off x="3781425" y="5143500"/>
            <a:ext cx="2571750" cy="1588"/>
          </a:xfrm>
          <a:prstGeom prst="straightConnector1">
            <a:avLst/>
          </a:prstGeom>
          <a:noFill/>
          <a:ln w="38100" cap="sq"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73742" name="Title 1">
            <a:extLst>
              <a:ext uri="{FF2B5EF4-FFF2-40B4-BE49-F238E27FC236}">
                <a16:creationId xmlns:a16="http://schemas.microsoft.com/office/drawing/2014/main" id="{7AA2D95D-058C-16C9-7E15-E781F4D80444}"/>
              </a:ext>
            </a:extLst>
          </p:cNvPr>
          <p:cNvSpPr>
            <a:spLocks noGrp="1" noChangeArrowheads="1"/>
          </p:cNvSpPr>
          <p:nvPr>
            <p:ph type="title"/>
          </p:nvPr>
        </p:nvSpPr>
        <p:spPr>
          <a:xfrm>
            <a:off x="971550" y="6137275"/>
            <a:ext cx="7129463" cy="720725"/>
          </a:xfrm>
        </p:spPr>
        <p:txBody>
          <a:bodyPr/>
          <a:lstStyle/>
          <a:p>
            <a:r>
              <a:rPr lang="en-US" altLang="en-US" sz="2000" b="1">
                <a:latin typeface="Arial" panose="020B0604020202020204" pitchFamily="34" charset="0"/>
                <a:cs typeface="Arial" panose="020B0604020202020204" pitchFamily="34" charset="0"/>
              </a:rPr>
              <a:t>ATMOSPHERIC  (LOW PRESSURE)  BURNER</a:t>
            </a:r>
          </a:p>
        </p:txBody>
      </p:sp>
      <p:sp>
        <p:nvSpPr>
          <p:cNvPr id="73743" name="TextBox 17">
            <a:extLst>
              <a:ext uri="{FF2B5EF4-FFF2-40B4-BE49-F238E27FC236}">
                <a16:creationId xmlns:a16="http://schemas.microsoft.com/office/drawing/2014/main" id="{BF27AC48-114F-CF4C-15C5-BFCAC48A85E5}"/>
              </a:ext>
            </a:extLst>
          </p:cNvPr>
          <p:cNvSpPr txBox="1">
            <a:spLocks noChangeArrowheads="1"/>
          </p:cNvSpPr>
          <p:nvPr/>
        </p:nvSpPr>
        <p:spPr bwMode="auto">
          <a:xfrm>
            <a:off x="4067175" y="4149725"/>
            <a:ext cx="1071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nozzle</a:t>
            </a:r>
          </a:p>
          <a:p>
            <a:pPr eaLnBrk="1" hangingPunct="1">
              <a:spcBef>
                <a:spcPct val="0"/>
              </a:spcBef>
              <a:buFontTx/>
              <a:buNone/>
            </a:pPr>
            <a:r>
              <a:rPr lang="en-US" altLang="en-US" sz="2400"/>
              <a:t>/orifice</a:t>
            </a:r>
          </a:p>
        </p:txBody>
      </p:sp>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220A709A-DD49-78C1-2167-29EDB4D4FD94}"/>
                  </a:ext>
                </a:extLst>
              </p14:cNvPr>
              <p14:cNvContentPartPr/>
              <p14:nvPr/>
            </p14:nvContentPartPr>
            <p14:xfrm>
              <a:off x="1905120" y="807840"/>
              <a:ext cx="3943440" cy="1600560"/>
            </p14:xfrm>
          </p:contentPart>
        </mc:Choice>
        <mc:Fallback xmlns="">
          <p:pic>
            <p:nvPicPr>
              <p:cNvPr id="2" name="Ink 1">
                <a:extLst>
                  <a:ext uri="{FF2B5EF4-FFF2-40B4-BE49-F238E27FC236}">
                    <a16:creationId xmlns:a16="http://schemas.microsoft.com/office/drawing/2014/main" id="{220A709A-DD49-78C1-2167-29EDB4D4FD94}"/>
                  </a:ext>
                </a:extLst>
              </p:cNvPr>
              <p:cNvPicPr/>
              <p:nvPr/>
            </p:nvPicPr>
            <p:blipFill>
              <a:blip r:embed="rId7"/>
              <a:stretch>
                <a:fillRect/>
              </a:stretch>
            </p:blipFill>
            <p:spPr>
              <a:xfrm>
                <a:off x="1895760" y="798480"/>
                <a:ext cx="3962160" cy="1619280"/>
              </a:xfrm>
              <a:prstGeom prst="rect">
                <a:avLst/>
              </a:prstGeom>
            </p:spPr>
          </p:pic>
        </mc:Fallback>
      </mc:AlternateContent>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78" name="Picture 2">
            <a:extLst>
              <a:ext uri="{FF2B5EF4-FFF2-40B4-BE49-F238E27FC236}">
                <a16:creationId xmlns:a16="http://schemas.microsoft.com/office/drawing/2014/main" id="{4567B2C9-80B6-60DC-8D84-B536D5F34F15}"/>
              </a:ext>
            </a:extLst>
          </p:cNvPr>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a:xfrm>
            <a:off x="169863" y="1196975"/>
            <a:ext cx="8974137" cy="5184775"/>
          </a:xfrm>
          <a:noFill/>
        </p:spPr>
      </p:pic>
      <p:sp>
        <p:nvSpPr>
          <p:cNvPr id="4" name="Oval 3">
            <a:extLst>
              <a:ext uri="{FF2B5EF4-FFF2-40B4-BE49-F238E27FC236}">
                <a16:creationId xmlns:a16="http://schemas.microsoft.com/office/drawing/2014/main" id="{88FB4D7A-A4DB-34F4-C145-8D606BE62C7B}"/>
              </a:ext>
            </a:extLst>
          </p:cNvPr>
          <p:cNvSpPr/>
          <p:nvPr/>
        </p:nvSpPr>
        <p:spPr>
          <a:xfrm>
            <a:off x="1258888" y="3429000"/>
            <a:ext cx="865187" cy="720725"/>
          </a:xfrm>
          <a:prstGeom prst="ellipse">
            <a:avLst/>
          </a:prstGeom>
          <a:solidFill>
            <a:srgbClr val="FFFF00">
              <a:alpha val="39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5780" name="Title 1">
            <a:extLst>
              <a:ext uri="{FF2B5EF4-FFF2-40B4-BE49-F238E27FC236}">
                <a16:creationId xmlns:a16="http://schemas.microsoft.com/office/drawing/2014/main" id="{529A1A34-FA52-FBF3-EB2F-51F1FB45F86B}"/>
              </a:ext>
            </a:extLst>
          </p:cNvPr>
          <p:cNvSpPr>
            <a:spLocks noGrp="1" noChangeArrowheads="1"/>
          </p:cNvSpPr>
          <p:nvPr>
            <p:ph type="title"/>
          </p:nvPr>
        </p:nvSpPr>
        <p:spPr/>
        <p:txBody>
          <a:bodyPr/>
          <a:lstStyle/>
          <a:p>
            <a:r>
              <a:rPr lang="en-US" altLang="en-US" sz="2000" b="1">
                <a:solidFill>
                  <a:srgbClr val="C00000"/>
                </a:solidFill>
                <a:latin typeface="Arial" panose="020B0604020202020204" pitchFamily="34" charset="0"/>
                <a:cs typeface="Arial" panose="020B0604020202020204" pitchFamily="34" charset="0"/>
              </a:rPr>
              <a:t>COMPONENTS OF ATMOSPHERIC (LOW PRESSURE)  BURNER</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3BC60509-AFD3-028B-BA7B-490620B2B664}"/>
                  </a:ext>
                </a:extLst>
              </p14:cNvPr>
              <p14:cNvContentPartPr/>
              <p14:nvPr/>
            </p14:nvContentPartPr>
            <p14:xfrm>
              <a:off x="2408040" y="2979360"/>
              <a:ext cx="4210200" cy="1311120"/>
            </p14:xfrm>
          </p:contentPart>
        </mc:Choice>
        <mc:Fallback xmlns="">
          <p:pic>
            <p:nvPicPr>
              <p:cNvPr id="2" name="Ink 1">
                <a:extLst>
                  <a:ext uri="{FF2B5EF4-FFF2-40B4-BE49-F238E27FC236}">
                    <a16:creationId xmlns:a16="http://schemas.microsoft.com/office/drawing/2014/main" id="{3BC60509-AFD3-028B-BA7B-490620B2B664}"/>
                  </a:ext>
                </a:extLst>
              </p:cNvPr>
              <p:cNvPicPr/>
              <p:nvPr/>
            </p:nvPicPr>
            <p:blipFill>
              <a:blip r:embed="rId4"/>
              <a:stretch>
                <a:fillRect/>
              </a:stretch>
            </p:blipFill>
            <p:spPr>
              <a:xfrm>
                <a:off x="2398680" y="2970000"/>
                <a:ext cx="4228920" cy="13298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endCondLst>
                                    <p:cond evt="onNext" delay="0">
                                      <p:tgtEl>
                                        <p:sldTgt/>
                                      </p:tgtEl>
                                    </p:cond>
                                  </p:endCondLst>
                                  <p:childTnLst>
                                    <p:animRot by="216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2" name="Slide Number Placeholder 6">
            <a:extLst>
              <a:ext uri="{FF2B5EF4-FFF2-40B4-BE49-F238E27FC236}">
                <a16:creationId xmlns:a16="http://schemas.microsoft.com/office/drawing/2014/main" id="{2965775D-DF64-E00D-B9AF-92D41549AE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C74931EE-6B6C-406D-9ED4-35AAF02C2EB4}" type="slidenum">
              <a:rPr lang="en-US" altLang="en-US" sz="1400" smtClean="0">
                <a:latin typeface="Arial" panose="020B0604020202020204" pitchFamily="34" charset="0"/>
              </a:rPr>
              <a:pPr>
                <a:spcBef>
                  <a:spcPct val="0"/>
                </a:spcBef>
                <a:buFontTx/>
                <a:buNone/>
              </a:pPr>
              <a:t>24</a:t>
            </a:fld>
            <a:endParaRPr lang="en-US" altLang="en-US" sz="1400">
              <a:latin typeface="Arial" panose="020B0604020202020204" pitchFamily="34" charset="0"/>
            </a:endParaRPr>
          </a:p>
        </p:txBody>
      </p:sp>
      <p:sp>
        <p:nvSpPr>
          <p:cNvPr id="2" name="Rectangle 2">
            <a:extLst>
              <a:ext uri="{FF2B5EF4-FFF2-40B4-BE49-F238E27FC236}">
                <a16:creationId xmlns:a16="http://schemas.microsoft.com/office/drawing/2014/main" id="{564DAD2E-CB61-C408-87EE-875EDD86134C}"/>
              </a:ext>
            </a:extLst>
          </p:cNvPr>
          <p:cNvSpPr>
            <a:spLocks noGrp="1" noChangeArrowheads="1"/>
          </p:cNvSpPr>
          <p:nvPr>
            <p:ph type="title"/>
          </p:nvPr>
        </p:nvSpPr>
        <p:spPr>
          <a:xfrm>
            <a:off x="457200" y="333375"/>
            <a:ext cx="8229600" cy="574675"/>
          </a:xfrm>
          <a:ln>
            <a:solidFill>
              <a:schemeClr val="tx1"/>
            </a:solidFill>
            <a:miter lim="800000"/>
            <a:headEnd/>
            <a:tailEnd/>
          </a:ln>
        </p:spPr>
        <p:txBody>
          <a:bodyPr/>
          <a:lstStyle/>
          <a:p>
            <a:pPr eaLnBrk="1" hangingPunct="1"/>
            <a:r>
              <a:rPr lang="en-GB" altLang="en-US" sz="2800" b="1">
                <a:solidFill>
                  <a:srgbClr val="C00000"/>
                </a:solidFill>
                <a:latin typeface="Comic Sans MS" panose="030F0702030302020204" pitchFamily="66" charset="0"/>
              </a:rPr>
              <a:t>Gas Burner Orifice</a:t>
            </a:r>
            <a:endParaRPr lang="en-US" altLang="en-US" sz="2800" b="1" u="sng">
              <a:solidFill>
                <a:srgbClr val="C00000"/>
              </a:solidFill>
              <a:latin typeface="Comic Sans MS" panose="030F0702030302020204" pitchFamily="66" charset="0"/>
            </a:endParaRPr>
          </a:p>
        </p:txBody>
      </p:sp>
      <p:sp>
        <p:nvSpPr>
          <p:cNvPr id="76804" name="Rectangle 3">
            <a:extLst>
              <a:ext uri="{FF2B5EF4-FFF2-40B4-BE49-F238E27FC236}">
                <a16:creationId xmlns:a16="http://schemas.microsoft.com/office/drawing/2014/main" id="{C4EC4AD8-B617-CCD6-5EC1-10101180CD91}"/>
              </a:ext>
            </a:extLst>
          </p:cNvPr>
          <p:cNvSpPr>
            <a:spLocks noGrp="1" noChangeArrowheads="1"/>
          </p:cNvSpPr>
          <p:nvPr>
            <p:ph type="body" sz="half" idx="1"/>
          </p:nvPr>
        </p:nvSpPr>
        <p:spPr>
          <a:xfrm>
            <a:off x="457200" y="981075"/>
            <a:ext cx="8235950" cy="2376488"/>
          </a:xfrm>
        </p:spPr>
        <p:txBody>
          <a:bodyPr/>
          <a:lstStyle/>
          <a:p>
            <a:r>
              <a:rPr lang="en-US" altLang="en-US" sz="2000"/>
              <a:t>An orifice is an opening used to control the direction and amount of gas that is discharged to a burner</a:t>
            </a:r>
          </a:p>
        </p:txBody>
      </p:sp>
      <p:sp>
        <p:nvSpPr>
          <p:cNvPr id="76805" name="Rectangle 4">
            <a:extLst>
              <a:ext uri="{FF2B5EF4-FFF2-40B4-BE49-F238E27FC236}">
                <a16:creationId xmlns:a16="http://schemas.microsoft.com/office/drawing/2014/main" id="{EDA48719-DAD1-C71A-20AB-0863F5D6A1F9}"/>
              </a:ext>
            </a:extLst>
          </p:cNvPr>
          <p:cNvSpPr>
            <a:spLocks noChangeArrowheads="1"/>
          </p:cNvSpPr>
          <p:nvPr/>
        </p:nvSpPr>
        <p:spPr bwMode="auto">
          <a:xfrm>
            <a:off x="1797050" y="-915988"/>
            <a:ext cx="184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1800">
                <a:solidFill>
                  <a:srgbClr val="000000"/>
                </a:solidFill>
                <a:latin typeface="Comic Sans MS" panose="030F0702030302020204" pitchFamily="66" charset="0"/>
                <a:cs typeface="Arial" panose="020B0604020202020204" pitchFamily="34" charset="0"/>
              </a:rPr>
            </a:br>
            <a:endParaRPr lang="en-US" altLang="en-US" sz="1800">
              <a:solidFill>
                <a:srgbClr val="000000"/>
              </a:solidFill>
              <a:latin typeface="Comic Sans MS" panose="030F0702030302020204" pitchFamily="66" charset="0"/>
              <a:cs typeface="Arial" panose="020B0604020202020204" pitchFamily="34" charset="0"/>
            </a:endParaRPr>
          </a:p>
        </p:txBody>
      </p:sp>
      <p:sp>
        <p:nvSpPr>
          <p:cNvPr id="76806" name="Rectangle 5">
            <a:extLst>
              <a:ext uri="{FF2B5EF4-FFF2-40B4-BE49-F238E27FC236}">
                <a16:creationId xmlns:a16="http://schemas.microsoft.com/office/drawing/2014/main" id="{E30ABA04-5509-8F64-02CB-727FFFDF33DE}"/>
              </a:ext>
            </a:extLst>
          </p:cNvPr>
          <p:cNvSpPr>
            <a:spLocks noChangeArrowheads="1"/>
          </p:cNvSpPr>
          <p:nvPr/>
        </p:nvSpPr>
        <p:spPr bwMode="auto">
          <a:xfrm>
            <a:off x="2586038" y="-1430338"/>
            <a:ext cx="222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1800">
                <a:solidFill>
                  <a:srgbClr val="000000"/>
                </a:solidFill>
                <a:latin typeface="Comic Sans MS" panose="030F0702030302020204" pitchFamily="66" charset="0"/>
                <a:cs typeface="Arial" panose="020B0604020202020204" pitchFamily="34" charset="0"/>
              </a:rPr>
            </a:br>
            <a:endParaRPr lang="en-US" altLang="en-US" sz="1800">
              <a:solidFill>
                <a:srgbClr val="000000"/>
              </a:solidFill>
              <a:latin typeface="Comic Sans MS" panose="030F0702030302020204" pitchFamily="66" charset="0"/>
              <a:cs typeface="Arial" panose="020B0604020202020204" pitchFamily="34" charset="0"/>
            </a:endParaRPr>
          </a:p>
        </p:txBody>
      </p:sp>
      <p:sp>
        <p:nvSpPr>
          <p:cNvPr id="76807" name="Rectangle 6">
            <a:extLst>
              <a:ext uri="{FF2B5EF4-FFF2-40B4-BE49-F238E27FC236}">
                <a16:creationId xmlns:a16="http://schemas.microsoft.com/office/drawing/2014/main" id="{698809D0-B5B0-CF94-6A7A-2B8547D93899}"/>
              </a:ext>
            </a:extLst>
          </p:cNvPr>
          <p:cNvSpPr>
            <a:spLocks noChangeArrowheads="1"/>
          </p:cNvSpPr>
          <p:nvPr/>
        </p:nvSpPr>
        <p:spPr bwMode="auto">
          <a:xfrm>
            <a:off x="0" y="-3175"/>
            <a:ext cx="222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1800">
                <a:solidFill>
                  <a:srgbClr val="000000"/>
                </a:solidFill>
                <a:latin typeface="Comic Sans MS" panose="030F0702030302020204" pitchFamily="66" charset="0"/>
                <a:cs typeface="Arial" panose="020B0604020202020204" pitchFamily="34" charset="0"/>
              </a:rPr>
            </a:br>
            <a:endParaRPr lang="en-US" altLang="en-US" sz="1800">
              <a:solidFill>
                <a:srgbClr val="000000"/>
              </a:solidFill>
              <a:latin typeface="Comic Sans MS" panose="030F0702030302020204" pitchFamily="66" charset="0"/>
              <a:cs typeface="Arial" panose="020B0604020202020204" pitchFamily="34" charset="0"/>
            </a:endParaRPr>
          </a:p>
        </p:txBody>
      </p:sp>
      <p:sp>
        <p:nvSpPr>
          <p:cNvPr id="76808" name="Rectangle 8">
            <a:extLst>
              <a:ext uri="{FF2B5EF4-FFF2-40B4-BE49-F238E27FC236}">
                <a16:creationId xmlns:a16="http://schemas.microsoft.com/office/drawing/2014/main" id="{641FA7BC-A34D-70EF-1707-3E5977B1272F}"/>
              </a:ext>
            </a:extLst>
          </p:cNvPr>
          <p:cNvSpPr>
            <a:spLocks noChangeArrowheads="1"/>
          </p:cNvSpPr>
          <p:nvPr/>
        </p:nvSpPr>
        <p:spPr bwMode="auto">
          <a:xfrm>
            <a:off x="0" y="-3175"/>
            <a:ext cx="222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800" tIns="3600" rIns="10800" bIns="3600"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1800">
                <a:solidFill>
                  <a:srgbClr val="000000"/>
                </a:solidFill>
                <a:latin typeface="Comic Sans MS" panose="030F0702030302020204" pitchFamily="66" charset="0"/>
                <a:cs typeface="Arial" panose="020B0604020202020204" pitchFamily="34" charset="0"/>
              </a:rPr>
            </a:br>
            <a:endParaRPr lang="en-US" altLang="en-US" sz="1800">
              <a:solidFill>
                <a:srgbClr val="000000"/>
              </a:solidFill>
              <a:latin typeface="Comic Sans MS" panose="030F0702030302020204" pitchFamily="66" charset="0"/>
              <a:cs typeface="Arial" panose="020B0604020202020204" pitchFamily="34" charset="0"/>
            </a:endParaRPr>
          </a:p>
        </p:txBody>
      </p:sp>
      <p:graphicFrame>
        <p:nvGraphicFramePr>
          <p:cNvPr id="76809" name="Object 25">
            <a:extLst>
              <a:ext uri="{FF2B5EF4-FFF2-40B4-BE49-F238E27FC236}">
                <a16:creationId xmlns:a16="http://schemas.microsoft.com/office/drawing/2014/main" id="{0276A7DC-82FD-7BFF-68DE-82CBC2A98719}"/>
              </a:ext>
            </a:extLst>
          </p:cNvPr>
          <p:cNvGraphicFramePr>
            <a:graphicFrameLocks noChangeAspect="1"/>
          </p:cNvGraphicFramePr>
          <p:nvPr/>
        </p:nvGraphicFramePr>
        <p:xfrm>
          <a:off x="755650" y="1916113"/>
          <a:ext cx="2857500" cy="2655887"/>
        </p:xfrm>
        <a:graphic>
          <a:graphicData uri="http://schemas.openxmlformats.org/presentationml/2006/ole">
            <mc:AlternateContent xmlns:mc="http://schemas.openxmlformats.org/markup-compatibility/2006">
              <mc:Choice xmlns:v="urn:schemas-microsoft-com:vml" Requires="v">
                <p:oleObj name="Image" r:id="rId3" imgW="3187405" imgH="1822245" progId="">
                  <p:embed/>
                </p:oleObj>
              </mc:Choice>
              <mc:Fallback>
                <p:oleObj name="Image" r:id="rId3" imgW="3187405" imgH="1822245" progId="">
                  <p:embed/>
                  <p:pic>
                    <p:nvPicPr>
                      <p:cNvPr id="0" name="Object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916113"/>
                        <a:ext cx="2857500" cy="2655887"/>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6810" name="Object 40">
            <a:extLst>
              <a:ext uri="{FF2B5EF4-FFF2-40B4-BE49-F238E27FC236}">
                <a16:creationId xmlns:a16="http://schemas.microsoft.com/office/drawing/2014/main" id="{F30C74A0-E85B-4F12-D849-A2E4A880A34F}"/>
              </a:ext>
            </a:extLst>
          </p:cNvPr>
          <p:cNvGraphicFramePr>
            <a:graphicFrameLocks noChangeAspect="1"/>
          </p:cNvGraphicFramePr>
          <p:nvPr/>
        </p:nvGraphicFramePr>
        <p:xfrm>
          <a:off x="4643438" y="1916113"/>
          <a:ext cx="2527300" cy="1457325"/>
        </p:xfrm>
        <a:graphic>
          <a:graphicData uri="http://schemas.openxmlformats.org/presentationml/2006/ole">
            <mc:AlternateContent xmlns:mc="http://schemas.openxmlformats.org/markup-compatibility/2006">
              <mc:Choice xmlns:v="urn:schemas-microsoft-com:vml" Requires="v">
                <p:oleObj name="Image" r:id="rId5" imgW="4129349" imgH="837705" progId="">
                  <p:embed/>
                </p:oleObj>
              </mc:Choice>
              <mc:Fallback>
                <p:oleObj name="Image" r:id="rId5" imgW="4129349" imgH="837705" progId="">
                  <p:embed/>
                  <p:pic>
                    <p:nvPicPr>
                      <p:cNvPr id="0" name="Object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1916113"/>
                        <a:ext cx="25273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graphicFrame>
        <p:nvGraphicFramePr>
          <p:cNvPr id="76811" name="Object 48">
            <a:extLst>
              <a:ext uri="{FF2B5EF4-FFF2-40B4-BE49-F238E27FC236}">
                <a16:creationId xmlns:a16="http://schemas.microsoft.com/office/drawing/2014/main" id="{1E9F8C1E-1367-243D-4D7F-333E5C352455}"/>
              </a:ext>
            </a:extLst>
          </p:cNvPr>
          <p:cNvGraphicFramePr>
            <a:graphicFrameLocks noChangeAspect="1"/>
          </p:cNvGraphicFramePr>
          <p:nvPr/>
        </p:nvGraphicFramePr>
        <p:xfrm>
          <a:off x="4427538" y="4149725"/>
          <a:ext cx="4254500" cy="1635125"/>
        </p:xfrm>
        <a:graphic>
          <a:graphicData uri="http://schemas.openxmlformats.org/presentationml/2006/ole">
            <mc:AlternateContent xmlns:mc="http://schemas.openxmlformats.org/markup-compatibility/2006">
              <mc:Choice xmlns:v="urn:schemas-microsoft-com:vml" Requires="v">
                <p:oleObj name="Image" r:id="rId7" imgW="4095827" imgH="1301058" progId="">
                  <p:embed/>
                </p:oleObj>
              </mc:Choice>
              <mc:Fallback>
                <p:oleObj name="Image" r:id="rId7" imgW="4095827" imgH="1301058" progId="">
                  <p:embed/>
                  <p:pic>
                    <p:nvPicPr>
                      <p:cNvPr id="0" name="Object 4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538" y="4149725"/>
                        <a:ext cx="42545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2" name="TextBox 17">
            <a:extLst>
              <a:ext uri="{FF2B5EF4-FFF2-40B4-BE49-F238E27FC236}">
                <a16:creationId xmlns:a16="http://schemas.microsoft.com/office/drawing/2014/main" id="{9C6A9A8D-6503-D631-FC73-C45649C0A1C0}"/>
              </a:ext>
            </a:extLst>
          </p:cNvPr>
          <p:cNvSpPr txBox="1">
            <a:spLocks noChangeArrowheads="1"/>
          </p:cNvSpPr>
          <p:nvPr/>
        </p:nvSpPr>
        <p:spPr bwMode="auto">
          <a:xfrm>
            <a:off x="1476375" y="4941888"/>
            <a:ext cx="149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t>Fixed orifice</a:t>
            </a:r>
          </a:p>
        </p:txBody>
      </p:sp>
      <p:sp>
        <p:nvSpPr>
          <p:cNvPr id="76813" name="TextBox 18">
            <a:extLst>
              <a:ext uri="{FF2B5EF4-FFF2-40B4-BE49-F238E27FC236}">
                <a16:creationId xmlns:a16="http://schemas.microsoft.com/office/drawing/2014/main" id="{94A59E23-515E-1B4D-CBE4-F557E6C59C0A}"/>
              </a:ext>
            </a:extLst>
          </p:cNvPr>
          <p:cNvSpPr txBox="1">
            <a:spLocks noChangeArrowheads="1"/>
          </p:cNvSpPr>
          <p:nvPr/>
        </p:nvSpPr>
        <p:spPr bwMode="auto">
          <a:xfrm>
            <a:off x="5219700" y="6092825"/>
            <a:ext cx="2089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t>Adjustable orifice</a:t>
            </a:r>
          </a:p>
        </p:txBody>
      </p:sp>
      <p:sp>
        <p:nvSpPr>
          <p:cNvPr id="76814" name="TextBox 19">
            <a:extLst>
              <a:ext uri="{FF2B5EF4-FFF2-40B4-BE49-F238E27FC236}">
                <a16:creationId xmlns:a16="http://schemas.microsoft.com/office/drawing/2014/main" id="{E454B7D7-EF8E-9F78-3B4C-62CC8338B6B6}"/>
              </a:ext>
            </a:extLst>
          </p:cNvPr>
          <p:cNvSpPr txBox="1">
            <a:spLocks noChangeArrowheads="1"/>
          </p:cNvSpPr>
          <p:nvPr/>
        </p:nvSpPr>
        <p:spPr bwMode="auto">
          <a:xfrm>
            <a:off x="5148263" y="3429000"/>
            <a:ext cx="2459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t>Universal/Cap  orifice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0"/>
                                  </p:stCondLst>
                                  <p:childTnLst>
                                    <p:animEffect transition="out" filter="fade">
                                      <p:cBhvr>
                                        <p:cTn id="6" dur="50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1026">
            <a:extLst>
              <a:ext uri="{FF2B5EF4-FFF2-40B4-BE49-F238E27FC236}">
                <a16:creationId xmlns:a16="http://schemas.microsoft.com/office/drawing/2014/main" id="{5E1C0A65-A18E-C2DF-C3F0-5D1FA439FE8B}"/>
              </a:ext>
            </a:extLst>
          </p:cNvPr>
          <p:cNvSpPr>
            <a:spLocks noGrp="1" noChangeArrowheads="1"/>
          </p:cNvSpPr>
          <p:nvPr>
            <p:ph type="title"/>
          </p:nvPr>
        </p:nvSpPr>
        <p:spPr>
          <a:xfrm>
            <a:off x="323850" y="404813"/>
            <a:ext cx="8496300" cy="762000"/>
          </a:xfrm>
          <a:solidFill>
            <a:srgbClr val="C0C0C0">
              <a:alpha val="50000"/>
            </a:srgbClr>
          </a:solidFill>
          <a:ln>
            <a:solidFill>
              <a:schemeClr val="tx1"/>
            </a:solidFill>
          </a:ln>
        </p:spPr>
        <p:txBody>
          <a:bodyPr/>
          <a:lstStyle/>
          <a:p>
            <a:pPr eaLnBrk="1" hangingPunct="1">
              <a:defRPr/>
            </a:pPr>
            <a:r>
              <a:rPr lang="en-US" sz="2800" b="1" dirty="0">
                <a:solidFill>
                  <a:srgbClr val="A50021"/>
                </a:solidFill>
                <a:effectLst>
                  <a:outerShdw blurRad="38100" dist="38100" dir="2700000" algn="tl">
                    <a:srgbClr val="FFFFFF"/>
                  </a:outerShdw>
                </a:effectLst>
                <a:latin typeface="Comic Sans MS" pitchFamily="66" charset="0"/>
              </a:rPr>
              <a:t>GASEOUS FUEL INTERCHANGEABILITY</a:t>
            </a:r>
            <a:endParaRPr lang="en-US" sz="2400" b="1" dirty="0">
              <a:solidFill>
                <a:srgbClr val="A50021"/>
              </a:solidFill>
              <a:effectLst>
                <a:outerShdw blurRad="38100" dist="38100" dir="2700000" algn="tl">
                  <a:srgbClr val="FFFFFF"/>
                </a:outerShdw>
              </a:effectLst>
              <a:latin typeface="Comic Sans MS" pitchFamily="66" charset="0"/>
            </a:endParaRPr>
          </a:p>
        </p:txBody>
      </p:sp>
      <p:sp>
        <p:nvSpPr>
          <p:cNvPr id="84995" name="Rectangle 1027">
            <a:extLst>
              <a:ext uri="{FF2B5EF4-FFF2-40B4-BE49-F238E27FC236}">
                <a16:creationId xmlns:a16="http://schemas.microsoft.com/office/drawing/2014/main" id="{89DD6EB1-2EDD-968E-70D8-9260F76B3A9B}"/>
              </a:ext>
            </a:extLst>
          </p:cNvPr>
          <p:cNvSpPr>
            <a:spLocks noGrp="1" noChangeArrowheads="1"/>
          </p:cNvSpPr>
          <p:nvPr>
            <p:ph type="body" sz="half" idx="1"/>
          </p:nvPr>
        </p:nvSpPr>
        <p:spPr>
          <a:xfrm>
            <a:off x="323850" y="1341438"/>
            <a:ext cx="8496300" cy="5183187"/>
          </a:xfrm>
          <a:ln>
            <a:solidFill>
              <a:schemeClr val="tx1"/>
            </a:solidFill>
          </a:ln>
        </p:spPr>
        <p:txBody>
          <a:bodyPr/>
          <a:lstStyle/>
          <a:p>
            <a:pPr algn="ctr" eaLnBrk="1" hangingPunct="1">
              <a:lnSpc>
                <a:spcPct val="90000"/>
              </a:lnSpc>
              <a:defRPr/>
            </a:pPr>
            <a:endParaRPr lang="en-US" sz="2000" dirty="0">
              <a:latin typeface="Comic Sans MS" pitchFamily="66" charset="0"/>
              <a:cs typeface="Times New Roman" pitchFamily="18" charset="0"/>
            </a:endParaRPr>
          </a:p>
          <a:p>
            <a:pPr>
              <a:defRPr/>
            </a:pPr>
            <a:r>
              <a:rPr lang="en-US" sz="2000" dirty="0">
                <a:solidFill>
                  <a:srgbClr val="C00000"/>
                </a:solidFill>
                <a:latin typeface="Comic Sans MS" pitchFamily="66" charset="0"/>
              </a:rPr>
              <a:t>Gas Interchangeability </a:t>
            </a:r>
            <a:r>
              <a:rPr lang="en-US" sz="2000" dirty="0">
                <a:latin typeface="Comic Sans MS" pitchFamily="66" charset="0"/>
              </a:rPr>
              <a:t>- The ability to substitute one gaseous fuel for another in a combustion application without materially changing the operational performance of the application (its safety, efficiency or emissions)</a:t>
            </a:r>
          </a:p>
          <a:p>
            <a:pPr eaLnBrk="1" hangingPunct="1">
              <a:lnSpc>
                <a:spcPct val="90000"/>
              </a:lnSpc>
              <a:spcBef>
                <a:spcPts val="600"/>
              </a:spcBef>
              <a:spcAft>
                <a:spcPts val="600"/>
              </a:spcAft>
              <a:defRPr/>
            </a:pPr>
            <a:endParaRPr lang="en-US" sz="2000" dirty="0">
              <a:latin typeface="Comic Sans MS" pitchFamily="66" charset="0"/>
            </a:endParaRPr>
          </a:p>
          <a:p>
            <a:pPr eaLnBrk="1" hangingPunct="1">
              <a:lnSpc>
                <a:spcPct val="90000"/>
              </a:lnSpc>
              <a:spcBef>
                <a:spcPts val="600"/>
              </a:spcBef>
              <a:spcAft>
                <a:spcPts val="600"/>
              </a:spcAft>
              <a:defRPr/>
            </a:pPr>
            <a:r>
              <a:rPr lang="en-US" sz="2000" dirty="0">
                <a:latin typeface="Comic Sans MS" pitchFamily="66" charset="0"/>
              </a:rPr>
              <a:t>ISO Definition of Natural Gas Interchangeability:</a:t>
            </a:r>
          </a:p>
          <a:p>
            <a:pPr eaLnBrk="1" hangingPunct="1">
              <a:lnSpc>
                <a:spcPct val="90000"/>
              </a:lnSpc>
              <a:spcBef>
                <a:spcPts val="600"/>
              </a:spcBef>
              <a:spcAft>
                <a:spcPts val="600"/>
              </a:spcAft>
              <a:defRPr/>
            </a:pPr>
            <a:endParaRPr lang="en-US" sz="2000" dirty="0">
              <a:latin typeface="Comic Sans MS" pitchFamily="66" charset="0"/>
            </a:endParaRPr>
          </a:p>
          <a:p>
            <a:pPr marL="915988" indent="-452438" eaLnBrk="1" hangingPunct="1">
              <a:lnSpc>
                <a:spcPct val="90000"/>
              </a:lnSpc>
              <a:spcBef>
                <a:spcPts val="600"/>
              </a:spcBef>
              <a:spcAft>
                <a:spcPts val="600"/>
              </a:spcAft>
              <a:buFont typeface="Wingdings" pitchFamily="2" charset="2"/>
              <a:buChar char="ü"/>
              <a:defRPr/>
            </a:pPr>
            <a:r>
              <a:rPr lang="en-US" sz="2000" dirty="0">
                <a:latin typeface="Comic Sans MS" pitchFamily="66" charset="0"/>
              </a:rPr>
              <a:t>A measure of the degree to which the combustion characteristics of one gas resemble those of another gas. </a:t>
            </a:r>
          </a:p>
          <a:p>
            <a:pPr marL="915988" indent="-452438" eaLnBrk="1" hangingPunct="1">
              <a:lnSpc>
                <a:spcPct val="90000"/>
              </a:lnSpc>
              <a:spcBef>
                <a:spcPts val="600"/>
              </a:spcBef>
              <a:spcAft>
                <a:spcPts val="600"/>
              </a:spcAft>
              <a:buFont typeface="Wingdings" pitchFamily="2" charset="2"/>
              <a:buChar char="ü"/>
              <a:defRPr/>
            </a:pPr>
            <a:endParaRPr lang="en-US" sz="2000" dirty="0">
              <a:latin typeface="Comic Sans MS" pitchFamily="66" charset="0"/>
            </a:endParaRPr>
          </a:p>
          <a:p>
            <a:pPr marL="915988" indent="-452438" eaLnBrk="1" hangingPunct="1">
              <a:lnSpc>
                <a:spcPct val="90000"/>
              </a:lnSpc>
              <a:spcBef>
                <a:spcPts val="600"/>
              </a:spcBef>
              <a:spcAft>
                <a:spcPts val="600"/>
              </a:spcAft>
              <a:buFont typeface="Wingdings" pitchFamily="2" charset="2"/>
              <a:buChar char="ü"/>
              <a:defRPr/>
            </a:pPr>
            <a:r>
              <a:rPr lang="en-US" sz="2000" dirty="0">
                <a:solidFill>
                  <a:srgbClr val="FF0000"/>
                </a:solidFill>
                <a:latin typeface="Comic Sans MS" pitchFamily="66" charset="0"/>
              </a:rPr>
              <a:t>Two gases are said to be interchangeable when one gas may be substituted for the other without affecting the operation of gas burning appliances or equipment</a:t>
            </a:r>
            <a:r>
              <a:rPr lang="en-US" sz="2000" dirty="0">
                <a:latin typeface="Comic Sans MS" pitchFamily="66" charset="0"/>
              </a:rPr>
              <a:t>.</a:t>
            </a:r>
            <a:endParaRPr lang="en-US" sz="2000" dirty="0">
              <a:latin typeface="Comic Sans MS" pitchFamily="66" charset="0"/>
              <a:cs typeface="Times New Roman" pitchFamily="18" charset="0"/>
            </a:endParaRPr>
          </a:p>
          <a:p>
            <a:pPr eaLnBrk="1" hangingPunct="1">
              <a:lnSpc>
                <a:spcPct val="90000"/>
              </a:lnSpc>
              <a:buFontTx/>
              <a:buNone/>
              <a:defRPr/>
            </a:pPr>
            <a:endParaRPr lang="en-US" sz="2400" dirty="0">
              <a:latin typeface="Comic Sans MS" pitchFamily="66" charset="0"/>
              <a:cs typeface="Times New Roman" pitchFamily="18" charset="0"/>
            </a:endParaRPr>
          </a:p>
          <a:p>
            <a:pPr lvl="2" eaLnBrk="1" hangingPunct="1">
              <a:lnSpc>
                <a:spcPct val="90000"/>
              </a:lnSpc>
              <a:buFontTx/>
              <a:buNone/>
              <a:defRPr/>
            </a:pPr>
            <a:endParaRPr lang="en-US" sz="24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4995">
                                            <p:txEl>
                                              <p:pRg st="3" end="3"/>
                                            </p:txEl>
                                          </p:spTgt>
                                        </p:tgtEl>
                                        <p:attrNameLst>
                                          <p:attrName>style.visibility</p:attrName>
                                        </p:attrNameLst>
                                      </p:cBhvr>
                                      <p:to>
                                        <p:strVal val="visible"/>
                                      </p:to>
                                    </p:set>
                                    <p:animEffect transition="in" filter="checkerboard(across)">
                                      <p:cBhvr>
                                        <p:cTn id="7" dur="500"/>
                                        <p:tgtEl>
                                          <p:spTgt spid="84995">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84995">
                                            <p:txEl>
                                              <p:pRg st="5" end="5"/>
                                            </p:txEl>
                                          </p:spTgt>
                                        </p:tgtEl>
                                        <p:attrNameLst>
                                          <p:attrName>style.visibility</p:attrName>
                                        </p:attrNameLst>
                                      </p:cBhvr>
                                      <p:to>
                                        <p:strVal val="visible"/>
                                      </p:to>
                                    </p:set>
                                    <p:animEffect transition="in" filter="checkerboard(across)">
                                      <p:cBhvr>
                                        <p:cTn id="10" dur="500"/>
                                        <p:tgtEl>
                                          <p:spTgt spid="84995">
                                            <p:txEl>
                                              <p:pRg st="5" end="5"/>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84995">
                                            <p:txEl>
                                              <p:pRg st="7" end="7"/>
                                            </p:txEl>
                                          </p:spTgt>
                                        </p:tgtEl>
                                        <p:attrNameLst>
                                          <p:attrName>style.visibility</p:attrName>
                                        </p:attrNameLst>
                                      </p:cBhvr>
                                      <p:to>
                                        <p:strVal val="visible"/>
                                      </p:to>
                                    </p:set>
                                    <p:animEffect transition="in" filter="checkerboard(across)">
                                      <p:cBhvr>
                                        <p:cTn id="15" dur="500"/>
                                        <p:tgtEl>
                                          <p:spTgt spid="849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5" name="Rectangle 1027">
            <a:extLst>
              <a:ext uri="{FF2B5EF4-FFF2-40B4-BE49-F238E27FC236}">
                <a16:creationId xmlns:a16="http://schemas.microsoft.com/office/drawing/2014/main" id="{B33B3D31-B93B-8604-7F90-78C5BC2F161C}"/>
              </a:ext>
            </a:extLst>
          </p:cNvPr>
          <p:cNvSpPr>
            <a:spLocks noGrp="1" noChangeArrowheads="1"/>
          </p:cNvSpPr>
          <p:nvPr>
            <p:ph type="body" sz="half" idx="1"/>
          </p:nvPr>
        </p:nvSpPr>
        <p:spPr>
          <a:xfrm>
            <a:off x="323850" y="836613"/>
            <a:ext cx="8496300" cy="5183187"/>
          </a:xfrm>
          <a:noFill/>
          <a:ln>
            <a:solidFill>
              <a:schemeClr val="tx1"/>
            </a:solidFill>
            <a:miter lim="800000"/>
            <a:headEnd/>
            <a:tailEnd/>
          </a:ln>
        </p:spPr>
        <p:txBody>
          <a:bodyPr/>
          <a:lstStyle/>
          <a:p>
            <a:pPr algn="ctr" eaLnBrk="1" hangingPunct="1">
              <a:lnSpc>
                <a:spcPct val="90000"/>
              </a:lnSpc>
            </a:pPr>
            <a:endParaRPr lang="en-US" altLang="en-US">
              <a:cs typeface="Times New Roman" panose="02020603050405020304" pitchFamily="18" charset="0"/>
            </a:endParaRPr>
          </a:p>
          <a:p>
            <a:pPr eaLnBrk="1" hangingPunct="1">
              <a:lnSpc>
                <a:spcPct val="90000"/>
              </a:lnSpc>
            </a:pPr>
            <a:r>
              <a:rPr lang="en-US" altLang="en-US" sz="2400">
                <a:latin typeface="Comic Sans MS" panose="030F0702030302020204" pitchFamily="66" charset="0"/>
              </a:rPr>
              <a:t>The needs for interchangeability of fuel </a:t>
            </a:r>
            <a:endParaRPr lang="en-US" altLang="en-US" sz="2400">
              <a:latin typeface="Comic Sans MS" panose="030F0702030302020204" pitchFamily="66" charset="0"/>
              <a:cs typeface="Times New Roman" panose="02020603050405020304" pitchFamily="18" charset="0"/>
            </a:endParaRPr>
          </a:p>
          <a:p>
            <a:pPr eaLnBrk="1" hangingPunct="1">
              <a:lnSpc>
                <a:spcPct val="90000"/>
              </a:lnSpc>
            </a:pPr>
            <a:endParaRPr lang="en-US" altLang="en-US" sz="2400">
              <a:latin typeface="Comic Sans MS" panose="030F0702030302020204" pitchFamily="66" charset="0"/>
              <a:cs typeface="Times New Roman" panose="02020603050405020304" pitchFamily="18" charset="0"/>
            </a:endParaRPr>
          </a:p>
          <a:p>
            <a:pPr lvl="1" eaLnBrk="1" hangingPunct="1">
              <a:lnSpc>
                <a:spcPct val="90000"/>
              </a:lnSpc>
            </a:pPr>
            <a:r>
              <a:rPr lang="en-US" altLang="en-US">
                <a:latin typeface="Comic Sans MS" panose="030F0702030302020204" pitchFamily="66" charset="0"/>
                <a:cs typeface="Times New Roman" panose="02020603050405020304" pitchFamily="18" charset="0"/>
              </a:rPr>
              <a:t>Fuel supply shortage </a:t>
            </a:r>
            <a:r>
              <a:rPr lang="en-US" altLang="en-US" sz="2000">
                <a:latin typeface="Comic Sans MS" panose="030F0702030302020204" pitchFamily="66" charset="0"/>
                <a:cs typeface="Times New Roman" panose="02020603050405020304" pitchFamily="18" charset="0"/>
              </a:rPr>
              <a:t>(e.g. LPG vs NG)</a:t>
            </a:r>
          </a:p>
          <a:p>
            <a:pPr lvl="1" eaLnBrk="1" hangingPunct="1">
              <a:lnSpc>
                <a:spcPct val="90000"/>
              </a:lnSpc>
            </a:pPr>
            <a:r>
              <a:rPr lang="en-US" altLang="en-US">
                <a:latin typeface="Comic Sans MS" panose="030F0702030302020204" pitchFamily="66" charset="0"/>
                <a:cs typeface="Times New Roman" panose="02020603050405020304" pitchFamily="18" charset="0"/>
              </a:rPr>
              <a:t>Fuel price fluctuations</a:t>
            </a:r>
          </a:p>
          <a:p>
            <a:pPr lvl="1" eaLnBrk="1" hangingPunct="1">
              <a:lnSpc>
                <a:spcPct val="90000"/>
              </a:lnSpc>
            </a:pPr>
            <a:r>
              <a:rPr lang="en-US" altLang="en-US">
                <a:latin typeface="Comic Sans MS" panose="030F0702030302020204" pitchFamily="66" charset="0"/>
                <a:cs typeface="Times New Roman" panose="02020603050405020304" pitchFamily="18" charset="0"/>
              </a:rPr>
              <a:t>Environmental concerns </a:t>
            </a:r>
            <a:r>
              <a:rPr lang="en-US" altLang="en-US" sz="2000">
                <a:latin typeface="Comic Sans MS" panose="030F0702030302020204" pitchFamily="66" charset="0"/>
                <a:cs typeface="Times New Roman" panose="02020603050405020304" pitchFamily="18" charset="0"/>
              </a:rPr>
              <a:t>(e.g.  Combustion of LPG vs NG)</a:t>
            </a:r>
            <a:endParaRPr lang="en-US" altLang="en-US">
              <a:latin typeface="Comic Sans MS" panose="030F0702030302020204" pitchFamily="66" charset="0"/>
              <a:cs typeface="Times New Roman" panose="02020603050405020304" pitchFamily="18" charset="0"/>
            </a:endParaRPr>
          </a:p>
          <a:p>
            <a:pPr eaLnBrk="1" hangingPunct="1">
              <a:lnSpc>
                <a:spcPct val="90000"/>
              </a:lnSpc>
              <a:buFontTx/>
              <a:buNone/>
            </a:pPr>
            <a:endParaRPr lang="en-US" altLang="en-US" sz="2400">
              <a:latin typeface="Comic Sans MS" panose="030F0702030302020204" pitchFamily="66" charset="0"/>
              <a:cs typeface="Times New Roman" panose="02020603050405020304" pitchFamily="18" charset="0"/>
            </a:endParaRPr>
          </a:p>
          <a:p>
            <a:pPr eaLnBrk="1" hangingPunct="1">
              <a:lnSpc>
                <a:spcPct val="90000"/>
              </a:lnSpc>
            </a:pPr>
            <a:r>
              <a:rPr lang="en-US" altLang="en-US" sz="2400">
                <a:latin typeface="Comic Sans MS" panose="030F0702030302020204" pitchFamily="66" charset="0"/>
                <a:cs typeface="Times New Roman" panose="02020603050405020304" pitchFamily="18" charset="0"/>
              </a:rPr>
              <a:t>Main factors influencing decision </a:t>
            </a:r>
          </a:p>
          <a:p>
            <a:pPr eaLnBrk="1" hangingPunct="1">
              <a:lnSpc>
                <a:spcPct val="90000"/>
              </a:lnSpc>
            </a:pPr>
            <a:endParaRPr lang="en-US" altLang="en-US" sz="2400">
              <a:latin typeface="Comic Sans MS" panose="030F0702030302020204" pitchFamily="66" charset="0"/>
              <a:cs typeface="Times New Roman" panose="02020603050405020304" pitchFamily="18" charset="0"/>
            </a:endParaRPr>
          </a:p>
          <a:p>
            <a:pPr lvl="1" algn="just" eaLnBrk="1" hangingPunct="1">
              <a:lnSpc>
                <a:spcPct val="90000"/>
              </a:lnSpc>
            </a:pPr>
            <a:r>
              <a:rPr lang="en-US" altLang="en-US">
                <a:latin typeface="Comic Sans MS" panose="030F0702030302020204" pitchFamily="66" charset="0"/>
                <a:cs typeface="Times New Roman" panose="02020603050405020304" pitchFamily="18" charset="0"/>
              </a:rPr>
              <a:t>Infrastructure (pipeline location)</a:t>
            </a:r>
          </a:p>
          <a:p>
            <a:pPr lvl="1" eaLnBrk="1" hangingPunct="1">
              <a:lnSpc>
                <a:spcPct val="90000"/>
              </a:lnSpc>
            </a:pPr>
            <a:r>
              <a:rPr lang="en-US" altLang="en-US">
                <a:latin typeface="Comic Sans MS" panose="030F0702030302020204" pitchFamily="66" charset="0"/>
                <a:cs typeface="Times New Roman" panose="02020603050405020304" pitchFamily="18" charset="0"/>
              </a:rPr>
              <a:t>Intensive vs non-intensive energy consumption</a:t>
            </a:r>
            <a:r>
              <a:rPr lang="en-US" altLang="en-US">
                <a:cs typeface="Times New Roman" panose="02020603050405020304" pitchFamily="18" charset="0"/>
              </a:rPr>
              <a:t> </a:t>
            </a:r>
          </a:p>
          <a:p>
            <a:pPr lvl="2" eaLnBrk="1" hangingPunct="1">
              <a:lnSpc>
                <a:spcPct val="90000"/>
              </a:lnSpc>
              <a:buFontTx/>
              <a:buNone/>
            </a:pPr>
            <a:endParaRPr lang="en-US" altLang="en-US" sz="240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4995">
                                            <p:txEl>
                                              <p:pRg st="1" end="1"/>
                                            </p:txEl>
                                          </p:spTgt>
                                        </p:tgtEl>
                                        <p:attrNameLst>
                                          <p:attrName>style.visibility</p:attrName>
                                        </p:attrNameLst>
                                      </p:cBhvr>
                                      <p:to>
                                        <p:strVal val="visible"/>
                                      </p:to>
                                    </p:set>
                                    <p:animEffect transition="in" filter="checkerboard(across)">
                                      <p:cBhvr>
                                        <p:cTn id="7" dur="500"/>
                                        <p:tgtEl>
                                          <p:spTgt spid="8499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84995">
                                            <p:txEl>
                                              <p:pRg st="3" end="3"/>
                                            </p:txEl>
                                          </p:spTgt>
                                        </p:tgtEl>
                                        <p:attrNameLst>
                                          <p:attrName>style.visibility</p:attrName>
                                        </p:attrNameLst>
                                      </p:cBhvr>
                                      <p:to>
                                        <p:strVal val="visible"/>
                                      </p:to>
                                    </p:set>
                                    <p:animEffect transition="in" filter="checkerboard(across)">
                                      <p:cBhvr>
                                        <p:cTn id="12" dur="500"/>
                                        <p:tgtEl>
                                          <p:spTgt spid="8499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84995">
                                            <p:txEl>
                                              <p:pRg st="4" end="4"/>
                                            </p:txEl>
                                          </p:spTgt>
                                        </p:tgtEl>
                                        <p:attrNameLst>
                                          <p:attrName>style.visibility</p:attrName>
                                        </p:attrNameLst>
                                      </p:cBhvr>
                                      <p:to>
                                        <p:strVal val="visible"/>
                                      </p:to>
                                    </p:set>
                                    <p:animEffect transition="in" filter="checkerboard(across)">
                                      <p:cBhvr>
                                        <p:cTn id="17" dur="500"/>
                                        <p:tgtEl>
                                          <p:spTgt spid="8499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84995">
                                            <p:txEl>
                                              <p:pRg st="5" end="5"/>
                                            </p:txEl>
                                          </p:spTgt>
                                        </p:tgtEl>
                                        <p:attrNameLst>
                                          <p:attrName>style.visibility</p:attrName>
                                        </p:attrNameLst>
                                      </p:cBhvr>
                                      <p:to>
                                        <p:strVal val="visible"/>
                                      </p:to>
                                    </p:set>
                                    <p:animEffect transition="in" filter="checkerboard(across)">
                                      <p:cBhvr>
                                        <p:cTn id="22" dur="500"/>
                                        <p:tgtEl>
                                          <p:spTgt spid="8499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84995">
                                            <p:txEl>
                                              <p:pRg st="7" end="7"/>
                                            </p:txEl>
                                          </p:spTgt>
                                        </p:tgtEl>
                                        <p:attrNameLst>
                                          <p:attrName>style.visibility</p:attrName>
                                        </p:attrNameLst>
                                      </p:cBhvr>
                                      <p:to>
                                        <p:strVal val="visible"/>
                                      </p:to>
                                    </p:set>
                                    <p:animEffect transition="in" filter="checkerboard(across)">
                                      <p:cBhvr>
                                        <p:cTn id="27" dur="500"/>
                                        <p:tgtEl>
                                          <p:spTgt spid="84995">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84995">
                                            <p:txEl>
                                              <p:pRg st="9" end="9"/>
                                            </p:txEl>
                                          </p:spTgt>
                                        </p:tgtEl>
                                        <p:attrNameLst>
                                          <p:attrName>style.visibility</p:attrName>
                                        </p:attrNameLst>
                                      </p:cBhvr>
                                      <p:to>
                                        <p:strVal val="visible"/>
                                      </p:to>
                                    </p:set>
                                    <p:animEffect transition="in" filter="checkerboard(across)">
                                      <p:cBhvr>
                                        <p:cTn id="32" dur="500"/>
                                        <p:tgtEl>
                                          <p:spTgt spid="84995">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84995">
                                            <p:txEl>
                                              <p:pRg st="10" end="10"/>
                                            </p:txEl>
                                          </p:spTgt>
                                        </p:tgtEl>
                                        <p:attrNameLst>
                                          <p:attrName>style.visibility</p:attrName>
                                        </p:attrNameLst>
                                      </p:cBhvr>
                                      <p:to>
                                        <p:strVal val="visible"/>
                                      </p:to>
                                    </p:set>
                                    <p:animEffect transition="in" filter="checkerboard(across)">
                                      <p:cBhvr>
                                        <p:cTn id="37" dur="500"/>
                                        <p:tgtEl>
                                          <p:spTgt spid="8499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9" name="Rectangle 5">
            <a:extLst>
              <a:ext uri="{FF2B5EF4-FFF2-40B4-BE49-F238E27FC236}">
                <a16:creationId xmlns:a16="http://schemas.microsoft.com/office/drawing/2014/main" id="{96AD8E03-315D-F863-1B8F-E8A6ADAE92A9}"/>
              </a:ext>
            </a:extLst>
          </p:cNvPr>
          <p:cNvSpPr>
            <a:spLocks noGrp="1" noChangeArrowheads="1"/>
          </p:cNvSpPr>
          <p:nvPr>
            <p:ph type="body" sz="half" idx="1"/>
          </p:nvPr>
        </p:nvSpPr>
        <p:spPr>
          <a:xfrm>
            <a:off x="395288" y="333375"/>
            <a:ext cx="8424862" cy="6191250"/>
          </a:xfrm>
          <a:noFill/>
          <a:ln>
            <a:solidFill>
              <a:schemeClr val="tx1"/>
            </a:solidFill>
            <a:miter lim="800000"/>
            <a:headEnd/>
            <a:tailEnd/>
          </a:ln>
        </p:spPr>
        <p:txBody>
          <a:bodyPr/>
          <a:lstStyle/>
          <a:p>
            <a:pPr eaLnBrk="1" hangingPunct="1">
              <a:lnSpc>
                <a:spcPct val="80000"/>
              </a:lnSpc>
            </a:pPr>
            <a:r>
              <a:rPr lang="en-US" altLang="en-US" sz="2400" b="1">
                <a:latin typeface="Comic Sans MS" panose="030F0702030302020204" pitchFamily="66" charset="0"/>
              </a:rPr>
              <a:t>General considerations </a:t>
            </a:r>
          </a:p>
          <a:p>
            <a:pPr eaLnBrk="1" hangingPunct="1">
              <a:lnSpc>
                <a:spcPct val="80000"/>
              </a:lnSpc>
            </a:pPr>
            <a:endParaRPr lang="en-US" altLang="en-US" sz="2400">
              <a:latin typeface="Comic Sans MS" panose="030F0702030302020204" pitchFamily="66" charset="0"/>
            </a:endParaRPr>
          </a:p>
          <a:p>
            <a:pPr lvl="1" eaLnBrk="1" hangingPunct="1">
              <a:lnSpc>
                <a:spcPct val="80000"/>
              </a:lnSpc>
            </a:pPr>
            <a:r>
              <a:rPr lang="en-US" altLang="en-US" sz="2000" b="1">
                <a:solidFill>
                  <a:srgbClr val="FF0000"/>
                </a:solidFill>
                <a:latin typeface="Comic Sans MS" panose="030F0702030302020204" pitchFamily="66" charset="0"/>
              </a:rPr>
              <a:t>Equal heat input</a:t>
            </a:r>
          </a:p>
          <a:p>
            <a:pPr lvl="2" eaLnBrk="1" hangingPunct="1">
              <a:lnSpc>
                <a:spcPct val="80000"/>
              </a:lnSpc>
            </a:pPr>
            <a:r>
              <a:rPr lang="en-US" altLang="en-US" b="1">
                <a:solidFill>
                  <a:srgbClr val="FF0000"/>
                </a:solidFill>
                <a:latin typeface="Comic Sans MS" panose="030F0702030302020204" pitchFamily="66" charset="0"/>
              </a:rPr>
              <a:t>Heat input of natural gas = heat input of fuel being replaced (e.g. LPG)</a:t>
            </a:r>
          </a:p>
          <a:p>
            <a:pPr lvl="2" eaLnBrk="1" hangingPunct="1">
              <a:lnSpc>
                <a:spcPct val="80000"/>
              </a:lnSpc>
            </a:pPr>
            <a:endParaRPr lang="en-US" altLang="en-US">
              <a:latin typeface="Comic Sans MS" panose="030F0702030302020204" pitchFamily="66" charset="0"/>
            </a:endParaRPr>
          </a:p>
          <a:p>
            <a:pPr lvl="1" eaLnBrk="1" hangingPunct="1">
              <a:lnSpc>
                <a:spcPct val="80000"/>
              </a:lnSpc>
            </a:pPr>
            <a:r>
              <a:rPr lang="en-US" altLang="en-US" sz="2000">
                <a:latin typeface="Comic Sans MS" panose="030F0702030302020204" pitchFamily="66" charset="0"/>
              </a:rPr>
              <a:t>Heat release pattern</a:t>
            </a:r>
          </a:p>
          <a:p>
            <a:pPr lvl="2" eaLnBrk="1" hangingPunct="1">
              <a:lnSpc>
                <a:spcPct val="80000"/>
              </a:lnSpc>
            </a:pPr>
            <a:r>
              <a:rPr lang="en-US" altLang="en-US">
                <a:latin typeface="Comic Sans MS" panose="030F0702030302020204" pitchFamily="66" charset="0"/>
              </a:rPr>
              <a:t>Temperature distribution</a:t>
            </a:r>
          </a:p>
          <a:p>
            <a:pPr lvl="2" eaLnBrk="1" hangingPunct="1">
              <a:lnSpc>
                <a:spcPct val="80000"/>
              </a:lnSpc>
            </a:pPr>
            <a:r>
              <a:rPr lang="en-US" altLang="en-US">
                <a:latin typeface="Comic Sans MS" panose="030F0702030302020204" pitchFamily="66" charset="0"/>
              </a:rPr>
              <a:t>Flame shape / luminosity / radiation intensity</a:t>
            </a:r>
          </a:p>
          <a:p>
            <a:pPr lvl="2" eaLnBrk="1" hangingPunct="1">
              <a:lnSpc>
                <a:spcPct val="80000"/>
              </a:lnSpc>
            </a:pPr>
            <a:endParaRPr lang="en-US" altLang="en-US">
              <a:latin typeface="Comic Sans MS" panose="030F0702030302020204" pitchFamily="66" charset="0"/>
            </a:endParaRPr>
          </a:p>
          <a:p>
            <a:pPr lvl="1" eaLnBrk="1" hangingPunct="1">
              <a:lnSpc>
                <a:spcPct val="80000"/>
              </a:lnSpc>
            </a:pPr>
            <a:r>
              <a:rPr lang="en-US" altLang="en-US" sz="2000">
                <a:latin typeface="Comic Sans MS" panose="030F0702030302020204" pitchFamily="66" charset="0"/>
              </a:rPr>
              <a:t>Combustion or flame stability</a:t>
            </a:r>
          </a:p>
          <a:p>
            <a:pPr lvl="2" eaLnBrk="1" hangingPunct="1">
              <a:lnSpc>
                <a:spcPct val="80000"/>
              </a:lnSpc>
            </a:pPr>
            <a:r>
              <a:rPr lang="en-US" altLang="en-US">
                <a:latin typeface="Comic Sans MS" panose="030F0702030302020204" pitchFamily="66" charset="0"/>
              </a:rPr>
              <a:t>Flame speed &amp; flammability limit</a:t>
            </a:r>
          </a:p>
          <a:p>
            <a:pPr lvl="2" eaLnBrk="1" hangingPunct="1">
              <a:lnSpc>
                <a:spcPct val="80000"/>
              </a:lnSpc>
            </a:pPr>
            <a:endParaRPr lang="en-US" altLang="en-US">
              <a:latin typeface="Comic Sans MS" panose="030F0702030302020204" pitchFamily="66" charset="0"/>
            </a:endParaRPr>
          </a:p>
          <a:p>
            <a:pPr lvl="1" eaLnBrk="1" hangingPunct="1">
              <a:lnSpc>
                <a:spcPct val="80000"/>
              </a:lnSpc>
            </a:pPr>
            <a:r>
              <a:rPr lang="en-US" altLang="en-US" sz="2000">
                <a:latin typeface="Comic Sans MS" panose="030F0702030302020204" pitchFamily="66" charset="0"/>
              </a:rPr>
              <a:t>Combustion air requirement</a:t>
            </a:r>
          </a:p>
          <a:p>
            <a:pPr lvl="2" eaLnBrk="1" hangingPunct="1">
              <a:lnSpc>
                <a:spcPct val="80000"/>
              </a:lnSpc>
            </a:pPr>
            <a:r>
              <a:rPr lang="en-US" altLang="en-US">
                <a:latin typeface="Comic Sans MS" panose="030F0702030302020204" pitchFamily="66" charset="0"/>
              </a:rPr>
              <a:t>Air supply devices such as blower, fan, compressor etc</a:t>
            </a:r>
          </a:p>
          <a:p>
            <a:pPr lvl="2" eaLnBrk="1" hangingPunct="1">
              <a:lnSpc>
                <a:spcPct val="80000"/>
              </a:lnSpc>
            </a:pPr>
            <a:endParaRPr lang="en-US" altLang="en-US">
              <a:latin typeface="Comic Sans MS" panose="030F0702030302020204" pitchFamily="66" charset="0"/>
            </a:endParaRPr>
          </a:p>
          <a:p>
            <a:pPr lvl="1" eaLnBrk="1" hangingPunct="1">
              <a:lnSpc>
                <a:spcPct val="80000"/>
              </a:lnSpc>
            </a:pPr>
            <a:r>
              <a:rPr lang="en-US" altLang="en-US" sz="2000">
                <a:latin typeface="Comic Sans MS" panose="030F0702030302020204" pitchFamily="66" charset="0"/>
              </a:rPr>
              <a:t>Handling capability</a:t>
            </a:r>
          </a:p>
          <a:p>
            <a:pPr lvl="2" eaLnBrk="1" hangingPunct="1">
              <a:lnSpc>
                <a:spcPct val="80000"/>
              </a:lnSpc>
            </a:pPr>
            <a:r>
              <a:rPr lang="en-US" altLang="en-US">
                <a:latin typeface="Comic Sans MS" panose="030F0702030302020204" pitchFamily="66" charset="0"/>
              </a:rPr>
              <a:t>Flue gas venting </a:t>
            </a:r>
          </a:p>
          <a:p>
            <a:pPr lvl="2" eaLnBrk="1" hangingPunct="1">
              <a:lnSpc>
                <a:spcPct val="80000"/>
              </a:lnSpc>
            </a:pPr>
            <a:r>
              <a:rPr lang="en-US" altLang="en-US">
                <a:latin typeface="Comic Sans MS" panose="030F0702030302020204" pitchFamily="66" charset="0"/>
              </a:rPr>
              <a:t>Burner types</a:t>
            </a:r>
          </a:p>
          <a:p>
            <a:pPr lvl="2" eaLnBrk="1" hangingPunct="1">
              <a:lnSpc>
                <a:spcPct val="80000"/>
              </a:lnSpc>
            </a:pPr>
            <a:r>
              <a:rPr lang="en-US" altLang="en-US">
                <a:latin typeface="Comic Sans MS" panose="030F0702030302020204" pitchFamily="66" charset="0"/>
              </a:rPr>
              <a:t>Piping, valves &amp; controls (size and operating range)</a:t>
            </a: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29029">
                                            <p:txEl>
                                              <p:pRg st="2" end="2"/>
                                            </p:txEl>
                                          </p:spTgt>
                                        </p:tgtEl>
                                        <p:attrNameLst>
                                          <p:attrName>style.visibility</p:attrName>
                                        </p:attrNameLst>
                                      </p:cBhvr>
                                      <p:to>
                                        <p:strVal val="visible"/>
                                      </p:to>
                                    </p:set>
                                    <p:animEffect transition="in" filter="checkerboard(across)">
                                      <p:cBhvr>
                                        <p:cTn id="7" dur="500"/>
                                        <p:tgtEl>
                                          <p:spTgt spid="129029">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29029">
                                            <p:txEl>
                                              <p:pRg st="3" end="3"/>
                                            </p:txEl>
                                          </p:spTgt>
                                        </p:tgtEl>
                                        <p:attrNameLst>
                                          <p:attrName>style.visibility</p:attrName>
                                        </p:attrNameLst>
                                      </p:cBhvr>
                                      <p:to>
                                        <p:strVal val="visible"/>
                                      </p:to>
                                    </p:set>
                                    <p:animEffect transition="in" filter="checkerboard(across)">
                                      <p:cBhvr>
                                        <p:cTn id="10" dur="500"/>
                                        <p:tgtEl>
                                          <p:spTgt spid="129029">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29029">
                                            <p:txEl>
                                              <p:pRg st="5" end="5"/>
                                            </p:txEl>
                                          </p:spTgt>
                                        </p:tgtEl>
                                        <p:attrNameLst>
                                          <p:attrName>style.visibility</p:attrName>
                                        </p:attrNameLst>
                                      </p:cBhvr>
                                      <p:to>
                                        <p:strVal val="visible"/>
                                      </p:to>
                                    </p:set>
                                    <p:animEffect transition="in" filter="checkerboard(across)">
                                      <p:cBhvr>
                                        <p:cTn id="15" dur="500"/>
                                        <p:tgtEl>
                                          <p:spTgt spid="129029">
                                            <p:txEl>
                                              <p:pRg st="5" end="5"/>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129029">
                                            <p:txEl>
                                              <p:pRg st="6" end="6"/>
                                            </p:txEl>
                                          </p:spTgt>
                                        </p:tgtEl>
                                        <p:attrNameLst>
                                          <p:attrName>style.visibility</p:attrName>
                                        </p:attrNameLst>
                                      </p:cBhvr>
                                      <p:to>
                                        <p:strVal val="visible"/>
                                      </p:to>
                                    </p:set>
                                    <p:animEffect transition="in" filter="checkerboard(across)">
                                      <p:cBhvr>
                                        <p:cTn id="18" dur="500"/>
                                        <p:tgtEl>
                                          <p:spTgt spid="129029">
                                            <p:txEl>
                                              <p:pRg st="6" end="6"/>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129029">
                                            <p:txEl>
                                              <p:pRg st="7" end="7"/>
                                            </p:txEl>
                                          </p:spTgt>
                                        </p:tgtEl>
                                        <p:attrNameLst>
                                          <p:attrName>style.visibility</p:attrName>
                                        </p:attrNameLst>
                                      </p:cBhvr>
                                      <p:to>
                                        <p:strVal val="visible"/>
                                      </p:to>
                                    </p:set>
                                    <p:animEffect transition="in" filter="checkerboard(across)">
                                      <p:cBhvr>
                                        <p:cTn id="21" dur="500"/>
                                        <p:tgtEl>
                                          <p:spTgt spid="129029">
                                            <p:txEl>
                                              <p:pRg st="7" end="7"/>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129029">
                                            <p:txEl>
                                              <p:pRg st="9" end="9"/>
                                            </p:txEl>
                                          </p:spTgt>
                                        </p:tgtEl>
                                        <p:attrNameLst>
                                          <p:attrName>style.visibility</p:attrName>
                                        </p:attrNameLst>
                                      </p:cBhvr>
                                      <p:to>
                                        <p:strVal val="visible"/>
                                      </p:to>
                                    </p:set>
                                    <p:animEffect transition="in" filter="checkerboard(across)">
                                      <p:cBhvr>
                                        <p:cTn id="26" dur="500"/>
                                        <p:tgtEl>
                                          <p:spTgt spid="129029">
                                            <p:txEl>
                                              <p:pRg st="9" end="9"/>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129029">
                                            <p:txEl>
                                              <p:pRg st="10" end="10"/>
                                            </p:txEl>
                                          </p:spTgt>
                                        </p:tgtEl>
                                        <p:attrNameLst>
                                          <p:attrName>style.visibility</p:attrName>
                                        </p:attrNameLst>
                                      </p:cBhvr>
                                      <p:to>
                                        <p:strVal val="visible"/>
                                      </p:to>
                                    </p:set>
                                    <p:animEffect transition="in" filter="checkerboard(across)">
                                      <p:cBhvr>
                                        <p:cTn id="29" dur="500"/>
                                        <p:tgtEl>
                                          <p:spTgt spid="129029">
                                            <p:txEl>
                                              <p:pRg st="10" end="1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nodeType="clickEffect">
                                  <p:stCondLst>
                                    <p:cond delay="0"/>
                                  </p:stCondLst>
                                  <p:childTnLst>
                                    <p:set>
                                      <p:cBhvr>
                                        <p:cTn id="33" dur="1" fill="hold">
                                          <p:stCondLst>
                                            <p:cond delay="0"/>
                                          </p:stCondLst>
                                        </p:cTn>
                                        <p:tgtEl>
                                          <p:spTgt spid="129029">
                                            <p:txEl>
                                              <p:pRg st="12" end="12"/>
                                            </p:txEl>
                                          </p:spTgt>
                                        </p:tgtEl>
                                        <p:attrNameLst>
                                          <p:attrName>style.visibility</p:attrName>
                                        </p:attrNameLst>
                                      </p:cBhvr>
                                      <p:to>
                                        <p:strVal val="visible"/>
                                      </p:to>
                                    </p:set>
                                    <p:animEffect transition="in" filter="checkerboard(across)">
                                      <p:cBhvr>
                                        <p:cTn id="34" dur="500"/>
                                        <p:tgtEl>
                                          <p:spTgt spid="129029">
                                            <p:txEl>
                                              <p:pRg st="12" end="12"/>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129029">
                                            <p:txEl>
                                              <p:pRg st="13" end="13"/>
                                            </p:txEl>
                                          </p:spTgt>
                                        </p:tgtEl>
                                        <p:attrNameLst>
                                          <p:attrName>style.visibility</p:attrName>
                                        </p:attrNameLst>
                                      </p:cBhvr>
                                      <p:to>
                                        <p:strVal val="visible"/>
                                      </p:to>
                                    </p:set>
                                    <p:animEffect transition="in" filter="checkerboard(across)">
                                      <p:cBhvr>
                                        <p:cTn id="37" dur="500"/>
                                        <p:tgtEl>
                                          <p:spTgt spid="129029">
                                            <p:txEl>
                                              <p:pRg st="13" end="1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129029">
                                            <p:txEl>
                                              <p:pRg st="15" end="15"/>
                                            </p:txEl>
                                          </p:spTgt>
                                        </p:tgtEl>
                                        <p:attrNameLst>
                                          <p:attrName>style.visibility</p:attrName>
                                        </p:attrNameLst>
                                      </p:cBhvr>
                                      <p:to>
                                        <p:strVal val="visible"/>
                                      </p:to>
                                    </p:set>
                                    <p:animEffect transition="in" filter="checkerboard(across)">
                                      <p:cBhvr>
                                        <p:cTn id="42" dur="500"/>
                                        <p:tgtEl>
                                          <p:spTgt spid="129029">
                                            <p:txEl>
                                              <p:pRg st="15" end="15"/>
                                            </p:txEl>
                                          </p:spTgt>
                                        </p:tgtEl>
                                      </p:cBhvr>
                                    </p:animEffect>
                                  </p:childTnLst>
                                </p:cTn>
                              </p:par>
                              <p:par>
                                <p:cTn id="43" presetID="5" presetClass="entr" presetSubtype="10" fill="hold" nodeType="withEffect">
                                  <p:stCondLst>
                                    <p:cond delay="0"/>
                                  </p:stCondLst>
                                  <p:childTnLst>
                                    <p:set>
                                      <p:cBhvr>
                                        <p:cTn id="44" dur="1" fill="hold">
                                          <p:stCondLst>
                                            <p:cond delay="0"/>
                                          </p:stCondLst>
                                        </p:cTn>
                                        <p:tgtEl>
                                          <p:spTgt spid="129029">
                                            <p:txEl>
                                              <p:pRg st="16" end="16"/>
                                            </p:txEl>
                                          </p:spTgt>
                                        </p:tgtEl>
                                        <p:attrNameLst>
                                          <p:attrName>style.visibility</p:attrName>
                                        </p:attrNameLst>
                                      </p:cBhvr>
                                      <p:to>
                                        <p:strVal val="visible"/>
                                      </p:to>
                                    </p:set>
                                    <p:animEffect transition="in" filter="checkerboard(across)">
                                      <p:cBhvr>
                                        <p:cTn id="45" dur="500"/>
                                        <p:tgtEl>
                                          <p:spTgt spid="129029">
                                            <p:txEl>
                                              <p:pRg st="16" end="16"/>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129029">
                                            <p:txEl>
                                              <p:pRg st="17" end="17"/>
                                            </p:txEl>
                                          </p:spTgt>
                                        </p:tgtEl>
                                        <p:attrNameLst>
                                          <p:attrName>style.visibility</p:attrName>
                                        </p:attrNameLst>
                                      </p:cBhvr>
                                      <p:to>
                                        <p:strVal val="visible"/>
                                      </p:to>
                                    </p:set>
                                    <p:animEffect transition="in" filter="checkerboard(across)">
                                      <p:cBhvr>
                                        <p:cTn id="48" dur="500"/>
                                        <p:tgtEl>
                                          <p:spTgt spid="129029">
                                            <p:txEl>
                                              <p:pRg st="17" end="17"/>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129029">
                                            <p:txEl>
                                              <p:pRg st="18" end="18"/>
                                            </p:txEl>
                                          </p:spTgt>
                                        </p:tgtEl>
                                        <p:attrNameLst>
                                          <p:attrName>style.visibility</p:attrName>
                                        </p:attrNameLst>
                                      </p:cBhvr>
                                      <p:to>
                                        <p:strVal val="visible"/>
                                      </p:to>
                                    </p:set>
                                    <p:animEffect transition="in" filter="checkerboard(across)">
                                      <p:cBhvr>
                                        <p:cTn id="51" dur="500"/>
                                        <p:tgtEl>
                                          <p:spTgt spid="12902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5">
            <a:extLst>
              <a:ext uri="{FF2B5EF4-FFF2-40B4-BE49-F238E27FC236}">
                <a16:creationId xmlns:a16="http://schemas.microsoft.com/office/drawing/2014/main" id="{AE6FD5D2-ACB6-F316-8CD6-10B403854D6A}"/>
              </a:ext>
            </a:extLst>
          </p:cNvPr>
          <p:cNvSpPr>
            <a:spLocks noGrp="1" noChangeArrowheads="1"/>
          </p:cNvSpPr>
          <p:nvPr>
            <p:ph type="body" sz="half" idx="1"/>
          </p:nvPr>
        </p:nvSpPr>
        <p:spPr>
          <a:xfrm>
            <a:off x="395288" y="260350"/>
            <a:ext cx="8424862" cy="6337300"/>
          </a:xfrm>
          <a:noFill/>
          <a:ln>
            <a:solidFill>
              <a:schemeClr val="tx1"/>
            </a:solidFill>
            <a:miter lim="800000"/>
            <a:headEnd/>
            <a:tailEnd/>
          </a:ln>
        </p:spPr>
        <p:txBody>
          <a:bodyPr/>
          <a:lstStyle/>
          <a:p>
            <a:pPr eaLnBrk="1" hangingPunct="1">
              <a:lnSpc>
                <a:spcPct val="80000"/>
              </a:lnSpc>
              <a:buFontTx/>
              <a:buNone/>
            </a:pPr>
            <a:endParaRPr lang="en-US" altLang="en-US" sz="2400">
              <a:latin typeface="Comic Sans MS" panose="030F0702030302020204" pitchFamily="66" charset="0"/>
            </a:endParaRPr>
          </a:p>
          <a:p>
            <a:pPr eaLnBrk="1" hangingPunct="1">
              <a:lnSpc>
                <a:spcPct val="80000"/>
              </a:lnSpc>
              <a:buFontTx/>
              <a:buNone/>
            </a:pPr>
            <a:r>
              <a:rPr lang="en-US" altLang="en-US" sz="2400" b="1">
                <a:latin typeface="Comic Sans MS" panose="030F0702030302020204" pitchFamily="66" charset="0"/>
              </a:rPr>
              <a:t>Flame Stability Diagram </a:t>
            </a:r>
          </a:p>
          <a:p>
            <a:pPr eaLnBrk="1" hangingPunct="1">
              <a:lnSpc>
                <a:spcPct val="80000"/>
              </a:lnSpc>
            </a:pPr>
            <a:endParaRPr lang="en-US" altLang="en-US" sz="2400">
              <a:latin typeface="Comic Sans MS" panose="030F0702030302020204" pitchFamily="66" charset="0"/>
            </a:endParaRPr>
          </a:p>
        </p:txBody>
      </p:sp>
      <p:graphicFrame>
        <p:nvGraphicFramePr>
          <p:cNvPr id="83971" name="Object 3">
            <a:extLst>
              <a:ext uri="{FF2B5EF4-FFF2-40B4-BE49-F238E27FC236}">
                <a16:creationId xmlns:a16="http://schemas.microsoft.com/office/drawing/2014/main" id="{E5C8E708-1FF0-52D3-D34E-AE2018B6F2CC}"/>
              </a:ext>
            </a:extLst>
          </p:cNvPr>
          <p:cNvGraphicFramePr>
            <a:graphicFrameLocks noChangeAspect="1"/>
          </p:cNvGraphicFramePr>
          <p:nvPr/>
        </p:nvGraphicFramePr>
        <p:xfrm>
          <a:off x="1403350" y="1125538"/>
          <a:ext cx="6913563" cy="5268912"/>
        </p:xfrm>
        <a:graphic>
          <a:graphicData uri="http://schemas.openxmlformats.org/presentationml/2006/ole">
            <mc:AlternateContent xmlns:mc="http://schemas.openxmlformats.org/markup-compatibility/2006">
              <mc:Choice xmlns:v="urn:schemas-microsoft-com:vml" Requires="v">
                <p:oleObj name="Image" r:id="rId2" imgW="25038367" imgH="17867755" progId="Photoshop.Image.6">
                  <p:embed/>
                </p:oleObj>
              </mc:Choice>
              <mc:Fallback>
                <p:oleObj name="Image" r:id="rId2" imgW="25038367" imgH="17867755" progId="Photoshop.Image.6">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125538"/>
                        <a:ext cx="6913563" cy="52689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37167228-005B-E70D-CFEF-1E25E9E5847A}"/>
                  </a:ext>
                </a:extLst>
              </p:cNvPr>
              <p:cNvSpPr txBox="1"/>
              <p:nvPr/>
            </p:nvSpPr>
            <p:spPr>
              <a:xfrm>
                <a:off x="611560" y="1916832"/>
                <a:ext cx="7920880" cy="4194546"/>
              </a:xfrm>
              <a:prstGeom prst="rect">
                <a:avLst/>
              </a:prstGeom>
              <a:noFill/>
            </p:spPr>
            <p:txBody>
              <a:bodyPr wrap="square">
                <a:spAutoFit/>
              </a:bodyPr>
              <a:lstStyle/>
              <a:p>
                <a:pPr>
                  <a:buNone/>
                </a:pPr>
                <a:r>
                  <a:rPr lang="en-MY" b="1" dirty="0"/>
                  <a:t>Burner port loading</a:t>
                </a:r>
                <a:r>
                  <a:rPr lang="en-MY" dirty="0"/>
                  <a:t> is the rate of heat released per unit area of the burner port (the opening where the fuel-air mixture exits and burns).</a:t>
                </a:r>
              </a:p>
              <a:p>
                <a:pPr>
                  <a:buNone/>
                </a:pPr>
                <a:endParaRPr lang="en-MY" dirty="0"/>
              </a:p>
              <a:p>
                <a:pPr>
                  <a:buNone/>
                </a:pPr>
                <a14:m>
                  <m:oMathPara xmlns:m="http://schemas.openxmlformats.org/officeDocument/2006/math">
                    <m:oMathParaPr>
                      <m:jc m:val="centerGroup"/>
                    </m:oMathParaPr>
                    <m:oMath xmlns:m="http://schemas.openxmlformats.org/officeDocument/2006/math">
                      <m:r>
                        <m:rPr>
                          <m:nor/>
                        </m:rPr>
                        <a:rPr lang="en-MY" b="0"/>
                        <m:t>Burner</m:t>
                      </m:r>
                      <m:r>
                        <m:rPr>
                          <m:nor/>
                        </m:rPr>
                        <a:rPr lang="en-MY" b="0" i="1"/>
                        <m:t> </m:t>
                      </m:r>
                      <m:r>
                        <m:rPr>
                          <m:nor/>
                        </m:rPr>
                        <a:rPr lang="en-MY" b="0" i="1"/>
                        <m:t>Port</m:t>
                      </m:r>
                      <m:r>
                        <m:rPr>
                          <m:nor/>
                        </m:rPr>
                        <a:rPr lang="en-MY" b="0" i="1"/>
                        <m:t> </m:t>
                      </m:r>
                      <m:r>
                        <m:rPr>
                          <m:nor/>
                        </m:rPr>
                        <a:rPr lang="en-MY" b="0" i="1"/>
                        <m:t>Loading</m:t>
                      </m:r>
                      <m:r>
                        <a:rPr lang="en-MY" b="0" i="0">
                          <a:latin typeface="Cambria Math" panose="02040503050406030204" pitchFamily="18" charset="0"/>
                        </a:rPr>
                        <m:t>=</m:t>
                      </m:r>
                      <m:f>
                        <m:fPr>
                          <m:ctrlPr>
                            <a:rPr lang="en-MY" b="0" i="1">
                              <a:latin typeface="Cambria Math" panose="02040503050406030204" pitchFamily="18" charset="0"/>
                            </a:rPr>
                          </m:ctrlPr>
                        </m:fPr>
                        <m:num>
                          <m:r>
                            <m:rPr>
                              <m:nor/>
                            </m:rPr>
                            <a:rPr lang="en-MY" b="0" i="1">
                              <a:latin typeface="Cambria Math" panose="02040503050406030204" pitchFamily="18" charset="0"/>
                            </a:rPr>
                            <m:t>Heat</m:t>
                          </m:r>
                          <m:r>
                            <m:rPr>
                              <m:nor/>
                            </m:rPr>
                            <a:rPr lang="en-MY" b="0" i="1">
                              <a:latin typeface="Cambria Math" panose="02040503050406030204" pitchFamily="18" charset="0"/>
                            </a:rPr>
                            <m:t> </m:t>
                          </m:r>
                          <m:r>
                            <m:rPr>
                              <m:nor/>
                            </m:rPr>
                            <a:rPr lang="en-MY" b="0" i="1">
                              <a:latin typeface="Cambria Math" panose="02040503050406030204" pitchFamily="18" charset="0"/>
                            </a:rPr>
                            <m:t>Input</m:t>
                          </m:r>
                          <m:r>
                            <m:rPr>
                              <m:nor/>
                            </m:rPr>
                            <a:rPr lang="en-MY" b="0" i="1">
                              <a:latin typeface="Cambria Math" panose="02040503050406030204" pitchFamily="18" charset="0"/>
                            </a:rPr>
                            <m:t> </m:t>
                          </m:r>
                          <m:r>
                            <m:rPr>
                              <m:nor/>
                            </m:rPr>
                            <a:rPr lang="en-MY" b="0" i="1">
                              <a:latin typeface="Cambria Math" panose="02040503050406030204" pitchFamily="18" charset="0"/>
                            </a:rPr>
                            <m:t>Rate</m:t>
                          </m:r>
                        </m:num>
                        <m:den>
                          <m:r>
                            <m:rPr>
                              <m:nor/>
                            </m:rPr>
                            <a:rPr lang="en-MY" b="0" i="1">
                              <a:latin typeface="Cambria Math" panose="02040503050406030204" pitchFamily="18" charset="0"/>
                            </a:rPr>
                            <m:t>Total</m:t>
                          </m:r>
                          <m:r>
                            <m:rPr>
                              <m:nor/>
                            </m:rPr>
                            <a:rPr lang="en-MY" b="0" i="1">
                              <a:latin typeface="Cambria Math" panose="02040503050406030204" pitchFamily="18" charset="0"/>
                            </a:rPr>
                            <m:t> </m:t>
                          </m:r>
                          <m:r>
                            <m:rPr>
                              <m:nor/>
                            </m:rPr>
                            <a:rPr lang="en-MY" b="0" i="1">
                              <a:latin typeface="Cambria Math" panose="02040503050406030204" pitchFamily="18" charset="0"/>
                            </a:rPr>
                            <m:t>Burner</m:t>
                          </m:r>
                          <m:r>
                            <m:rPr>
                              <m:nor/>
                            </m:rPr>
                            <a:rPr lang="en-MY" b="0" i="1">
                              <a:latin typeface="Cambria Math" panose="02040503050406030204" pitchFamily="18" charset="0"/>
                            </a:rPr>
                            <m:t> </m:t>
                          </m:r>
                          <m:r>
                            <m:rPr>
                              <m:nor/>
                            </m:rPr>
                            <a:rPr lang="en-MY" b="0" i="1">
                              <a:latin typeface="Cambria Math" panose="02040503050406030204" pitchFamily="18" charset="0"/>
                            </a:rPr>
                            <m:t>Port</m:t>
                          </m:r>
                          <m:r>
                            <m:rPr>
                              <m:nor/>
                            </m:rPr>
                            <a:rPr lang="en-MY" b="0" i="1">
                              <a:latin typeface="Cambria Math" panose="02040503050406030204" pitchFamily="18" charset="0"/>
                            </a:rPr>
                            <m:t> </m:t>
                          </m:r>
                          <m:r>
                            <m:rPr>
                              <m:nor/>
                            </m:rPr>
                            <a:rPr lang="en-MY" b="0" i="1">
                              <a:latin typeface="Cambria Math" panose="02040503050406030204" pitchFamily="18" charset="0"/>
                            </a:rPr>
                            <m:t>Area</m:t>
                          </m:r>
                        </m:den>
                      </m:f>
                    </m:oMath>
                  </m:oMathPara>
                </a14:m>
                <a:endParaRPr lang="en-MY" b="0" dirty="0"/>
              </a:p>
              <a:p>
                <a:pPr>
                  <a:buNone/>
                </a:pPr>
                <a14:m>
                  <m:oMathPara xmlns:m="http://schemas.openxmlformats.org/officeDocument/2006/math">
                    <m:oMathParaPr>
                      <m:jc m:val="centerGroup"/>
                    </m:oMathParaPr>
                    <m:oMath xmlns:m="http://schemas.openxmlformats.org/officeDocument/2006/math">
                      <m:r>
                        <a:rPr lang="en-MY" i="0">
                          <a:latin typeface="Cambria Math" panose="02040503050406030204" pitchFamily="18" charset="0"/>
                        </a:rPr>
                        <m:t>=</m:t>
                      </m:r>
                      <m:f>
                        <m:fPr>
                          <m:ctrlPr>
                            <a:rPr lang="en-MY" i="1">
                              <a:latin typeface="Cambria Math" panose="02040503050406030204" pitchFamily="18" charset="0"/>
                            </a:rPr>
                          </m:ctrlPr>
                        </m:fPr>
                        <m:num>
                          <m:r>
                            <a:rPr lang="en-MY" i="1">
                              <a:latin typeface="Cambria Math" panose="02040503050406030204" pitchFamily="18" charset="0"/>
                            </a:rPr>
                            <m:t>𝑄</m:t>
                          </m:r>
                        </m:num>
                        <m:den>
                          <m:sSub>
                            <m:sSubPr>
                              <m:ctrlPr>
                                <a:rPr lang="en-MY" i="1">
                                  <a:latin typeface="Cambria Math" panose="02040503050406030204" pitchFamily="18" charset="0"/>
                                </a:rPr>
                              </m:ctrlPr>
                            </m:sSubPr>
                            <m:e>
                              <m:r>
                                <a:rPr lang="en-MY" i="1">
                                  <a:latin typeface="Cambria Math" panose="02040503050406030204" pitchFamily="18" charset="0"/>
                                </a:rPr>
                                <m:t>𝐴</m:t>
                              </m:r>
                            </m:e>
                            <m:sub>
                              <m:r>
                                <a:rPr lang="en-MY" i="1">
                                  <a:latin typeface="Cambria Math" panose="02040503050406030204" pitchFamily="18" charset="0"/>
                                </a:rPr>
                                <m:t>𝑝</m:t>
                              </m:r>
                            </m:sub>
                          </m:sSub>
                        </m:den>
                      </m:f>
                    </m:oMath>
                  </m:oMathPara>
                </a14:m>
                <a:endParaRPr lang="en-MY" dirty="0"/>
              </a:p>
              <a:p>
                <a:pPr>
                  <a:buNone/>
                </a:pPr>
                <a:r>
                  <a:rPr lang="en-MY" dirty="0"/>
                  <a:t>where:</a:t>
                </a:r>
              </a:p>
              <a:p>
                <a:pPr>
                  <a:buFont typeface="Arial" panose="020B0604020202020204" pitchFamily="34" charset="0"/>
                  <a:buChar char="•"/>
                </a:pPr>
                <a14:m>
                  <m:oMath xmlns:m="http://schemas.openxmlformats.org/officeDocument/2006/math">
                    <m:r>
                      <a:rPr lang="en-MY" i="1">
                        <a:latin typeface="Cambria Math" panose="02040503050406030204" pitchFamily="18" charset="0"/>
                      </a:rPr>
                      <m:t>𝑄</m:t>
                    </m:r>
                  </m:oMath>
                </a14:m>
                <a:r>
                  <a:rPr lang="en-MY" dirty="0"/>
                  <a:t>= heat input rate (kW, MW, Btu/h) </a:t>
                </a:r>
              </a:p>
              <a:p>
                <a:pPr>
                  <a:buFont typeface="Arial" panose="020B0604020202020204" pitchFamily="34" charset="0"/>
                  <a:buChar char="•"/>
                </a:pPr>
                <a14:m>
                  <m:oMath xmlns:m="http://schemas.openxmlformats.org/officeDocument/2006/math">
                    <m:sSub>
                      <m:sSubPr>
                        <m:ctrlPr>
                          <a:rPr lang="en-MY" i="1">
                            <a:latin typeface="Cambria Math" panose="02040503050406030204" pitchFamily="18" charset="0"/>
                          </a:rPr>
                        </m:ctrlPr>
                      </m:sSubPr>
                      <m:e>
                        <m:r>
                          <a:rPr lang="en-MY" i="1">
                            <a:latin typeface="Cambria Math" panose="02040503050406030204" pitchFamily="18" charset="0"/>
                          </a:rPr>
                          <m:t>𝐴</m:t>
                        </m:r>
                      </m:e>
                      <m:sub>
                        <m:r>
                          <a:rPr lang="en-MY" i="1">
                            <a:latin typeface="Cambria Math" panose="02040503050406030204" pitchFamily="18" charset="0"/>
                          </a:rPr>
                          <m:t>𝑝</m:t>
                        </m:r>
                      </m:sub>
                    </m:sSub>
                  </m:oMath>
                </a14:m>
                <a:r>
                  <a:rPr lang="en-MY" dirty="0"/>
                  <a:t>= total burner port area (m², cm², ft²)</a:t>
                </a:r>
              </a:p>
            </p:txBody>
          </p:sp>
        </mc:Choice>
        <mc:Fallback>
          <p:sp>
            <p:nvSpPr>
              <p:cNvPr id="6" name="TextBox 5">
                <a:extLst>
                  <a:ext uri="{FF2B5EF4-FFF2-40B4-BE49-F238E27FC236}">
                    <a16:creationId xmlns:a16="http://schemas.microsoft.com/office/drawing/2014/main" id="{37167228-005B-E70D-CFEF-1E25E9E5847A}"/>
                  </a:ext>
                </a:extLst>
              </p:cNvPr>
              <p:cNvSpPr txBox="1">
                <a:spLocks noRot="1" noChangeAspect="1" noMove="1" noResize="1" noEditPoints="1" noAdjustHandles="1" noChangeArrowheads="1" noChangeShapeType="1" noTextEdit="1"/>
              </p:cNvSpPr>
              <p:nvPr/>
            </p:nvSpPr>
            <p:spPr>
              <a:xfrm>
                <a:off x="611560" y="1916832"/>
                <a:ext cx="7920880" cy="4194546"/>
              </a:xfrm>
              <a:prstGeom prst="rect">
                <a:avLst/>
              </a:prstGeom>
              <a:blipFill>
                <a:blip r:embed="rId2"/>
                <a:stretch>
                  <a:fillRect l="-1154" t="-1161" r="-1154" b="-1597"/>
                </a:stretch>
              </a:blipFill>
            </p:spPr>
            <p:txBody>
              <a:bodyPr/>
              <a:lstStyle/>
              <a:p>
                <a:r>
                  <a:rPr lang="en-MY">
                    <a:noFill/>
                  </a:rPr>
                  <a:t> </a:t>
                </a:r>
              </a:p>
            </p:txBody>
          </p:sp>
        </mc:Fallback>
      </mc:AlternateContent>
      <p:sp>
        <p:nvSpPr>
          <p:cNvPr id="7" name="Title 6">
            <a:extLst>
              <a:ext uri="{FF2B5EF4-FFF2-40B4-BE49-F238E27FC236}">
                <a16:creationId xmlns:a16="http://schemas.microsoft.com/office/drawing/2014/main" id="{2F1D1B00-D6D1-293E-9E82-9934EDC676CE}"/>
              </a:ext>
            </a:extLst>
          </p:cNvPr>
          <p:cNvSpPr>
            <a:spLocks noGrp="1"/>
          </p:cNvSpPr>
          <p:nvPr>
            <p:ph type="title"/>
          </p:nvPr>
        </p:nvSpPr>
        <p:spPr>
          <a:xfrm>
            <a:off x="685800" y="175122"/>
            <a:ext cx="7772400" cy="1143000"/>
          </a:xfrm>
        </p:spPr>
        <p:txBody>
          <a:bodyPr/>
          <a:lstStyle/>
          <a:p>
            <a:r>
              <a:rPr lang="en-MY" b="1" dirty="0"/>
              <a:t>Burner port loading</a:t>
            </a:r>
            <a:endParaRPr lang="en-MY" dirty="0"/>
          </a:p>
        </p:txBody>
      </p:sp>
    </p:spTree>
    <p:extLst>
      <p:ext uri="{BB962C8B-B14F-4D97-AF65-F5344CB8AC3E}">
        <p14:creationId xmlns:p14="http://schemas.microsoft.com/office/powerpoint/2010/main" val="2780627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WordArt 37">
            <a:extLst>
              <a:ext uri="{FF2B5EF4-FFF2-40B4-BE49-F238E27FC236}">
                <a16:creationId xmlns:a16="http://schemas.microsoft.com/office/drawing/2014/main" id="{0939506C-B5A6-0074-5875-CD67C15679CC}"/>
              </a:ext>
            </a:extLst>
          </p:cNvPr>
          <p:cNvSpPr>
            <a:spLocks noChangeArrowheads="1" noChangeShapeType="1" noTextEdit="1"/>
          </p:cNvSpPr>
          <p:nvPr/>
        </p:nvSpPr>
        <p:spPr bwMode="auto">
          <a:xfrm>
            <a:off x="755650" y="404813"/>
            <a:ext cx="7777163" cy="503237"/>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A50021"/>
                </a:solidFill>
                <a:latin typeface="Century Gothic" panose="020B0502020202020204" pitchFamily="34" charset="0"/>
              </a:rPr>
              <a:t>GAS MALAYSIA : NO OF CUSTOMERS</a:t>
            </a:r>
            <a:endParaRPr lang="en-MY" sz="3200" kern="10">
              <a:ln w="9525">
                <a:solidFill>
                  <a:schemeClr val="tx1"/>
                </a:solidFill>
                <a:round/>
                <a:headEnd/>
                <a:tailEnd/>
              </a:ln>
              <a:solidFill>
                <a:srgbClr val="A50021"/>
              </a:solidFill>
              <a:latin typeface="Century Gothic" panose="020B0502020202020204" pitchFamily="34" charset="0"/>
            </a:endParaRPr>
          </a:p>
        </p:txBody>
      </p:sp>
      <p:sp>
        <p:nvSpPr>
          <p:cNvPr id="46083" name="Rectangle 38">
            <a:extLst>
              <a:ext uri="{FF2B5EF4-FFF2-40B4-BE49-F238E27FC236}">
                <a16:creationId xmlns:a16="http://schemas.microsoft.com/office/drawing/2014/main" id="{F475062F-82D8-F817-B1B8-16B12118EC81}"/>
              </a:ext>
            </a:extLst>
          </p:cNvPr>
          <p:cNvSpPr>
            <a:spLocks noChangeArrowheads="1"/>
          </p:cNvSpPr>
          <p:nvPr/>
        </p:nvSpPr>
        <p:spPr bwMode="auto">
          <a:xfrm>
            <a:off x="179388" y="6165850"/>
            <a:ext cx="38782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i="1">
                <a:latin typeface="Comic Sans MS" panose="030F0702030302020204" pitchFamily="66" charset="0"/>
              </a:rPr>
              <a:t>As of Dec 2014 -  Total Customers : 38318</a:t>
            </a:r>
          </a:p>
          <a:p>
            <a:pPr eaLnBrk="1" hangingPunct="1">
              <a:spcBef>
                <a:spcPct val="0"/>
              </a:spcBef>
              <a:buFontTx/>
              <a:buNone/>
            </a:pPr>
            <a:r>
              <a:rPr lang="en-US" altLang="en-US" sz="1400" i="1">
                <a:latin typeface="Comic Sans MS" panose="030F0702030302020204" pitchFamily="66" charset="0"/>
              </a:rPr>
              <a:t>(Source :  Gas Malaysia Annual Report 2014)</a:t>
            </a:r>
          </a:p>
        </p:txBody>
      </p:sp>
      <p:pic>
        <p:nvPicPr>
          <p:cNvPr id="46084" name="Picture 14" descr="Picture1">
            <a:extLst>
              <a:ext uri="{FF2B5EF4-FFF2-40B4-BE49-F238E27FC236}">
                <a16:creationId xmlns:a16="http://schemas.microsoft.com/office/drawing/2014/main" id="{39C5E9F2-08B9-F6A4-0A59-9DB907261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6313" y="5876925"/>
            <a:ext cx="547687"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8">
            <a:extLst>
              <a:ext uri="{FF2B5EF4-FFF2-40B4-BE49-F238E27FC236}">
                <a16:creationId xmlns:a16="http://schemas.microsoft.com/office/drawing/2014/main" id="{9371824D-EE4E-2E6C-7312-A5868F4C2F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794" t="2602" r="13855" b="6367"/>
          <a:stretch>
            <a:fillRect/>
          </a:stretch>
        </p:blipFill>
        <p:spPr bwMode="auto">
          <a:xfrm>
            <a:off x="900113" y="3429000"/>
            <a:ext cx="3184525"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9">
            <a:extLst>
              <a:ext uri="{FF2B5EF4-FFF2-40B4-BE49-F238E27FC236}">
                <a16:creationId xmlns:a16="http://schemas.microsoft.com/office/drawing/2014/main" id="{201931CF-E44A-8560-B62F-47992FAABD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674" t="2608" r="18674" b="5568"/>
          <a:stretch>
            <a:fillRect/>
          </a:stretch>
        </p:blipFill>
        <p:spPr bwMode="auto">
          <a:xfrm>
            <a:off x="4932363" y="3357563"/>
            <a:ext cx="3043237"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10">
            <a:extLst>
              <a:ext uri="{FF2B5EF4-FFF2-40B4-BE49-F238E27FC236}">
                <a16:creationId xmlns:a16="http://schemas.microsoft.com/office/drawing/2014/main" id="{446B6C72-018E-350C-B3A7-24AC9450E7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277" t="7918" r="7710" b="14055"/>
          <a:stretch>
            <a:fillRect/>
          </a:stretch>
        </p:blipFill>
        <p:spPr bwMode="auto">
          <a:xfrm>
            <a:off x="2411413" y="1052513"/>
            <a:ext cx="39433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45B38-90AC-25EB-613C-C2595B339F5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EBB88FF-24A4-1FE5-D8AD-E6E7C67E6F60}"/>
              </a:ext>
            </a:extLst>
          </p:cNvPr>
          <p:cNvSpPr txBox="1"/>
          <p:nvPr/>
        </p:nvSpPr>
        <p:spPr>
          <a:xfrm>
            <a:off x="685800" y="908720"/>
            <a:ext cx="7920880" cy="5632311"/>
          </a:xfrm>
          <a:prstGeom prst="rect">
            <a:avLst/>
          </a:prstGeom>
          <a:noFill/>
        </p:spPr>
        <p:txBody>
          <a:bodyPr wrap="square">
            <a:spAutoFit/>
          </a:bodyPr>
          <a:lstStyle/>
          <a:p>
            <a:r>
              <a:rPr lang="en-MY" sz="2000" dirty="0"/>
              <a:t>It indicates how intensely the burner operates.</a:t>
            </a:r>
          </a:p>
          <a:p>
            <a:r>
              <a:rPr lang="en-MY" sz="2000" b="1" dirty="0"/>
              <a:t>Low port loading</a:t>
            </a:r>
            <a:r>
              <a:rPr lang="en-MY" sz="2000" dirty="0"/>
              <a:t> </a:t>
            </a:r>
          </a:p>
          <a:p>
            <a:pPr marL="800100" lvl="1" indent="-342900">
              <a:buFont typeface="Arial" panose="020B0604020202020204" pitchFamily="34" charset="0"/>
              <a:buChar char="•"/>
            </a:pPr>
            <a:r>
              <a:rPr lang="en-MY" sz="2000" dirty="0"/>
              <a:t>Stable flame </a:t>
            </a:r>
          </a:p>
          <a:p>
            <a:pPr marL="800100" lvl="1" indent="-342900">
              <a:buFont typeface="Arial" panose="020B0604020202020204" pitchFamily="34" charset="0"/>
              <a:buChar char="•"/>
            </a:pPr>
            <a:r>
              <a:rPr lang="en-MY" sz="2000" dirty="0"/>
              <a:t>Lower flame speed </a:t>
            </a:r>
          </a:p>
          <a:p>
            <a:pPr marL="800100" lvl="1" indent="-342900">
              <a:buFont typeface="Arial" panose="020B0604020202020204" pitchFamily="34" charset="0"/>
              <a:buChar char="•"/>
            </a:pPr>
            <a:r>
              <a:rPr lang="en-MY" sz="2000" dirty="0"/>
              <a:t>Less risk of flame lift-off </a:t>
            </a:r>
          </a:p>
          <a:p>
            <a:pPr marL="800100" lvl="1" indent="-342900">
              <a:buFont typeface="Arial" panose="020B0604020202020204" pitchFamily="34" charset="0"/>
              <a:buChar char="•"/>
            </a:pPr>
            <a:r>
              <a:rPr lang="en-MY" sz="2000" dirty="0"/>
              <a:t>Larger burner required </a:t>
            </a:r>
          </a:p>
          <a:p>
            <a:r>
              <a:rPr lang="en-MY" sz="2000" b="1" dirty="0"/>
              <a:t>High port loading</a:t>
            </a:r>
            <a:r>
              <a:rPr lang="en-MY" sz="2000" dirty="0"/>
              <a:t> </a:t>
            </a:r>
          </a:p>
          <a:p>
            <a:pPr marL="800100" lvl="1" indent="-342900">
              <a:buFont typeface="Arial" panose="020B0604020202020204" pitchFamily="34" charset="0"/>
              <a:buChar char="•"/>
            </a:pPr>
            <a:r>
              <a:rPr lang="en-MY" sz="2000" dirty="0"/>
              <a:t>More compact burner </a:t>
            </a:r>
          </a:p>
          <a:p>
            <a:pPr marL="800100" lvl="1" indent="-342900">
              <a:buFont typeface="Arial" panose="020B0604020202020204" pitchFamily="34" charset="0"/>
              <a:buChar char="•"/>
            </a:pPr>
            <a:r>
              <a:rPr lang="en-MY" sz="2000" dirty="0"/>
              <a:t>Higher gas exit velocity </a:t>
            </a:r>
          </a:p>
          <a:p>
            <a:pPr marL="800100" lvl="1" indent="-342900">
              <a:buFont typeface="Arial" panose="020B0604020202020204" pitchFamily="34" charset="0"/>
              <a:buChar char="•"/>
            </a:pPr>
            <a:r>
              <a:rPr lang="en-MY" sz="2000" dirty="0"/>
              <a:t>Risk of flame lift-off or blow-off if too high </a:t>
            </a:r>
          </a:p>
          <a:p>
            <a:pPr marL="800100" lvl="1" indent="-342900">
              <a:buFont typeface="Arial" panose="020B0604020202020204" pitchFamily="34" charset="0"/>
              <a:buChar char="•"/>
            </a:pPr>
            <a:r>
              <a:rPr lang="en-MY" sz="2000" dirty="0"/>
              <a:t>May increase noise and emissions</a:t>
            </a:r>
          </a:p>
          <a:p>
            <a:r>
              <a:rPr lang="en-MY" sz="2000" b="1" dirty="0"/>
              <a:t>Burner port loading is commonly used to:</a:t>
            </a:r>
          </a:p>
          <a:p>
            <a:pPr marL="800100" lvl="1" indent="-342900">
              <a:buFont typeface="Arial" panose="020B0604020202020204" pitchFamily="34" charset="0"/>
              <a:buChar char="•"/>
            </a:pPr>
            <a:r>
              <a:rPr lang="en-MY" sz="2000" dirty="0"/>
              <a:t>Size gas burners </a:t>
            </a:r>
          </a:p>
          <a:p>
            <a:pPr marL="800100" lvl="1" indent="-342900">
              <a:buFont typeface="Arial" panose="020B0604020202020204" pitchFamily="34" charset="0"/>
              <a:buChar char="•"/>
            </a:pPr>
            <a:r>
              <a:rPr lang="en-MY" sz="2000" dirty="0"/>
              <a:t>Compare burner designs </a:t>
            </a:r>
          </a:p>
          <a:p>
            <a:pPr marL="800100" lvl="1" indent="-342900">
              <a:buFont typeface="Arial" panose="020B0604020202020204" pitchFamily="34" charset="0"/>
              <a:buChar char="•"/>
            </a:pPr>
            <a:r>
              <a:rPr lang="en-MY" sz="2000" dirty="0"/>
              <a:t>Ensure flame stability </a:t>
            </a:r>
          </a:p>
          <a:p>
            <a:pPr marL="800100" lvl="1" indent="-342900">
              <a:buFont typeface="Arial" panose="020B0604020202020204" pitchFamily="34" charset="0"/>
              <a:buChar char="•"/>
            </a:pPr>
            <a:r>
              <a:rPr lang="en-MY" sz="2000" dirty="0"/>
              <a:t>Prevent flashback and blow-off </a:t>
            </a:r>
          </a:p>
          <a:p>
            <a:pPr marL="800100" lvl="1" indent="-342900">
              <a:buFont typeface="Arial" panose="020B0604020202020204" pitchFamily="34" charset="0"/>
              <a:buChar char="•"/>
            </a:pPr>
            <a:r>
              <a:rPr lang="en-MY" sz="2000" dirty="0"/>
              <a:t>Design industrial furnaces, boilers, and combustors</a:t>
            </a:r>
          </a:p>
          <a:p>
            <a:endParaRPr lang="en-MY" sz="2000" dirty="0"/>
          </a:p>
        </p:txBody>
      </p:sp>
      <p:sp>
        <p:nvSpPr>
          <p:cNvPr id="7" name="Title 6">
            <a:extLst>
              <a:ext uri="{FF2B5EF4-FFF2-40B4-BE49-F238E27FC236}">
                <a16:creationId xmlns:a16="http://schemas.microsoft.com/office/drawing/2014/main" id="{6031E371-FF85-DB86-C881-F88D755F8A34}"/>
              </a:ext>
            </a:extLst>
          </p:cNvPr>
          <p:cNvSpPr>
            <a:spLocks noGrp="1"/>
          </p:cNvSpPr>
          <p:nvPr>
            <p:ph type="title"/>
          </p:nvPr>
        </p:nvSpPr>
        <p:spPr>
          <a:xfrm>
            <a:off x="685800" y="175122"/>
            <a:ext cx="7772400" cy="733598"/>
          </a:xfrm>
        </p:spPr>
        <p:txBody>
          <a:bodyPr/>
          <a:lstStyle/>
          <a:p>
            <a:r>
              <a:rPr lang="en-MY" b="1" dirty="0"/>
              <a:t>Burner port loading</a:t>
            </a:r>
            <a:endParaRPr lang="en-MY" dirty="0"/>
          </a:p>
        </p:txBody>
      </p:sp>
    </p:spTree>
    <p:extLst>
      <p:ext uri="{BB962C8B-B14F-4D97-AF65-F5344CB8AC3E}">
        <p14:creationId xmlns:p14="http://schemas.microsoft.com/office/powerpoint/2010/main" val="1562274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0BF82-716D-5A34-E5D1-F6635F6F88C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1BCB6B0-626D-BBA9-7601-0D6D6B01E38C}"/>
              </a:ext>
            </a:extLst>
          </p:cNvPr>
          <p:cNvSpPr txBox="1"/>
          <p:nvPr/>
        </p:nvSpPr>
        <p:spPr>
          <a:xfrm>
            <a:off x="685800" y="908720"/>
            <a:ext cx="7920880" cy="5324535"/>
          </a:xfrm>
          <a:prstGeom prst="rect">
            <a:avLst/>
          </a:prstGeom>
          <a:noFill/>
        </p:spPr>
        <p:txBody>
          <a:bodyPr wrap="square">
            <a:spAutoFit/>
          </a:bodyPr>
          <a:lstStyle/>
          <a:p>
            <a:r>
              <a:rPr lang="en-MY" sz="2000" b="1" dirty="0"/>
              <a:t>The Stability Spectrum</a:t>
            </a:r>
          </a:p>
          <a:p>
            <a:endParaRPr lang="en-MY" sz="2000" b="1" dirty="0"/>
          </a:p>
          <a:p>
            <a:r>
              <a:rPr lang="en-MY" sz="2000" b="1" dirty="0"/>
              <a:t>Too High (Overloading / Lift-off):</a:t>
            </a:r>
            <a:r>
              <a:rPr lang="en-MY" sz="2000" dirty="0"/>
              <a:t> If the port loading is too high, the mixture exit velocity will far exceed the flame burning velocity. The flame will detach from the burner ports, "lift off," and become unstable. In severe cases, this causes the flame to blow out completely, risking the accumulation of unburned fuel.</a:t>
            </a:r>
          </a:p>
          <a:p>
            <a:endParaRPr lang="en-MY" sz="2000" dirty="0"/>
          </a:p>
          <a:p>
            <a:r>
              <a:rPr lang="en-MY" sz="2000" b="1" dirty="0"/>
              <a:t>Too Low (Underloading / Flashback):</a:t>
            </a:r>
            <a:r>
              <a:rPr lang="en-MY" sz="2000" dirty="0"/>
              <a:t> If the port loading is too low, the exit velocity drops below the flame burning velocity. The flame front will travel backward </a:t>
            </a:r>
            <a:r>
              <a:rPr lang="en-MY" sz="2000" i="1" dirty="0"/>
              <a:t>into</a:t>
            </a:r>
            <a:r>
              <a:rPr lang="en-MY" sz="2000" dirty="0"/>
              <a:t> the burner body. This is known as </a:t>
            </a:r>
            <a:r>
              <a:rPr lang="en-MY" sz="2000" b="1" dirty="0"/>
              <a:t>flashback</a:t>
            </a:r>
            <a:r>
              <a:rPr lang="en-MY" sz="2000" dirty="0"/>
              <a:t>. It can overheat the burner head, cause structural damage, and create a serious safety hazard.</a:t>
            </a:r>
          </a:p>
          <a:p>
            <a:endParaRPr lang="en-MY" sz="2000" b="1" dirty="0"/>
          </a:p>
          <a:p>
            <a:r>
              <a:rPr lang="en-MY" sz="2000" b="1" dirty="0"/>
              <a:t>The Sweet Spot (Stable Flame):</a:t>
            </a:r>
            <a:r>
              <a:rPr lang="en-MY" sz="2000" dirty="0"/>
              <a:t> Proper port loading ensures that the mixture velocity and the burning velocity balance out perfectly at the port exit, anchoring a crisp, stable flame.</a:t>
            </a:r>
          </a:p>
        </p:txBody>
      </p:sp>
      <p:sp>
        <p:nvSpPr>
          <p:cNvPr id="7" name="Title 6">
            <a:extLst>
              <a:ext uri="{FF2B5EF4-FFF2-40B4-BE49-F238E27FC236}">
                <a16:creationId xmlns:a16="http://schemas.microsoft.com/office/drawing/2014/main" id="{62BF2165-8FAC-AA61-16B4-234173E8B1E5}"/>
              </a:ext>
            </a:extLst>
          </p:cNvPr>
          <p:cNvSpPr>
            <a:spLocks noGrp="1"/>
          </p:cNvSpPr>
          <p:nvPr>
            <p:ph type="title"/>
          </p:nvPr>
        </p:nvSpPr>
        <p:spPr>
          <a:xfrm>
            <a:off x="685800" y="175122"/>
            <a:ext cx="7772400" cy="733598"/>
          </a:xfrm>
        </p:spPr>
        <p:txBody>
          <a:bodyPr/>
          <a:lstStyle/>
          <a:p>
            <a:r>
              <a:rPr lang="en-MY" b="1" dirty="0"/>
              <a:t>Burner port loading</a:t>
            </a:r>
            <a:endParaRPr lang="en-MY" dirty="0"/>
          </a:p>
        </p:txBody>
      </p:sp>
    </p:spTree>
    <p:extLst>
      <p:ext uri="{BB962C8B-B14F-4D97-AF65-F5344CB8AC3E}">
        <p14:creationId xmlns:p14="http://schemas.microsoft.com/office/powerpoint/2010/main" val="1002648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1026">
            <a:extLst>
              <a:ext uri="{FF2B5EF4-FFF2-40B4-BE49-F238E27FC236}">
                <a16:creationId xmlns:a16="http://schemas.microsoft.com/office/drawing/2014/main" id="{AD5A9AC8-6B02-50CD-0468-24F8EF02737B}"/>
              </a:ext>
            </a:extLst>
          </p:cNvPr>
          <p:cNvSpPr>
            <a:spLocks noGrp="1" noChangeArrowheads="1"/>
          </p:cNvSpPr>
          <p:nvPr>
            <p:ph type="title"/>
          </p:nvPr>
        </p:nvSpPr>
        <p:spPr>
          <a:xfrm>
            <a:off x="323850" y="404813"/>
            <a:ext cx="8496300" cy="1022350"/>
          </a:xfrm>
          <a:solidFill>
            <a:srgbClr val="C0C0C0">
              <a:alpha val="50000"/>
            </a:srgbClr>
          </a:solidFill>
          <a:ln>
            <a:solidFill>
              <a:schemeClr val="tx1"/>
            </a:solidFill>
          </a:ln>
        </p:spPr>
        <p:txBody>
          <a:bodyPr/>
          <a:lstStyle/>
          <a:p>
            <a:pPr>
              <a:defRPr/>
            </a:pPr>
            <a:br>
              <a:rPr lang="en-US" sz="2800" dirty="0">
                <a:solidFill>
                  <a:srgbClr val="C00000"/>
                </a:solidFill>
                <a:latin typeface="Comic Sans MS" pitchFamily="66" charset="0"/>
              </a:rPr>
            </a:br>
            <a:r>
              <a:rPr lang="en-US" sz="2800" b="1" dirty="0">
                <a:solidFill>
                  <a:srgbClr val="C00000"/>
                </a:solidFill>
                <a:latin typeface="Comic Sans MS" pitchFamily="66" charset="0"/>
              </a:rPr>
              <a:t>WHAT ARE THE PARAMETERS GOVERNING FUEL INTERCHANGEABILITY?</a:t>
            </a:r>
            <a:br>
              <a:rPr lang="en-US" sz="2800" dirty="0"/>
            </a:br>
            <a:endParaRPr lang="en-US" sz="2400" b="1" dirty="0">
              <a:solidFill>
                <a:srgbClr val="A50021"/>
              </a:solidFill>
              <a:effectLst>
                <a:outerShdw blurRad="38100" dist="38100" dir="2700000" algn="tl">
                  <a:srgbClr val="FFFFFF"/>
                </a:outerShdw>
              </a:effectLst>
              <a:latin typeface="Comic Sans MS" pitchFamily="66" charset="0"/>
            </a:endParaRPr>
          </a:p>
        </p:txBody>
      </p:sp>
      <p:sp>
        <p:nvSpPr>
          <p:cNvPr id="84995" name="Rectangle 1027">
            <a:extLst>
              <a:ext uri="{FF2B5EF4-FFF2-40B4-BE49-F238E27FC236}">
                <a16:creationId xmlns:a16="http://schemas.microsoft.com/office/drawing/2014/main" id="{B2100E58-3662-E894-2108-62566378CDD0}"/>
              </a:ext>
            </a:extLst>
          </p:cNvPr>
          <p:cNvSpPr>
            <a:spLocks noGrp="1" noChangeArrowheads="1"/>
          </p:cNvSpPr>
          <p:nvPr>
            <p:ph type="body" sz="half" idx="1"/>
          </p:nvPr>
        </p:nvSpPr>
        <p:spPr>
          <a:xfrm>
            <a:off x="323850" y="1844675"/>
            <a:ext cx="8496300" cy="4679950"/>
          </a:xfrm>
          <a:ln>
            <a:solidFill>
              <a:schemeClr val="tx1"/>
            </a:solidFill>
          </a:ln>
        </p:spPr>
        <p:txBody>
          <a:bodyPr/>
          <a:lstStyle/>
          <a:p>
            <a:pPr marL="277813" indent="4763">
              <a:spcBef>
                <a:spcPts val="600"/>
              </a:spcBef>
              <a:spcAft>
                <a:spcPts val="600"/>
              </a:spcAft>
              <a:buFontTx/>
              <a:buNone/>
              <a:defRPr/>
            </a:pPr>
            <a:r>
              <a:rPr lang="en-US" sz="2000" dirty="0">
                <a:latin typeface="Comic Sans MS" pitchFamily="66" charset="0"/>
              </a:rPr>
              <a:t>“Are fuel with the same calorific/heating value all  interchangeable?”</a:t>
            </a:r>
          </a:p>
          <a:p>
            <a:pPr marL="277813" indent="4763">
              <a:spcBef>
                <a:spcPts val="600"/>
              </a:spcBef>
              <a:spcAft>
                <a:spcPts val="600"/>
              </a:spcAft>
              <a:buFontTx/>
              <a:buNone/>
              <a:defRPr/>
            </a:pPr>
            <a:endParaRPr lang="en-US" sz="2000" dirty="0">
              <a:latin typeface="Comic Sans MS" pitchFamily="66" charset="0"/>
            </a:endParaRPr>
          </a:p>
          <a:p>
            <a:pPr marL="277813" indent="4763">
              <a:spcBef>
                <a:spcPts val="600"/>
              </a:spcBef>
              <a:spcAft>
                <a:spcPts val="600"/>
              </a:spcAft>
              <a:buFontTx/>
              <a:buNone/>
              <a:defRPr/>
            </a:pPr>
            <a:r>
              <a:rPr lang="en-US" sz="2000" dirty="0">
                <a:latin typeface="Comic Sans MS" pitchFamily="66" charset="0"/>
              </a:rPr>
              <a:t>The answer is: “not necessarily”.</a:t>
            </a:r>
          </a:p>
          <a:p>
            <a:pPr marL="277813" indent="4763">
              <a:spcBef>
                <a:spcPts val="600"/>
              </a:spcBef>
              <a:spcAft>
                <a:spcPts val="600"/>
              </a:spcAft>
              <a:buFontTx/>
              <a:buNone/>
              <a:defRPr/>
            </a:pPr>
            <a:endParaRPr lang="en-US" sz="2000" dirty="0">
              <a:latin typeface="Comic Sans MS" pitchFamily="66" charset="0"/>
            </a:endParaRPr>
          </a:p>
          <a:p>
            <a:pPr marL="914400" indent="-392113">
              <a:spcBef>
                <a:spcPts val="600"/>
              </a:spcBef>
              <a:spcAft>
                <a:spcPts val="600"/>
              </a:spcAft>
              <a:buFont typeface="Wingdings" pitchFamily="2" charset="2"/>
              <a:buChar char="ü"/>
              <a:defRPr/>
            </a:pPr>
            <a:r>
              <a:rPr lang="en-US" sz="2000" dirty="0">
                <a:latin typeface="Comic Sans MS" pitchFamily="66" charset="0"/>
              </a:rPr>
              <a:t> Fuel  interchangeability relates to more than just a parameter for calorific/ heating value. It is governed by fuel quality, a function of fuel composition. </a:t>
            </a:r>
          </a:p>
          <a:p>
            <a:pPr marL="914400" indent="-392113">
              <a:spcBef>
                <a:spcPts val="600"/>
              </a:spcBef>
              <a:spcAft>
                <a:spcPts val="600"/>
              </a:spcAft>
              <a:buFont typeface="Wingdings" pitchFamily="2" charset="2"/>
              <a:buChar char="ü"/>
              <a:defRPr/>
            </a:pPr>
            <a:endParaRPr lang="en-US" sz="2000" dirty="0">
              <a:latin typeface="Comic Sans MS" pitchFamily="66" charset="0"/>
            </a:endParaRPr>
          </a:p>
          <a:p>
            <a:pPr marL="914400" indent="-392113">
              <a:spcBef>
                <a:spcPts val="600"/>
              </a:spcBef>
              <a:spcAft>
                <a:spcPts val="600"/>
              </a:spcAft>
              <a:buFont typeface="Wingdings" pitchFamily="2" charset="2"/>
              <a:buChar char="ü"/>
              <a:defRPr/>
            </a:pPr>
            <a:r>
              <a:rPr lang="en-US" sz="2000" dirty="0">
                <a:latin typeface="Comic Sans MS" pitchFamily="66" charset="0"/>
              </a:rPr>
              <a:t>Other factors that affect the interchangeability of a fuel include its specific gravity, combustion indices (</a:t>
            </a:r>
            <a:r>
              <a:rPr lang="en-US" sz="2000" dirty="0" err="1">
                <a:solidFill>
                  <a:srgbClr val="FF0000"/>
                </a:solidFill>
                <a:latin typeface="Comic Sans MS" pitchFamily="66" charset="0"/>
              </a:rPr>
              <a:t>Wobbe</a:t>
            </a:r>
            <a:r>
              <a:rPr lang="en-US" sz="2000" dirty="0">
                <a:solidFill>
                  <a:srgbClr val="FF0000"/>
                </a:solidFill>
                <a:latin typeface="Comic Sans MS" pitchFamily="66" charset="0"/>
              </a:rPr>
              <a:t> Index</a:t>
            </a:r>
            <a:r>
              <a:rPr lang="en-US" sz="2000" dirty="0">
                <a:latin typeface="Comic Sans MS" pitchFamily="66" charset="0"/>
              </a:rPr>
              <a:t>) , etc.</a:t>
            </a:r>
            <a:endParaRPr lang="en-US" sz="2000" dirty="0">
              <a:latin typeface="Comic Sans MS" pitchFamily="66" charset="0"/>
              <a:cs typeface="Times New Roman" pitchFamily="18" charset="0"/>
            </a:endParaRP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D67105CC-0059-CB62-10B2-E9C50D0E521B}"/>
                  </a:ext>
                </a:extLst>
              </p14:cNvPr>
              <p14:cNvContentPartPr/>
              <p14:nvPr/>
            </p14:nvContentPartPr>
            <p14:xfrm>
              <a:off x="3848040" y="2232720"/>
              <a:ext cx="3002760" cy="2674800"/>
            </p14:xfrm>
          </p:contentPart>
        </mc:Choice>
        <mc:Fallback xmlns="">
          <p:pic>
            <p:nvPicPr>
              <p:cNvPr id="2" name="Ink 1">
                <a:extLst>
                  <a:ext uri="{FF2B5EF4-FFF2-40B4-BE49-F238E27FC236}">
                    <a16:creationId xmlns:a16="http://schemas.microsoft.com/office/drawing/2014/main" id="{D67105CC-0059-CB62-10B2-E9C50D0E521B}"/>
                  </a:ext>
                </a:extLst>
              </p:cNvPr>
              <p:cNvPicPr/>
              <p:nvPr/>
            </p:nvPicPr>
            <p:blipFill>
              <a:blip r:embed="rId4"/>
              <a:stretch>
                <a:fillRect/>
              </a:stretch>
            </p:blipFill>
            <p:spPr>
              <a:xfrm>
                <a:off x="3838680" y="2223360"/>
                <a:ext cx="3021480" cy="26935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4995">
                                            <p:txEl>
                                              <p:pRg st="2" end="2"/>
                                            </p:txEl>
                                          </p:spTgt>
                                        </p:tgtEl>
                                        <p:attrNameLst>
                                          <p:attrName>style.visibility</p:attrName>
                                        </p:attrNameLst>
                                      </p:cBhvr>
                                      <p:to>
                                        <p:strVal val="visible"/>
                                      </p:to>
                                    </p:set>
                                    <p:animEffect transition="in" filter="checkerboard(across)">
                                      <p:cBhvr>
                                        <p:cTn id="7" dur="500"/>
                                        <p:tgtEl>
                                          <p:spTgt spid="8499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84995">
                                            <p:txEl>
                                              <p:pRg st="4" end="4"/>
                                            </p:txEl>
                                          </p:spTgt>
                                        </p:tgtEl>
                                        <p:attrNameLst>
                                          <p:attrName>style.visibility</p:attrName>
                                        </p:attrNameLst>
                                      </p:cBhvr>
                                      <p:to>
                                        <p:strVal val="visible"/>
                                      </p:to>
                                    </p:set>
                                    <p:animEffect transition="in" filter="checkerboard(across)">
                                      <p:cBhvr>
                                        <p:cTn id="12" dur="500"/>
                                        <p:tgtEl>
                                          <p:spTgt spid="84995">
                                            <p:txEl>
                                              <p:pRg st="4" end="4"/>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84995">
                                            <p:txEl>
                                              <p:pRg st="6" end="6"/>
                                            </p:txEl>
                                          </p:spTgt>
                                        </p:tgtEl>
                                        <p:attrNameLst>
                                          <p:attrName>style.visibility</p:attrName>
                                        </p:attrNameLst>
                                      </p:cBhvr>
                                      <p:to>
                                        <p:strVal val="visible"/>
                                      </p:to>
                                    </p:set>
                                    <p:animEffect transition="in" filter="checkerboard(across)">
                                      <p:cBhvr>
                                        <p:cTn id="15" dur="500"/>
                                        <p:tgtEl>
                                          <p:spTgt spid="849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9D02664F-E5C6-1DB6-AFDD-163D76B60E0C}"/>
              </a:ext>
            </a:extLst>
          </p:cNvPr>
          <p:cNvSpPr>
            <a:spLocks noGrp="1" noChangeArrowheads="1"/>
          </p:cNvSpPr>
          <p:nvPr>
            <p:ph type="title"/>
          </p:nvPr>
        </p:nvSpPr>
        <p:spPr>
          <a:xfrm>
            <a:off x="684213" y="476250"/>
            <a:ext cx="7772400" cy="1008063"/>
          </a:xfrm>
        </p:spPr>
        <p:txBody>
          <a:bodyPr/>
          <a:lstStyle/>
          <a:p>
            <a:r>
              <a:rPr lang="en-US" altLang="en-US" sz="2400" b="1">
                <a:solidFill>
                  <a:srgbClr val="FF0000"/>
                </a:solidFill>
              </a:rPr>
              <a:t>Example 1 (Self study)</a:t>
            </a:r>
          </a:p>
        </p:txBody>
      </p:sp>
      <p:graphicFrame>
        <p:nvGraphicFramePr>
          <p:cNvPr id="6" name="Content Placeholder 5">
            <a:extLst>
              <a:ext uri="{FF2B5EF4-FFF2-40B4-BE49-F238E27FC236}">
                <a16:creationId xmlns:a16="http://schemas.microsoft.com/office/drawing/2014/main" id="{8AB7C391-1B77-08D2-25BC-E33BF879F58E}"/>
              </a:ext>
            </a:extLst>
          </p:cNvPr>
          <p:cNvGraphicFramePr>
            <a:graphicFrameLocks noGrp="1"/>
          </p:cNvGraphicFramePr>
          <p:nvPr>
            <p:ph sz="half" idx="1"/>
          </p:nvPr>
        </p:nvGraphicFramePr>
        <p:xfrm>
          <a:off x="666750" y="1341438"/>
          <a:ext cx="7632701" cy="4321176"/>
        </p:xfrm>
        <a:graphic>
          <a:graphicData uri="http://schemas.openxmlformats.org/drawingml/2006/table">
            <a:tbl>
              <a:tblPr firstRow="1" bandRow="1">
                <a:tableStyleId>{5C22544A-7EE6-4342-B048-85BDC9FD1C3A}</a:tableStyleId>
              </a:tblPr>
              <a:tblGrid>
                <a:gridCol w="3096284">
                  <a:extLst>
                    <a:ext uri="{9D8B030D-6E8A-4147-A177-3AD203B41FA5}">
                      <a16:colId xmlns:a16="http://schemas.microsoft.com/office/drawing/2014/main" val="20000"/>
                    </a:ext>
                  </a:extLst>
                </a:gridCol>
                <a:gridCol w="2520231">
                  <a:extLst>
                    <a:ext uri="{9D8B030D-6E8A-4147-A177-3AD203B41FA5}">
                      <a16:colId xmlns:a16="http://schemas.microsoft.com/office/drawing/2014/main" val="20001"/>
                    </a:ext>
                  </a:extLst>
                </a:gridCol>
                <a:gridCol w="2016186">
                  <a:extLst>
                    <a:ext uri="{9D8B030D-6E8A-4147-A177-3AD203B41FA5}">
                      <a16:colId xmlns:a16="http://schemas.microsoft.com/office/drawing/2014/main" val="20002"/>
                    </a:ext>
                  </a:extLst>
                </a:gridCol>
              </a:tblGrid>
              <a:tr h="823088">
                <a:tc>
                  <a:txBody>
                    <a:bodyPr/>
                    <a:lstStyle/>
                    <a:p>
                      <a:pPr algn="ctr"/>
                      <a:r>
                        <a:rPr lang="en-US" sz="2400" dirty="0">
                          <a:solidFill>
                            <a:schemeClr val="tx1"/>
                          </a:solidFill>
                        </a:rPr>
                        <a:t>Component</a:t>
                      </a:r>
                    </a:p>
                  </a:txBody>
                  <a:tcPr marL="91438" marR="91438" marT="45727" marB="45727"/>
                </a:tc>
                <a:tc>
                  <a:txBody>
                    <a:bodyPr/>
                    <a:lstStyle/>
                    <a:p>
                      <a:pPr algn="ctr"/>
                      <a:r>
                        <a:rPr lang="en-US" sz="2400" dirty="0">
                          <a:solidFill>
                            <a:schemeClr val="tx1"/>
                          </a:solidFill>
                        </a:rPr>
                        <a:t>Fuel mixture </a:t>
                      </a:r>
                      <a:r>
                        <a:rPr lang="en-US" sz="2400" baseline="0" dirty="0">
                          <a:solidFill>
                            <a:schemeClr val="tx1"/>
                          </a:solidFill>
                        </a:rPr>
                        <a:t> </a:t>
                      </a:r>
                    </a:p>
                    <a:p>
                      <a:pPr algn="ctr"/>
                      <a:r>
                        <a:rPr lang="en-US" sz="2400" baseline="0" dirty="0">
                          <a:solidFill>
                            <a:schemeClr val="tx1"/>
                          </a:solidFill>
                        </a:rPr>
                        <a:t>1 </a:t>
                      </a:r>
                      <a:endParaRPr lang="en-US" sz="2400" dirty="0">
                        <a:solidFill>
                          <a:schemeClr val="tx1"/>
                        </a:solidFill>
                      </a:endParaRPr>
                    </a:p>
                  </a:txBody>
                  <a:tcPr marL="91438" marR="91438" marT="45727" marB="45727"/>
                </a:tc>
                <a:tc>
                  <a:txBody>
                    <a:bodyPr/>
                    <a:lstStyle/>
                    <a:p>
                      <a:pPr algn="ctr"/>
                      <a:r>
                        <a:rPr lang="en-US" sz="2400" dirty="0">
                          <a:solidFill>
                            <a:schemeClr val="tx1"/>
                          </a:solidFill>
                        </a:rPr>
                        <a:t>Fuel mixture 2</a:t>
                      </a:r>
                    </a:p>
                  </a:txBody>
                  <a:tcPr marL="91438" marR="91438" marT="45727" marB="45727"/>
                </a:tc>
                <a:extLst>
                  <a:ext uri="{0D108BD9-81ED-4DB2-BD59-A6C34878D82A}">
                    <a16:rowId xmlns:a16="http://schemas.microsoft.com/office/drawing/2014/main" val="10000"/>
                  </a:ext>
                </a:extLst>
              </a:tr>
              <a:tr h="535000">
                <a:tc>
                  <a:txBody>
                    <a:bodyPr/>
                    <a:lstStyle/>
                    <a:p>
                      <a:pPr algn="ctr"/>
                      <a:r>
                        <a:rPr lang="en-US" sz="2400" dirty="0">
                          <a:solidFill>
                            <a:schemeClr val="tx1"/>
                          </a:solidFill>
                        </a:rPr>
                        <a:t>CH</a:t>
                      </a:r>
                      <a:r>
                        <a:rPr lang="en-US" sz="2400" baseline="-25000" dirty="0">
                          <a:solidFill>
                            <a:schemeClr val="tx1"/>
                          </a:solidFill>
                        </a:rPr>
                        <a:t>4</a:t>
                      </a:r>
                    </a:p>
                  </a:txBody>
                  <a:tcPr marL="91438" marR="91438" marT="45727" marB="45727"/>
                </a:tc>
                <a:tc>
                  <a:txBody>
                    <a:bodyPr/>
                    <a:lstStyle/>
                    <a:p>
                      <a:pPr algn="ctr"/>
                      <a:r>
                        <a:rPr lang="en-US" sz="2400" dirty="0">
                          <a:solidFill>
                            <a:schemeClr val="tx1"/>
                          </a:solidFill>
                        </a:rPr>
                        <a:t>59.25 mol%</a:t>
                      </a:r>
                    </a:p>
                  </a:txBody>
                  <a:tcPr marL="91438" marR="91438" marT="45727" marB="45727"/>
                </a:tc>
                <a:tc>
                  <a:txBody>
                    <a:bodyPr/>
                    <a:lstStyle/>
                    <a:p>
                      <a:pPr algn="ctr"/>
                      <a:r>
                        <a:rPr lang="en-US" sz="2400" dirty="0">
                          <a:solidFill>
                            <a:schemeClr val="tx1"/>
                          </a:solidFill>
                        </a:rPr>
                        <a:t>40 mol%</a:t>
                      </a:r>
                    </a:p>
                  </a:txBody>
                  <a:tcPr marL="91438" marR="91438" marT="45727" marB="45727"/>
                </a:tc>
                <a:extLst>
                  <a:ext uri="{0D108BD9-81ED-4DB2-BD59-A6C34878D82A}">
                    <a16:rowId xmlns:a16="http://schemas.microsoft.com/office/drawing/2014/main" val="10001"/>
                  </a:ext>
                </a:extLst>
              </a:tr>
              <a:tr h="535000">
                <a:tc>
                  <a:txBody>
                    <a:bodyPr/>
                    <a:lstStyle/>
                    <a:p>
                      <a:pPr algn="ctr"/>
                      <a:r>
                        <a:rPr lang="en-US" sz="2400" dirty="0">
                          <a:solidFill>
                            <a:schemeClr val="tx1"/>
                          </a:solidFill>
                        </a:rPr>
                        <a:t>H</a:t>
                      </a:r>
                      <a:r>
                        <a:rPr lang="en-US" sz="2400" baseline="-25000" dirty="0">
                          <a:solidFill>
                            <a:schemeClr val="tx1"/>
                          </a:solidFill>
                        </a:rPr>
                        <a:t>2</a:t>
                      </a:r>
                    </a:p>
                  </a:txBody>
                  <a:tcPr marL="91438" marR="91438" marT="45727" marB="45727"/>
                </a:tc>
                <a:tc>
                  <a:txBody>
                    <a:bodyPr/>
                    <a:lstStyle/>
                    <a:p>
                      <a:pPr algn="ctr"/>
                      <a:endParaRPr lang="en-US" sz="2400" dirty="0">
                        <a:solidFill>
                          <a:schemeClr val="tx1"/>
                        </a:solidFill>
                      </a:endParaRPr>
                    </a:p>
                  </a:txBody>
                  <a:tcPr marL="91438" marR="91438" marT="45727" marB="45727"/>
                </a:tc>
                <a:tc>
                  <a:txBody>
                    <a:bodyPr/>
                    <a:lstStyle/>
                    <a:p>
                      <a:pPr algn="ctr"/>
                      <a:r>
                        <a:rPr lang="en-US" sz="2400" dirty="0">
                          <a:solidFill>
                            <a:schemeClr val="tx1"/>
                          </a:solidFill>
                        </a:rPr>
                        <a:t>60 </a:t>
                      </a:r>
                      <a:r>
                        <a:rPr lang="en-US" sz="2400" dirty="0" err="1">
                          <a:solidFill>
                            <a:schemeClr val="tx1"/>
                          </a:solidFill>
                        </a:rPr>
                        <a:t>mo</a:t>
                      </a:r>
                      <a:r>
                        <a:rPr lang="en-US" sz="2400" dirty="0">
                          <a:solidFill>
                            <a:schemeClr val="tx1"/>
                          </a:solidFill>
                        </a:rPr>
                        <a:t>%</a:t>
                      </a:r>
                    </a:p>
                  </a:txBody>
                  <a:tcPr marL="91438" marR="91438" marT="45727" marB="45727"/>
                </a:tc>
                <a:extLst>
                  <a:ext uri="{0D108BD9-81ED-4DB2-BD59-A6C34878D82A}">
                    <a16:rowId xmlns:a16="http://schemas.microsoft.com/office/drawing/2014/main" val="10002"/>
                  </a:ext>
                </a:extLst>
              </a:tr>
              <a:tr h="535000">
                <a:tc>
                  <a:txBody>
                    <a:bodyPr/>
                    <a:lstStyle/>
                    <a:p>
                      <a:pPr algn="ctr"/>
                      <a:r>
                        <a:rPr lang="en-US" sz="2400" dirty="0">
                          <a:solidFill>
                            <a:schemeClr val="tx1"/>
                          </a:solidFill>
                        </a:rPr>
                        <a:t>N</a:t>
                      </a:r>
                      <a:r>
                        <a:rPr lang="en-US" sz="2400" baseline="-25000" dirty="0">
                          <a:solidFill>
                            <a:schemeClr val="tx1"/>
                          </a:solidFill>
                        </a:rPr>
                        <a:t>2</a:t>
                      </a:r>
                    </a:p>
                  </a:txBody>
                  <a:tcPr marL="91438" marR="91438" marT="45727" marB="45727"/>
                </a:tc>
                <a:tc>
                  <a:txBody>
                    <a:bodyPr/>
                    <a:lstStyle/>
                    <a:p>
                      <a:pPr algn="ctr"/>
                      <a:r>
                        <a:rPr lang="en-US" sz="2400" dirty="0">
                          <a:solidFill>
                            <a:schemeClr val="tx1"/>
                          </a:solidFill>
                        </a:rPr>
                        <a:t>40.75 </a:t>
                      </a:r>
                      <a:r>
                        <a:rPr lang="en-US" sz="2400" dirty="0" err="1">
                          <a:solidFill>
                            <a:schemeClr val="tx1"/>
                          </a:solidFill>
                        </a:rPr>
                        <a:t>mol</a:t>
                      </a:r>
                      <a:r>
                        <a:rPr lang="en-US" sz="2400" dirty="0">
                          <a:solidFill>
                            <a:schemeClr val="tx1"/>
                          </a:solidFill>
                        </a:rPr>
                        <a:t>%</a:t>
                      </a:r>
                    </a:p>
                  </a:txBody>
                  <a:tcPr marL="91438" marR="91438" marT="45727" marB="45727"/>
                </a:tc>
                <a:tc>
                  <a:txBody>
                    <a:bodyPr/>
                    <a:lstStyle/>
                    <a:p>
                      <a:pPr algn="ctr"/>
                      <a:endParaRPr lang="en-US" sz="2400" dirty="0">
                        <a:solidFill>
                          <a:schemeClr val="tx1"/>
                        </a:solidFill>
                      </a:endParaRPr>
                    </a:p>
                  </a:txBody>
                  <a:tcPr marL="91438" marR="91438" marT="45727" marB="45727"/>
                </a:tc>
                <a:extLst>
                  <a:ext uri="{0D108BD9-81ED-4DB2-BD59-A6C34878D82A}">
                    <a16:rowId xmlns:a16="http://schemas.microsoft.com/office/drawing/2014/main" val="10003"/>
                  </a:ext>
                </a:extLst>
              </a:tr>
              <a:tr h="823088">
                <a:tc>
                  <a:txBody>
                    <a:bodyPr/>
                    <a:lstStyle/>
                    <a:p>
                      <a:pPr algn="ctr"/>
                      <a:r>
                        <a:rPr lang="en-US" sz="2400" dirty="0">
                          <a:solidFill>
                            <a:schemeClr val="tx1"/>
                          </a:solidFill>
                        </a:rPr>
                        <a:t> Gross Heating Value</a:t>
                      </a:r>
                      <a:r>
                        <a:rPr lang="en-US" sz="2400" baseline="0" dirty="0">
                          <a:solidFill>
                            <a:schemeClr val="tx1"/>
                          </a:solidFill>
                        </a:rPr>
                        <a:t> (kcal/m</a:t>
                      </a:r>
                      <a:r>
                        <a:rPr lang="en-US" sz="2400" baseline="30000" dirty="0">
                          <a:solidFill>
                            <a:schemeClr val="tx1"/>
                          </a:solidFill>
                        </a:rPr>
                        <a:t>3</a:t>
                      </a:r>
                      <a:r>
                        <a:rPr lang="en-US" sz="2400" baseline="0" dirty="0">
                          <a:solidFill>
                            <a:schemeClr val="tx1"/>
                          </a:solidFill>
                        </a:rPr>
                        <a:t>)</a:t>
                      </a:r>
                      <a:endParaRPr lang="en-US" sz="2400" dirty="0">
                        <a:solidFill>
                          <a:schemeClr val="tx1"/>
                        </a:solidFill>
                      </a:endParaRPr>
                    </a:p>
                  </a:txBody>
                  <a:tcPr marL="91438" marR="91438" marT="45727" marB="45727"/>
                </a:tc>
                <a:tc>
                  <a:txBody>
                    <a:bodyPr/>
                    <a:lstStyle/>
                    <a:p>
                      <a:pPr algn="ctr"/>
                      <a:r>
                        <a:rPr lang="en-US" sz="2400" dirty="0">
                          <a:solidFill>
                            <a:schemeClr val="tx1"/>
                          </a:solidFill>
                        </a:rPr>
                        <a:t>?</a:t>
                      </a:r>
                    </a:p>
                  </a:txBody>
                  <a:tcPr marL="91438" marR="91438" marT="45727" marB="45727"/>
                </a:tc>
                <a:tc>
                  <a:txBody>
                    <a:bodyPr/>
                    <a:lstStyle/>
                    <a:p>
                      <a:pPr algn="ctr"/>
                      <a:r>
                        <a:rPr lang="en-US" sz="2400" dirty="0">
                          <a:solidFill>
                            <a:schemeClr val="tx1"/>
                          </a:solidFill>
                        </a:rPr>
                        <a:t>?</a:t>
                      </a:r>
                    </a:p>
                  </a:txBody>
                  <a:tcPr marL="91438" marR="91438" marT="45727" marB="45727"/>
                </a:tc>
                <a:extLst>
                  <a:ext uri="{0D108BD9-81ED-4DB2-BD59-A6C34878D82A}">
                    <a16:rowId xmlns:a16="http://schemas.microsoft.com/office/drawing/2014/main" val="10004"/>
                  </a:ext>
                </a:extLst>
              </a:tr>
              <a:tr h="535000">
                <a:tc>
                  <a:txBody>
                    <a:bodyPr/>
                    <a:lstStyle/>
                    <a:p>
                      <a:pPr algn="ctr"/>
                      <a:r>
                        <a:rPr lang="en-US" sz="2400" dirty="0">
                          <a:solidFill>
                            <a:schemeClr val="tx1"/>
                          </a:solidFill>
                        </a:rPr>
                        <a:t>Specific Gravity</a:t>
                      </a:r>
                    </a:p>
                  </a:txBody>
                  <a:tcPr marL="91438" marR="91438" marT="45727" marB="45727"/>
                </a:tc>
                <a:tc>
                  <a:txBody>
                    <a:bodyPr/>
                    <a:lstStyle/>
                    <a:p>
                      <a:pPr algn="ctr"/>
                      <a:r>
                        <a:rPr lang="en-US" sz="2400" dirty="0">
                          <a:solidFill>
                            <a:schemeClr val="tx1"/>
                          </a:solidFill>
                        </a:rPr>
                        <a:t>?</a:t>
                      </a:r>
                    </a:p>
                  </a:txBody>
                  <a:tcPr marL="91438" marR="91438" marT="45727" marB="45727"/>
                </a:tc>
                <a:tc>
                  <a:txBody>
                    <a:bodyPr/>
                    <a:lstStyle/>
                    <a:p>
                      <a:pPr algn="ctr"/>
                      <a:r>
                        <a:rPr lang="en-US" sz="2400" dirty="0">
                          <a:solidFill>
                            <a:schemeClr val="tx1"/>
                          </a:solidFill>
                        </a:rPr>
                        <a:t>?</a:t>
                      </a:r>
                    </a:p>
                  </a:txBody>
                  <a:tcPr marL="91438" marR="91438" marT="45727" marB="45727"/>
                </a:tc>
                <a:extLst>
                  <a:ext uri="{0D108BD9-81ED-4DB2-BD59-A6C34878D82A}">
                    <a16:rowId xmlns:a16="http://schemas.microsoft.com/office/drawing/2014/main" val="10005"/>
                  </a:ext>
                </a:extLst>
              </a:tr>
              <a:tr h="535000">
                <a:tc>
                  <a:txBody>
                    <a:bodyPr/>
                    <a:lstStyle/>
                    <a:p>
                      <a:pPr algn="ctr"/>
                      <a:r>
                        <a:rPr lang="en-US" sz="2400" dirty="0" err="1">
                          <a:solidFill>
                            <a:schemeClr val="tx1"/>
                          </a:solidFill>
                        </a:rPr>
                        <a:t>Wobbe</a:t>
                      </a:r>
                      <a:r>
                        <a:rPr lang="en-US" sz="2400" dirty="0">
                          <a:solidFill>
                            <a:schemeClr val="tx1"/>
                          </a:solidFill>
                        </a:rPr>
                        <a:t> Index </a:t>
                      </a:r>
                      <a:r>
                        <a:rPr lang="en-US" sz="2400" baseline="0" dirty="0">
                          <a:solidFill>
                            <a:schemeClr val="tx1"/>
                          </a:solidFill>
                        </a:rPr>
                        <a:t>(kcal/m</a:t>
                      </a:r>
                      <a:r>
                        <a:rPr lang="en-US" sz="2400" baseline="30000" dirty="0">
                          <a:solidFill>
                            <a:schemeClr val="tx1"/>
                          </a:solidFill>
                        </a:rPr>
                        <a:t>3</a:t>
                      </a:r>
                      <a:r>
                        <a:rPr lang="en-US" sz="2400" baseline="0" dirty="0">
                          <a:solidFill>
                            <a:schemeClr val="tx1"/>
                          </a:solidFill>
                        </a:rPr>
                        <a:t>)</a:t>
                      </a:r>
                      <a:endParaRPr lang="en-US" sz="2400" dirty="0">
                        <a:solidFill>
                          <a:schemeClr val="tx1"/>
                        </a:solidFill>
                      </a:endParaRPr>
                    </a:p>
                  </a:txBody>
                  <a:tcPr marL="91438" marR="91438" marT="45727" marB="45727"/>
                </a:tc>
                <a:tc>
                  <a:txBody>
                    <a:bodyPr/>
                    <a:lstStyle/>
                    <a:p>
                      <a:pPr algn="ctr"/>
                      <a:r>
                        <a:rPr lang="en-US" sz="2400" dirty="0">
                          <a:solidFill>
                            <a:schemeClr val="tx1"/>
                          </a:solidFill>
                        </a:rPr>
                        <a:t>?</a:t>
                      </a:r>
                    </a:p>
                  </a:txBody>
                  <a:tcPr marL="91438" marR="91438" marT="45727" marB="45727"/>
                </a:tc>
                <a:tc>
                  <a:txBody>
                    <a:bodyPr/>
                    <a:lstStyle/>
                    <a:p>
                      <a:pPr algn="ctr"/>
                      <a:r>
                        <a:rPr lang="en-US" sz="2400" dirty="0">
                          <a:solidFill>
                            <a:schemeClr val="tx1"/>
                          </a:solidFill>
                        </a:rPr>
                        <a:t>?</a:t>
                      </a:r>
                    </a:p>
                  </a:txBody>
                  <a:tcPr marL="91438" marR="91438" marT="45727" marB="45727"/>
                </a:tc>
                <a:extLst>
                  <a:ext uri="{0D108BD9-81ED-4DB2-BD59-A6C34878D82A}">
                    <a16:rowId xmlns:a16="http://schemas.microsoft.com/office/drawing/2014/main" val="10006"/>
                  </a:ext>
                </a:extLst>
              </a:tr>
            </a:tbl>
          </a:graphicData>
        </a:graphic>
      </p:graphicFrame>
      <p:sp>
        <p:nvSpPr>
          <p:cNvPr id="87077" name="TextBox 3">
            <a:extLst>
              <a:ext uri="{FF2B5EF4-FFF2-40B4-BE49-F238E27FC236}">
                <a16:creationId xmlns:a16="http://schemas.microsoft.com/office/drawing/2014/main" id="{77A1EB63-8554-0406-E39A-6AFE03FC80BF}"/>
              </a:ext>
            </a:extLst>
          </p:cNvPr>
          <p:cNvSpPr txBox="1">
            <a:spLocks noChangeArrowheads="1"/>
          </p:cNvSpPr>
          <p:nvPr/>
        </p:nvSpPr>
        <p:spPr bwMode="auto">
          <a:xfrm>
            <a:off x="1136650" y="5805488"/>
            <a:ext cx="7038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2400">
                <a:solidFill>
                  <a:srgbClr val="FF0000"/>
                </a:solidFill>
              </a:rPr>
              <a:t>Compare the  fuel properties of the above fuel mixture. </a:t>
            </a:r>
          </a:p>
          <a:p>
            <a:pPr>
              <a:spcBef>
                <a:spcPct val="0"/>
              </a:spcBef>
              <a:buFontTx/>
              <a:buNone/>
            </a:pPr>
            <a:r>
              <a:rPr lang="en-MY" altLang="en-US" sz="2400">
                <a:solidFill>
                  <a:srgbClr val="FF0000"/>
                </a:solidFill>
              </a:rPr>
              <a:t>What conclusion can you deduce?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8066" name="Object 8">
            <a:extLst>
              <a:ext uri="{FF2B5EF4-FFF2-40B4-BE49-F238E27FC236}">
                <a16:creationId xmlns:a16="http://schemas.microsoft.com/office/drawing/2014/main" id="{61E5722A-4811-2328-2D1B-8154982A4D3F}"/>
              </a:ext>
            </a:extLst>
          </p:cNvPr>
          <p:cNvGraphicFramePr>
            <a:graphicFrameLocks noChangeAspect="1"/>
          </p:cNvGraphicFramePr>
          <p:nvPr/>
        </p:nvGraphicFramePr>
        <p:xfrm>
          <a:off x="317500" y="1557338"/>
          <a:ext cx="8509000" cy="3959225"/>
        </p:xfrm>
        <a:graphic>
          <a:graphicData uri="http://schemas.openxmlformats.org/presentationml/2006/ole">
            <mc:AlternateContent xmlns:mc="http://schemas.openxmlformats.org/markup-compatibility/2006">
              <mc:Choice xmlns:v="urn:schemas-microsoft-com:vml" Requires="v">
                <p:oleObj name="Worksheet" r:id="rId2" imgW="10203003" imgH="3673045" progId="Excel.Sheet.8">
                  <p:embed/>
                </p:oleObj>
              </mc:Choice>
              <mc:Fallback>
                <p:oleObj name="Worksheet" r:id="rId2" imgW="10203003" imgH="3673045" progId="Excel.Sheet.8">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557338"/>
                        <a:ext cx="85090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ounded Rectangle 1">
            <a:extLst>
              <a:ext uri="{FF2B5EF4-FFF2-40B4-BE49-F238E27FC236}">
                <a16:creationId xmlns:a16="http://schemas.microsoft.com/office/drawing/2014/main" id="{07E91B4D-4BEC-E748-F55F-27D9618C82A0}"/>
              </a:ext>
            </a:extLst>
          </p:cNvPr>
          <p:cNvSpPr/>
          <p:nvPr/>
        </p:nvSpPr>
        <p:spPr>
          <a:xfrm>
            <a:off x="317500" y="4652963"/>
            <a:ext cx="8509000" cy="360362"/>
          </a:xfrm>
          <a:prstGeom prst="roundRect">
            <a:avLst/>
          </a:prstGeom>
          <a:solidFill>
            <a:srgbClr val="FF0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graphicFrame>
        <p:nvGraphicFramePr>
          <p:cNvPr id="88068" name="Object 4">
            <a:extLst>
              <a:ext uri="{FF2B5EF4-FFF2-40B4-BE49-F238E27FC236}">
                <a16:creationId xmlns:a16="http://schemas.microsoft.com/office/drawing/2014/main" id="{BF4BB89A-4BCA-D498-E33F-CD2D994828F1}"/>
              </a:ext>
            </a:extLst>
          </p:cNvPr>
          <p:cNvGraphicFramePr>
            <a:graphicFrameLocks noChangeAspect="1"/>
          </p:cNvGraphicFramePr>
          <p:nvPr/>
        </p:nvGraphicFramePr>
        <p:xfrm>
          <a:off x="3635375" y="5876925"/>
          <a:ext cx="1295400" cy="619125"/>
        </p:xfrm>
        <a:graphic>
          <a:graphicData uri="http://schemas.openxmlformats.org/presentationml/2006/ole">
            <mc:AlternateContent xmlns:mc="http://schemas.openxmlformats.org/markup-compatibility/2006">
              <mc:Choice xmlns:v="urn:schemas-microsoft-com:vml" Requires="v">
                <p:oleObj name="Equation" r:id="rId4" imgW="825500" imgH="419100" progId="Equation.3">
                  <p:embed/>
                </p:oleObj>
              </mc:Choice>
              <mc:Fallback>
                <p:oleObj name="Equation" r:id="rId4" imgW="825500" imgH="419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5876925"/>
                        <a:ext cx="1295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C5978695-354E-79E2-8E51-30EF7F232A55}"/>
                  </a:ext>
                </a:extLst>
              </p14:cNvPr>
              <p14:cNvContentPartPr/>
              <p14:nvPr/>
            </p14:nvContentPartPr>
            <p14:xfrm>
              <a:off x="845640" y="4686480"/>
              <a:ext cx="5130360" cy="582120"/>
            </p14:xfrm>
          </p:contentPart>
        </mc:Choice>
        <mc:Fallback xmlns="">
          <p:pic>
            <p:nvPicPr>
              <p:cNvPr id="3" name="Ink 2">
                <a:extLst>
                  <a:ext uri="{FF2B5EF4-FFF2-40B4-BE49-F238E27FC236}">
                    <a16:creationId xmlns:a16="http://schemas.microsoft.com/office/drawing/2014/main" id="{C5978695-354E-79E2-8E51-30EF7F232A55}"/>
                  </a:ext>
                </a:extLst>
              </p:cNvPr>
              <p:cNvPicPr/>
              <p:nvPr/>
            </p:nvPicPr>
            <p:blipFill>
              <a:blip r:embed="rId7"/>
              <a:stretch>
                <a:fillRect/>
              </a:stretch>
            </p:blipFill>
            <p:spPr>
              <a:xfrm>
                <a:off x="836280" y="4677120"/>
                <a:ext cx="5149080" cy="600840"/>
              </a:xfrm>
              <a:prstGeom prst="rect">
                <a:avLst/>
              </a:prstGeom>
            </p:spPr>
          </p:pic>
        </mc:Fallback>
      </mc:AlternateContent>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showMasterSp="0" show="0">
  <p:cSld>
    <p:spTree>
      <p:nvGrpSpPr>
        <p:cNvPr id="1" name="">
          <a:extLst>
            <a:ext uri="{FF2B5EF4-FFF2-40B4-BE49-F238E27FC236}">
              <a16:creationId xmlns:a16="http://schemas.microsoft.com/office/drawing/2014/main" id="{C7BF1348-D165-0D3F-1D50-3402BA5CC9F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C2F4762-A4D6-78E2-E000-841515344716}"/>
              </a:ext>
            </a:extLst>
          </p:cNvPr>
          <p:cNvSpPr txBox="1"/>
          <p:nvPr/>
        </p:nvSpPr>
        <p:spPr>
          <a:xfrm>
            <a:off x="755576" y="620688"/>
            <a:ext cx="7272808" cy="4401205"/>
          </a:xfrm>
          <a:prstGeom prst="rect">
            <a:avLst/>
          </a:prstGeom>
          <a:noFill/>
        </p:spPr>
        <p:txBody>
          <a:bodyPr wrap="square">
            <a:spAutoFit/>
          </a:bodyPr>
          <a:lstStyle/>
          <a:p>
            <a:r>
              <a:rPr lang="en-MY" sz="2000" dirty="0"/>
              <a:t>Mixture 1 (primarily CH₄ and N₂):</a:t>
            </a:r>
          </a:p>
          <a:p>
            <a:endParaRPr lang="en-MY" sz="2000" dirty="0"/>
          </a:p>
          <a:p>
            <a:pPr marL="342900" indent="-342900">
              <a:buFont typeface="Arial" panose="020B0604020202020204" pitchFamily="34" charset="0"/>
              <a:buChar char="•"/>
            </a:pPr>
            <a:r>
              <a:rPr lang="en-MY" sz="2000" dirty="0"/>
              <a:t>Moderate heating value, relatively higher specific gravity.</a:t>
            </a:r>
          </a:p>
          <a:p>
            <a:pPr marL="342900" indent="-342900">
              <a:buFont typeface="Arial" panose="020B0604020202020204" pitchFamily="34" charset="0"/>
              <a:buChar char="•"/>
            </a:pPr>
            <a:endParaRPr lang="en-MY" sz="2000" dirty="0"/>
          </a:p>
          <a:p>
            <a:pPr marL="342900" indent="-342900">
              <a:buFont typeface="Arial" panose="020B0604020202020204" pitchFamily="34" charset="0"/>
              <a:buChar char="•"/>
            </a:pPr>
            <a:r>
              <a:rPr lang="en-MY" sz="2000" dirty="0"/>
              <a:t>Lower Wobbe index, indicating moderate energy density per unit flow.</a:t>
            </a:r>
          </a:p>
          <a:p>
            <a:endParaRPr lang="en-MY" sz="2000" dirty="0"/>
          </a:p>
          <a:p>
            <a:r>
              <a:rPr lang="en-MY" sz="2000" dirty="0"/>
              <a:t>Mixture 2 (CH₄ and predominantly H₂):</a:t>
            </a:r>
          </a:p>
          <a:p>
            <a:endParaRPr lang="en-MY" sz="2000" dirty="0"/>
          </a:p>
          <a:p>
            <a:pPr marL="342900" indent="-342900">
              <a:buFont typeface="Arial" panose="020B0604020202020204" pitchFamily="34" charset="0"/>
              <a:buChar char="•"/>
            </a:pPr>
            <a:r>
              <a:rPr lang="en-MY" sz="2000" dirty="0"/>
              <a:t>Slightly lower heating value, significantly lower specific gravity (lighter gas).</a:t>
            </a:r>
          </a:p>
          <a:p>
            <a:pPr marL="342900" indent="-342900">
              <a:buFont typeface="Arial" panose="020B0604020202020204" pitchFamily="34" charset="0"/>
              <a:buChar char="•"/>
            </a:pPr>
            <a:endParaRPr lang="en-MY" sz="2000" dirty="0"/>
          </a:p>
          <a:p>
            <a:pPr marL="342900" indent="-342900">
              <a:buFont typeface="Arial" panose="020B0604020202020204" pitchFamily="34" charset="0"/>
              <a:buChar char="•"/>
            </a:pPr>
            <a:r>
              <a:rPr lang="en-MY" sz="2000" dirty="0"/>
              <a:t>Higher Wobbe index, indicating higher energy delivery per unit of volume flow due to low molecular weight.</a:t>
            </a:r>
          </a:p>
        </p:txBody>
      </p:sp>
    </p:spTree>
    <p:extLst>
      <p:ext uri="{BB962C8B-B14F-4D97-AF65-F5344CB8AC3E}">
        <p14:creationId xmlns:p14="http://schemas.microsoft.com/office/powerpoint/2010/main" val="3841683063"/>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16C6BDAA-EC71-5119-2605-6496DDFB74B5}"/>
              </a:ext>
            </a:extLst>
          </p:cNvPr>
          <p:cNvSpPr>
            <a:spLocks noGrp="1" noChangeArrowheads="1"/>
          </p:cNvSpPr>
          <p:nvPr>
            <p:ph type="title"/>
          </p:nvPr>
        </p:nvSpPr>
        <p:spPr>
          <a:xfrm>
            <a:off x="623888" y="333375"/>
            <a:ext cx="7772400" cy="719138"/>
          </a:xfrm>
        </p:spPr>
        <p:txBody>
          <a:bodyPr/>
          <a:lstStyle/>
          <a:p>
            <a:r>
              <a:rPr lang="en-US" altLang="en-US" sz="2800" b="1">
                <a:solidFill>
                  <a:srgbClr val="FF0000"/>
                </a:solidFill>
              </a:rPr>
              <a:t>Example 2 (Self study)</a:t>
            </a:r>
          </a:p>
        </p:txBody>
      </p:sp>
      <p:graphicFrame>
        <p:nvGraphicFramePr>
          <p:cNvPr id="6" name="Content Placeholder 5">
            <a:extLst>
              <a:ext uri="{FF2B5EF4-FFF2-40B4-BE49-F238E27FC236}">
                <a16:creationId xmlns:a16="http://schemas.microsoft.com/office/drawing/2014/main" id="{5772F249-78CB-0B7C-9CF2-134A1BC2ECA5}"/>
              </a:ext>
            </a:extLst>
          </p:cNvPr>
          <p:cNvGraphicFramePr>
            <a:graphicFrameLocks noGrp="1"/>
          </p:cNvGraphicFramePr>
          <p:nvPr>
            <p:ph sz="half" idx="1"/>
          </p:nvPr>
        </p:nvGraphicFramePr>
        <p:xfrm>
          <a:off x="623888" y="1268413"/>
          <a:ext cx="8064500" cy="4321176"/>
        </p:xfrm>
        <a:graphic>
          <a:graphicData uri="http://schemas.openxmlformats.org/drawingml/2006/table">
            <a:tbl>
              <a:tblPr firstRow="1" bandRow="1">
                <a:tableStyleId>{5C22544A-7EE6-4342-B048-85BDC9FD1C3A}</a:tableStyleId>
              </a:tblPr>
              <a:tblGrid>
                <a:gridCol w="3271447">
                  <a:extLst>
                    <a:ext uri="{9D8B030D-6E8A-4147-A177-3AD203B41FA5}">
                      <a16:colId xmlns:a16="http://schemas.microsoft.com/office/drawing/2014/main" val="20000"/>
                    </a:ext>
                  </a:extLst>
                </a:gridCol>
                <a:gridCol w="2267804">
                  <a:extLst>
                    <a:ext uri="{9D8B030D-6E8A-4147-A177-3AD203B41FA5}">
                      <a16:colId xmlns:a16="http://schemas.microsoft.com/office/drawing/2014/main" val="20001"/>
                    </a:ext>
                  </a:extLst>
                </a:gridCol>
                <a:gridCol w="2525249">
                  <a:extLst>
                    <a:ext uri="{9D8B030D-6E8A-4147-A177-3AD203B41FA5}">
                      <a16:colId xmlns:a16="http://schemas.microsoft.com/office/drawing/2014/main" val="20002"/>
                    </a:ext>
                  </a:extLst>
                </a:gridCol>
              </a:tblGrid>
              <a:tr h="823088">
                <a:tc>
                  <a:txBody>
                    <a:bodyPr/>
                    <a:lstStyle/>
                    <a:p>
                      <a:pPr algn="ctr"/>
                      <a:r>
                        <a:rPr lang="en-US" sz="2400" dirty="0">
                          <a:solidFill>
                            <a:schemeClr val="tx1"/>
                          </a:solidFill>
                        </a:rPr>
                        <a:t>Component</a:t>
                      </a:r>
                    </a:p>
                  </a:txBody>
                  <a:tcPr marL="91433" marR="91433" marT="45727" marB="45727"/>
                </a:tc>
                <a:tc>
                  <a:txBody>
                    <a:bodyPr/>
                    <a:lstStyle/>
                    <a:p>
                      <a:pPr algn="ctr"/>
                      <a:r>
                        <a:rPr lang="en-US" sz="2400" dirty="0">
                          <a:solidFill>
                            <a:schemeClr val="tx1"/>
                          </a:solidFill>
                        </a:rPr>
                        <a:t>Fuel  mixture </a:t>
                      </a:r>
                    </a:p>
                    <a:p>
                      <a:pPr algn="ctr"/>
                      <a:r>
                        <a:rPr lang="en-US" sz="2400" baseline="0" dirty="0">
                          <a:solidFill>
                            <a:schemeClr val="tx1"/>
                          </a:solidFill>
                        </a:rPr>
                        <a:t> 1 </a:t>
                      </a:r>
                      <a:endParaRPr lang="en-US" sz="2400" dirty="0">
                        <a:solidFill>
                          <a:schemeClr val="tx1"/>
                        </a:solidFill>
                      </a:endParaRPr>
                    </a:p>
                  </a:txBody>
                  <a:tcPr marL="91433" marR="91433" marT="45727" marB="45727"/>
                </a:tc>
                <a:tc>
                  <a:txBody>
                    <a:bodyPr/>
                    <a:lstStyle/>
                    <a:p>
                      <a:pPr algn="ctr"/>
                      <a:r>
                        <a:rPr lang="en-US" sz="2400" dirty="0">
                          <a:solidFill>
                            <a:schemeClr val="tx1"/>
                          </a:solidFill>
                        </a:rPr>
                        <a:t>Fuel  mixture </a:t>
                      </a:r>
                    </a:p>
                    <a:p>
                      <a:pPr algn="ctr"/>
                      <a:r>
                        <a:rPr lang="en-US" sz="2400" dirty="0">
                          <a:solidFill>
                            <a:schemeClr val="tx1"/>
                          </a:solidFill>
                        </a:rPr>
                        <a:t>2</a:t>
                      </a:r>
                    </a:p>
                  </a:txBody>
                  <a:tcPr marL="91433" marR="91433" marT="45727" marB="45727"/>
                </a:tc>
                <a:extLst>
                  <a:ext uri="{0D108BD9-81ED-4DB2-BD59-A6C34878D82A}">
                    <a16:rowId xmlns:a16="http://schemas.microsoft.com/office/drawing/2014/main" val="10000"/>
                  </a:ext>
                </a:extLst>
              </a:tr>
              <a:tr h="535000">
                <a:tc>
                  <a:txBody>
                    <a:bodyPr/>
                    <a:lstStyle/>
                    <a:p>
                      <a:pPr algn="ctr"/>
                      <a:r>
                        <a:rPr lang="en-US" sz="2400" dirty="0">
                          <a:solidFill>
                            <a:schemeClr val="tx1"/>
                          </a:solidFill>
                        </a:rPr>
                        <a:t>CH</a:t>
                      </a:r>
                      <a:r>
                        <a:rPr lang="en-US" sz="2400" baseline="-25000" dirty="0">
                          <a:solidFill>
                            <a:schemeClr val="tx1"/>
                          </a:solidFill>
                        </a:rPr>
                        <a:t>4</a:t>
                      </a:r>
                    </a:p>
                  </a:txBody>
                  <a:tcPr marL="91433" marR="91433" marT="45727" marB="45727"/>
                </a:tc>
                <a:tc>
                  <a:txBody>
                    <a:bodyPr/>
                    <a:lstStyle/>
                    <a:p>
                      <a:pPr algn="ctr"/>
                      <a:endParaRPr lang="en-US" sz="2400" dirty="0">
                        <a:solidFill>
                          <a:schemeClr val="tx1"/>
                        </a:solidFill>
                      </a:endParaRPr>
                    </a:p>
                  </a:txBody>
                  <a:tcPr marL="91433" marR="91433" marT="45727" marB="45727"/>
                </a:tc>
                <a:tc>
                  <a:txBody>
                    <a:bodyPr/>
                    <a:lstStyle/>
                    <a:p>
                      <a:pPr algn="ctr"/>
                      <a:r>
                        <a:rPr lang="en-US" sz="2400" dirty="0">
                          <a:solidFill>
                            <a:schemeClr val="tx1"/>
                          </a:solidFill>
                        </a:rPr>
                        <a:t>92.98  mol%</a:t>
                      </a:r>
                    </a:p>
                  </a:txBody>
                  <a:tcPr marL="91433" marR="91433" marT="45727" marB="45727"/>
                </a:tc>
                <a:extLst>
                  <a:ext uri="{0D108BD9-81ED-4DB2-BD59-A6C34878D82A}">
                    <a16:rowId xmlns:a16="http://schemas.microsoft.com/office/drawing/2014/main" val="10001"/>
                  </a:ext>
                </a:extLst>
              </a:tr>
              <a:tr h="535000">
                <a:tc>
                  <a:txBody>
                    <a:bodyPr/>
                    <a:lstStyle/>
                    <a:p>
                      <a:pPr algn="ctr"/>
                      <a:r>
                        <a:rPr lang="en-US" sz="2400" dirty="0">
                          <a:solidFill>
                            <a:schemeClr val="tx1"/>
                          </a:solidFill>
                        </a:rPr>
                        <a:t>H</a:t>
                      </a:r>
                      <a:r>
                        <a:rPr lang="en-US" sz="2400" baseline="-25000" dirty="0">
                          <a:solidFill>
                            <a:schemeClr val="tx1"/>
                          </a:solidFill>
                        </a:rPr>
                        <a:t>2</a:t>
                      </a:r>
                    </a:p>
                  </a:txBody>
                  <a:tcPr marL="91433" marR="91433" marT="45727" marB="45727"/>
                </a:tc>
                <a:tc>
                  <a:txBody>
                    <a:bodyPr/>
                    <a:lstStyle/>
                    <a:p>
                      <a:pPr algn="ctr"/>
                      <a:r>
                        <a:rPr lang="en-US" sz="2400" dirty="0">
                          <a:solidFill>
                            <a:schemeClr val="tx1"/>
                          </a:solidFill>
                        </a:rPr>
                        <a:t>100  mol%</a:t>
                      </a:r>
                    </a:p>
                  </a:txBody>
                  <a:tcPr marL="91433" marR="91433" marT="45727" marB="45727"/>
                </a:tc>
                <a:tc>
                  <a:txBody>
                    <a:bodyPr/>
                    <a:lstStyle/>
                    <a:p>
                      <a:pPr algn="ctr"/>
                      <a:endParaRPr lang="en-US" sz="2400">
                        <a:solidFill>
                          <a:schemeClr val="tx1"/>
                        </a:solidFill>
                      </a:endParaRPr>
                    </a:p>
                  </a:txBody>
                  <a:tcPr marL="91433" marR="91433" marT="45727" marB="45727"/>
                </a:tc>
                <a:extLst>
                  <a:ext uri="{0D108BD9-81ED-4DB2-BD59-A6C34878D82A}">
                    <a16:rowId xmlns:a16="http://schemas.microsoft.com/office/drawing/2014/main" val="10002"/>
                  </a:ext>
                </a:extLst>
              </a:tr>
              <a:tr h="535000">
                <a:tc>
                  <a:txBody>
                    <a:bodyPr/>
                    <a:lstStyle/>
                    <a:p>
                      <a:pPr algn="ctr"/>
                      <a:r>
                        <a:rPr lang="en-US" sz="2400" dirty="0">
                          <a:solidFill>
                            <a:schemeClr val="tx1"/>
                          </a:solidFill>
                        </a:rPr>
                        <a:t>N</a:t>
                      </a:r>
                      <a:r>
                        <a:rPr lang="en-US" sz="2400" baseline="-25000" dirty="0">
                          <a:solidFill>
                            <a:schemeClr val="tx1"/>
                          </a:solidFill>
                        </a:rPr>
                        <a:t>2</a:t>
                      </a:r>
                    </a:p>
                  </a:txBody>
                  <a:tcPr marL="91433" marR="91433" marT="45727" marB="45727"/>
                </a:tc>
                <a:tc>
                  <a:txBody>
                    <a:bodyPr/>
                    <a:lstStyle/>
                    <a:p>
                      <a:pPr algn="ctr"/>
                      <a:endParaRPr lang="en-US" sz="2400" dirty="0">
                        <a:solidFill>
                          <a:schemeClr val="tx1"/>
                        </a:solidFill>
                      </a:endParaRPr>
                    </a:p>
                  </a:txBody>
                  <a:tcPr marL="91433" marR="91433" marT="45727" marB="45727"/>
                </a:tc>
                <a:tc>
                  <a:txBody>
                    <a:bodyPr/>
                    <a:lstStyle/>
                    <a:p>
                      <a:pPr algn="ctr"/>
                      <a:r>
                        <a:rPr lang="en-US" sz="2400" dirty="0">
                          <a:solidFill>
                            <a:schemeClr val="tx1"/>
                          </a:solidFill>
                        </a:rPr>
                        <a:t>7.02 mol %</a:t>
                      </a:r>
                    </a:p>
                  </a:txBody>
                  <a:tcPr marL="91433" marR="91433" marT="45727" marB="45727"/>
                </a:tc>
                <a:extLst>
                  <a:ext uri="{0D108BD9-81ED-4DB2-BD59-A6C34878D82A}">
                    <a16:rowId xmlns:a16="http://schemas.microsoft.com/office/drawing/2014/main" val="10003"/>
                  </a:ext>
                </a:extLst>
              </a:tr>
              <a:tr h="823088">
                <a:tc>
                  <a:txBody>
                    <a:bodyPr/>
                    <a:lstStyle/>
                    <a:p>
                      <a:pPr algn="ctr"/>
                      <a:r>
                        <a:rPr lang="en-US" sz="2400" dirty="0">
                          <a:solidFill>
                            <a:schemeClr val="tx1"/>
                          </a:solidFill>
                        </a:rPr>
                        <a:t> Gross  Heating Value</a:t>
                      </a:r>
                      <a:r>
                        <a:rPr lang="en-US" sz="2400" baseline="0" dirty="0">
                          <a:solidFill>
                            <a:schemeClr val="tx1"/>
                          </a:solidFill>
                        </a:rPr>
                        <a:t> (kcal/m</a:t>
                      </a:r>
                      <a:r>
                        <a:rPr lang="en-US" sz="2400" baseline="30000" dirty="0">
                          <a:solidFill>
                            <a:schemeClr val="tx1"/>
                          </a:solidFill>
                        </a:rPr>
                        <a:t>3</a:t>
                      </a:r>
                      <a:r>
                        <a:rPr lang="en-US" sz="2400" baseline="0" dirty="0">
                          <a:solidFill>
                            <a:schemeClr val="tx1"/>
                          </a:solidFill>
                        </a:rPr>
                        <a:t>)</a:t>
                      </a:r>
                      <a:endParaRPr lang="en-US" sz="2400" dirty="0">
                        <a:solidFill>
                          <a:schemeClr val="tx1"/>
                        </a:solidFill>
                      </a:endParaRPr>
                    </a:p>
                  </a:txBody>
                  <a:tcPr marL="91433" marR="91433" marT="45727" marB="45727"/>
                </a:tc>
                <a:tc>
                  <a:txBody>
                    <a:bodyPr/>
                    <a:lstStyle/>
                    <a:p>
                      <a:pPr algn="ctr"/>
                      <a:r>
                        <a:rPr lang="en-US" sz="2400" dirty="0">
                          <a:solidFill>
                            <a:schemeClr val="tx1"/>
                          </a:solidFill>
                        </a:rPr>
                        <a:t>?</a:t>
                      </a:r>
                    </a:p>
                  </a:txBody>
                  <a:tcPr marL="91433" marR="91433" marT="45727" marB="45727"/>
                </a:tc>
                <a:tc>
                  <a:txBody>
                    <a:bodyPr/>
                    <a:lstStyle/>
                    <a:p>
                      <a:pPr algn="ctr"/>
                      <a:r>
                        <a:rPr lang="en-US" sz="2400" dirty="0">
                          <a:solidFill>
                            <a:schemeClr val="tx1"/>
                          </a:solidFill>
                        </a:rPr>
                        <a:t>?</a:t>
                      </a:r>
                    </a:p>
                  </a:txBody>
                  <a:tcPr marL="91433" marR="91433" marT="45727" marB="45727"/>
                </a:tc>
                <a:extLst>
                  <a:ext uri="{0D108BD9-81ED-4DB2-BD59-A6C34878D82A}">
                    <a16:rowId xmlns:a16="http://schemas.microsoft.com/office/drawing/2014/main" val="10004"/>
                  </a:ext>
                </a:extLst>
              </a:tr>
              <a:tr h="535000">
                <a:tc>
                  <a:txBody>
                    <a:bodyPr/>
                    <a:lstStyle/>
                    <a:p>
                      <a:pPr algn="ctr"/>
                      <a:r>
                        <a:rPr lang="en-US" sz="2400" dirty="0">
                          <a:solidFill>
                            <a:schemeClr val="tx1"/>
                          </a:solidFill>
                        </a:rPr>
                        <a:t>Specific Gravity</a:t>
                      </a:r>
                    </a:p>
                  </a:txBody>
                  <a:tcPr marL="91433" marR="91433" marT="45727" marB="45727"/>
                </a:tc>
                <a:tc>
                  <a:txBody>
                    <a:bodyPr/>
                    <a:lstStyle/>
                    <a:p>
                      <a:pPr algn="ctr"/>
                      <a:r>
                        <a:rPr lang="en-US" sz="2400" dirty="0">
                          <a:solidFill>
                            <a:schemeClr val="tx1"/>
                          </a:solidFill>
                        </a:rPr>
                        <a:t>?</a:t>
                      </a:r>
                    </a:p>
                  </a:txBody>
                  <a:tcPr marL="91433" marR="91433" marT="45727" marB="45727"/>
                </a:tc>
                <a:tc>
                  <a:txBody>
                    <a:bodyPr/>
                    <a:lstStyle/>
                    <a:p>
                      <a:pPr algn="ctr"/>
                      <a:r>
                        <a:rPr lang="en-US" sz="2400" dirty="0">
                          <a:solidFill>
                            <a:schemeClr val="tx1"/>
                          </a:solidFill>
                        </a:rPr>
                        <a:t>?</a:t>
                      </a:r>
                    </a:p>
                  </a:txBody>
                  <a:tcPr marL="91433" marR="91433" marT="45727" marB="45727"/>
                </a:tc>
                <a:extLst>
                  <a:ext uri="{0D108BD9-81ED-4DB2-BD59-A6C34878D82A}">
                    <a16:rowId xmlns:a16="http://schemas.microsoft.com/office/drawing/2014/main" val="10005"/>
                  </a:ext>
                </a:extLst>
              </a:tr>
              <a:tr h="535000">
                <a:tc>
                  <a:txBody>
                    <a:bodyPr/>
                    <a:lstStyle/>
                    <a:p>
                      <a:pPr algn="ctr"/>
                      <a:r>
                        <a:rPr lang="en-US" sz="2400" dirty="0" err="1">
                          <a:solidFill>
                            <a:schemeClr val="tx1"/>
                          </a:solidFill>
                        </a:rPr>
                        <a:t>Wobbe</a:t>
                      </a:r>
                      <a:r>
                        <a:rPr lang="en-US" sz="2400" dirty="0">
                          <a:solidFill>
                            <a:schemeClr val="tx1"/>
                          </a:solidFill>
                        </a:rPr>
                        <a:t> Index  </a:t>
                      </a:r>
                      <a:r>
                        <a:rPr lang="en-US" sz="2400" baseline="0" dirty="0">
                          <a:solidFill>
                            <a:schemeClr val="tx1"/>
                          </a:solidFill>
                        </a:rPr>
                        <a:t>(kcal/m</a:t>
                      </a:r>
                      <a:r>
                        <a:rPr lang="en-US" sz="2400" baseline="30000" dirty="0">
                          <a:solidFill>
                            <a:schemeClr val="tx1"/>
                          </a:solidFill>
                        </a:rPr>
                        <a:t>3</a:t>
                      </a:r>
                      <a:r>
                        <a:rPr lang="en-US" sz="2400" baseline="0" dirty="0">
                          <a:solidFill>
                            <a:schemeClr val="tx1"/>
                          </a:solidFill>
                        </a:rPr>
                        <a:t>)</a:t>
                      </a:r>
                      <a:endParaRPr lang="en-US" sz="2400" dirty="0">
                        <a:solidFill>
                          <a:schemeClr val="tx1"/>
                        </a:solidFill>
                      </a:endParaRPr>
                    </a:p>
                  </a:txBody>
                  <a:tcPr marL="91433" marR="91433" marT="45727" marB="45727"/>
                </a:tc>
                <a:tc>
                  <a:txBody>
                    <a:bodyPr/>
                    <a:lstStyle/>
                    <a:p>
                      <a:pPr algn="ctr"/>
                      <a:r>
                        <a:rPr lang="en-US" sz="2400" dirty="0">
                          <a:solidFill>
                            <a:schemeClr val="tx1"/>
                          </a:solidFill>
                        </a:rPr>
                        <a:t>?</a:t>
                      </a:r>
                    </a:p>
                  </a:txBody>
                  <a:tcPr marL="91433" marR="91433" marT="45727" marB="45727"/>
                </a:tc>
                <a:tc>
                  <a:txBody>
                    <a:bodyPr/>
                    <a:lstStyle/>
                    <a:p>
                      <a:pPr algn="ctr"/>
                      <a:r>
                        <a:rPr lang="en-US" sz="2400" dirty="0">
                          <a:solidFill>
                            <a:schemeClr val="tx1"/>
                          </a:solidFill>
                        </a:rPr>
                        <a:t>?</a:t>
                      </a:r>
                    </a:p>
                  </a:txBody>
                  <a:tcPr marL="91433" marR="91433" marT="45727" marB="45727"/>
                </a:tc>
                <a:extLst>
                  <a:ext uri="{0D108BD9-81ED-4DB2-BD59-A6C34878D82A}">
                    <a16:rowId xmlns:a16="http://schemas.microsoft.com/office/drawing/2014/main" val="10006"/>
                  </a:ext>
                </a:extLst>
              </a:tr>
            </a:tbl>
          </a:graphicData>
        </a:graphic>
      </p:graphicFrame>
      <p:sp>
        <p:nvSpPr>
          <p:cNvPr id="89125" name="TextBox 1">
            <a:extLst>
              <a:ext uri="{FF2B5EF4-FFF2-40B4-BE49-F238E27FC236}">
                <a16:creationId xmlns:a16="http://schemas.microsoft.com/office/drawing/2014/main" id="{87092B9E-4D1B-E8FB-77ED-9DE739B9FDED}"/>
              </a:ext>
            </a:extLst>
          </p:cNvPr>
          <p:cNvSpPr txBox="1">
            <a:spLocks noChangeArrowheads="1"/>
          </p:cNvSpPr>
          <p:nvPr/>
        </p:nvSpPr>
        <p:spPr bwMode="auto">
          <a:xfrm>
            <a:off x="1136650" y="5805488"/>
            <a:ext cx="7038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2400">
                <a:solidFill>
                  <a:srgbClr val="FF0000"/>
                </a:solidFill>
              </a:rPr>
              <a:t>Compare the  fuel properties of the above fuel mixture. </a:t>
            </a:r>
          </a:p>
          <a:p>
            <a:pPr>
              <a:spcBef>
                <a:spcPct val="0"/>
              </a:spcBef>
              <a:buFontTx/>
              <a:buNone/>
            </a:pPr>
            <a:r>
              <a:rPr lang="en-MY" altLang="en-US" sz="2400">
                <a:solidFill>
                  <a:srgbClr val="FF0000"/>
                </a:solidFill>
              </a:rPr>
              <a:t>What conclusion can you deduce?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0114" name="Object 5">
            <a:extLst>
              <a:ext uri="{FF2B5EF4-FFF2-40B4-BE49-F238E27FC236}">
                <a16:creationId xmlns:a16="http://schemas.microsoft.com/office/drawing/2014/main" id="{7FA06990-55FE-D96F-4924-354C7261E0C1}"/>
              </a:ext>
            </a:extLst>
          </p:cNvPr>
          <p:cNvGraphicFramePr>
            <a:graphicFrameLocks noChangeAspect="1"/>
          </p:cNvGraphicFramePr>
          <p:nvPr/>
        </p:nvGraphicFramePr>
        <p:xfrm>
          <a:off x="323850" y="1484313"/>
          <a:ext cx="8509000" cy="3694112"/>
        </p:xfrm>
        <a:graphic>
          <a:graphicData uri="http://schemas.openxmlformats.org/presentationml/2006/ole">
            <mc:AlternateContent xmlns:mc="http://schemas.openxmlformats.org/markup-compatibility/2006">
              <mc:Choice xmlns:v="urn:schemas-microsoft-com:vml" Requires="v">
                <p:oleObj name="Worksheet" r:id="rId2" imgW="10203003" imgH="3673045" progId="Excel.Sheet.8">
                  <p:embed/>
                </p:oleObj>
              </mc:Choice>
              <mc:Fallback>
                <p:oleObj name="Worksheet" r:id="rId2" imgW="10203003" imgH="3673045" progId="Excel.Sheet.8">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8509000"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B9578A0-101C-AB64-F470-25DB4EE0B8AF}"/>
              </a:ext>
            </a:extLst>
          </p:cNvPr>
          <p:cNvSpPr>
            <a:spLocks noGrp="1" noChangeArrowheads="1"/>
          </p:cNvSpPr>
          <p:nvPr>
            <p:ph type="body" sz="half" idx="1"/>
          </p:nvPr>
        </p:nvSpPr>
        <p:spPr>
          <a:xfrm>
            <a:off x="395288" y="333375"/>
            <a:ext cx="8424862" cy="6191250"/>
          </a:xfrm>
          <a:noFill/>
          <a:ln>
            <a:solidFill>
              <a:schemeClr val="tx1"/>
            </a:solidFill>
            <a:miter lim="800000"/>
            <a:headEnd/>
            <a:tailEnd/>
          </a:ln>
        </p:spPr>
        <p:txBody>
          <a:bodyPr/>
          <a:lstStyle/>
          <a:p>
            <a:pPr eaLnBrk="1" hangingPunct="1"/>
            <a:r>
              <a:rPr lang="en-US" altLang="en-US" sz="3200" b="1">
                <a:latin typeface="Comic Sans MS" panose="030F0702030302020204" pitchFamily="66" charset="0"/>
              </a:rPr>
              <a:t>Important fuel properties</a:t>
            </a:r>
            <a:r>
              <a:rPr lang="en-US" altLang="en-US" sz="3200">
                <a:latin typeface="Comic Sans MS" panose="030F0702030302020204" pitchFamily="66" charset="0"/>
              </a:rPr>
              <a:t> </a:t>
            </a:r>
            <a:endParaRPr lang="en-US" altLang="en-US" sz="3200" b="1">
              <a:latin typeface="Comic Sans MS" panose="030F0702030302020204" pitchFamily="66" charset="0"/>
            </a:endParaRPr>
          </a:p>
          <a:p>
            <a:pPr eaLnBrk="1" hangingPunct="1"/>
            <a:endParaRPr lang="en-US" altLang="en-US" sz="3200">
              <a:latin typeface="Comic Sans MS" panose="030F0702030302020204" pitchFamily="66" charset="0"/>
            </a:endParaRPr>
          </a:p>
          <a:p>
            <a:pPr lvl="1" eaLnBrk="1" hangingPunct="1"/>
            <a:r>
              <a:rPr lang="en-US" altLang="en-US" sz="3200">
                <a:latin typeface="Comic Sans MS" panose="030F0702030302020204" pitchFamily="66" charset="0"/>
              </a:rPr>
              <a:t>Components of gaseous fuel</a:t>
            </a:r>
          </a:p>
          <a:p>
            <a:pPr lvl="1" eaLnBrk="1" hangingPunct="1"/>
            <a:r>
              <a:rPr lang="en-US" altLang="en-US" sz="3200">
                <a:latin typeface="Comic Sans MS" panose="030F0702030302020204" pitchFamily="66" charset="0"/>
              </a:rPr>
              <a:t>Relative Density (Specific gravity)</a:t>
            </a:r>
          </a:p>
          <a:p>
            <a:pPr lvl="1" eaLnBrk="1" hangingPunct="1"/>
            <a:r>
              <a:rPr lang="en-US" altLang="en-US" sz="3200">
                <a:latin typeface="Comic Sans MS" panose="030F0702030302020204" pitchFamily="66" charset="0"/>
              </a:rPr>
              <a:t>Calorific or heating value</a:t>
            </a:r>
          </a:p>
          <a:p>
            <a:pPr lvl="1" eaLnBrk="1" hangingPunct="1"/>
            <a:r>
              <a:rPr lang="en-US" altLang="en-US" sz="3200">
                <a:solidFill>
                  <a:srgbClr val="FF0000"/>
                </a:solidFill>
                <a:latin typeface="Comic Sans MS" panose="030F0702030302020204" pitchFamily="66" charset="0"/>
              </a:rPr>
              <a:t>Wobbe Index</a:t>
            </a:r>
          </a:p>
          <a:p>
            <a:pPr lvl="1" eaLnBrk="1" hangingPunct="1"/>
            <a:r>
              <a:rPr lang="en-US" altLang="en-US" sz="3200">
                <a:latin typeface="Comic Sans MS" panose="030F0702030302020204" pitchFamily="66" charset="0"/>
              </a:rPr>
              <a:t>Ignition temperature</a:t>
            </a:r>
          </a:p>
          <a:p>
            <a:pPr lvl="1" eaLnBrk="1" hangingPunct="1"/>
            <a:r>
              <a:rPr lang="en-US" altLang="en-US" sz="3200">
                <a:latin typeface="Comic Sans MS" panose="030F0702030302020204" pitchFamily="66" charset="0"/>
              </a:rPr>
              <a:t>Flammability Limit</a:t>
            </a: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b="1">
              <a:solidFill>
                <a:schemeClr val="accent2"/>
              </a:solidFill>
              <a:latin typeface="Comic Sans MS" panose="030F0702030302020204" pitchFamily="66" charset="0"/>
            </a:endParaRPr>
          </a:p>
          <a:p>
            <a:pPr lvl="1" eaLnBrk="1" hangingPunct="1"/>
            <a:endParaRPr lang="en-US" altLang="en-US" sz="2000"/>
          </a:p>
          <a:p>
            <a:pPr lvl="1" eaLnBrk="1" hangingPunct="1"/>
            <a:endParaRPr lang="en-US" altLang="en-US" sz="2000"/>
          </a:p>
          <a:p>
            <a:pPr lvl="1" eaLnBrk="1" hangingPunct="1"/>
            <a:endParaRPr lang="en-US" altLang="en-US" sz="2000"/>
          </a:p>
          <a:p>
            <a:pPr lvl="1" eaLnBrk="1" hangingPunct="1"/>
            <a:endParaRPr lang="en-US" altLang="en-US" sz="2000"/>
          </a:p>
          <a:p>
            <a:pPr lvl="1" eaLnBrk="1" hangingPunct="1"/>
            <a:endParaRPr lang="en-US" altLang="en-US"/>
          </a:p>
          <a:p>
            <a:pPr lvl="1" eaLnBrk="1" hangingPunct="1"/>
            <a:endParaRPr lang="en-US" altLang="en-US" sz="200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2F761CF3-33EB-0E89-0477-9F97A440B5A3}"/>
                  </a:ext>
                </a:extLst>
              </p14:cNvPr>
              <p14:cNvContentPartPr/>
              <p14:nvPr/>
            </p14:nvContentPartPr>
            <p14:xfrm>
              <a:off x="831240" y="1710360"/>
              <a:ext cx="3203280" cy="3480120"/>
            </p14:xfrm>
          </p:contentPart>
        </mc:Choice>
        <mc:Fallback xmlns="">
          <p:pic>
            <p:nvPicPr>
              <p:cNvPr id="2" name="Ink 1">
                <a:extLst>
                  <a:ext uri="{FF2B5EF4-FFF2-40B4-BE49-F238E27FC236}">
                    <a16:creationId xmlns:a16="http://schemas.microsoft.com/office/drawing/2014/main" id="{2F761CF3-33EB-0E89-0477-9F97A440B5A3}"/>
                  </a:ext>
                </a:extLst>
              </p:cNvPr>
              <p:cNvPicPr/>
              <p:nvPr/>
            </p:nvPicPr>
            <p:blipFill>
              <a:blip r:embed="rId4"/>
              <a:stretch>
                <a:fillRect/>
              </a:stretch>
            </p:blipFill>
            <p:spPr>
              <a:xfrm>
                <a:off x="821880" y="1701000"/>
                <a:ext cx="3222000" cy="3498840"/>
              </a:xfrm>
              <a:prstGeom prst="rect">
                <a:avLst/>
              </a:prstGeom>
            </p:spPr>
          </p:pic>
        </mc:Fallback>
      </mc:AlternateContent>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6B1785CA-624D-1A08-D13F-AC94511CE73B}"/>
              </a:ext>
            </a:extLst>
          </p:cNvPr>
          <p:cNvSpPr>
            <a:spLocks noGrp="1" noChangeArrowheads="1"/>
          </p:cNvSpPr>
          <p:nvPr>
            <p:ph type="body" sz="half" idx="1"/>
          </p:nvPr>
        </p:nvSpPr>
        <p:spPr>
          <a:xfrm>
            <a:off x="250825" y="333375"/>
            <a:ext cx="8642350" cy="6264275"/>
          </a:xfrm>
          <a:ln>
            <a:solidFill>
              <a:schemeClr val="tx1"/>
            </a:solidFill>
          </a:ln>
        </p:spPr>
        <p:txBody>
          <a:bodyPr/>
          <a:lstStyle/>
          <a:p>
            <a:pPr>
              <a:buFontTx/>
              <a:buNone/>
              <a:defRPr/>
            </a:pPr>
            <a:r>
              <a:rPr lang="en-US" b="1" dirty="0" err="1">
                <a:solidFill>
                  <a:srgbClr val="C00000"/>
                </a:solidFill>
                <a:latin typeface="Comic Sans MS" pitchFamily="66" charset="0"/>
              </a:rPr>
              <a:t>Wobbe</a:t>
            </a:r>
            <a:r>
              <a:rPr lang="en-US" b="1" dirty="0">
                <a:solidFill>
                  <a:srgbClr val="C00000"/>
                </a:solidFill>
                <a:latin typeface="Comic Sans MS" pitchFamily="66" charset="0"/>
              </a:rPr>
              <a:t> Index (WI)</a:t>
            </a:r>
          </a:p>
          <a:p>
            <a:pPr>
              <a:defRPr/>
            </a:pPr>
            <a:endParaRPr lang="en-US" altLang="zh-TW" b="1" dirty="0">
              <a:solidFill>
                <a:schemeClr val="accent2"/>
              </a:solidFill>
              <a:latin typeface="Comic Sans MS" pitchFamily="66" charset="0"/>
            </a:endParaRPr>
          </a:p>
          <a:p>
            <a:pPr marL="522288" indent="-457200">
              <a:defRPr/>
            </a:pPr>
            <a:r>
              <a:rPr lang="en-US" altLang="zh-TW" sz="2400" dirty="0">
                <a:latin typeface="Comic Sans MS" pitchFamily="66" charset="0"/>
              </a:rPr>
              <a:t>The three important variables affecting the performance of burner  system are ;</a:t>
            </a:r>
          </a:p>
          <a:p>
            <a:pPr marL="522288" indent="-457200">
              <a:defRPr/>
            </a:pPr>
            <a:endParaRPr lang="en-US" altLang="zh-TW" sz="2400" dirty="0">
              <a:latin typeface="Comic Sans MS" pitchFamily="66" charset="0"/>
            </a:endParaRPr>
          </a:p>
          <a:p>
            <a:pPr marL="922338" lvl="2" indent="-457200">
              <a:buFont typeface="Courier New" pitchFamily="49" charset="0"/>
              <a:buChar char="o"/>
              <a:defRPr/>
            </a:pPr>
            <a:r>
              <a:rPr lang="en-US" altLang="zh-TW" sz="2400" dirty="0">
                <a:latin typeface="Comic Sans MS" pitchFamily="66" charset="0"/>
              </a:rPr>
              <a:t>the </a:t>
            </a:r>
            <a:r>
              <a:rPr lang="en-US" altLang="zh-TW" sz="2400" dirty="0">
                <a:solidFill>
                  <a:srgbClr val="FF0000"/>
                </a:solidFill>
                <a:latin typeface="Comic Sans MS" pitchFamily="66" charset="0"/>
              </a:rPr>
              <a:t>size of the orifice </a:t>
            </a:r>
          </a:p>
          <a:p>
            <a:pPr marL="922338" lvl="2" indent="-457200">
              <a:buFont typeface="Courier New" pitchFamily="49" charset="0"/>
              <a:buChar char="o"/>
              <a:defRPr/>
            </a:pPr>
            <a:r>
              <a:rPr lang="en-US" altLang="zh-TW" sz="2400" dirty="0">
                <a:latin typeface="Comic Sans MS" pitchFamily="66" charset="0"/>
              </a:rPr>
              <a:t>the </a:t>
            </a:r>
            <a:r>
              <a:rPr lang="en-US" altLang="zh-TW" sz="2400" dirty="0">
                <a:solidFill>
                  <a:srgbClr val="FF0000"/>
                </a:solidFill>
                <a:latin typeface="Comic Sans MS" pitchFamily="66" charset="0"/>
              </a:rPr>
              <a:t>pressure</a:t>
            </a:r>
            <a:r>
              <a:rPr lang="en-US" altLang="zh-TW" sz="2400" dirty="0">
                <a:latin typeface="Comic Sans MS" pitchFamily="66" charset="0"/>
              </a:rPr>
              <a:t> across it (or the supply pressure if the combustion zone is at ambient pressure) </a:t>
            </a:r>
          </a:p>
          <a:p>
            <a:pPr marL="922338" lvl="2" indent="-457200">
              <a:buFont typeface="Courier New" pitchFamily="49" charset="0"/>
              <a:buChar char="o"/>
              <a:defRPr/>
            </a:pPr>
            <a:r>
              <a:rPr lang="en-US" altLang="zh-TW" sz="2400" dirty="0">
                <a:latin typeface="Comic Sans MS" pitchFamily="66" charset="0"/>
              </a:rPr>
              <a:t>and the </a:t>
            </a:r>
            <a:r>
              <a:rPr lang="en-US" altLang="zh-TW" sz="2400" dirty="0">
                <a:solidFill>
                  <a:srgbClr val="FF0000"/>
                </a:solidFill>
                <a:latin typeface="Comic Sans MS" pitchFamily="66" charset="0"/>
              </a:rPr>
              <a:t>calorific value </a:t>
            </a:r>
            <a:r>
              <a:rPr lang="en-US" altLang="zh-TW" sz="2400" dirty="0">
                <a:latin typeface="Comic Sans MS" pitchFamily="66" charset="0"/>
              </a:rPr>
              <a:t>of the fuel, which determines the heat release rate.</a:t>
            </a:r>
          </a:p>
          <a:p>
            <a:pPr marL="522288" lvl="1" indent="-457200">
              <a:defRPr/>
            </a:pPr>
            <a:endParaRPr lang="en-US" altLang="zh-TW" dirty="0">
              <a:latin typeface="Comic Sans MS" pitchFamily="66" charset="0"/>
            </a:endParaRPr>
          </a:p>
          <a:p>
            <a:pPr marL="522288" lvl="1" indent="-457200" eaLnBrk="1" hangingPunct="1">
              <a:buFont typeface="Arial" pitchFamily="34" charset="0"/>
              <a:buChar char="•"/>
              <a:defRPr/>
            </a:pPr>
            <a:r>
              <a:rPr lang="en-US" dirty="0" err="1">
                <a:latin typeface="Comic Sans MS" pitchFamily="66" charset="0"/>
              </a:rPr>
              <a:t>Wobbe</a:t>
            </a:r>
            <a:r>
              <a:rPr lang="en-US" dirty="0">
                <a:latin typeface="Comic Sans MS" pitchFamily="66" charset="0"/>
              </a:rPr>
              <a:t> Index, which defines the rate of combustion energy generation, is the most accepted parameter for interchangeability ;  </a:t>
            </a:r>
            <a:r>
              <a:rPr lang="en-US" dirty="0">
                <a:solidFill>
                  <a:srgbClr val="C00000"/>
                </a:solidFill>
                <a:latin typeface="Comic Sans MS" pitchFamily="66" charset="0"/>
              </a:rPr>
              <a:t>an indicator of the inter-changeability of fuel gases</a:t>
            </a:r>
          </a:p>
          <a:p>
            <a:pPr lvl="1" eaLnBrk="1" hangingPunct="1">
              <a:defRPr/>
            </a:pPr>
            <a:endParaRPr lang="en-US" sz="2800" b="1" dirty="0">
              <a:solidFill>
                <a:schemeClr val="accent2"/>
              </a:solidFill>
              <a:latin typeface="Comic Sans MS" pitchFamily="66" charset="0"/>
            </a:endParaRPr>
          </a:p>
          <a:p>
            <a:pPr lvl="1" eaLnBrk="1" hangingPunct="1">
              <a:defRPr/>
            </a:pPr>
            <a:endParaRPr lang="en-US" sz="2800" b="1" dirty="0">
              <a:solidFill>
                <a:schemeClr val="accent2"/>
              </a:solidFill>
              <a:latin typeface="Comic Sans MS" pitchFamily="66"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AB43AFB-872D-A6FD-377B-C8B83CB84AAC}"/>
                  </a:ext>
                </a:extLst>
              </p14:cNvPr>
              <p14:cNvContentPartPr/>
              <p14:nvPr/>
            </p14:nvContentPartPr>
            <p14:xfrm>
              <a:off x="734400" y="916560"/>
              <a:ext cx="1899720" cy="4657680"/>
            </p14:xfrm>
          </p:contentPart>
        </mc:Choice>
        <mc:Fallback xmlns="">
          <p:pic>
            <p:nvPicPr>
              <p:cNvPr id="2" name="Ink 1">
                <a:extLst>
                  <a:ext uri="{FF2B5EF4-FFF2-40B4-BE49-F238E27FC236}">
                    <a16:creationId xmlns:a16="http://schemas.microsoft.com/office/drawing/2014/main" id="{8AB43AFB-872D-A6FD-377B-C8B83CB84AAC}"/>
                  </a:ext>
                </a:extLst>
              </p:cNvPr>
              <p:cNvPicPr/>
              <p:nvPr/>
            </p:nvPicPr>
            <p:blipFill>
              <a:blip r:embed="rId3"/>
              <a:stretch>
                <a:fillRect/>
              </a:stretch>
            </p:blipFill>
            <p:spPr>
              <a:xfrm>
                <a:off x="725040" y="907200"/>
                <a:ext cx="1918440" cy="46764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6">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6">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WordArt 37">
            <a:extLst>
              <a:ext uri="{FF2B5EF4-FFF2-40B4-BE49-F238E27FC236}">
                <a16:creationId xmlns:a16="http://schemas.microsoft.com/office/drawing/2014/main" id="{11369F4A-4B8E-A155-F43A-3573F437BCEF}"/>
              </a:ext>
            </a:extLst>
          </p:cNvPr>
          <p:cNvSpPr>
            <a:spLocks noChangeArrowheads="1" noChangeShapeType="1" noTextEdit="1"/>
          </p:cNvSpPr>
          <p:nvPr/>
        </p:nvSpPr>
        <p:spPr bwMode="auto">
          <a:xfrm>
            <a:off x="755650" y="404813"/>
            <a:ext cx="7777163" cy="503237"/>
          </a:xfrm>
          <a:prstGeom prst="rect">
            <a:avLst/>
          </a:prstGeom>
        </p:spPr>
        <p:txBody>
          <a:bodyPr wrap="none" fromWordArt="1">
            <a:prstTxWarp prst="textPlain">
              <a:avLst>
                <a:gd name="adj" fmla="val 50000"/>
              </a:avLst>
            </a:prstTxWarp>
          </a:bodyPr>
          <a:lstStyle/>
          <a:p>
            <a:pPr algn="ctr"/>
            <a:r>
              <a:rPr lang="en-US" sz="3200" kern="10">
                <a:ln w="9525">
                  <a:solidFill>
                    <a:schemeClr val="tx1"/>
                  </a:solidFill>
                  <a:round/>
                  <a:headEnd/>
                  <a:tailEnd/>
                </a:ln>
                <a:solidFill>
                  <a:srgbClr val="A50021"/>
                </a:solidFill>
                <a:latin typeface="Century Gothic" panose="020B0502020202020204" pitchFamily="34" charset="0"/>
              </a:rPr>
              <a:t>GAS MALAYSIA : NO OF CUSTOMERS</a:t>
            </a:r>
            <a:endParaRPr lang="en-MY" sz="3200" kern="10">
              <a:ln w="9525">
                <a:solidFill>
                  <a:schemeClr val="tx1"/>
                </a:solidFill>
                <a:round/>
                <a:headEnd/>
                <a:tailEnd/>
              </a:ln>
              <a:solidFill>
                <a:srgbClr val="A50021"/>
              </a:solidFill>
              <a:latin typeface="Century Gothic" panose="020B0502020202020204" pitchFamily="34" charset="0"/>
            </a:endParaRPr>
          </a:p>
        </p:txBody>
      </p:sp>
      <p:sp>
        <p:nvSpPr>
          <p:cNvPr id="47107" name="Rectangle 38">
            <a:extLst>
              <a:ext uri="{FF2B5EF4-FFF2-40B4-BE49-F238E27FC236}">
                <a16:creationId xmlns:a16="http://schemas.microsoft.com/office/drawing/2014/main" id="{94A69069-14FE-DCC1-C755-23369D37E1E9}"/>
              </a:ext>
            </a:extLst>
          </p:cNvPr>
          <p:cNvSpPr>
            <a:spLocks noChangeArrowheads="1"/>
          </p:cNvSpPr>
          <p:nvPr/>
        </p:nvSpPr>
        <p:spPr bwMode="auto">
          <a:xfrm>
            <a:off x="179388" y="6165850"/>
            <a:ext cx="38782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i="1">
                <a:latin typeface="Comic Sans MS" panose="030F0702030302020204" pitchFamily="66" charset="0"/>
              </a:rPr>
              <a:t>As of Dec 2023 -  Total Customers : 24,881</a:t>
            </a:r>
          </a:p>
          <a:p>
            <a:pPr eaLnBrk="1" hangingPunct="1">
              <a:spcBef>
                <a:spcPct val="0"/>
              </a:spcBef>
              <a:buFontTx/>
              <a:buNone/>
            </a:pPr>
            <a:r>
              <a:rPr lang="en-US" altLang="en-US" sz="1400" i="1">
                <a:latin typeface="Comic Sans MS" panose="030F0702030302020204" pitchFamily="66" charset="0"/>
              </a:rPr>
              <a:t>(Source :  Gas Malaysia Annual Report 2023)</a:t>
            </a:r>
          </a:p>
        </p:txBody>
      </p:sp>
      <p:pic>
        <p:nvPicPr>
          <p:cNvPr id="47108" name="Picture 14" descr="Picture1">
            <a:extLst>
              <a:ext uri="{FF2B5EF4-FFF2-40B4-BE49-F238E27FC236}">
                <a16:creationId xmlns:a16="http://schemas.microsoft.com/office/drawing/2014/main" id="{778451B2-B76B-7DBA-CDE6-CC141327B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6313" y="5876925"/>
            <a:ext cx="547687"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2">
            <a:extLst>
              <a:ext uri="{FF2B5EF4-FFF2-40B4-BE49-F238E27FC236}">
                <a16:creationId xmlns:a16="http://schemas.microsoft.com/office/drawing/2014/main" id="{CB66188E-AC5E-05C1-9446-3B4340214F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5550" y="1773238"/>
            <a:ext cx="669290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Box 1">
            <a:extLst>
              <a:ext uri="{FF2B5EF4-FFF2-40B4-BE49-F238E27FC236}">
                <a16:creationId xmlns:a16="http://schemas.microsoft.com/office/drawing/2014/main" id="{01A45944-1CE8-574E-FE6F-82E7CF0A23FD}"/>
              </a:ext>
            </a:extLst>
          </p:cNvPr>
          <p:cNvSpPr txBox="1">
            <a:spLocks noChangeArrowheads="1"/>
          </p:cNvSpPr>
          <p:nvPr/>
        </p:nvSpPr>
        <p:spPr bwMode="auto">
          <a:xfrm>
            <a:off x="1979613" y="2924175"/>
            <a:ext cx="6810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A50021"/>
                </a:solidFill>
              </a:rPr>
              <a:t>(9 %)</a:t>
            </a:r>
          </a:p>
        </p:txBody>
      </p:sp>
      <p:sp>
        <p:nvSpPr>
          <p:cNvPr id="47111" name="TextBox 3">
            <a:extLst>
              <a:ext uri="{FF2B5EF4-FFF2-40B4-BE49-F238E27FC236}">
                <a16:creationId xmlns:a16="http://schemas.microsoft.com/office/drawing/2014/main" id="{DF8CD53E-C0CA-21F2-A9D9-3C8A64E965CE}"/>
              </a:ext>
            </a:extLst>
          </p:cNvPr>
          <p:cNvSpPr txBox="1">
            <a:spLocks noChangeArrowheads="1"/>
          </p:cNvSpPr>
          <p:nvPr/>
        </p:nvSpPr>
        <p:spPr bwMode="auto">
          <a:xfrm>
            <a:off x="1825625" y="3429000"/>
            <a:ext cx="8350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A50021"/>
                </a:solidFill>
              </a:rPr>
              <a:t>(7.5 %)</a:t>
            </a:r>
          </a:p>
        </p:txBody>
      </p:sp>
      <p:sp>
        <p:nvSpPr>
          <p:cNvPr id="47112" name="TextBox 4">
            <a:extLst>
              <a:ext uri="{FF2B5EF4-FFF2-40B4-BE49-F238E27FC236}">
                <a16:creationId xmlns:a16="http://schemas.microsoft.com/office/drawing/2014/main" id="{C5EC3F5A-355B-34DE-477D-7F31CA595BA3}"/>
              </a:ext>
            </a:extLst>
          </p:cNvPr>
          <p:cNvSpPr txBox="1">
            <a:spLocks noChangeArrowheads="1"/>
          </p:cNvSpPr>
          <p:nvPr/>
        </p:nvSpPr>
        <p:spPr bwMode="auto">
          <a:xfrm>
            <a:off x="1982788" y="3933825"/>
            <a:ext cx="936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A50021"/>
                </a:solidFill>
              </a:rPr>
              <a:t>(83.5 %)</a:t>
            </a:r>
          </a:p>
        </p:txBody>
      </p:sp>
      <p:sp>
        <p:nvSpPr>
          <p:cNvPr id="47113" name="TextBox 5">
            <a:extLst>
              <a:ext uri="{FF2B5EF4-FFF2-40B4-BE49-F238E27FC236}">
                <a16:creationId xmlns:a16="http://schemas.microsoft.com/office/drawing/2014/main" id="{F7E68BBB-12BC-F8E7-0F56-60EF49EB051B}"/>
              </a:ext>
            </a:extLst>
          </p:cNvPr>
          <p:cNvSpPr txBox="1">
            <a:spLocks noChangeArrowheads="1"/>
          </p:cNvSpPr>
          <p:nvPr/>
        </p:nvSpPr>
        <p:spPr bwMode="auto">
          <a:xfrm>
            <a:off x="4154488" y="3429000"/>
            <a:ext cx="8350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FFC000"/>
                </a:solidFill>
              </a:rPr>
              <a:t>(8.4 %)</a:t>
            </a:r>
          </a:p>
        </p:txBody>
      </p:sp>
      <p:sp>
        <p:nvSpPr>
          <p:cNvPr id="47114" name="TextBox 6">
            <a:extLst>
              <a:ext uri="{FF2B5EF4-FFF2-40B4-BE49-F238E27FC236}">
                <a16:creationId xmlns:a16="http://schemas.microsoft.com/office/drawing/2014/main" id="{E0C267E6-B1B7-755D-F6A3-26D7E7F53BD2}"/>
              </a:ext>
            </a:extLst>
          </p:cNvPr>
          <p:cNvSpPr txBox="1">
            <a:spLocks noChangeArrowheads="1"/>
          </p:cNvSpPr>
          <p:nvPr/>
        </p:nvSpPr>
        <p:spPr bwMode="auto">
          <a:xfrm>
            <a:off x="4175125" y="3933825"/>
            <a:ext cx="9382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FFC000"/>
                </a:solidFill>
              </a:rPr>
              <a:t>(91.6 %)</a:t>
            </a:r>
          </a:p>
        </p:txBody>
      </p:sp>
      <p:sp>
        <p:nvSpPr>
          <p:cNvPr id="47115" name="TextBox 7">
            <a:extLst>
              <a:ext uri="{FF2B5EF4-FFF2-40B4-BE49-F238E27FC236}">
                <a16:creationId xmlns:a16="http://schemas.microsoft.com/office/drawing/2014/main" id="{8D37D879-EC2A-40F8-2DB9-7376E74B371E}"/>
              </a:ext>
            </a:extLst>
          </p:cNvPr>
          <p:cNvSpPr txBox="1">
            <a:spLocks noChangeArrowheads="1"/>
          </p:cNvSpPr>
          <p:nvPr/>
        </p:nvSpPr>
        <p:spPr bwMode="auto">
          <a:xfrm>
            <a:off x="2300288" y="4510088"/>
            <a:ext cx="784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00B0F0"/>
                </a:solidFill>
              </a:rPr>
              <a:t>(47 %)</a:t>
            </a:r>
          </a:p>
        </p:txBody>
      </p:sp>
      <p:sp>
        <p:nvSpPr>
          <p:cNvPr id="47116" name="TextBox 8">
            <a:extLst>
              <a:ext uri="{FF2B5EF4-FFF2-40B4-BE49-F238E27FC236}">
                <a16:creationId xmlns:a16="http://schemas.microsoft.com/office/drawing/2014/main" id="{521E9D0F-A18F-0090-21A1-B8AFBB1A37D5}"/>
              </a:ext>
            </a:extLst>
          </p:cNvPr>
          <p:cNvSpPr txBox="1">
            <a:spLocks noChangeArrowheads="1"/>
          </p:cNvSpPr>
          <p:nvPr/>
        </p:nvSpPr>
        <p:spPr bwMode="auto">
          <a:xfrm>
            <a:off x="4356100" y="4510088"/>
            <a:ext cx="784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00B0F0"/>
                </a:solidFill>
              </a:rPr>
              <a:t>(53 %)</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6CC34A1D-BBC7-22D9-16B2-79922DE14976}"/>
              </a:ext>
            </a:extLst>
          </p:cNvPr>
          <p:cNvSpPr>
            <a:spLocks noGrp="1" noChangeArrowheads="1"/>
          </p:cNvSpPr>
          <p:nvPr>
            <p:ph type="body" sz="half" idx="1"/>
          </p:nvPr>
        </p:nvSpPr>
        <p:spPr>
          <a:xfrm>
            <a:off x="395288" y="333375"/>
            <a:ext cx="8424862" cy="6191250"/>
          </a:xfrm>
          <a:ln>
            <a:solidFill>
              <a:schemeClr val="tx1"/>
            </a:solidFill>
          </a:ln>
        </p:spPr>
        <p:txBody>
          <a:bodyPr/>
          <a:lstStyle/>
          <a:p>
            <a:pPr marL="914400" lvl="2" indent="-457200" eaLnBrk="1" hangingPunct="1">
              <a:spcBef>
                <a:spcPts val="0"/>
              </a:spcBef>
              <a:defRPr/>
            </a:pPr>
            <a:endParaRPr lang="en-US" sz="2400" dirty="0">
              <a:latin typeface="Comic Sans MS" pitchFamily="66" charset="0"/>
            </a:endParaRPr>
          </a:p>
          <a:p>
            <a:pPr marL="914400" lvl="2" indent="-457200" eaLnBrk="1" hangingPunct="1">
              <a:spcBef>
                <a:spcPts val="0"/>
              </a:spcBef>
              <a:defRPr/>
            </a:pPr>
            <a:r>
              <a:rPr lang="en-US" sz="2400" dirty="0">
                <a:latin typeface="Comic Sans MS" pitchFamily="66" charset="0"/>
              </a:rPr>
              <a:t> For a given pressure of fuel gas at the burner, the flow rate  (V) is proportional to the calorific value (CV) and inversely proportional to the square root of the specific gravity  of the gas (SG).</a:t>
            </a: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marL="914400" lvl="1" indent="-457200" eaLnBrk="1" hangingPunct="1">
              <a:buFont typeface="Arial" pitchFamily="34" charset="0"/>
              <a:buChar char="•"/>
              <a:defRPr/>
            </a:pPr>
            <a:r>
              <a:rPr lang="en-US" dirty="0">
                <a:solidFill>
                  <a:srgbClr val="FF0000"/>
                </a:solidFill>
                <a:latin typeface="Comic Sans MS" pitchFamily="66" charset="0"/>
              </a:rPr>
              <a:t>The usefulness of the </a:t>
            </a:r>
            <a:r>
              <a:rPr lang="en-US" dirty="0" err="1">
                <a:solidFill>
                  <a:srgbClr val="FF0000"/>
                </a:solidFill>
                <a:latin typeface="Comic Sans MS" pitchFamily="66" charset="0"/>
              </a:rPr>
              <a:t>Wobbe</a:t>
            </a:r>
            <a:r>
              <a:rPr lang="en-US" dirty="0">
                <a:solidFill>
                  <a:srgbClr val="FF0000"/>
                </a:solidFill>
                <a:latin typeface="Comic Sans MS" pitchFamily="66" charset="0"/>
              </a:rPr>
              <a:t> Index is that for any given  pressure and orifice, all gas mixtures that have the same </a:t>
            </a:r>
            <a:r>
              <a:rPr lang="en-US" dirty="0" err="1">
                <a:solidFill>
                  <a:srgbClr val="FF0000"/>
                </a:solidFill>
                <a:latin typeface="Comic Sans MS" pitchFamily="66" charset="0"/>
              </a:rPr>
              <a:t>Wobbe</a:t>
            </a:r>
            <a:r>
              <a:rPr lang="en-US" dirty="0">
                <a:solidFill>
                  <a:srgbClr val="FF0000"/>
                </a:solidFill>
                <a:latin typeface="Comic Sans MS" pitchFamily="66" charset="0"/>
              </a:rPr>
              <a:t> Index will deliver the same amount of heat.</a:t>
            </a:r>
          </a:p>
          <a:p>
            <a:pPr lvl="1" eaLnBrk="1" hangingPunct="1">
              <a:defRPr/>
            </a:pPr>
            <a:endParaRPr lang="en-US" sz="2000" dirty="0">
              <a:latin typeface="Comic Sans MS" pitchFamily="66" charset="0"/>
            </a:endParaRPr>
          </a:p>
        </p:txBody>
      </p:sp>
      <p:graphicFrame>
        <p:nvGraphicFramePr>
          <p:cNvPr id="94211" name="Object 4">
            <a:extLst>
              <a:ext uri="{FF2B5EF4-FFF2-40B4-BE49-F238E27FC236}">
                <a16:creationId xmlns:a16="http://schemas.microsoft.com/office/drawing/2014/main" id="{27016EFF-C10D-6701-4CC9-ADA766A434AF}"/>
              </a:ext>
            </a:extLst>
          </p:cNvPr>
          <p:cNvGraphicFramePr>
            <a:graphicFrameLocks noChangeAspect="1"/>
          </p:cNvGraphicFramePr>
          <p:nvPr/>
        </p:nvGraphicFramePr>
        <p:xfrm>
          <a:off x="1619250" y="2492375"/>
          <a:ext cx="6694488" cy="1800225"/>
        </p:xfrm>
        <a:graphic>
          <a:graphicData uri="http://schemas.openxmlformats.org/presentationml/2006/ole">
            <mc:AlternateContent xmlns:mc="http://schemas.openxmlformats.org/markup-compatibility/2006">
              <mc:Choice xmlns:v="urn:schemas-microsoft-com:vml" Requires="v">
                <p:oleObj name="Equation" r:id="rId2" imgW="2616200" imgH="749300" progId="Equation.3">
                  <p:embed/>
                </p:oleObj>
              </mc:Choice>
              <mc:Fallback>
                <p:oleObj name="Equation" r:id="rId2" imgW="2616200" imgH="7493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492375"/>
                        <a:ext cx="6694488" cy="18002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1AA5BC06-85EA-5177-0BF6-0E7B0294A8BF}"/>
              </a:ext>
            </a:extLst>
          </p:cNvPr>
          <p:cNvSpPr>
            <a:spLocks noGrp="1" noChangeArrowheads="1"/>
          </p:cNvSpPr>
          <p:nvPr>
            <p:ph type="body" sz="half" idx="1"/>
          </p:nvPr>
        </p:nvSpPr>
        <p:spPr>
          <a:xfrm>
            <a:off x="395288" y="333375"/>
            <a:ext cx="8424862" cy="6191250"/>
          </a:xfrm>
          <a:ln>
            <a:solidFill>
              <a:schemeClr val="tx1"/>
            </a:solidFill>
          </a:ln>
        </p:spPr>
        <p:txBody>
          <a:bodyPr/>
          <a:lstStyle/>
          <a:p>
            <a:pPr marL="914400" lvl="2" indent="-457200" eaLnBrk="1" hangingPunct="1">
              <a:spcBef>
                <a:spcPts val="0"/>
              </a:spcBef>
              <a:defRPr/>
            </a:pPr>
            <a:endParaRPr lang="en-US" sz="2400" dirty="0">
              <a:latin typeface="Comic Sans MS" pitchFamily="66" charset="0"/>
            </a:endParaRPr>
          </a:p>
          <a:p>
            <a:pPr marL="457200" lvl="2" indent="-400050" eaLnBrk="1" hangingPunct="1">
              <a:spcBef>
                <a:spcPts val="0"/>
              </a:spcBef>
              <a:defRPr/>
            </a:pPr>
            <a:r>
              <a:rPr lang="en-US" sz="2800" dirty="0" err="1">
                <a:latin typeface="Comic Sans MS" pitchFamily="66" charset="0"/>
              </a:rPr>
              <a:t>Wobbe</a:t>
            </a:r>
            <a:r>
              <a:rPr lang="en-US" sz="2800" dirty="0">
                <a:latin typeface="Comic Sans MS" pitchFamily="66" charset="0"/>
              </a:rPr>
              <a:t> Index of gas mixture</a:t>
            </a: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marL="914400" lvl="1" indent="-457200" eaLnBrk="1" hangingPunct="1">
              <a:buFontTx/>
              <a:buNone/>
              <a:defRPr/>
            </a:pPr>
            <a:r>
              <a:rPr lang="en-US" dirty="0">
                <a:solidFill>
                  <a:srgbClr val="FF0000"/>
                </a:solidFill>
                <a:latin typeface="Comic Sans MS" pitchFamily="66" charset="0"/>
              </a:rPr>
              <a:t>.</a:t>
            </a:r>
          </a:p>
          <a:p>
            <a:pPr lvl="1" eaLnBrk="1" hangingPunct="1">
              <a:defRPr/>
            </a:pPr>
            <a:endParaRPr lang="en-US" sz="2000" dirty="0">
              <a:latin typeface="Comic Sans MS" pitchFamily="66" charset="0"/>
            </a:endParaRPr>
          </a:p>
        </p:txBody>
      </p:sp>
      <p:graphicFrame>
        <p:nvGraphicFramePr>
          <p:cNvPr id="95235" name="Object 4">
            <a:extLst>
              <a:ext uri="{FF2B5EF4-FFF2-40B4-BE49-F238E27FC236}">
                <a16:creationId xmlns:a16="http://schemas.microsoft.com/office/drawing/2014/main" id="{762A4E64-B4F3-D8C4-5DCC-6499963B98B9}"/>
              </a:ext>
            </a:extLst>
          </p:cNvPr>
          <p:cNvGraphicFramePr>
            <a:graphicFrameLocks noChangeAspect="1"/>
          </p:cNvGraphicFramePr>
          <p:nvPr/>
        </p:nvGraphicFramePr>
        <p:xfrm>
          <a:off x="827088" y="1555750"/>
          <a:ext cx="7740650" cy="5302250"/>
        </p:xfrm>
        <a:graphic>
          <a:graphicData uri="http://schemas.openxmlformats.org/presentationml/2006/ole">
            <mc:AlternateContent xmlns:mc="http://schemas.openxmlformats.org/markup-compatibility/2006">
              <mc:Choice xmlns:v="urn:schemas-microsoft-com:vml" Requires="v">
                <p:oleObj name="Equation" r:id="rId2" imgW="2997200" imgH="2019300" progId="Equation.3">
                  <p:embed/>
                </p:oleObj>
              </mc:Choice>
              <mc:Fallback>
                <p:oleObj name="Equation" r:id="rId2" imgW="2997200" imgH="20193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555750"/>
                        <a:ext cx="7740650" cy="53022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4794F3A-C1D4-63FC-A854-744E57DC5CA5}"/>
                  </a:ext>
                </a:extLst>
              </p14:cNvPr>
              <p14:cNvContentPartPr/>
              <p14:nvPr/>
            </p14:nvContentPartPr>
            <p14:xfrm>
              <a:off x="646920" y="610920"/>
              <a:ext cx="8324640" cy="4968720"/>
            </p14:xfrm>
          </p:contentPart>
        </mc:Choice>
        <mc:Fallback xmlns="">
          <p:pic>
            <p:nvPicPr>
              <p:cNvPr id="2" name="Ink 1">
                <a:extLst>
                  <a:ext uri="{FF2B5EF4-FFF2-40B4-BE49-F238E27FC236}">
                    <a16:creationId xmlns:a16="http://schemas.microsoft.com/office/drawing/2014/main" id="{E4794F3A-C1D4-63FC-A854-744E57DC5CA5}"/>
                  </a:ext>
                </a:extLst>
              </p:cNvPr>
              <p:cNvPicPr/>
              <p:nvPr/>
            </p:nvPicPr>
            <p:blipFill>
              <a:blip r:embed="rId5"/>
              <a:stretch>
                <a:fillRect/>
              </a:stretch>
            </p:blipFill>
            <p:spPr>
              <a:xfrm>
                <a:off x="637560" y="601560"/>
                <a:ext cx="8343360" cy="4987440"/>
              </a:xfrm>
              <a:prstGeom prst="rect">
                <a:avLst/>
              </a:prstGeom>
            </p:spPr>
          </p:pic>
        </mc:Fallback>
      </mc:AlternateContent>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6258" name="Picture 2">
            <a:extLst>
              <a:ext uri="{FF2B5EF4-FFF2-40B4-BE49-F238E27FC236}">
                <a16:creationId xmlns:a16="http://schemas.microsoft.com/office/drawing/2014/main" id="{704ABDD6-CC44-D6AB-40DD-15B844A22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391" t="21021" r="46481" b="7161"/>
          <a:stretch>
            <a:fillRect/>
          </a:stretch>
        </p:blipFill>
        <p:spPr bwMode="auto">
          <a:xfrm>
            <a:off x="1692275" y="0"/>
            <a:ext cx="6335713" cy="681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D227FABF-98C4-3D70-073E-EA9DAAE567EE}"/>
              </a:ext>
            </a:extLst>
          </p:cNvPr>
          <p:cNvSpPr/>
          <p:nvPr/>
        </p:nvSpPr>
        <p:spPr>
          <a:xfrm>
            <a:off x="6156325" y="0"/>
            <a:ext cx="1008063"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85C74DA5-6AEF-4CB5-205D-2A7947B1C1E0}"/>
                  </a:ext>
                </a:extLst>
              </p14:cNvPr>
              <p14:cNvContentPartPr/>
              <p14:nvPr/>
            </p14:nvContentPartPr>
            <p14:xfrm>
              <a:off x="1481760" y="1862640"/>
              <a:ext cx="1312920" cy="669240"/>
            </p14:xfrm>
          </p:contentPart>
        </mc:Choice>
        <mc:Fallback xmlns="">
          <p:pic>
            <p:nvPicPr>
              <p:cNvPr id="2" name="Ink 1">
                <a:extLst>
                  <a:ext uri="{FF2B5EF4-FFF2-40B4-BE49-F238E27FC236}">
                    <a16:creationId xmlns:a16="http://schemas.microsoft.com/office/drawing/2014/main" id="{85C74DA5-6AEF-4CB5-205D-2A7947B1C1E0}"/>
                  </a:ext>
                </a:extLst>
              </p:cNvPr>
              <p:cNvPicPr/>
              <p:nvPr/>
            </p:nvPicPr>
            <p:blipFill>
              <a:blip r:embed="rId4"/>
              <a:stretch>
                <a:fillRect/>
              </a:stretch>
            </p:blipFill>
            <p:spPr>
              <a:xfrm>
                <a:off x="1472400" y="1853280"/>
                <a:ext cx="1331640" cy="687960"/>
              </a:xfrm>
              <a:prstGeom prst="rect">
                <a:avLst/>
              </a:prstGeom>
            </p:spPr>
          </p:pic>
        </mc:Fallback>
      </mc:AlternateContent>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4">
            <a:extLst>
              <a:ext uri="{FF2B5EF4-FFF2-40B4-BE49-F238E27FC236}">
                <a16:creationId xmlns:a16="http://schemas.microsoft.com/office/drawing/2014/main" id="{D923C890-C705-B92A-3190-A00693886209}"/>
              </a:ext>
            </a:extLst>
          </p:cNvPr>
          <p:cNvSpPr>
            <a:spLocks noGrp="1" noChangeArrowheads="1"/>
          </p:cNvSpPr>
          <p:nvPr>
            <p:ph type="body" sz="half" idx="1"/>
          </p:nvPr>
        </p:nvSpPr>
        <p:spPr>
          <a:xfrm>
            <a:off x="0" y="1844675"/>
            <a:ext cx="2268538" cy="3097213"/>
          </a:xfrm>
        </p:spPr>
        <p:txBody>
          <a:bodyPr/>
          <a:lstStyle/>
          <a:p>
            <a:pPr indent="-60325" algn="ctr" eaLnBrk="1" hangingPunct="1">
              <a:lnSpc>
                <a:spcPct val="150000"/>
              </a:lnSpc>
              <a:buFontTx/>
              <a:buNone/>
            </a:pPr>
            <a:r>
              <a:rPr lang="en-US" altLang="en-US" sz="2400" b="1">
                <a:latin typeface="Comic Sans MS" panose="030F0702030302020204" pitchFamily="66" charset="0"/>
              </a:rPr>
              <a:t>Comparison of LPG  and NG combustion properties</a:t>
            </a:r>
          </a:p>
        </p:txBody>
      </p:sp>
      <p:sp>
        <p:nvSpPr>
          <p:cNvPr id="97283" name="Rectangle 6">
            <a:extLst>
              <a:ext uri="{FF2B5EF4-FFF2-40B4-BE49-F238E27FC236}">
                <a16:creationId xmlns:a16="http://schemas.microsoft.com/office/drawing/2014/main" id="{4562BBE7-492D-B59B-9729-8855EFD59E74}"/>
              </a:ext>
            </a:extLst>
          </p:cNvPr>
          <p:cNvSpPr>
            <a:spLocks noChangeArrowheads="1"/>
          </p:cNvSpPr>
          <p:nvPr/>
        </p:nvSpPr>
        <p:spPr bwMode="auto">
          <a:xfrm>
            <a:off x="1212850" y="-1104900"/>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2400"/>
            </a:br>
            <a:endParaRPr lang="en-US" altLang="en-US" sz="2400"/>
          </a:p>
        </p:txBody>
      </p:sp>
      <p:grpSp>
        <p:nvGrpSpPr>
          <p:cNvPr id="97284" name="Group 7">
            <a:extLst>
              <a:ext uri="{FF2B5EF4-FFF2-40B4-BE49-F238E27FC236}">
                <a16:creationId xmlns:a16="http://schemas.microsoft.com/office/drawing/2014/main" id="{00DDCB0C-BA7A-BBA5-9156-2A4B9E16453F}"/>
              </a:ext>
            </a:extLst>
          </p:cNvPr>
          <p:cNvGrpSpPr>
            <a:grpSpLocks/>
          </p:cNvGrpSpPr>
          <p:nvPr/>
        </p:nvGrpSpPr>
        <p:grpSpPr bwMode="auto">
          <a:xfrm>
            <a:off x="2627313" y="0"/>
            <a:ext cx="5970587" cy="6858000"/>
            <a:chOff x="3563888" y="0"/>
            <a:chExt cx="5033443" cy="6858000"/>
          </a:xfrm>
        </p:grpSpPr>
        <p:pic>
          <p:nvPicPr>
            <p:cNvPr id="97289" name="Picture 12" descr="table">
              <a:extLst>
                <a:ext uri="{FF2B5EF4-FFF2-40B4-BE49-F238E27FC236}">
                  <a16:creationId xmlns:a16="http://schemas.microsoft.com/office/drawing/2014/main" id="{2C4BC073-198B-3310-8644-5CCA6DE94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170" t="6950"/>
            <a:stretch>
              <a:fillRect/>
            </a:stretch>
          </p:blipFill>
          <p:spPr bwMode="auto">
            <a:xfrm>
              <a:off x="6372200" y="476672"/>
              <a:ext cx="2225131" cy="6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0" name="Picture 12" descr="table">
              <a:extLst>
                <a:ext uri="{FF2B5EF4-FFF2-40B4-BE49-F238E27FC236}">
                  <a16:creationId xmlns:a16="http://schemas.microsoft.com/office/drawing/2014/main" id="{05C0B2EC-6925-6FCB-5DC3-317E3688B2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170" b="95149"/>
            <a:stretch>
              <a:fillRect/>
            </a:stretch>
          </p:blipFill>
          <p:spPr bwMode="auto">
            <a:xfrm>
              <a:off x="6372200" y="0"/>
              <a:ext cx="2225131" cy="52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1" name="Picture 12" descr="table">
              <a:extLst>
                <a:ext uri="{FF2B5EF4-FFF2-40B4-BE49-F238E27FC236}">
                  <a16:creationId xmlns:a16="http://schemas.microsoft.com/office/drawing/2014/main" id="{3E5CBB48-40DF-8533-7C07-0DB6B9085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00" r="52325" b="94749"/>
            <a:stretch>
              <a:fillRect/>
            </a:stretch>
          </p:blipFill>
          <p:spPr bwMode="auto">
            <a:xfrm>
              <a:off x="3563888" y="260648"/>
              <a:ext cx="2880319" cy="28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2" name="Picture 12" descr="table">
              <a:extLst>
                <a:ext uri="{FF2B5EF4-FFF2-40B4-BE49-F238E27FC236}">
                  <a16:creationId xmlns:a16="http://schemas.microsoft.com/office/drawing/2014/main" id="{E036630C-634B-96C0-F799-30129241B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950" r="52325"/>
            <a:stretch>
              <a:fillRect/>
            </a:stretch>
          </p:blipFill>
          <p:spPr bwMode="auto">
            <a:xfrm>
              <a:off x="3563888" y="476672"/>
              <a:ext cx="2880319" cy="6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ounded Rectangle 11">
            <a:extLst>
              <a:ext uri="{FF2B5EF4-FFF2-40B4-BE49-F238E27FC236}">
                <a16:creationId xmlns:a16="http://schemas.microsoft.com/office/drawing/2014/main" id="{6A840648-1E7A-9787-A01D-51342BBA6780}"/>
              </a:ext>
            </a:extLst>
          </p:cNvPr>
          <p:cNvSpPr/>
          <p:nvPr/>
        </p:nvSpPr>
        <p:spPr>
          <a:xfrm>
            <a:off x="5940425" y="6237288"/>
            <a:ext cx="2232025" cy="360362"/>
          </a:xfrm>
          <a:prstGeom prst="roundRect">
            <a:avLst/>
          </a:prstGeom>
          <a:solidFill>
            <a:srgbClr val="FF0000">
              <a:alpha val="39000"/>
            </a:srgb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Rounded Rectangle 12">
            <a:extLst>
              <a:ext uri="{FF2B5EF4-FFF2-40B4-BE49-F238E27FC236}">
                <a16:creationId xmlns:a16="http://schemas.microsoft.com/office/drawing/2014/main" id="{A7EABF8A-423C-6025-5C70-77BAD650F0DE}"/>
              </a:ext>
            </a:extLst>
          </p:cNvPr>
          <p:cNvSpPr/>
          <p:nvPr/>
        </p:nvSpPr>
        <p:spPr>
          <a:xfrm>
            <a:off x="5867400" y="260350"/>
            <a:ext cx="2233613" cy="360363"/>
          </a:xfrm>
          <a:prstGeom prst="roundRect">
            <a:avLst/>
          </a:prstGeom>
          <a:solidFill>
            <a:srgbClr val="FF0000">
              <a:alpha val="39000"/>
            </a:srgb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Rounded Rectangle 13">
            <a:extLst>
              <a:ext uri="{FF2B5EF4-FFF2-40B4-BE49-F238E27FC236}">
                <a16:creationId xmlns:a16="http://schemas.microsoft.com/office/drawing/2014/main" id="{66FF1066-55A9-5555-0FF1-B53576F944F5}"/>
              </a:ext>
            </a:extLst>
          </p:cNvPr>
          <p:cNvSpPr/>
          <p:nvPr/>
        </p:nvSpPr>
        <p:spPr>
          <a:xfrm>
            <a:off x="2771775" y="6237288"/>
            <a:ext cx="1368425" cy="504825"/>
          </a:xfrm>
          <a:prstGeom prst="roundRect">
            <a:avLst/>
          </a:prstGeom>
          <a:solidFill>
            <a:srgbClr val="FF0000">
              <a:alpha val="39000"/>
            </a:srgb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29E7C9A7-042E-21C5-55BC-87DCB5BA5521}"/>
                  </a:ext>
                </a:extLst>
              </p14:cNvPr>
              <p14:cNvContentPartPr/>
              <p14:nvPr/>
            </p14:nvContentPartPr>
            <p14:xfrm>
              <a:off x="5755320" y="838800"/>
              <a:ext cx="1853280" cy="6019920"/>
            </p14:xfrm>
          </p:contentPart>
        </mc:Choice>
        <mc:Fallback xmlns="">
          <p:pic>
            <p:nvPicPr>
              <p:cNvPr id="2" name="Ink 1">
                <a:extLst>
                  <a:ext uri="{FF2B5EF4-FFF2-40B4-BE49-F238E27FC236}">
                    <a16:creationId xmlns:a16="http://schemas.microsoft.com/office/drawing/2014/main" id="{29E7C9A7-042E-21C5-55BC-87DCB5BA5521}"/>
                  </a:ext>
                </a:extLst>
              </p:cNvPr>
              <p:cNvPicPr/>
              <p:nvPr/>
            </p:nvPicPr>
            <p:blipFill>
              <a:blip r:embed="rId4"/>
              <a:stretch>
                <a:fillRect/>
              </a:stretch>
            </p:blipFill>
            <p:spPr>
              <a:xfrm>
                <a:off x="5745960" y="829440"/>
                <a:ext cx="1872000" cy="6038640"/>
              </a:xfrm>
              <a:prstGeom prst="rect">
                <a:avLst/>
              </a:prstGeom>
            </p:spPr>
          </p:pic>
        </mc:Fallback>
      </mc:AlternateContent>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DADF7E1B-372F-2D91-5882-79B1604039D3}"/>
              </a:ext>
            </a:extLst>
          </p:cNvPr>
          <p:cNvSpPr>
            <a:spLocks noGrp="1" noChangeArrowheads="1"/>
          </p:cNvSpPr>
          <p:nvPr>
            <p:ph type="body" sz="half" idx="1"/>
          </p:nvPr>
        </p:nvSpPr>
        <p:spPr>
          <a:xfrm>
            <a:off x="323850" y="1484313"/>
            <a:ext cx="8569325" cy="5113337"/>
          </a:xfrm>
          <a:ln>
            <a:solidFill>
              <a:schemeClr val="tx1"/>
            </a:solidFill>
            <a:miter lim="800000"/>
            <a:headEnd/>
            <a:tailEnd/>
          </a:ln>
        </p:spPr>
        <p:txBody>
          <a:bodyPr/>
          <a:lstStyle/>
          <a:p>
            <a:pPr marL="457200" lvl="1" indent="-457200" eaLnBrk="1" hangingPunct="1">
              <a:lnSpc>
                <a:spcPct val="90000"/>
              </a:lnSpc>
              <a:defRPr/>
            </a:pPr>
            <a:r>
              <a:rPr lang="en-US" altLang="en-US" dirty="0">
                <a:latin typeface="Comic Sans MS" panose="030F0702030302020204" pitchFamily="66" charset="0"/>
              </a:rPr>
              <a:t>Conversion from other gaseous fuels</a:t>
            </a:r>
          </a:p>
          <a:p>
            <a:pPr marL="457200" lvl="1" indent="-457200" eaLnBrk="1" hangingPunct="1">
              <a:lnSpc>
                <a:spcPct val="90000"/>
              </a:lnSpc>
              <a:defRPr/>
            </a:pPr>
            <a:endParaRPr lang="en-US" altLang="en-US" dirty="0">
              <a:latin typeface="Comic Sans MS" panose="030F0702030302020204" pitchFamily="66" charset="0"/>
            </a:endParaRPr>
          </a:p>
          <a:p>
            <a:pPr marL="914400" lvl="3" indent="-457200" eaLnBrk="1" hangingPunct="1">
              <a:lnSpc>
                <a:spcPct val="90000"/>
              </a:lnSpc>
              <a:defRPr/>
            </a:pPr>
            <a:r>
              <a:rPr lang="en-US" altLang="en-US" sz="2400" dirty="0">
                <a:latin typeface="Comic Sans MS" panose="030F0702030302020204" pitchFamily="66" charset="0"/>
              </a:rPr>
              <a:t>Can be often quite simple, depending on the type of burner and the characteristics of other fuel</a:t>
            </a:r>
          </a:p>
          <a:p>
            <a:pPr marL="914400" lvl="3" indent="-457200" eaLnBrk="1" hangingPunct="1">
              <a:lnSpc>
                <a:spcPct val="90000"/>
              </a:lnSpc>
              <a:defRPr/>
            </a:pPr>
            <a:r>
              <a:rPr lang="en-US" altLang="en-US" sz="2400" dirty="0">
                <a:solidFill>
                  <a:srgbClr val="FF3300"/>
                </a:solidFill>
                <a:latin typeface="Comic Sans MS" panose="030F0702030302020204" pitchFamily="66" charset="0"/>
              </a:rPr>
              <a:t>In general, if </a:t>
            </a:r>
            <a:r>
              <a:rPr lang="en-US" altLang="en-US" sz="2400" dirty="0">
                <a:solidFill>
                  <a:srgbClr val="FF3300"/>
                </a:solidFill>
                <a:highlight>
                  <a:srgbClr val="FFFF00"/>
                </a:highlight>
                <a:latin typeface="Comic Sans MS" panose="030F0702030302020204" pitchFamily="66" charset="0"/>
              </a:rPr>
              <a:t>two gases have the same </a:t>
            </a:r>
            <a:r>
              <a:rPr lang="en-US" altLang="en-US" sz="2400" dirty="0" err="1">
                <a:solidFill>
                  <a:srgbClr val="FF3300"/>
                </a:solidFill>
                <a:highlight>
                  <a:srgbClr val="FFFF00"/>
                </a:highlight>
                <a:latin typeface="Comic Sans MS" panose="030F0702030302020204" pitchFamily="66" charset="0"/>
              </a:rPr>
              <a:t>Wobbe</a:t>
            </a:r>
            <a:r>
              <a:rPr lang="en-US" altLang="en-US" sz="2400" dirty="0">
                <a:solidFill>
                  <a:srgbClr val="FF3300"/>
                </a:solidFill>
                <a:highlight>
                  <a:srgbClr val="FFFF00"/>
                </a:highlight>
                <a:latin typeface="Comic Sans MS" panose="030F0702030302020204" pitchFamily="66" charset="0"/>
              </a:rPr>
              <a:t> index,</a:t>
            </a:r>
            <a:r>
              <a:rPr lang="en-US" altLang="en-US" sz="2400" dirty="0">
                <a:solidFill>
                  <a:srgbClr val="FF3300"/>
                </a:solidFill>
                <a:latin typeface="Comic Sans MS" panose="030F0702030302020204" pitchFamily="66" charset="0"/>
              </a:rPr>
              <a:t> then they </a:t>
            </a:r>
            <a:r>
              <a:rPr lang="en-US" altLang="en-US" sz="2400" dirty="0">
                <a:solidFill>
                  <a:srgbClr val="FF3300"/>
                </a:solidFill>
                <a:highlight>
                  <a:srgbClr val="FFFF00"/>
                </a:highlight>
                <a:latin typeface="Comic Sans MS" panose="030F0702030302020204" pitchFamily="66" charset="0"/>
              </a:rPr>
              <a:t>can be interchanged with no significant physical changes</a:t>
            </a:r>
            <a:r>
              <a:rPr lang="en-US" altLang="en-US" sz="2400" dirty="0">
                <a:solidFill>
                  <a:srgbClr val="FF3300"/>
                </a:solidFill>
                <a:latin typeface="Comic Sans MS" panose="030F0702030302020204" pitchFamily="66" charset="0"/>
              </a:rPr>
              <a:t> to burner</a:t>
            </a:r>
          </a:p>
          <a:p>
            <a:pPr marL="914400" lvl="3" indent="-457200" eaLnBrk="1" hangingPunct="1">
              <a:lnSpc>
                <a:spcPct val="90000"/>
              </a:lnSpc>
              <a:defRPr/>
            </a:pPr>
            <a:r>
              <a:rPr lang="en-US" altLang="en-US" sz="2400" dirty="0">
                <a:latin typeface="Comic Sans MS" panose="030F0702030302020204" pitchFamily="66" charset="0"/>
              </a:rPr>
              <a:t>Problems such as air requirements,  combustion stability often encountered</a:t>
            </a:r>
          </a:p>
          <a:p>
            <a:pPr marL="457200" lvl="2" indent="-457200" eaLnBrk="1" hangingPunct="1">
              <a:lnSpc>
                <a:spcPct val="90000"/>
              </a:lnSpc>
              <a:defRPr/>
            </a:pPr>
            <a:endParaRPr lang="en-US" altLang="en-US" sz="2400" dirty="0">
              <a:latin typeface="Comic Sans MS" panose="030F0702030302020204" pitchFamily="66" charset="0"/>
            </a:endParaRPr>
          </a:p>
          <a:p>
            <a:pPr marL="457200" lvl="1" indent="-457200" eaLnBrk="1" hangingPunct="1">
              <a:lnSpc>
                <a:spcPct val="90000"/>
              </a:lnSpc>
              <a:defRPr/>
            </a:pPr>
            <a:r>
              <a:rPr lang="en-US" altLang="en-US" dirty="0">
                <a:latin typeface="Comic Sans MS" panose="030F0702030302020204" pitchFamily="66" charset="0"/>
              </a:rPr>
              <a:t>Conversion from  solid or liquid fuels</a:t>
            </a:r>
          </a:p>
          <a:p>
            <a:pPr marL="457200" lvl="1" indent="-457200" eaLnBrk="1" hangingPunct="1">
              <a:lnSpc>
                <a:spcPct val="90000"/>
              </a:lnSpc>
              <a:defRPr/>
            </a:pPr>
            <a:endParaRPr lang="en-US" altLang="en-US" dirty="0">
              <a:latin typeface="Comic Sans MS" panose="030F0702030302020204" pitchFamily="66" charset="0"/>
            </a:endParaRPr>
          </a:p>
          <a:p>
            <a:pPr marL="914400" lvl="3" indent="-457200" eaLnBrk="1" hangingPunct="1">
              <a:lnSpc>
                <a:spcPct val="90000"/>
              </a:lnSpc>
              <a:defRPr/>
            </a:pPr>
            <a:r>
              <a:rPr lang="en-US" altLang="en-US" sz="2400" dirty="0">
                <a:latin typeface="Comic Sans MS" panose="030F0702030302020204" pitchFamily="66" charset="0"/>
              </a:rPr>
              <a:t>In most cases require a completely new burner</a:t>
            </a:r>
          </a:p>
          <a:p>
            <a:pPr marL="457200" lvl="2" indent="-457200" eaLnBrk="1" hangingPunct="1">
              <a:lnSpc>
                <a:spcPct val="90000"/>
              </a:lnSpc>
              <a:defRPr/>
            </a:pPr>
            <a:endParaRPr lang="en-US" altLang="en-US" sz="2200" dirty="0">
              <a:latin typeface="Comic Sans MS" panose="030F0702030302020204" pitchFamily="66" charset="0"/>
            </a:endParaRPr>
          </a:p>
          <a:p>
            <a:pPr eaLnBrk="1" hangingPunct="1">
              <a:lnSpc>
                <a:spcPct val="90000"/>
              </a:lnSpc>
              <a:buFontTx/>
              <a:buNone/>
              <a:defRPr/>
            </a:pPr>
            <a:endParaRPr lang="en-US" altLang="en-US" sz="2400" dirty="0">
              <a:latin typeface="Comic Sans MS" panose="030F0702030302020204" pitchFamily="66" charset="0"/>
            </a:endParaRPr>
          </a:p>
        </p:txBody>
      </p:sp>
      <p:sp>
        <p:nvSpPr>
          <p:cNvPr id="3" name="Rectangle 1026">
            <a:extLst>
              <a:ext uri="{FF2B5EF4-FFF2-40B4-BE49-F238E27FC236}">
                <a16:creationId xmlns:a16="http://schemas.microsoft.com/office/drawing/2014/main" id="{FB8DEED2-AE83-8D69-C75C-F607DF964086}"/>
              </a:ext>
            </a:extLst>
          </p:cNvPr>
          <p:cNvSpPr>
            <a:spLocks noGrp="1" noChangeArrowheads="1"/>
          </p:cNvSpPr>
          <p:nvPr>
            <p:ph type="title"/>
          </p:nvPr>
        </p:nvSpPr>
        <p:spPr>
          <a:xfrm>
            <a:off x="323850" y="260350"/>
            <a:ext cx="8496300" cy="1022350"/>
          </a:xfrm>
          <a:solidFill>
            <a:srgbClr val="C0C0C0">
              <a:alpha val="50000"/>
            </a:srgbClr>
          </a:solidFill>
          <a:ln>
            <a:solidFill>
              <a:schemeClr val="tx1"/>
            </a:solidFill>
          </a:ln>
        </p:spPr>
        <p:txBody>
          <a:bodyPr/>
          <a:lstStyle/>
          <a:p>
            <a:pPr>
              <a:defRPr/>
            </a:pPr>
            <a:br>
              <a:rPr lang="en-US" sz="2800" dirty="0">
                <a:solidFill>
                  <a:srgbClr val="C00000"/>
                </a:solidFill>
                <a:latin typeface="Comic Sans MS" pitchFamily="66" charset="0"/>
              </a:rPr>
            </a:br>
            <a:br>
              <a:rPr lang="en-US" sz="2800" dirty="0">
                <a:solidFill>
                  <a:srgbClr val="C00000"/>
                </a:solidFill>
                <a:latin typeface="Comic Sans MS" pitchFamily="66" charset="0"/>
              </a:rPr>
            </a:br>
            <a:r>
              <a:rPr lang="en-US" sz="2800" b="1" dirty="0">
                <a:solidFill>
                  <a:srgbClr val="C00000"/>
                </a:solidFill>
                <a:latin typeface="Comic Sans MS" pitchFamily="66" charset="0"/>
              </a:rPr>
              <a:t>CONVERSION OF OTHER FUELS TO NATURAL GAS </a:t>
            </a:r>
            <a:br>
              <a:rPr lang="en-US" sz="2800" b="1" dirty="0">
                <a:latin typeface="Comic Sans MS" pitchFamily="66" charset="0"/>
              </a:rPr>
            </a:br>
            <a:br>
              <a:rPr lang="en-US" sz="2800" dirty="0"/>
            </a:br>
            <a:endParaRPr lang="en-US" sz="2400" b="1" dirty="0">
              <a:solidFill>
                <a:srgbClr val="A50021"/>
              </a:solidFill>
              <a:effectLst>
                <a:outerShdw blurRad="38100" dist="38100" dir="2700000" algn="tl">
                  <a:srgbClr val="FFFFFF"/>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checkerboard(across)">
                                      <p:cBhvr>
                                        <p:cTn id="7" dur="500"/>
                                        <p:tgtEl>
                                          <p:spTgt spid="35842">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5842">
                                            <p:txEl>
                                              <p:pRg st="2" end="2"/>
                                            </p:txEl>
                                          </p:spTgt>
                                        </p:tgtEl>
                                        <p:attrNameLst>
                                          <p:attrName>style.visibility</p:attrName>
                                        </p:attrNameLst>
                                      </p:cBhvr>
                                      <p:to>
                                        <p:strVal val="visible"/>
                                      </p:to>
                                    </p:set>
                                    <p:animEffect transition="in" filter="checkerboard(across)">
                                      <p:cBhvr>
                                        <p:cTn id="10" dur="500"/>
                                        <p:tgtEl>
                                          <p:spTgt spid="35842">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5842">
                                            <p:txEl>
                                              <p:pRg st="3" end="3"/>
                                            </p:txEl>
                                          </p:spTgt>
                                        </p:tgtEl>
                                        <p:attrNameLst>
                                          <p:attrName>style.visibility</p:attrName>
                                        </p:attrNameLst>
                                      </p:cBhvr>
                                      <p:to>
                                        <p:strVal val="visible"/>
                                      </p:to>
                                    </p:set>
                                    <p:animEffect transition="in" filter="checkerboard(across)">
                                      <p:cBhvr>
                                        <p:cTn id="13" dur="500"/>
                                        <p:tgtEl>
                                          <p:spTgt spid="35842">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5842">
                                            <p:txEl>
                                              <p:pRg st="4" end="4"/>
                                            </p:txEl>
                                          </p:spTgt>
                                        </p:tgtEl>
                                        <p:attrNameLst>
                                          <p:attrName>style.visibility</p:attrName>
                                        </p:attrNameLst>
                                      </p:cBhvr>
                                      <p:to>
                                        <p:strVal val="visible"/>
                                      </p:to>
                                    </p:set>
                                    <p:animEffect transition="in" filter="checkerboard(across)">
                                      <p:cBhvr>
                                        <p:cTn id="16" dur="500"/>
                                        <p:tgtEl>
                                          <p:spTgt spid="35842">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nodeType="clickEffect">
                                  <p:stCondLst>
                                    <p:cond delay="0"/>
                                  </p:stCondLst>
                                  <p:childTnLst>
                                    <p:set>
                                      <p:cBhvr>
                                        <p:cTn id="20" dur="1" fill="hold">
                                          <p:stCondLst>
                                            <p:cond delay="0"/>
                                          </p:stCondLst>
                                        </p:cTn>
                                        <p:tgtEl>
                                          <p:spTgt spid="35842">
                                            <p:txEl>
                                              <p:pRg st="6" end="6"/>
                                            </p:txEl>
                                          </p:spTgt>
                                        </p:tgtEl>
                                        <p:attrNameLst>
                                          <p:attrName>style.visibility</p:attrName>
                                        </p:attrNameLst>
                                      </p:cBhvr>
                                      <p:to>
                                        <p:strVal val="visible"/>
                                      </p:to>
                                    </p:set>
                                    <p:animEffect transition="in" filter="checkerboard(across)">
                                      <p:cBhvr>
                                        <p:cTn id="21" dur="500"/>
                                        <p:tgtEl>
                                          <p:spTgt spid="35842">
                                            <p:txEl>
                                              <p:pRg st="6" end="6"/>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5842">
                                            <p:txEl>
                                              <p:pRg st="8" end="8"/>
                                            </p:txEl>
                                          </p:spTgt>
                                        </p:tgtEl>
                                        <p:attrNameLst>
                                          <p:attrName>style.visibility</p:attrName>
                                        </p:attrNameLst>
                                      </p:cBhvr>
                                      <p:to>
                                        <p:strVal val="visible"/>
                                      </p:to>
                                    </p:set>
                                    <p:animEffect transition="in" filter="checkerboard(across)">
                                      <p:cBhvr>
                                        <p:cTn id="24" dur="500"/>
                                        <p:tgtEl>
                                          <p:spTgt spid="3584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Content Placeholder 2">
            <a:extLst>
              <a:ext uri="{FF2B5EF4-FFF2-40B4-BE49-F238E27FC236}">
                <a16:creationId xmlns:a16="http://schemas.microsoft.com/office/drawing/2014/main" id="{0DFF8005-50A2-09FE-B7D7-3FD1C74F3131}"/>
              </a:ext>
            </a:extLst>
          </p:cNvPr>
          <p:cNvSpPr>
            <a:spLocks noGrp="1"/>
          </p:cNvSpPr>
          <p:nvPr>
            <p:ph sz="half" idx="1"/>
          </p:nvPr>
        </p:nvSpPr>
        <p:spPr>
          <a:xfrm>
            <a:off x="271463" y="5118100"/>
            <a:ext cx="3886200" cy="395288"/>
          </a:xfrm>
        </p:spPr>
        <p:txBody>
          <a:bodyPr/>
          <a:lstStyle/>
          <a:p>
            <a:pPr marL="0" indent="0" algn="ctr">
              <a:buFont typeface="Arial" panose="020B0604020202020204" pitchFamily="34" charset="0"/>
              <a:buNone/>
            </a:pPr>
            <a:r>
              <a:rPr lang="en-MY" altLang="en-US"/>
              <a:t>NATURAL GAS</a:t>
            </a:r>
          </a:p>
        </p:txBody>
      </p:sp>
      <p:sp>
        <p:nvSpPr>
          <p:cNvPr id="99331" name="Content Placeholder 3">
            <a:extLst>
              <a:ext uri="{FF2B5EF4-FFF2-40B4-BE49-F238E27FC236}">
                <a16:creationId xmlns:a16="http://schemas.microsoft.com/office/drawing/2014/main" id="{7BB045F1-9918-2274-1526-A2279DD24169}"/>
              </a:ext>
            </a:extLst>
          </p:cNvPr>
          <p:cNvSpPr>
            <a:spLocks noGrp="1"/>
          </p:cNvSpPr>
          <p:nvPr>
            <p:ph sz="half" idx="2"/>
          </p:nvPr>
        </p:nvSpPr>
        <p:spPr>
          <a:xfrm>
            <a:off x="4900613" y="5130800"/>
            <a:ext cx="3886200" cy="312738"/>
          </a:xfrm>
        </p:spPr>
        <p:txBody>
          <a:bodyPr/>
          <a:lstStyle/>
          <a:p>
            <a:pPr marL="0" indent="0" algn="ctr">
              <a:buFont typeface="Arial" panose="020B0604020202020204" pitchFamily="34" charset="0"/>
              <a:buNone/>
            </a:pPr>
            <a:r>
              <a:rPr lang="en-MY" altLang="en-US"/>
              <a:t>LPG</a:t>
            </a:r>
          </a:p>
        </p:txBody>
      </p:sp>
      <p:pic>
        <p:nvPicPr>
          <p:cNvPr id="99332" name="Picture 6">
            <a:extLst>
              <a:ext uri="{FF2B5EF4-FFF2-40B4-BE49-F238E27FC236}">
                <a16:creationId xmlns:a16="http://schemas.microsoft.com/office/drawing/2014/main" id="{AABBEFBB-46CE-4475-07C1-424B95F5E96D}"/>
              </a:ext>
            </a:extLst>
          </p:cNvPr>
          <p:cNvPicPr>
            <a:picLocks noChangeAspect="1"/>
          </p:cNvPicPr>
          <p:nvPr/>
        </p:nvPicPr>
        <p:blipFill>
          <a:blip r:embed="rId3">
            <a:extLst>
              <a:ext uri="{28A0092B-C50C-407E-A947-70E740481C1C}">
                <a14:useLocalDpi xmlns:a14="http://schemas.microsoft.com/office/drawing/2010/main" val="0"/>
              </a:ext>
            </a:extLst>
          </a:blip>
          <a:srcRect l="2499" t="24074" r="53645" b="14630"/>
          <a:stretch>
            <a:fillRect/>
          </a:stretch>
        </p:blipFill>
        <p:spPr bwMode="auto">
          <a:xfrm>
            <a:off x="4714875" y="1592263"/>
            <a:ext cx="4257675" cy="33480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9333" name="Picture 8">
            <a:extLst>
              <a:ext uri="{FF2B5EF4-FFF2-40B4-BE49-F238E27FC236}">
                <a16:creationId xmlns:a16="http://schemas.microsoft.com/office/drawing/2014/main" id="{08466E97-D75B-6AB6-FD8B-D156F23C15DA}"/>
              </a:ext>
            </a:extLst>
          </p:cNvPr>
          <p:cNvPicPr>
            <a:picLocks noChangeAspect="1"/>
          </p:cNvPicPr>
          <p:nvPr/>
        </p:nvPicPr>
        <p:blipFill>
          <a:blip r:embed="rId4">
            <a:extLst>
              <a:ext uri="{28A0092B-C50C-407E-A947-70E740481C1C}">
                <a14:useLocalDpi xmlns:a14="http://schemas.microsoft.com/office/drawing/2010/main" val="0"/>
              </a:ext>
            </a:extLst>
          </a:blip>
          <a:srcRect l="2292" t="24445" r="52605" b="12038"/>
          <a:stretch>
            <a:fillRect/>
          </a:stretch>
        </p:blipFill>
        <p:spPr bwMode="auto">
          <a:xfrm>
            <a:off x="271463" y="1592263"/>
            <a:ext cx="4225925" cy="33480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5D1B2D5A-F3F4-CE5B-91A2-DB47D9C6D877}"/>
              </a:ext>
            </a:extLst>
          </p:cNvPr>
          <p:cNvSpPr/>
          <p:nvPr/>
        </p:nvSpPr>
        <p:spPr>
          <a:xfrm>
            <a:off x="2611438" y="4325938"/>
            <a:ext cx="425450" cy="320675"/>
          </a:xfrm>
          <a:prstGeom prst="ellipse">
            <a:avLst/>
          </a:prstGeom>
          <a:solidFill>
            <a:schemeClr val="accent2">
              <a:lumMod val="60000"/>
              <a:lumOff val="40000"/>
              <a:alpha val="3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endParaRPr>
          </a:p>
        </p:txBody>
      </p:sp>
      <p:sp>
        <p:nvSpPr>
          <p:cNvPr id="8" name="Oval 7">
            <a:extLst>
              <a:ext uri="{FF2B5EF4-FFF2-40B4-BE49-F238E27FC236}">
                <a16:creationId xmlns:a16="http://schemas.microsoft.com/office/drawing/2014/main" id="{7C2A81D2-183A-FF1B-E83F-A2D916F3A1E7}"/>
              </a:ext>
            </a:extLst>
          </p:cNvPr>
          <p:cNvSpPr/>
          <p:nvPr/>
        </p:nvSpPr>
        <p:spPr>
          <a:xfrm>
            <a:off x="7143750" y="4421188"/>
            <a:ext cx="425450" cy="319087"/>
          </a:xfrm>
          <a:prstGeom prst="ellipse">
            <a:avLst/>
          </a:prstGeom>
          <a:solidFill>
            <a:schemeClr val="accent2">
              <a:lumMod val="60000"/>
              <a:lumOff val="40000"/>
              <a:alpha val="3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endParaRPr>
          </a:p>
        </p:txBody>
      </p:sp>
      <p:sp>
        <p:nvSpPr>
          <p:cNvPr id="9" name="Oval 8">
            <a:extLst>
              <a:ext uri="{FF2B5EF4-FFF2-40B4-BE49-F238E27FC236}">
                <a16:creationId xmlns:a16="http://schemas.microsoft.com/office/drawing/2014/main" id="{A639CAF7-643A-60DA-EC4B-1040073CD4D0}"/>
              </a:ext>
            </a:extLst>
          </p:cNvPr>
          <p:cNvSpPr/>
          <p:nvPr/>
        </p:nvSpPr>
        <p:spPr>
          <a:xfrm>
            <a:off x="3830638" y="4325938"/>
            <a:ext cx="425450" cy="320675"/>
          </a:xfrm>
          <a:prstGeom prst="ellipse">
            <a:avLst/>
          </a:prstGeom>
          <a:solidFill>
            <a:schemeClr val="accent1">
              <a:lumMod val="75000"/>
              <a:alpha val="35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endParaRPr>
          </a:p>
        </p:txBody>
      </p:sp>
      <p:sp>
        <p:nvSpPr>
          <p:cNvPr id="10" name="Oval 9">
            <a:extLst>
              <a:ext uri="{FF2B5EF4-FFF2-40B4-BE49-F238E27FC236}">
                <a16:creationId xmlns:a16="http://schemas.microsoft.com/office/drawing/2014/main" id="{C97DDCDF-1022-307E-CA39-FAD102C2BEFE}"/>
              </a:ext>
            </a:extLst>
          </p:cNvPr>
          <p:cNvSpPr/>
          <p:nvPr/>
        </p:nvSpPr>
        <p:spPr>
          <a:xfrm>
            <a:off x="8361363" y="4421188"/>
            <a:ext cx="425450" cy="319087"/>
          </a:xfrm>
          <a:prstGeom prst="ellipse">
            <a:avLst/>
          </a:prstGeom>
          <a:solidFill>
            <a:schemeClr val="accent1">
              <a:lumMod val="75000"/>
              <a:alpha val="35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endParaRPr>
          </a:p>
        </p:txBody>
      </p:sp>
      <p:graphicFrame>
        <p:nvGraphicFramePr>
          <p:cNvPr id="3" name="Object 2">
            <a:extLst>
              <a:ext uri="{FF2B5EF4-FFF2-40B4-BE49-F238E27FC236}">
                <a16:creationId xmlns:a16="http://schemas.microsoft.com/office/drawing/2014/main" id="{EBCB04C9-578C-E9E2-B3CC-DA10784965EE}"/>
              </a:ext>
            </a:extLst>
          </p:cNvPr>
          <p:cNvGraphicFramePr>
            <a:graphicFrameLocks noChangeAspect="1"/>
          </p:cNvGraphicFramePr>
          <p:nvPr/>
        </p:nvGraphicFramePr>
        <p:xfrm>
          <a:off x="3606800" y="5207000"/>
          <a:ext cx="1971675" cy="473075"/>
        </p:xfrm>
        <a:graphic>
          <a:graphicData uri="http://schemas.openxmlformats.org/presentationml/2006/ole">
            <mc:AlternateContent xmlns:mc="http://schemas.openxmlformats.org/markup-compatibility/2006">
              <mc:Choice xmlns:v="urn:schemas-microsoft-com:vml" Requires="v">
                <p:oleObj name="Equation" r:id="rId5" imgW="952087" imgH="228501" progId="Equation.3">
                  <p:embed/>
                </p:oleObj>
              </mc:Choice>
              <mc:Fallback>
                <p:oleObj name="Equation" r:id="rId5" imgW="952087" imgH="228501"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6800" y="5207000"/>
                        <a:ext cx="1971675" cy="473075"/>
                      </a:xfrm>
                      <a:prstGeom prst="rect">
                        <a:avLst/>
                      </a:prstGeom>
                      <a:solidFill>
                        <a:srgbClr val="FF0000">
                          <a:alpha val="61176"/>
                        </a:srgb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EC7379-EBBC-4D85-DAE9-FB9B8F3FD2F3}"/>
              </a:ext>
            </a:extLst>
          </p:cNvPr>
          <p:cNvSpPr>
            <a:spLocks noGrp="1"/>
          </p:cNvSpPr>
          <p:nvPr>
            <p:ph type="title"/>
          </p:nvPr>
        </p:nvSpPr>
        <p:spPr>
          <a:xfrm>
            <a:off x="457200" y="205979"/>
            <a:ext cx="8229600" cy="857250"/>
          </a:xfrm>
        </p:spPr>
        <p:txBody>
          <a:bodyPr/>
          <a:lstStyle/>
          <a:p>
            <a:pPr marL="0" lvl="0" indent="0">
              <a:buNone/>
            </a:pPr>
            <a:r>
              <a:rPr sz="2800" b="1" dirty="0"/>
              <a:t>General Guideline for Interchangeability</a:t>
            </a:r>
            <a:r>
              <a:rPr sz="2800" dirty="0"/>
              <a:t> </a:t>
            </a:r>
            <a:br>
              <a:rPr lang="en-US" sz="2800" dirty="0"/>
            </a:br>
            <a:r>
              <a:rPr sz="2800" dirty="0"/>
              <a:t>(Wobbe Index Matching):</a:t>
            </a:r>
          </a:p>
        </p:txBody>
      </p:sp>
      <p:sp>
        <p:nvSpPr>
          <p:cNvPr id="6" name="Content Placeholder 2">
            <a:extLst>
              <a:ext uri="{FF2B5EF4-FFF2-40B4-BE49-F238E27FC236}">
                <a16:creationId xmlns:a16="http://schemas.microsoft.com/office/drawing/2014/main" id="{1462D7E0-C2DB-E195-89B6-655CA7263A33}"/>
              </a:ext>
            </a:extLst>
          </p:cNvPr>
          <p:cNvSpPr txBox="1">
            <a:spLocks/>
          </p:cNvSpPr>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400" kern="0" dirty="0"/>
              <a:t> </a:t>
            </a:r>
            <a:r>
              <a:rPr lang="en-US" sz="2400" b="1" kern="0" dirty="0"/>
              <a:t>±5%</a:t>
            </a:r>
            <a:r>
              <a:rPr lang="en-US" sz="2400" kern="0" dirty="0"/>
              <a:t> difference in </a:t>
            </a:r>
            <a:r>
              <a:rPr lang="en-US" sz="2400" b="1" kern="0" dirty="0"/>
              <a:t>Wobbe Index</a:t>
            </a:r>
            <a:r>
              <a:rPr lang="en-US" sz="2400" kern="0" dirty="0"/>
              <a:t> → </a:t>
            </a:r>
            <a:r>
              <a:rPr lang="en-US" sz="2400" b="1" kern="0" dirty="0"/>
              <a:t>Typically acceptable</a:t>
            </a:r>
            <a:r>
              <a:rPr lang="en-US" sz="2400" kern="0" dirty="0"/>
              <a:t> for </a:t>
            </a:r>
            <a:r>
              <a:rPr lang="en-US" sz="2400" b="1" kern="0" dirty="0"/>
              <a:t>safe and efficient burner operation</a:t>
            </a:r>
            <a:r>
              <a:rPr lang="en-US" sz="2400" kern="0" dirty="0"/>
              <a:t> without modifications.</a:t>
            </a:r>
          </a:p>
          <a:p>
            <a:r>
              <a:rPr lang="en-US" sz="2400" kern="0" dirty="0"/>
              <a:t> </a:t>
            </a:r>
            <a:r>
              <a:rPr lang="en-US" sz="2400" b="1" kern="0" dirty="0"/>
              <a:t>±4% or tighter</a:t>
            </a:r>
            <a:r>
              <a:rPr lang="en-US" sz="2400" kern="0" dirty="0"/>
              <a:t> → Preferred for </a:t>
            </a:r>
            <a:r>
              <a:rPr lang="en-US" sz="2400" b="1" kern="0" dirty="0"/>
              <a:t>sensitive or high-efficiency appliances</a:t>
            </a:r>
            <a:r>
              <a:rPr lang="en-US" sz="2400" kern="0" dirty="0"/>
              <a:t>, e.g., low-NOx burners, premix systems.</a:t>
            </a:r>
          </a:p>
          <a:p>
            <a:r>
              <a:rPr lang="en-US" sz="2400" kern="0" dirty="0"/>
              <a:t> </a:t>
            </a:r>
            <a:r>
              <a:rPr lang="en-US" sz="2400" b="1" kern="0" dirty="0"/>
              <a:t>&gt; ±5%</a:t>
            </a:r>
            <a:r>
              <a:rPr lang="en-US" sz="2400" kern="0" dirty="0"/>
              <a:t> → Usually </a:t>
            </a:r>
            <a:r>
              <a:rPr lang="en-US" sz="2400" b="1" kern="0" dirty="0"/>
              <a:t>not interchangeable</a:t>
            </a:r>
            <a:r>
              <a:rPr lang="en-US" sz="2400" kern="0" dirty="0"/>
              <a:t> without retuning, as it may:</a:t>
            </a:r>
          </a:p>
          <a:p>
            <a:pPr lvl="1"/>
            <a:r>
              <a:rPr lang="en-US" sz="2000" kern="0" dirty="0"/>
              <a:t>Affect flame stability</a:t>
            </a:r>
          </a:p>
          <a:p>
            <a:pPr lvl="1"/>
            <a:r>
              <a:rPr lang="en-US" sz="2000" kern="0" dirty="0"/>
              <a:t>Cause incomplete combustion (CO emissions)</a:t>
            </a:r>
          </a:p>
          <a:p>
            <a:pPr lvl="1"/>
            <a:r>
              <a:rPr lang="en-US" sz="2000" kern="0" dirty="0"/>
              <a:t>Overheat or </a:t>
            </a:r>
            <a:r>
              <a:rPr lang="en-US" sz="2000" kern="0" dirty="0" err="1"/>
              <a:t>underfire</a:t>
            </a:r>
            <a:r>
              <a:rPr lang="en-US" sz="2000" kern="0" dirty="0"/>
              <a:t> the burner</a:t>
            </a:r>
          </a:p>
        </p:txBody>
      </p:sp>
      <p:graphicFrame>
        <p:nvGraphicFramePr>
          <p:cNvPr id="7" name="Content Placeholder 5">
            <a:extLst>
              <a:ext uri="{FF2B5EF4-FFF2-40B4-BE49-F238E27FC236}">
                <a16:creationId xmlns:a16="http://schemas.microsoft.com/office/drawing/2014/main" id="{A47D06EA-B5BC-2741-AA34-17B28C597CAD}"/>
              </a:ext>
            </a:extLst>
          </p:cNvPr>
          <p:cNvGraphicFramePr>
            <a:graphicFrameLocks/>
          </p:cNvGraphicFramePr>
          <p:nvPr>
            <p:extLst>
              <p:ext uri="{D42A27DB-BD31-4B8C-83A1-F6EECF244321}">
                <p14:modId xmlns:p14="http://schemas.microsoft.com/office/powerpoint/2010/main" val="782890884"/>
              </p:ext>
            </p:extLst>
          </p:nvPr>
        </p:nvGraphicFramePr>
        <p:xfrm>
          <a:off x="457200" y="5188981"/>
          <a:ext cx="8229600" cy="146304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0">
                <a:tc>
                  <a:txBody>
                    <a:bodyPr/>
                    <a:lstStyle/>
                    <a:p>
                      <a:pPr marL="0" lvl="0" indent="0">
                        <a:buNone/>
                      </a:pPr>
                      <a:r>
                        <a:rPr dirty="0"/>
                        <a:t>Wobbe Index Difference</a:t>
                      </a:r>
                    </a:p>
                  </a:txBody>
                  <a:tcPr/>
                </a:tc>
                <a:tc>
                  <a:txBody>
                    <a:bodyPr/>
                    <a:lstStyle/>
                    <a:p>
                      <a:pPr marL="0" lvl="0" indent="0">
                        <a:buNone/>
                      </a:pPr>
                      <a:r>
                        <a:t>Interchangeability</a:t>
                      </a:r>
                    </a:p>
                  </a:txBody>
                  <a:tcPr/>
                </a:tc>
                <a:extLst>
                  <a:ext uri="{0D108BD9-81ED-4DB2-BD59-A6C34878D82A}">
                    <a16:rowId xmlns:a16="http://schemas.microsoft.com/office/drawing/2014/main" val="10000"/>
                  </a:ext>
                </a:extLst>
              </a:tr>
              <a:tr h="0">
                <a:tc>
                  <a:txBody>
                    <a:bodyPr/>
                    <a:lstStyle/>
                    <a:p>
                      <a:pPr marL="0" lvl="0" indent="0">
                        <a:buNone/>
                      </a:pPr>
                      <a:r>
                        <a:rPr b="1"/>
                        <a:t>≤ ±4%</a:t>
                      </a:r>
                    </a:p>
                  </a:txBody>
                  <a:tcPr/>
                </a:tc>
                <a:tc>
                  <a:txBody>
                    <a:bodyPr/>
                    <a:lstStyle/>
                    <a:p>
                      <a:pPr marL="0" lvl="0" indent="0">
                        <a:buNone/>
                      </a:pPr>
                      <a:r>
                        <a:t>Excellent – fully interchangeable</a:t>
                      </a:r>
                    </a:p>
                  </a:txBody>
                  <a:tcPr/>
                </a:tc>
                <a:extLst>
                  <a:ext uri="{0D108BD9-81ED-4DB2-BD59-A6C34878D82A}">
                    <a16:rowId xmlns:a16="http://schemas.microsoft.com/office/drawing/2014/main" val="10001"/>
                  </a:ext>
                </a:extLst>
              </a:tr>
              <a:tr h="0">
                <a:tc>
                  <a:txBody>
                    <a:bodyPr/>
                    <a:lstStyle/>
                    <a:p>
                      <a:pPr marL="0" lvl="0" indent="0">
                        <a:buNone/>
                      </a:pPr>
                      <a:r>
                        <a:rPr b="1"/>
                        <a:t>±5%</a:t>
                      </a:r>
                    </a:p>
                  </a:txBody>
                  <a:tcPr/>
                </a:tc>
                <a:tc>
                  <a:txBody>
                    <a:bodyPr/>
                    <a:lstStyle/>
                    <a:p>
                      <a:pPr marL="0" lvl="0" indent="0">
                        <a:buNone/>
                      </a:pPr>
                      <a:r>
                        <a:t>Acceptable in many systems</a:t>
                      </a:r>
                    </a:p>
                  </a:txBody>
                  <a:tcPr/>
                </a:tc>
                <a:extLst>
                  <a:ext uri="{0D108BD9-81ED-4DB2-BD59-A6C34878D82A}">
                    <a16:rowId xmlns:a16="http://schemas.microsoft.com/office/drawing/2014/main" val="10002"/>
                  </a:ext>
                </a:extLst>
              </a:tr>
              <a:tr h="0">
                <a:tc>
                  <a:txBody>
                    <a:bodyPr/>
                    <a:lstStyle/>
                    <a:p>
                      <a:pPr marL="0" lvl="0" indent="0">
                        <a:buNone/>
                      </a:pPr>
                      <a:r>
                        <a:rPr b="1"/>
                        <a:t>&gt; ±5%</a:t>
                      </a:r>
                    </a:p>
                  </a:txBody>
                  <a:tcPr/>
                </a:tc>
                <a:tc>
                  <a:txBody>
                    <a:bodyPr/>
                    <a:lstStyle/>
                    <a:p>
                      <a:pPr marL="0" lvl="0" indent="0">
                        <a:buNone/>
                      </a:pPr>
                      <a:r>
                        <a:rPr dirty="0"/>
                        <a:t>Caution – retuning or redesign needed</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966696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C589EDD-845C-CFB1-7882-F579668DC8F9}"/>
              </a:ext>
            </a:extLst>
          </p:cNvPr>
          <p:cNvSpPr>
            <a:spLocks noGrp="1"/>
          </p:cNvSpPr>
          <p:nvPr>
            <p:ph type="title"/>
          </p:nvPr>
        </p:nvSpPr>
        <p:spPr>
          <a:xfrm>
            <a:off x="457200" y="205979"/>
            <a:ext cx="8229600" cy="857250"/>
          </a:xfrm>
        </p:spPr>
        <p:txBody>
          <a:bodyPr/>
          <a:lstStyle/>
          <a:p>
            <a:pPr marL="0" lvl="0" indent="0">
              <a:buNone/>
            </a:pPr>
            <a:r>
              <a:rPr sz="2800" b="1" dirty="0"/>
              <a:t>International Examples</a:t>
            </a:r>
            <a:r>
              <a:rPr sz="2800" dirty="0"/>
              <a:t>:</a:t>
            </a:r>
          </a:p>
        </p:txBody>
      </p:sp>
      <p:sp>
        <p:nvSpPr>
          <p:cNvPr id="6" name="Content Placeholder 2">
            <a:extLst>
              <a:ext uri="{FF2B5EF4-FFF2-40B4-BE49-F238E27FC236}">
                <a16:creationId xmlns:a16="http://schemas.microsoft.com/office/drawing/2014/main" id="{8307C889-8713-D000-13DD-F4EBF2211B74}"/>
              </a:ext>
            </a:extLst>
          </p:cNvPr>
          <p:cNvSpPr txBox="1">
            <a:spLocks/>
          </p:cNvSpPr>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MY" sz="2400" b="1" kern="0" dirty="0"/>
              <a:t>European Standard (EN 437):</a:t>
            </a:r>
          </a:p>
          <a:p>
            <a:pPr lvl="1"/>
            <a:r>
              <a:rPr lang="en-MY" sz="2400" kern="0" dirty="0"/>
              <a:t>Defines </a:t>
            </a:r>
            <a:r>
              <a:rPr lang="en-MY" sz="2400" b="1" kern="0" dirty="0"/>
              <a:t>gas families</a:t>
            </a:r>
            <a:r>
              <a:rPr lang="en-MY" sz="2400" kern="0" dirty="0"/>
              <a:t> (H, L, etc.) and considers gases interchangeable within the </a:t>
            </a:r>
            <a:r>
              <a:rPr lang="en-MY" sz="2400" b="1" kern="0" dirty="0"/>
              <a:t>same family</a:t>
            </a:r>
            <a:r>
              <a:rPr lang="en-MY" sz="2400" kern="0" dirty="0"/>
              <a:t> if their WI is within certain bands (~±5%).</a:t>
            </a:r>
          </a:p>
          <a:p>
            <a:r>
              <a:rPr lang="en-MY" sz="2400" b="1" kern="0" dirty="0"/>
              <a:t>U.S. Gas Industry Practice:</a:t>
            </a:r>
          </a:p>
          <a:p>
            <a:pPr lvl="1"/>
            <a:r>
              <a:rPr lang="en-MY" sz="2400" kern="0" dirty="0"/>
              <a:t>Often uses the </a:t>
            </a:r>
            <a:r>
              <a:rPr lang="en-MY" sz="2400" b="1" kern="0" dirty="0"/>
              <a:t>A.G.A. Interchangeability Criteria</a:t>
            </a:r>
            <a:r>
              <a:rPr lang="en-MY" sz="2400" kern="0" dirty="0"/>
              <a:t>, which includes:</a:t>
            </a:r>
          </a:p>
          <a:p>
            <a:pPr lvl="2"/>
            <a:r>
              <a:rPr lang="en-MY" b="1" kern="0" dirty="0"/>
              <a:t>Wobbe Index ±4–5%</a:t>
            </a:r>
          </a:p>
          <a:p>
            <a:pPr lvl="2"/>
            <a:r>
              <a:rPr lang="en-MY" b="1" kern="0" dirty="0"/>
              <a:t>Flame lifting index</a:t>
            </a:r>
            <a:r>
              <a:rPr lang="en-MY" kern="0" dirty="0"/>
              <a:t>, </a:t>
            </a:r>
            <a:r>
              <a:rPr lang="en-MY" b="1" kern="0" dirty="0"/>
              <a:t>yellow tipping</a:t>
            </a:r>
            <a:r>
              <a:rPr lang="en-MY" kern="0" dirty="0"/>
              <a:t>, etc., for more sensitive checks.</a:t>
            </a:r>
          </a:p>
        </p:txBody>
      </p:sp>
    </p:spTree>
    <p:extLst>
      <p:ext uri="{BB962C8B-B14F-4D97-AF65-F5344CB8AC3E}">
        <p14:creationId xmlns:p14="http://schemas.microsoft.com/office/powerpoint/2010/main" val="22050677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AB4A5238-A168-C21A-ED1E-31CF821E616F}"/>
              </a:ext>
            </a:extLst>
          </p:cNvPr>
          <p:cNvSpPr>
            <a:spLocks noGrp="1" noChangeArrowheads="1"/>
          </p:cNvSpPr>
          <p:nvPr>
            <p:ph type="title"/>
          </p:nvPr>
        </p:nvSpPr>
        <p:spPr>
          <a:xfrm>
            <a:off x="395288" y="333375"/>
            <a:ext cx="8353425" cy="914400"/>
          </a:xfrm>
          <a:solidFill>
            <a:srgbClr val="C0C0C0">
              <a:alpha val="50195"/>
            </a:srgbClr>
          </a:solidFill>
          <a:ln>
            <a:solidFill>
              <a:schemeClr val="tx1"/>
            </a:solidFill>
          </a:ln>
        </p:spPr>
        <p:txBody>
          <a:bodyPr/>
          <a:lstStyle/>
          <a:p>
            <a:pPr eaLnBrk="1" hangingPunct="1">
              <a:defRPr/>
            </a:pPr>
            <a:r>
              <a:rPr lang="en-US" sz="2800" b="1" dirty="0">
                <a:solidFill>
                  <a:srgbClr val="C00000"/>
                </a:solidFill>
                <a:latin typeface="Comic Sans MS" pitchFamily="66" charset="0"/>
              </a:rPr>
              <a:t>NATURAL GAS BURNER CONVERSION</a:t>
            </a:r>
            <a:br>
              <a:rPr lang="en-US" sz="2800" b="1" dirty="0">
                <a:solidFill>
                  <a:srgbClr val="C00000"/>
                </a:solidFill>
                <a:effectLst>
                  <a:outerShdw blurRad="38100" dist="38100" dir="2700000" algn="tl">
                    <a:srgbClr val="000000">
                      <a:alpha val="43137"/>
                    </a:srgbClr>
                  </a:outerShdw>
                </a:effectLst>
                <a:latin typeface="Comic Sans MS" pitchFamily="66" charset="0"/>
              </a:rPr>
            </a:br>
            <a:r>
              <a:rPr lang="en-US" sz="2400" b="1" dirty="0">
                <a:solidFill>
                  <a:srgbClr val="C00000"/>
                </a:solidFill>
                <a:effectLst>
                  <a:outerShdw blurRad="38100" dist="38100" dir="2700000" algn="tl">
                    <a:srgbClr val="000000">
                      <a:alpha val="43137"/>
                    </a:srgbClr>
                  </a:outerShdw>
                </a:effectLst>
                <a:latin typeface="Comic Sans MS" pitchFamily="66" charset="0"/>
              </a:rPr>
              <a:t>- e.g. LPG to NG -</a:t>
            </a:r>
            <a:endParaRPr lang="en-US" sz="2800" b="1" dirty="0">
              <a:solidFill>
                <a:srgbClr val="C00000"/>
              </a:solidFill>
              <a:effectLst>
                <a:outerShdw blurRad="38100" dist="38100" dir="2700000" algn="tl">
                  <a:srgbClr val="000000">
                    <a:alpha val="43137"/>
                  </a:srgbClr>
                </a:outerShdw>
              </a:effectLst>
              <a:latin typeface="Comic Sans MS" pitchFamily="66" charset="0"/>
            </a:endParaRPr>
          </a:p>
        </p:txBody>
      </p:sp>
      <p:sp>
        <p:nvSpPr>
          <p:cNvPr id="101379" name="Rectangle 3">
            <a:extLst>
              <a:ext uri="{FF2B5EF4-FFF2-40B4-BE49-F238E27FC236}">
                <a16:creationId xmlns:a16="http://schemas.microsoft.com/office/drawing/2014/main" id="{2AE0C325-E9C6-BF30-B9D8-C91C1A4E79C8}"/>
              </a:ext>
            </a:extLst>
          </p:cNvPr>
          <p:cNvSpPr>
            <a:spLocks noGrp="1" noChangeArrowheads="1"/>
          </p:cNvSpPr>
          <p:nvPr>
            <p:ph type="body" sz="half" idx="1"/>
          </p:nvPr>
        </p:nvSpPr>
        <p:spPr>
          <a:xfrm>
            <a:off x="395288" y="1412875"/>
            <a:ext cx="8353425" cy="5111750"/>
          </a:xfrm>
          <a:noFill/>
          <a:ln>
            <a:solidFill>
              <a:schemeClr val="tx1"/>
            </a:solidFill>
            <a:miter lim="800000"/>
            <a:headEnd/>
            <a:tailEnd/>
          </a:ln>
        </p:spPr>
        <p:txBody>
          <a:bodyPr/>
          <a:lstStyle/>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r>
              <a:rPr lang="en-US" altLang="en-US" sz="2400" b="1">
                <a:latin typeface="Comic Sans MS" panose="030F0702030302020204" pitchFamily="66" charset="0"/>
              </a:rPr>
              <a:t>Conversion requirements</a:t>
            </a:r>
          </a:p>
          <a:p>
            <a:pPr lvl="1" eaLnBrk="1" hangingPunct="1"/>
            <a:r>
              <a:rPr lang="en-US" altLang="en-US" sz="2000">
                <a:latin typeface="Comic Sans MS" panose="030F0702030302020204" pitchFamily="66" charset="0"/>
              </a:rPr>
              <a:t>Same energy input</a:t>
            </a:r>
          </a:p>
          <a:p>
            <a:pPr lvl="1" eaLnBrk="1" hangingPunct="1"/>
            <a:r>
              <a:rPr lang="en-US" altLang="en-US" sz="2000">
                <a:latin typeface="Comic Sans MS" panose="030F0702030302020204" pitchFamily="66" charset="0"/>
              </a:rPr>
              <a:t>Same or acceptable air/fuel ratio</a:t>
            </a:r>
          </a:p>
          <a:p>
            <a:pPr lvl="1" eaLnBrk="1" hangingPunct="1"/>
            <a:r>
              <a:rPr lang="en-US" altLang="en-US" sz="2000">
                <a:latin typeface="Comic Sans MS" panose="030F0702030302020204" pitchFamily="66" charset="0"/>
              </a:rPr>
              <a:t>Same or better productivity or production quality</a:t>
            </a:r>
            <a:endParaRPr lang="en-US" altLang="en-US" sz="1800">
              <a:latin typeface="Comic Sans MS" panose="030F0702030302020204" pitchFamily="66" charset="0"/>
            </a:endParaRPr>
          </a:p>
        </p:txBody>
      </p:sp>
      <p:grpSp>
        <p:nvGrpSpPr>
          <p:cNvPr id="101380" name="Group 37">
            <a:extLst>
              <a:ext uri="{FF2B5EF4-FFF2-40B4-BE49-F238E27FC236}">
                <a16:creationId xmlns:a16="http://schemas.microsoft.com/office/drawing/2014/main" id="{08561D61-5671-9632-8E05-451E268714A7}"/>
              </a:ext>
            </a:extLst>
          </p:cNvPr>
          <p:cNvGrpSpPr>
            <a:grpSpLocks/>
          </p:cNvGrpSpPr>
          <p:nvPr/>
        </p:nvGrpSpPr>
        <p:grpSpPr bwMode="auto">
          <a:xfrm>
            <a:off x="1187450" y="1628775"/>
            <a:ext cx="6408738" cy="2981325"/>
            <a:chOff x="1429" y="2115"/>
            <a:chExt cx="3810" cy="1714"/>
          </a:xfrm>
        </p:grpSpPr>
        <p:sp>
          <p:nvSpPr>
            <p:cNvPr id="101382" name="Line 19">
              <a:extLst>
                <a:ext uri="{FF2B5EF4-FFF2-40B4-BE49-F238E27FC236}">
                  <a16:creationId xmlns:a16="http://schemas.microsoft.com/office/drawing/2014/main" id="{152C99BF-4EA6-CD4C-1F31-DCE219B584CD}"/>
                </a:ext>
              </a:extLst>
            </p:cNvPr>
            <p:cNvSpPr>
              <a:spLocks noChangeShapeType="1"/>
            </p:cNvSpPr>
            <p:nvPr/>
          </p:nvSpPr>
          <p:spPr bwMode="auto">
            <a:xfrm flipV="1">
              <a:off x="2608" y="2568"/>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101383" name="Group 36">
              <a:extLst>
                <a:ext uri="{FF2B5EF4-FFF2-40B4-BE49-F238E27FC236}">
                  <a16:creationId xmlns:a16="http://schemas.microsoft.com/office/drawing/2014/main" id="{B67644A5-9335-0517-1348-2AB0F66E0FBF}"/>
                </a:ext>
              </a:extLst>
            </p:cNvPr>
            <p:cNvGrpSpPr>
              <a:grpSpLocks/>
            </p:cNvGrpSpPr>
            <p:nvPr/>
          </p:nvGrpSpPr>
          <p:grpSpPr bwMode="auto">
            <a:xfrm>
              <a:off x="1429" y="2115"/>
              <a:ext cx="3810" cy="1714"/>
              <a:chOff x="1383" y="2251"/>
              <a:chExt cx="3810" cy="1714"/>
            </a:xfrm>
          </p:grpSpPr>
          <p:sp>
            <p:nvSpPr>
              <p:cNvPr id="101384" name="Text Box 29">
                <a:extLst>
                  <a:ext uri="{FF2B5EF4-FFF2-40B4-BE49-F238E27FC236}">
                    <a16:creationId xmlns:a16="http://schemas.microsoft.com/office/drawing/2014/main" id="{9336A468-9343-BA13-9D9A-96E4152AF102}"/>
                  </a:ext>
                </a:extLst>
              </p:cNvPr>
              <p:cNvSpPr txBox="1">
                <a:spLocks noChangeArrowheads="1"/>
              </p:cNvSpPr>
              <p:nvPr/>
            </p:nvSpPr>
            <p:spPr bwMode="auto">
              <a:xfrm>
                <a:off x="3812" y="2704"/>
                <a:ext cx="847"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000"/>
                  <a:t>Combustion</a:t>
                </a:r>
              </a:p>
              <a:p>
                <a:pPr algn="ctr" eaLnBrk="1" hangingPunct="1">
                  <a:spcBef>
                    <a:spcPct val="0"/>
                  </a:spcBef>
                  <a:buFontTx/>
                  <a:buNone/>
                </a:pPr>
                <a:r>
                  <a:rPr lang="en-US" altLang="en-US" sz="2000"/>
                  <a:t>chamber</a:t>
                </a:r>
              </a:p>
            </p:txBody>
          </p:sp>
          <p:grpSp>
            <p:nvGrpSpPr>
              <p:cNvPr id="101385" name="Group 35">
                <a:extLst>
                  <a:ext uri="{FF2B5EF4-FFF2-40B4-BE49-F238E27FC236}">
                    <a16:creationId xmlns:a16="http://schemas.microsoft.com/office/drawing/2014/main" id="{D89355C8-9A5F-DB0B-88FE-F9E2C95C49B0}"/>
                  </a:ext>
                </a:extLst>
              </p:cNvPr>
              <p:cNvGrpSpPr>
                <a:grpSpLocks/>
              </p:cNvGrpSpPr>
              <p:nvPr/>
            </p:nvGrpSpPr>
            <p:grpSpPr bwMode="auto">
              <a:xfrm>
                <a:off x="1383" y="2251"/>
                <a:ext cx="3810" cy="1714"/>
                <a:chOff x="1383" y="2251"/>
                <a:chExt cx="3810" cy="1714"/>
              </a:xfrm>
            </p:grpSpPr>
            <p:sp>
              <p:nvSpPr>
                <p:cNvPr id="101386" name="Oval 22">
                  <a:extLst>
                    <a:ext uri="{FF2B5EF4-FFF2-40B4-BE49-F238E27FC236}">
                      <a16:creationId xmlns:a16="http://schemas.microsoft.com/office/drawing/2014/main" id="{AB2675EA-6B8D-D6C5-D497-C0F508A838DD}"/>
                    </a:ext>
                  </a:extLst>
                </p:cNvPr>
                <p:cNvSpPr>
                  <a:spLocks noChangeArrowheads="1"/>
                </p:cNvSpPr>
                <p:nvPr/>
              </p:nvSpPr>
              <p:spPr bwMode="auto">
                <a:xfrm>
                  <a:off x="3288" y="2432"/>
                  <a:ext cx="363" cy="31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101387" name="Rectangle 23">
                  <a:extLst>
                    <a:ext uri="{FF2B5EF4-FFF2-40B4-BE49-F238E27FC236}">
                      <a16:creationId xmlns:a16="http://schemas.microsoft.com/office/drawing/2014/main" id="{77EBEA14-E4C2-5DB9-7C5F-ECF469D3872B}"/>
                    </a:ext>
                  </a:extLst>
                </p:cNvPr>
                <p:cNvSpPr>
                  <a:spLocks noChangeArrowheads="1"/>
                </p:cNvSpPr>
                <p:nvPr/>
              </p:nvSpPr>
              <p:spPr bwMode="auto">
                <a:xfrm>
                  <a:off x="3334" y="2432"/>
                  <a:ext cx="271"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P</a:t>
                  </a:r>
                  <a:r>
                    <a:rPr lang="en-US" altLang="en-US" sz="2400" baseline="-25000"/>
                    <a:t>2</a:t>
                  </a:r>
                </a:p>
              </p:txBody>
            </p:sp>
            <p:grpSp>
              <p:nvGrpSpPr>
                <p:cNvPr id="101388" name="Group 34">
                  <a:extLst>
                    <a:ext uri="{FF2B5EF4-FFF2-40B4-BE49-F238E27FC236}">
                      <a16:creationId xmlns:a16="http://schemas.microsoft.com/office/drawing/2014/main" id="{35CB5DD6-C9E4-D989-81D4-FEE6632F1505}"/>
                    </a:ext>
                  </a:extLst>
                </p:cNvPr>
                <p:cNvGrpSpPr>
                  <a:grpSpLocks/>
                </p:cNvGrpSpPr>
                <p:nvPr/>
              </p:nvGrpSpPr>
              <p:grpSpPr bwMode="auto">
                <a:xfrm>
                  <a:off x="1383" y="2251"/>
                  <a:ext cx="3810" cy="1714"/>
                  <a:chOff x="1383" y="2251"/>
                  <a:chExt cx="3810" cy="1714"/>
                </a:xfrm>
              </p:grpSpPr>
              <p:grpSp>
                <p:nvGrpSpPr>
                  <p:cNvPr id="101389" name="Group 33">
                    <a:extLst>
                      <a:ext uri="{FF2B5EF4-FFF2-40B4-BE49-F238E27FC236}">
                        <a16:creationId xmlns:a16="http://schemas.microsoft.com/office/drawing/2014/main" id="{2CB2F625-43B1-E61C-4153-DBC48A494751}"/>
                      </a:ext>
                    </a:extLst>
                  </p:cNvPr>
                  <p:cNvGrpSpPr>
                    <a:grpSpLocks/>
                  </p:cNvGrpSpPr>
                  <p:nvPr/>
                </p:nvGrpSpPr>
                <p:grpSpPr bwMode="auto">
                  <a:xfrm>
                    <a:off x="1383" y="2251"/>
                    <a:ext cx="3810" cy="1406"/>
                    <a:chOff x="1383" y="2251"/>
                    <a:chExt cx="3810" cy="1406"/>
                  </a:xfrm>
                </p:grpSpPr>
                <p:sp>
                  <p:nvSpPr>
                    <p:cNvPr id="101391" name="Line 18">
                      <a:extLst>
                        <a:ext uri="{FF2B5EF4-FFF2-40B4-BE49-F238E27FC236}">
                          <a16:creationId xmlns:a16="http://schemas.microsoft.com/office/drawing/2014/main" id="{FF08E3E2-9DE2-EC50-5EFC-7A1B6F941E98}"/>
                        </a:ext>
                      </a:extLst>
                    </p:cNvPr>
                    <p:cNvSpPr>
                      <a:spLocks noChangeShapeType="1"/>
                    </p:cNvSpPr>
                    <p:nvPr/>
                  </p:nvSpPr>
                  <p:spPr bwMode="auto">
                    <a:xfrm>
                      <a:off x="2971" y="2840"/>
                      <a:ext cx="0" cy="22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101392" name="Text Box 24">
                      <a:extLst>
                        <a:ext uri="{FF2B5EF4-FFF2-40B4-BE49-F238E27FC236}">
                          <a16:creationId xmlns:a16="http://schemas.microsoft.com/office/drawing/2014/main" id="{D28666D0-D8EB-BAD4-CCF6-F53C312682B1}"/>
                        </a:ext>
                      </a:extLst>
                    </p:cNvPr>
                    <p:cNvSpPr txBox="1">
                      <a:spLocks noChangeArrowheads="1"/>
                    </p:cNvSpPr>
                    <p:nvPr/>
                  </p:nvSpPr>
                  <p:spPr bwMode="auto">
                    <a:xfrm>
                      <a:off x="3016" y="2795"/>
                      <a:ext cx="200"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d</a:t>
                      </a:r>
                    </a:p>
                  </p:txBody>
                </p:sp>
                <p:grpSp>
                  <p:nvGrpSpPr>
                    <p:cNvPr id="101393" name="Group 32">
                      <a:extLst>
                        <a:ext uri="{FF2B5EF4-FFF2-40B4-BE49-F238E27FC236}">
                          <a16:creationId xmlns:a16="http://schemas.microsoft.com/office/drawing/2014/main" id="{AC51B0DB-9CF4-E30A-E52B-F97264680FBC}"/>
                        </a:ext>
                      </a:extLst>
                    </p:cNvPr>
                    <p:cNvGrpSpPr>
                      <a:grpSpLocks/>
                    </p:cNvGrpSpPr>
                    <p:nvPr/>
                  </p:nvGrpSpPr>
                  <p:grpSpPr bwMode="auto">
                    <a:xfrm>
                      <a:off x="1383" y="2251"/>
                      <a:ext cx="3810" cy="1406"/>
                      <a:chOff x="1383" y="2251"/>
                      <a:chExt cx="3810" cy="1406"/>
                    </a:xfrm>
                  </p:grpSpPr>
                  <p:sp>
                    <p:nvSpPr>
                      <p:cNvPr id="101394" name="Oval 20">
                        <a:extLst>
                          <a:ext uri="{FF2B5EF4-FFF2-40B4-BE49-F238E27FC236}">
                            <a16:creationId xmlns:a16="http://schemas.microsoft.com/office/drawing/2014/main" id="{33F5FBDB-2913-C112-FA02-1B2D58129409}"/>
                          </a:ext>
                        </a:extLst>
                      </p:cNvPr>
                      <p:cNvSpPr>
                        <a:spLocks noChangeArrowheads="1"/>
                      </p:cNvSpPr>
                      <p:nvPr/>
                    </p:nvSpPr>
                    <p:spPr bwMode="auto">
                      <a:xfrm>
                        <a:off x="2381" y="2432"/>
                        <a:ext cx="318" cy="27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101395" name="Text Box 21">
                        <a:extLst>
                          <a:ext uri="{FF2B5EF4-FFF2-40B4-BE49-F238E27FC236}">
                            <a16:creationId xmlns:a16="http://schemas.microsoft.com/office/drawing/2014/main" id="{3C885B87-2AA2-847D-5557-491E3ECB5959}"/>
                          </a:ext>
                        </a:extLst>
                      </p:cNvPr>
                      <p:cNvSpPr txBox="1">
                        <a:spLocks noChangeArrowheads="1"/>
                      </p:cNvSpPr>
                      <p:nvPr/>
                    </p:nvSpPr>
                    <p:spPr bwMode="auto">
                      <a:xfrm>
                        <a:off x="2426" y="2387"/>
                        <a:ext cx="409"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P</a:t>
                        </a:r>
                        <a:r>
                          <a:rPr lang="en-US" altLang="en-US" sz="2400" baseline="-25000"/>
                          <a:t>1</a:t>
                        </a:r>
                      </a:p>
                    </p:txBody>
                  </p:sp>
                  <p:grpSp>
                    <p:nvGrpSpPr>
                      <p:cNvPr id="101396" name="Group 31">
                        <a:extLst>
                          <a:ext uri="{FF2B5EF4-FFF2-40B4-BE49-F238E27FC236}">
                            <a16:creationId xmlns:a16="http://schemas.microsoft.com/office/drawing/2014/main" id="{3504FFA5-F423-3257-EC26-F739A2DAD9AF}"/>
                          </a:ext>
                        </a:extLst>
                      </p:cNvPr>
                      <p:cNvGrpSpPr>
                        <a:grpSpLocks/>
                      </p:cNvGrpSpPr>
                      <p:nvPr/>
                    </p:nvGrpSpPr>
                    <p:grpSpPr bwMode="auto">
                      <a:xfrm>
                        <a:off x="1383" y="2251"/>
                        <a:ext cx="3810" cy="1406"/>
                        <a:chOff x="1383" y="2251"/>
                        <a:chExt cx="3810" cy="1406"/>
                      </a:xfrm>
                    </p:grpSpPr>
                    <p:grpSp>
                      <p:nvGrpSpPr>
                        <p:cNvPr id="101399" name="Group 16">
                          <a:extLst>
                            <a:ext uri="{FF2B5EF4-FFF2-40B4-BE49-F238E27FC236}">
                              <a16:creationId xmlns:a16="http://schemas.microsoft.com/office/drawing/2014/main" id="{C9059544-9D10-5F49-3084-B972F6BB74A8}"/>
                            </a:ext>
                          </a:extLst>
                        </p:cNvPr>
                        <p:cNvGrpSpPr>
                          <a:grpSpLocks/>
                        </p:cNvGrpSpPr>
                        <p:nvPr/>
                      </p:nvGrpSpPr>
                      <p:grpSpPr bwMode="auto">
                        <a:xfrm>
                          <a:off x="2200" y="2251"/>
                          <a:ext cx="2993" cy="1406"/>
                          <a:chOff x="1429" y="2478"/>
                          <a:chExt cx="2993" cy="1406"/>
                        </a:xfrm>
                      </p:grpSpPr>
                      <p:sp>
                        <p:nvSpPr>
                          <p:cNvPr id="101403" name="Line 8">
                            <a:extLst>
                              <a:ext uri="{FF2B5EF4-FFF2-40B4-BE49-F238E27FC236}">
                                <a16:creationId xmlns:a16="http://schemas.microsoft.com/office/drawing/2014/main" id="{AFAEAD3E-A493-1E45-8AB7-0DA75C6D328A}"/>
                              </a:ext>
                            </a:extLst>
                          </p:cNvPr>
                          <p:cNvSpPr>
                            <a:spLocks noChangeShapeType="1"/>
                          </p:cNvSpPr>
                          <p:nvPr/>
                        </p:nvSpPr>
                        <p:spPr bwMode="auto">
                          <a:xfrm>
                            <a:off x="2245" y="3294"/>
                            <a:ext cx="0" cy="5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1404" name="Line 9">
                            <a:extLst>
                              <a:ext uri="{FF2B5EF4-FFF2-40B4-BE49-F238E27FC236}">
                                <a16:creationId xmlns:a16="http://schemas.microsoft.com/office/drawing/2014/main" id="{4674EBAC-9127-29B0-D7E8-324E9B6DDE0B}"/>
                              </a:ext>
                            </a:extLst>
                          </p:cNvPr>
                          <p:cNvSpPr>
                            <a:spLocks noChangeShapeType="1"/>
                          </p:cNvSpPr>
                          <p:nvPr/>
                        </p:nvSpPr>
                        <p:spPr bwMode="auto">
                          <a:xfrm>
                            <a:off x="2245" y="2478"/>
                            <a:ext cx="217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1405" name="Line 10">
                            <a:extLst>
                              <a:ext uri="{FF2B5EF4-FFF2-40B4-BE49-F238E27FC236}">
                                <a16:creationId xmlns:a16="http://schemas.microsoft.com/office/drawing/2014/main" id="{E353A4DB-0F5E-5308-4BF9-CA7F5EFC9577}"/>
                              </a:ext>
                            </a:extLst>
                          </p:cNvPr>
                          <p:cNvSpPr>
                            <a:spLocks noChangeShapeType="1"/>
                          </p:cNvSpPr>
                          <p:nvPr/>
                        </p:nvSpPr>
                        <p:spPr bwMode="auto">
                          <a:xfrm>
                            <a:off x="2245" y="3884"/>
                            <a:ext cx="217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1406" name="Line 11">
                            <a:extLst>
                              <a:ext uri="{FF2B5EF4-FFF2-40B4-BE49-F238E27FC236}">
                                <a16:creationId xmlns:a16="http://schemas.microsoft.com/office/drawing/2014/main" id="{DFEAF525-BDB9-C060-E18E-C571B828730C}"/>
                              </a:ext>
                            </a:extLst>
                          </p:cNvPr>
                          <p:cNvSpPr>
                            <a:spLocks noChangeShapeType="1"/>
                          </p:cNvSpPr>
                          <p:nvPr/>
                        </p:nvSpPr>
                        <p:spPr bwMode="auto">
                          <a:xfrm>
                            <a:off x="4422" y="2478"/>
                            <a:ext cx="0" cy="140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grpSp>
                        <p:nvGrpSpPr>
                          <p:cNvPr id="101407" name="Group 15">
                            <a:extLst>
                              <a:ext uri="{FF2B5EF4-FFF2-40B4-BE49-F238E27FC236}">
                                <a16:creationId xmlns:a16="http://schemas.microsoft.com/office/drawing/2014/main" id="{E380605A-6A36-EAA4-339F-3889389683C3}"/>
                              </a:ext>
                            </a:extLst>
                          </p:cNvPr>
                          <p:cNvGrpSpPr>
                            <a:grpSpLocks/>
                          </p:cNvGrpSpPr>
                          <p:nvPr/>
                        </p:nvGrpSpPr>
                        <p:grpSpPr bwMode="auto">
                          <a:xfrm>
                            <a:off x="1429" y="2478"/>
                            <a:ext cx="816" cy="589"/>
                            <a:chOff x="1429" y="2478"/>
                            <a:chExt cx="816" cy="589"/>
                          </a:xfrm>
                        </p:grpSpPr>
                        <p:sp>
                          <p:nvSpPr>
                            <p:cNvPr id="101409" name="Line 7">
                              <a:extLst>
                                <a:ext uri="{FF2B5EF4-FFF2-40B4-BE49-F238E27FC236}">
                                  <a16:creationId xmlns:a16="http://schemas.microsoft.com/office/drawing/2014/main" id="{3C55A3E7-D2E6-DA57-68D1-F56763647268}"/>
                                </a:ext>
                              </a:extLst>
                            </p:cNvPr>
                            <p:cNvSpPr>
                              <a:spLocks noChangeShapeType="1"/>
                            </p:cNvSpPr>
                            <p:nvPr/>
                          </p:nvSpPr>
                          <p:spPr bwMode="auto">
                            <a:xfrm>
                              <a:off x="2245" y="2478"/>
                              <a:ext cx="0" cy="58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101410" name="Line 13">
                              <a:extLst>
                                <a:ext uri="{FF2B5EF4-FFF2-40B4-BE49-F238E27FC236}">
                                  <a16:creationId xmlns:a16="http://schemas.microsoft.com/office/drawing/2014/main" id="{2245D2E1-AE7B-5A65-ABFD-1B038C8E1B06}"/>
                                </a:ext>
                              </a:extLst>
                            </p:cNvPr>
                            <p:cNvSpPr>
                              <a:spLocks noChangeShapeType="1"/>
                            </p:cNvSpPr>
                            <p:nvPr/>
                          </p:nvSpPr>
                          <p:spPr bwMode="auto">
                            <a:xfrm flipH="1">
                              <a:off x="1429" y="3067"/>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101408" name="Line 14">
                            <a:extLst>
                              <a:ext uri="{FF2B5EF4-FFF2-40B4-BE49-F238E27FC236}">
                                <a16:creationId xmlns:a16="http://schemas.microsoft.com/office/drawing/2014/main" id="{3E6AD39B-826B-577F-A764-6A0217A70E96}"/>
                              </a:ext>
                            </a:extLst>
                          </p:cNvPr>
                          <p:cNvSpPr>
                            <a:spLocks noChangeShapeType="1"/>
                          </p:cNvSpPr>
                          <p:nvPr/>
                        </p:nvSpPr>
                        <p:spPr bwMode="auto">
                          <a:xfrm flipH="1">
                            <a:off x="1429" y="3294"/>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grpSp>
                    <p:sp>
                      <p:nvSpPr>
                        <p:cNvPr id="101400" name="Line 17">
                          <a:extLst>
                            <a:ext uri="{FF2B5EF4-FFF2-40B4-BE49-F238E27FC236}">
                              <a16:creationId xmlns:a16="http://schemas.microsoft.com/office/drawing/2014/main" id="{141BACF1-BA1B-D237-FB08-51D07FC925AD}"/>
                            </a:ext>
                          </a:extLst>
                        </p:cNvPr>
                        <p:cNvSpPr>
                          <a:spLocks noChangeShapeType="1"/>
                        </p:cNvSpPr>
                        <p:nvPr/>
                      </p:nvSpPr>
                      <p:spPr bwMode="auto">
                        <a:xfrm>
                          <a:off x="1791" y="2931"/>
                          <a:ext cx="59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101401" name="Text Box 25">
                          <a:extLst>
                            <a:ext uri="{FF2B5EF4-FFF2-40B4-BE49-F238E27FC236}">
                              <a16:creationId xmlns:a16="http://schemas.microsoft.com/office/drawing/2014/main" id="{D56D25DA-2C8B-AB72-3791-3D849FF20F30}"/>
                            </a:ext>
                          </a:extLst>
                        </p:cNvPr>
                        <p:cNvSpPr txBox="1">
                          <a:spLocks noChangeArrowheads="1"/>
                        </p:cNvSpPr>
                        <p:nvPr/>
                      </p:nvSpPr>
                      <p:spPr bwMode="auto">
                        <a:xfrm>
                          <a:off x="1927" y="2659"/>
                          <a:ext cx="240"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V</a:t>
                          </a:r>
                        </a:p>
                        <a:p>
                          <a:pPr eaLnBrk="1" hangingPunct="1">
                            <a:spcBef>
                              <a:spcPct val="0"/>
                            </a:spcBef>
                            <a:buFontTx/>
                            <a:buNone/>
                          </a:pPr>
                          <a:r>
                            <a:rPr lang="en-US" altLang="en-US" sz="2400">
                              <a:latin typeface="Symbol" panose="05050102010706020507" pitchFamily="18" charset="2"/>
                            </a:rPr>
                            <a:t>r</a:t>
                          </a:r>
                        </a:p>
                      </p:txBody>
                    </p:sp>
                    <p:sp>
                      <p:nvSpPr>
                        <p:cNvPr id="101402" name="Text Box 26">
                          <a:extLst>
                            <a:ext uri="{FF2B5EF4-FFF2-40B4-BE49-F238E27FC236}">
                              <a16:creationId xmlns:a16="http://schemas.microsoft.com/office/drawing/2014/main" id="{959305D4-FC10-0566-45AA-82437813B9E0}"/>
                            </a:ext>
                          </a:extLst>
                        </p:cNvPr>
                        <p:cNvSpPr txBox="1">
                          <a:spLocks noChangeArrowheads="1"/>
                        </p:cNvSpPr>
                        <p:nvPr/>
                      </p:nvSpPr>
                      <p:spPr bwMode="auto">
                        <a:xfrm>
                          <a:off x="1383" y="2750"/>
                          <a:ext cx="391"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fuel</a:t>
                          </a:r>
                        </a:p>
                      </p:txBody>
                    </p:sp>
                  </p:grpSp>
                  <p:sp>
                    <p:nvSpPr>
                      <p:cNvPr id="101397" name="Line 27">
                        <a:extLst>
                          <a:ext uri="{FF2B5EF4-FFF2-40B4-BE49-F238E27FC236}">
                            <a16:creationId xmlns:a16="http://schemas.microsoft.com/office/drawing/2014/main" id="{714A65BC-F790-27F7-61FA-BC071FFF459E}"/>
                          </a:ext>
                        </a:extLst>
                      </p:cNvPr>
                      <p:cNvSpPr>
                        <a:spLocks noChangeShapeType="1"/>
                      </p:cNvSpPr>
                      <p:nvPr/>
                    </p:nvSpPr>
                    <p:spPr bwMode="auto">
                      <a:xfrm flipV="1">
                        <a:off x="2562" y="3113"/>
                        <a:ext cx="0" cy="31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MY"/>
                      </a:p>
                    </p:txBody>
                  </p:sp>
                  <p:sp>
                    <p:nvSpPr>
                      <p:cNvPr id="101398" name="Text Box 28">
                        <a:extLst>
                          <a:ext uri="{FF2B5EF4-FFF2-40B4-BE49-F238E27FC236}">
                            <a16:creationId xmlns:a16="http://schemas.microsoft.com/office/drawing/2014/main" id="{C53236D2-6CDB-2E27-CECA-7638A7B935E4}"/>
                          </a:ext>
                        </a:extLst>
                      </p:cNvPr>
                      <p:cNvSpPr txBox="1">
                        <a:spLocks noChangeArrowheads="1"/>
                      </p:cNvSpPr>
                      <p:nvPr/>
                    </p:nvSpPr>
                    <p:spPr bwMode="auto">
                      <a:xfrm>
                        <a:off x="2290" y="3370"/>
                        <a:ext cx="50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a:t>nozzle</a:t>
                        </a:r>
                      </a:p>
                    </p:txBody>
                  </p:sp>
                </p:grpSp>
              </p:grpSp>
              <p:sp>
                <p:nvSpPr>
                  <p:cNvPr id="101390" name="Text Box 30">
                    <a:extLst>
                      <a:ext uri="{FF2B5EF4-FFF2-40B4-BE49-F238E27FC236}">
                        <a16:creationId xmlns:a16="http://schemas.microsoft.com/office/drawing/2014/main" id="{B2053D97-4204-BA4A-69C9-23AB7C08B062}"/>
                      </a:ext>
                    </a:extLst>
                  </p:cNvPr>
                  <p:cNvSpPr txBox="1">
                    <a:spLocks noChangeArrowheads="1"/>
                  </p:cNvSpPr>
                  <p:nvPr/>
                </p:nvSpPr>
                <p:spPr bwMode="auto">
                  <a:xfrm>
                    <a:off x="2608" y="3702"/>
                    <a:ext cx="897"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latin typeface="Symbol" panose="05050102010706020507" pitchFamily="18" charset="2"/>
                      </a:rPr>
                      <a:t>D</a:t>
                    </a:r>
                    <a:r>
                      <a:rPr lang="en-US" altLang="en-US" sz="2400"/>
                      <a:t>P = P</a:t>
                    </a:r>
                    <a:r>
                      <a:rPr lang="en-US" altLang="en-US" sz="2400" baseline="-25000"/>
                      <a:t>1</a:t>
                    </a:r>
                    <a:r>
                      <a:rPr lang="en-US" altLang="en-US" sz="2400"/>
                      <a:t>-P</a:t>
                    </a:r>
                    <a:r>
                      <a:rPr lang="en-US" altLang="en-US" sz="2400" baseline="-25000"/>
                      <a:t>2</a:t>
                    </a:r>
                  </a:p>
                </p:txBody>
              </p:sp>
            </p:grpSp>
          </p:grpSp>
        </p:grpSp>
      </p:gr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FAEF2E13-9276-D9D7-AAAB-06713A7CF63F}"/>
                  </a:ext>
                </a:extLst>
              </p14:cNvPr>
              <p14:cNvContentPartPr/>
              <p14:nvPr/>
            </p14:nvContentPartPr>
            <p14:xfrm>
              <a:off x="2606040" y="2682360"/>
              <a:ext cx="1764360" cy="1950840"/>
            </p14:xfrm>
          </p:contentPart>
        </mc:Choice>
        <mc:Fallback xmlns="">
          <p:pic>
            <p:nvPicPr>
              <p:cNvPr id="2" name="Ink 1">
                <a:extLst>
                  <a:ext uri="{FF2B5EF4-FFF2-40B4-BE49-F238E27FC236}">
                    <a16:creationId xmlns:a16="http://schemas.microsoft.com/office/drawing/2014/main" id="{FAEF2E13-9276-D9D7-AAAB-06713A7CF63F}"/>
                  </a:ext>
                </a:extLst>
              </p:cNvPr>
              <p:cNvPicPr/>
              <p:nvPr/>
            </p:nvPicPr>
            <p:blipFill>
              <a:blip r:embed="rId3"/>
              <a:stretch>
                <a:fillRect/>
              </a:stretch>
            </p:blipFill>
            <p:spPr>
              <a:xfrm>
                <a:off x="2596680" y="2673000"/>
                <a:ext cx="1783080" cy="1969560"/>
              </a:xfrm>
              <a:prstGeom prst="rect">
                <a:avLst/>
              </a:prstGeom>
            </p:spPr>
          </p:pic>
        </mc:Fallback>
      </mc:AlternateContent>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Rectangle 3">
            <a:extLst>
              <a:ext uri="{FF2B5EF4-FFF2-40B4-BE49-F238E27FC236}">
                <a16:creationId xmlns:a16="http://schemas.microsoft.com/office/drawing/2014/main" id="{60683BD2-8DE5-8ADF-4980-98F32E74F37D}"/>
              </a:ext>
            </a:extLst>
          </p:cNvPr>
          <p:cNvSpPr>
            <a:spLocks noGrp="1" noChangeArrowheads="1"/>
          </p:cNvSpPr>
          <p:nvPr>
            <p:ph type="body" sz="half" idx="1"/>
          </p:nvPr>
        </p:nvSpPr>
        <p:spPr>
          <a:xfrm>
            <a:off x="468313" y="404813"/>
            <a:ext cx="8351837" cy="6048375"/>
          </a:xfrm>
          <a:noFill/>
          <a:ln>
            <a:solidFill>
              <a:schemeClr val="tx1"/>
            </a:solidFill>
            <a:miter lim="800000"/>
            <a:headEnd/>
            <a:tailEnd/>
          </a:ln>
        </p:spPr>
        <p:txBody>
          <a:bodyPr/>
          <a:lstStyle/>
          <a:p>
            <a:pPr eaLnBrk="1" hangingPunct="1"/>
            <a:r>
              <a:rPr lang="en-US" altLang="en-US" sz="2400" b="1">
                <a:latin typeface="Comic Sans MS" panose="030F0702030302020204" pitchFamily="66" charset="0"/>
              </a:rPr>
              <a:t>Basic flow and energy equations</a:t>
            </a:r>
          </a:p>
          <a:p>
            <a:pPr eaLnBrk="1" hangingPunct="1"/>
            <a:endParaRPr lang="en-US" altLang="en-US" sz="2400">
              <a:latin typeface="Comic Sans MS" panose="030F0702030302020204" pitchFamily="66" charset="0"/>
            </a:endParaRPr>
          </a:p>
          <a:p>
            <a:pPr lvl="1" eaLnBrk="1" hangingPunct="1"/>
            <a:r>
              <a:rPr lang="en-US" altLang="en-US" sz="2400">
                <a:latin typeface="Comic Sans MS" panose="030F0702030302020204" pitchFamily="66" charset="0"/>
              </a:rPr>
              <a:t>Flow equation</a:t>
            </a:r>
          </a:p>
          <a:p>
            <a:pPr lvl="1" eaLnBrk="1" hangingPunct="1"/>
            <a:endParaRPr lang="en-US" altLang="en-US" sz="2400">
              <a:latin typeface="Comic Sans MS" panose="030F0702030302020204" pitchFamily="66" charset="0"/>
            </a:endParaRPr>
          </a:p>
          <a:p>
            <a:pPr lvl="1" eaLnBrk="1" hangingPunct="1"/>
            <a:endParaRPr lang="en-US" altLang="en-US" sz="2400">
              <a:latin typeface="Comic Sans MS" panose="030F0702030302020204" pitchFamily="66" charset="0"/>
            </a:endParaRPr>
          </a:p>
          <a:p>
            <a:pPr lvl="1" eaLnBrk="1" hangingPunct="1"/>
            <a:endParaRPr lang="en-US" altLang="en-US" sz="2400">
              <a:latin typeface="Comic Sans MS" panose="030F0702030302020204" pitchFamily="66" charset="0"/>
            </a:endParaRPr>
          </a:p>
          <a:p>
            <a:pPr lvl="1" eaLnBrk="1" hangingPunct="1">
              <a:buFontTx/>
              <a:buNone/>
            </a:pPr>
            <a:r>
              <a:rPr lang="en-US" altLang="en-US" sz="2400">
                <a:latin typeface="Comic Sans MS" panose="030F0702030302020204" pitchFamily="66" charset="0"/>
              </a:rPr>
              <a:t>	where</a:t>
            </a:r>
          </a:p>
          <a:p>
            <a:pPr lvl="1" eaLnBrk="1" hangingPunct="1">
              <a:buFontTx/>
              <a:buNone/>
            </a:pPr>
            <a:r>
              <a:rPr lang="en-US" altLang="en-US" sz="2400">
                <a:latin typeface="Comic Sans MS" panose="030F0702030302020204" pitchFamily="66" charset="0"/>
              </a:rPr>
              <a:t>			V = volumetric gas flow rate</a:t>
            </a:r>
          </a:p>
          <a:p>
            <a:pPr lvl="1" eaLnBrk="1" hangingPunct="1">
              <a:buFontTx/>
              <a:buNone/>
            </a:pPr>
            <a:r>
              <a:rPr lang="en-US" altLang="en-US" sz="2400">
                <a:latin typeface="Comic Sans MS" panose="030F0702030302020204" pitchFamily="66" charset="0"/>
              </a:rPr>
              <a:t>			d  = nozzle diameter</a:t>
            </a:r>
          </a:p>
          <a:p>
            <a:pPr lvl="1" eaLnBrk="1" hangingPunct="1">
              <a:buFontTx/>
              <a:buNone/>
            </a:pPr>
            <a:r>
              <a:rPr lang="en-US" altLang="en-US" sz="2400">
                <a:latin typeface="Comic Sans MS" panose="030F0702030302020204" pitchFamily="66" charset="0"/>
              </a:rPr>
              <a:t>			P  = gas pressure</a:t>
            </a:r>
          </a:p>
          <a:p>
            <a:pPr lvl="1" eaLnBrk="1" hangingPunct="1">
              <a:buFontTx/>
              <a:buNone/>
            </a:pPr>
            <a:r>
              <a:rPr lang="en-US" altLang="en-US" sz="2400">
                <a:latin typeface="Comic Sans MS" panose="030F0702030302020204" pitchFamily="66" charset="0"/>
              </a:rPr>
              <a:t>			SG = Specific gravity</a:t>
            </a:r>
          </a:p>
          <a:p>
            <a:pPr lvl="1" eaLnBrk="1" hangingPunct="1">
              <a:buFontTx/>
              <a:buNone/>
            </a:pPr>
            <a:r>
              <a:rPr lang="en-US" altLang="en-US" sz="2400">
                <a:latin typeface="Comic Sans MS" panose="030F0702030302020204" pitchFamily="66" charset="0"/>
              </a:rPr>
              <a:t>			k  =  constant</a:t>
            </a:r>
          </a:p>
          <a:p>
            <a:pPr lvl="1" eaLnBrk="1" hangingPunct="1">
              <a:buFontTx/>
              <a:buNone/>
            </a:pPr>
            <a:r>
              <a:rPr lang="en-US" altLang="en-US" sz="2400">
                <a:latin typeface="Comic Sans MS" panose="030F0702030302020204" pitchFamily="66" charset="0"/>
              </a:rPr>
              <a:t>			</a:t>
            </a:r>
            <a:r>
              <a:rPr lang="en-US" altLang="en-US" sz="2400">
                <a:latin typeface="Symbol" panose="05050102010706020507" pitchFamily="18" charset="2"/>
              </a:rPr>
              <a:t>D</a:t>
            </a:r>
            <a:r>
              <a:rPr lang="en-US" altLang="en-US" sz="2400">
                <a:latin typeface="Comic Sans MS" panose="030F0702030302020204" pitchFamily="66" charset="0"/>
              </a:rPr>
              <a:t>P  =  pressure drop across the nozzle</a:t>
            </a:r>
          </a:p>
          <a:p>
            <a:pPr eaLnBrk="1" hangingPunct="1">
              <a:buFontTx/>
              <a:buNone/>
            </a:pPr>
            <a:endParaRPr lang="en-US" altLang="en-US" sz="2000"/>
          </a:p>
        </p:txBody>
      </p:sp>
      <p:graphicFrame>
        <p:nvGraphicFramePr>
          <p:cNvPr id="102403" name="Object 5">
            <a:extLst>
              <a:ext uri="{FF2B5EF4-FFF2-40B4-BE49-F238E27FC236}">
                <a16:creationId xmlns:a16="http://schemas.microsoft.com/office/drawing/2014/main" id="{58C0FCFF-32E3-E0CD-AC13-006B157FEBDF}"/>
              </a:ext>
            </a:extLst>
          </p:cNvPr>
          <p:cNvGraphicFramePr>
            <a:graphicFrameLocks noGrp="1" noChangeAspect="1"/>
          </p:cNvGraphicFramePr>
          <p:nvPr>
            <p:ph sz="half" idx="2"/>
          </p:nvPr>
        </p:nvGraphicFramePr>
        <p:xfrm>
          <a:off x="1979613" y="2027238"/>
          <a:ext cx="4968875" cy="938212"/>
        </p:xfrm>
        <a:graphic>
          <a:graphicData uri="http://schemas.openxmlformats.org/presentationml/2006/ole">
            <mc:AlternateContent xmlns:mc="http://schemas.openxmlformats.org/markup-compatibility/2006">
              <mc:Choice xmlns:v="urn:schemas-microsoft-com:vml" Requires="v">
                <p:oleObj name="Equation" r:id="rId3" imgW="2692400" imgH="508000" progId="Equation.3">
                  <p:embed/>
                </p:oleObj>
              </mc:Choice>
              <mc:Fallback>
                <p:oleObj name="Equation" r:id="rId3" imgW="2692400" imgH="5080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027238"/>
                        <a:ext cx="4968875" cy="938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WordArt 2">
            <a:extLst>
              <a:ext uri="{FF2B5EF4-FFF2-40B4-BE49-F238E27FC236}">
                <a16:creationId xmlns:a16="http://schemas.microsoft.com/office/drawing/2014/main" id="{4D619216-F319-DBB0-91D2-8A4D3087E123}"/>
              </a:ext>
            </a:extLst>
          </p:cNvPr>
          <p:cNvSpPr>
            <a:spLocks noChangeArrowheads="1" noChangeShapeType="1" noTextEdit="1"/>
          </p:cNvSpPr>
          <p:nvPr/>
        </p:nvSpPr>
        <p:spPr bwMode="auto">
          <a:xfrm>
            <a:off x="1331913" y="260350"/>
            <a:ext cx="6769100" cy="431800"/>
          </a:xfrm>
          <a:prstGeom prst="rect">
            <a:avLst/>
          </a:prstGeom>
        </p:spPr>
        <p:txBody>
          <a:bodyPr wrap="none" fromWordArt="1">
            <a:prstTxWarp prst="textPlain">
              <a:avLst>
                <a:gd name="adj" fmla="val 50000"/>
              </a:avLst>
            </a:prstTxWarp>
          </a:bodyPr>
          <a:lstStyle/>
          <a:p>
            <a:pPr algn="ctr"/>
            <a:r>
              <a:rPr lang="en-MY" sz="3200" b="1" kern="10">
                <a:ln w="9525">
                  <a:solidFill>
                    <a:schemeClr val="tx1"/>
                  </a:solidFill>
                  <a:round/>
                  <a:headEnd/>
                  <a:tailEnd/>
                </a:ln>
                <a:solidFill>
                  <a:srgbClr val="C00000"/>
                </a:solidFill>
                <a:latin typeface="Comic Sans MS" panose="030F0702030302020204" pitchFamily="66" charset="0"/>
              </a:rPr>
              <a:t>NATURAL GAS SUPPLY CONCEPT</a:t>
            </a:r>
          </a:p>
        </p:txBody>
      </p:sp>
      <p:sp>
        <p:nvSpPr>
          <p:cNvPr id="48131" name="Line 3">
            <a:extLst>
              <a:ext uri="{FF2B5EF4-FFF2-40B4-BE49-F238E27FC236}">
                <a16:creationId xmlns:a16="http://schemas.microsoft.com/office/drawing/2014/main" id="{D76CE34D-D84A-9053-1B40-218E00975295}"/>
              </a:ext>
            </a:extLst>
          </p:cNvPr>
          <p:cNvSpPr>
            <a:spLocks noChangeShapeType="1"/>
          </p:cNvSpPr>
          <p:nvPr/>
        </p:nvSpPr>
        <p:spPr bwMode="auto">
          <a:xfrm>
            <a:off x="4768850" y="5938838"/>
            <a:ext cx="211138"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2" name="Line 4">
            <a:extLst>
              <a:ext uri="{FF2B5EF4-FFF2-40B4-BE49-F238E27FC236}">
                <a16:creationId xmlns:a16="http://schemas.microsoft.com/office/drawing/2014/main" id="{ADAF71C3-B3EB-EFD8-8218-AB655E20B903}"/>
              </a:ext>
            </a:extLst>
          </p:cNvPr>
          <p:cNvSpPr>
            <a:spLocks noChangeShapeType="1"/>
          </p:cNvSpPr>
          <p:nvPr/>
        </p:nvSpPr>
        <p:spPr bwMode="auto">
          <a:xfrm>
            <a:off x="4794250" y="4719638"/>
            <a:ext cx="211138"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3" name="Line 5">
            <a:extLst>
              <a:ext uri="{FF2B5EF4-FFF2-40B4-BE49-F238E27FC236}">
                <a16:creationId xmlns:a16="http://schemas.microsoft.com/office/drawing/2014/main" id="{6D59587B-498B-8F5B-8F53-0E4FC6D968AC}"/>
              </a:ext>
            </a:extLst>
          </p:cNvPr>
          <p:cNvSpPr>
            <a:spLocks noChangeShapeType="1"/>
          </p:cNvSpPr>
          <p:nvPr/>
        </p:nvSpPr>
        <p:spPr bwMode="auto">
          <a:xfrm>
            <a:off x="4794250" y="3576638"/>
            <a:ext cx="211138"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4" name="Line 6">
            <a:extLst>
              <a:ext uri="{FF2B5EF4-FFF2-40B4-BE49-F238E27FC236}">
                <a16:creationId xmlns:a16="http://schemas.microsoft.com/office/drawing/2014/main" id="{D0200588-1003-7E1B-0F76-874093D6653B}"/>
              </a:ext>
            </a:extLst>
          </p:cNvPr>
          <p:cNvSpPr>
            <a:spLocks noChangeShapeType="1"/>
          </p:cNvSpPr>
          <p:nvPr/>
        </p:nvSpPr>
        <p:spPr bwMode="auto">
          <a:xfrm>
            <a:off x="4768850" y="2446338"/>
            <a:ext cx="211138"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5" name="Line 7">
            <a:extLst>
              <a:ext uri="{FF2B5EF4-FFF2-40B4-BE49-F238E27FC236}">
                <a16:creationId xmlns:a16="http://schemas.microsoft.com/office/drawing/2014/main" id="{3406B52D-AB72-F116-A2F0-36F888142F80}"/>
              </a:ext>
            </a:extLst>
          </p:cNvPr>
          <p:cNvSpPr>
            <a:spLocks noChangeShapeType="1"/>
          </p:cNvSpPr>
          <p:nvPr/>
        </p:nvSpPr>
        <p:spPr bwMode="auto">
          <a:xfrm>
            <a:off x="4794250" y="2413000"/>
            <a:ext cx="0" cy="3525838"/>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6" name="Line 8">
            <a:extLst>
              <a:ext uri="{FF2B5EF4-FFF2-40B4-BE49-F238E27FC236}">
                <a16:creationId xmlns:a16="http://schemas.microsoft.com/office/drawing/2014/main" id="{9BE9A311-D2B6-D6DC-51DF-8437D7BC083B}"/>
              </a:ext>
            </a:extLst>
          </p:cNvPr>
          <p:cNvSpPr>
            <a:spLocks noChangeShapeType="1"/>
          </p:cNvSpPr>
          <p:nvPr/>
        </p:nvSpPr>
        <p:spPr bwMode="auto">
          <a:xfrm>
            <a:off x="785813" y="3957638"/>
            <a:ext cx="140652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37" name="Rectangle 9">
            <a:extLst>
              <a:ext uri="{FF2B5EF4-FFF2-40B4-BE49-F238E27FC236}">
                <a16:creationId xmlns:a16="http://schemas.microsoft.com/office/drawing/2014/main" id="{DBAD2FC1-0195-122D-3FFF-8FA068D35F0D}"/>
              </a:ext>
            </a:extLst>
          </p:cNvPr>
          <p:cNvSpPr>
            <a:spLocks noChangeArrowheads="1"/>
          </p:cNvSpPr>
          <p:nvPr/>
        </p:nvSpPr>
        <p:spPr bwMode="auto">
          <a:xfrm>
            <a:off x="7026275" y="963613"/>
            <a:ext cx="3460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38" name="Rectangle 10">
            <a:extLst>
              <a:ext uri="{FF2B5EF4-FFF2-40B4-BE49-F238E27FC236}">
                <a16:creationId xmlns:a16="http://schemas.microsoft.com/office/drawing/2014/main" id="{36BB5119-2F2F-BB95-9468-E1A6CBFB92C5}"/>
              </a:ext>
            </a:extLst>
          </p:cNvPr>
          <p:cNvSpPr>
            <a:spLocks noChangeArrowheads="1"/>
          </p:cNvSpPr>
          <p:nvPr/>
        </p:nvSpPr>
        <p:spPr bwMode="auto">
          <a:xfrm>
            <a:off x="7113588" y="1020763"/>
            <a:ext cx="241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39" name="Rectangle 11">
            <a:extLst>
              <a:ext uri="{FF2B5EF4-FFF2-40B4-BE49-F238E27FC236}">
                <a16:creationId xmlns:a16="http://schemas.microsoft.com/office/drawing/2014/main" id="{7B732C7D-6793-939D-2C2E-A131CB0113C8}"/>
              </a:ext>
            </a:extLst>
          </p:cNvPr>
          <p:cNvSpPr>
            <a:spLocks noChangeArrowheads="1"/>
          </p:cNvSpPr>
          <p:nvPr/>
        </p:nvSpPr>
        <p:spPr bwMode="auto">
          <a:xfrm>
            <a:off x="7113588" y="1020763"/>
            <a:ext cx="1984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500" b="1">
                <a:solidFill>
                  <a:srgbClr val="000000"/>
                </a:solidFill>
                <a:latin typeface="Century Gothic" panose="020B0502020202020204" pitchFamily="34" charset="0"/>
                <a:ea typeface="Osaka" charset="-128"/>
              </a:rPr>
              <a:t>    </a:t>
            </a:r>
            <a:endParaRPr lang="en-US" altLang="en-US" sz="2400" b="1">
              <a:latin typeface="Century Gothic" panose="020B0502020202020204" pitchFamily="34" charset="0"/>
              <a:ea typeface="Osaka" charset="-128"/>
            </a:endParaRPr>
          </a:p>
        </p:txBody>
      </p:sp>
      <p:sp>
        <p:nvSpPr>
          <p:cNvPr id="48140" name="AutoShape 12">
            <a:extLst>
              <a:ext uri="{FF2B5EF4-FFF2-40B4-BE49-F238E27FC236}">
                <a16:creationId xmlns:a16="http://schemas.microsoft.com/office/drawing/2014/main" id="{E7024DE4-35FB-E8C0-56F8-4843A4AE710A}"/>
              </a:ext>
            </a:extLst>
          </p:cNvPr>
          <p:cNvSpPr>
            <a:spLocks/>
          </p:cNvSpPr>
          <p:nvPr/>
        </p:nvSpPr>
        <p:spPr bwMode="auto">
          <a:xfrm>
            <a:off x="7900988" y="4554538"/>
            <a:ext cx="187325" cy="1536700"/>
          </a:xfrm>
          <a:prstGeom prst="rightBracket">
            <a:avLst>
              <a:gd name="adj" fmla="val 68362"/>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41" name="AutoShape 13">
            <a:extLst>
              <a:ext uri="{FF2B5EF4-FFF2-40B4-BE49-F238E27FC236}">
                <a16:creationId xmlns:a16="http://schemas.microsoft.com/office/drawing/2014/main" id="{F8FF474A-CE67-3B2C-23DB-FA4FCBA97E7E}"/>
              </a:ext>
            </a:extLst>
          </p:cNvPr>
          <p:cNvSpPr>
            <a:spLocks/>
          </p:cNvSpPr>
          <p:nvPr/>
        </p:nvSpPr>
        <p:spPr bwMode="auto">
          <a:xfrm>
            <a:off x="8042275" y="1443038"/>
            <a:ext cx="176213" cy="1181100"/>
          </a:xfrm>
          <a:prstGeom prst="rightBracket">
            <a:avLst>
              <a:gd name="adj" fmla="val 55856"/>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42" name="Line 14">
            <a:extLst>
              <a:ext uri="{FF2B5EF4-FFF2-40B4-BE49-F238E27FC236}">
                <a16:creationId xmlns:a16="http://schemas.microsoft.com/office/drawing/2014/main" id="{0F7B6CCB-E152-1431-3D08-B8B8FEAEA080}"/>
              </a:ext>
            </a:extLst>
          </p:cNvPr>
          <p:cNvSpPr>
            <a:spLocks noChangeShapeType="1"/>
          </p:cNvSpPr>
          <p:nvPr/>
        </p:nvSpPr>
        <p:spPr bwMode="auto">
          <a:xfrm>
            <a:off x="5734050" y="3559175"/>
            <a:ext cx="989013" cy="1588"/>
          </a:xfrm>
          <a:prstGeom prst="line">
            <a:avLst/>
          </a:prstGeom>
          <a:noFill/>
          <a:ln w="55626">
            <a:solidFill>
              <a:srgbClr val="FFFF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43" name="Line 15">
            <a:extLst>
              <a:ext uri="{FF2B5EF4-FFF2-40B4-BE49-F238E27FC236}">
                <a16:creationId xmlns:a16="http://schemas.microsoft.com/office/drawing/2014/main" id="{70BE411A-B435-8FB4-34B1-E2FBD8F254C0}"/>
              </a:ext>
            </a:extLst>
          </p:cNvPr>
          <p:cNvSpPr>
            <a:spLocks noChangeShapeType="1"/>
          </p:cNvSpPr>
          <p:nvPr/>
        </p:nvSpPr>
        <p:spPr bwMode="auto">
          <a:xfrm>
            <a:off x="6911975" y="3559175"/>
            <a:ext cx="279400" cy="1588"/>
          </a:xfrm>
          <a:prstGeom prst="line">
            <a:avLst/>
          </a:prstGeom>
          <a:noFill/>
          <a:ln w="55626">
            <a:solidFill>
              <a:srgbClr val="FFFF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44" name="Rectangle 16">
            <a:extLst>
              <a:ext uri="{FF2B5EF4-FFF2-40B4-BE49-F238E27FC236}">
                <a16:creationId xmlns:a16="http://schemas.microsoft.com/office/drawing/2014/main" id="{84AC7898-0C8C-8B2B-E7B3-58BED0BFFB8C}"/>
              </a:ext>
            </a:extLst>
          </p:cNvPr>
          <p:cNvSpPr>
            <a:spLocks noChangeArrowheads="1"/>
          </p:cNvSpPr>
          <p:nvPr/>
        </p:nvSpPr>
        <p:spPr bwMode="auto">
          <a:xfrm>
            <a:off x="5611813" y="3786188"/>
            <a:ext cx="10080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45" name="Rectangle 17">
            <a:extLst>
              <a:ext uri="{FF2B5EF4-FFF2-40B4-BE49-F238E27FC236}">
                <a16:creationId xmlns:a16="http://schemas.microsoft.com/office/drawing/2014/main" id="{462DF4CE-4FCE-FD0B-7126-1B15BAD03C28}"/>
              </a:ext>
            </a:extLst>
          </p:cNvPr>
          <p:cNvSpPr>
            <a:spLocks noChangeArrowheads="1"/>
          </p:cNvSpPr>
          <p:nvPr/>
        </p:nvSpPr>
        <p:spPr bwMode="auto">
          <a:xfrm>
            <a:off x="5873750" y="3673475"/>
            <a:ext cx="7461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46" name="Rectangle 18">
            <a:extLst>
              <a:ext uri="{FF2B5EF4-FFF2-40B4-BE49-F238E27FC236}">
                <a16:creationId xmlns:a16="http://schemas.microsoft.com/office/drawing/2014/main" id="{DF551D62-D44E-1063-220C-2383C58265BF}"/>
              </a:ext>
            </a:extLst>
          </p:cNvPr>
          <p:cNvSpPr>
            <a:spLocks noChangeArrowheads="1"/>
          </p:cNvSpPr>
          <p:nvPr/>
        </p:nvSpPr>
        <p:spPr bwMode="auto">
          <a:xfrm>
            <a:off x="5883275" y="3784600"/>
            <a:ext cx="4968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0.43 psig</a:t>
            </a:r>
            <a:endParaRPr lang="en-US" altLang="en-US" sz="2400" b="1">
              <a:latin typeface="Century Gothic" panose="020B0502020202020204" pitchFamily="34" charset="0"/>
              <a:ea typeface="Osaka" charset="-128"/>
            </a:endParaRPr>
          </a:p>
        </p:txBody>
      </p:sp>
      <p:sp>
        <p:nvSpPr>
          <p:cNvPr id="48147" name="Rectangle 19">
            <a:extLst>
              <a:ext uri="{FF2B5EF4-FFF2-40B4-BE49-F238E27FC236}">
                <a16:creationId xmlns:a16="http://schemas.microsoft.com/office/drawing/2014/main" id="{D06BDDCE-6256-3A26-1FD1-57CFF0DAB126}"/>
              </a:ext>
            </a:extLst>
          </p:cNvPr>
          <p:cNvSpPr>
            <a:spLocks noChangeArrowheads="1"/>
          </p:cNvSpPr>
          <p:nvPr/>
        </p:nvSpPr>
        <p:spPr bwMode="auto">
          <a:xfrm>
            <a:off x="5873750" y="3638550"/>
            <a:ext cx="7635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300 mm H</a:t>
            </a:r>
            <a:r>
              <a:rPr lang="en-US" altLang="en-US" sz="1000" b="1" baseline="-25000">
                <a:latin typeface="Century Gothic" panose="020B0502020202020204" pitchFamily="34" charset="0"/>
                <a:ea typeface="Osaka" charset="-128"/>
              </a:rPr>
              <a:t>2</a:t>
            </a:r>
            <a:r>
              <a:rPr lang="en-US" altLang="en-US" sz="1000" b="1">
                <a:latin typeface="Century Gothic" panose="020B0502020202020204" pitchFamily="34" charset="0"/>
                <a:ea typeface="Osaka" charset="-128"/>
              </a:rPr>
              <a:t>O</a:t>
            </a:r>
            <a:endParaRPr lang="en-US" altLang="en-US" sz="2400" b="1">
              <a:latin typeface="Century Gothic" panose="020B0502020202020204" pitchFamily="34" charset="0"/>
              <a:ea typeface="Osaka" charset="-128"/>
            </a:endParaRPr>
          </a:p>
        </p:txBody>
      </p:sp>
      <p:sp>
        <p:nvSpPr>
          <p:cNvPr id="48148" name="Rectangle 20">
            <a:extLst>
              <a:ext uri="{FF2B5EF4-FFF2-40B4-BE49-F238E27FC236}">
                <a16:creationId xmlns:a16="http://schemas.microsoft.com/office/drawing/2014/main" id="{5B0BDAB8-1A1C-FB64-B8DA-ABD7A5B2B1B3}"/>
              </a:ext>
            </a:extLst>
          </p:cNvPr>
          <p:cNvSpPr>
            <a:spLocks noChangeArrowheads="1"/>
          </p:cNvSpPr>
          <p:nvPr/>
        </p:nvSpPr>
        <p:spPr bwMode="auto">
          <a:xfrm>
            <a:off x="352425" y="3611563"/>
            <a:ext cx="31115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49" name="Rectangle 21">
            <a:extLst>
              <a:ext uri="{FF2B5EF4-FFF2-40B4-BE49-F238E27FC236}">
                <a16:creationId xmlns:a16="http://schemas.microsoft.com/office/drawing/2014/main" id="{49112D01-E47C-4DDB-F33B-45C4DCA16513}"/>
              </a:ext>
            </a:extLst>
          </p:cNvPr>
          <p:cNvSpPr>
            <a:spLocks noChangeArrowheads="1"/>
          </p:cNvSpPr>
          <p:nvPr/>
        </p:nvSpPr>
        <p:spPr bwMode="auto">
          <a:xfrm>
            <a:off x="398463" y="3805238"/>
            <a:ext cx="28733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PGU</a:t>
            </a:r>
            <a:endParaRPr lang="en-US" altLang="en-US" sz="2400" b="1">
              <a:solidFill>
                <a:srgbClr val="000066"/>
              </a:solidFill>
              <a:latin typeface="Century Gothic" panose="020B0502020202020204" pitchFamily="34" charset="0"/>
              <a:ea typeface="Osaka" charset="-128"/>
            </a:endParaRPr>
          </a:p>
        </p:txBody>
      </p:sp>
      <p:sp>
        <p:nvSpPr>
          <p:cNvPr id="48150" name="Rectangle 22">
            <a:extLst>
              <a:ext uri="{FF2B5EF4-FFF2-40B4-BE49-F238E27FC236}">
                <a16:creationId xmlns:a16="http://schemas.microsoft.com/office/drawing/2014/main" id="{F3F0BA50-EEB9-2B78-E9D1-D04C5988B647}"/>
              </a:ext>
            </a:extLst>
          </p:cNvPr>
          <p:cNvSpPr>
            <a:spLocks noChangeArrowheads="1"/>
          </p:cNvSpPr>
          <p:nvPr/>
        </p:nvSpPr>
        <p:spPr bwMode="auto">
          <a:xfrm>
            <a:off x="3879850" y="3648075"/>
            <a:ext cx="1023938"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51" name="Rectangle 23">
            <a:extLst>
              <a:ext uri="{FF2B5EF4-FFF2-40B4-BE49-F238E27FC236}">
                <a16:creationId xmlns:a16="http://schemas.microsoft.com/office/drawing/2014/main" id="{CDAA8D74-08B4-5247-DD5A-3D7ADAC0FD6A}"/>
              </a:ext>
            </a:extLst>
          </p:cNvPr>
          <p:cNvSpPr>
            <a:spLocks noChangeArrowheads="1"/>
          </p:cNvSpPr>
          <p:nvPr/>
        </p:nvSpPr>
        <p:spPr bwMode="auto">
          <a:xfrm>
            <a:off x="5153025" y="3786188"/>
            <a:ext cx="485775"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52" name="Rectangle 24">
            <a:extLst>
              <a:ext uri="{FF2B5EF4-FFF2-40B4-BE49-F238E27FC236}">
                <a16:creationId xmlns:a16="http://schemas.microsoft.com/office/drawing/2014/main" id="{019F93C4-0EB1-4E69-2995-8B87EC8053E2}"/>
              </a:ext>
            </a:extLst>
          </p:cNvPr>
          <p:cNvSpPr>
            <a:spLocks noChangeArrowheads="1"/>
          </p:cNvSpPr>
          <p:nvPr/>
        </p:nvSpPr>
        <p:spPr bwMode="auto">
          <a:xfrm>
            <a:off x="5200650" y="3811588"/>
            <a:ext cx="3714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Area </a:t>
            </a:r>
            <a:endParaRPr lang="en-US" altLang="en-US" sz="2400" b="1">
              <a:solidFill>
                <a:srgbClr val="000066"/>
              </a:solidFill>
              <a:latin typeface="Century Gothic" panose="020B0502020202020204" pitchFamily="34" charset="0"/>
              <a:ea typeface="Osaka" charset="-128"/>
            </a:endParaRPr>
          </a:p>
        </p:txBody>
      </p:sp>
      <p:sp>
        <p:nvSpPr>
          <p:cNvPr id="48153" name="Rectangle 25">
            <a:extLst>
              <a:ext uri="{FF2B5EF4-FFF2-40B4-BE49-F238E27FC236}">
                <a16:creationId xmlns:a16="http://schemas.microsoft.com/office/drawing/2014/main" id="{2CFBAAE6-9778-E099-6E2E-E4C26CA3D444}"/>
              </a:ext>
            </a:extLst>
          </p:cNvPr>
          <p:cNvSpPr>
            <a:spLocks noChangeArrowheads="1"/>
          </p:cNvSpPr>
          <p:nvPr/>
        </p:nvSpPr>
        <p:spPr bwMode="auto">
          <a:xfrm>
            <a:off x="5130800" y="3987800"/>
            <a:ext cx="4587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Station</a:t>
            </a:r>
            <a:endParaRPr lang="en-US" altLang="en-US" sz="2400" b="1">
              <a:solidFill>
                <a:srgbClr val="000066"/>
              </a:solidFill>
              <a:latin typeface="Century Gothic" panose="020B0502020202020204" pitchFamily="34" charset="0"/>
              <a:ea typeface="Osaka" charset="-128"/>
            </a:endParaRPr>
          </a:p>
        </p:txBody>
      </p:sp>
      <p:sp>
        <p:nvSpPr>
          <p:cNvPr id="48154" name="Rectangle 26">
            <a:extLst>
              <a:ext uri="{FF2B5EF4-FFF2-40B4-BE49-F238E27FC236}">
                <a16:creationId xmlns:a16="http://schemas.microsoft.com/office/drawing/2014/main" id="{BC67B2B7-5104-5EDA-4BA8-F7FFF483E134}"/>
              </a:ext>
            </a:extLst>
          </p:cNvPr>
          <p:cNvSpPr>
            <a:spLocks noChangeArrowheads="1"/>
          </p:cNvSpPr>
          <p:nvPr/>
        </p:nvSpPr>
        <p:spPr bwMode="auto">
          <a:xfrm>
            <a:off x="6637338" y="3635375"/>
            <a:ext cx="431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55" name="Rectangle 27">
            <a:extLst>
              <a:ext uri="{FF2B5EF4-FFF2-40B4-BE49-F238E27FC236}">
                <a16:creationId xmlns:a16="http://schemas.microsoft.com/office/drawing/2014/main" id="{4C6A51C0-4571-646E-05CB-944504B3A21A}"/>
              </a:ext>
            </a:extLst>
          </p:cNvPr>
          <p:cNvSpPr>
            <a:spLocks noChangeArrowheads="1"/>
          </p:cNvSpPr>
          <p:nvPr/>
        </p:nvSpPr>
        <p:spPr bwMode="auto">
          <a:xfrm rot="-5400000">
            <a:off x="7878763" y="3557588"/>
            <a:ext cx="87312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990000"/>
                </a:solidFill>
                <a:latin typeface="Century Gothic" panose="020B0502020202020204" pitchFamily="34" charset="0"/>
                <a:ea typeface="Osaka" charset="-128"/>
              </a:rPr>
              <a:t>RESIDENTIAL</a:t>
            </a:r>
            <a:endParaRPr lang="en-US" altLang="en-US" sz="2400" b="1">
              <a:solidFill>
                <a:srgbClr val="990000"/>
              </a:solidFill>
              <a:latin typeface="Century Gothic" panose="020B0502020202020204" pitchFamily="34" charset="0"/>
              <a:ea typeface="Osaka" charset="-128"/>
            </a:endParaRPr>
          </a:p>
        </p:txBody>
      </p:sp>
      <p:sp>
        <p:nvSpPr>
          <p:cNvPr id="48156" name="Line 28">
            <a:extLst>
              <a:ext uri="{FF2B5EF4-FFF2-40B4-BE49-F238E27FC236}">
                <a16:creationId xmlns:a16="http://schemas.microsoft.com/office/drawing/2014/main" id="{0D00CA66-7AF5-400B-55B7-7E1303677A16}"/>
              </a:ext>
            </a:extLst>
          </p:cNvPr>
          <p:cNvSpPr>
            <a:spLocks noChangeShapeType="1"/>
          </p:cNvSpPr>
          <p:nvPr/>
        </p:nvSpPr>
        <p:spPr bwMode="auto">
          <a:xfrm>
            <a:off x="8159750" y="3238500"/>
            <a:ext cx="1588" cy="69691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57" name="Line 29">
            <a:extLst>
              <a:ext uri="{FF2B5EF4-FFF2-40B4-BE49-F238E27FC236}">
                <a16:creationId xmlns:a16="http://schemas.microsoft.com/office/drawing/2014/main" id="{F4ACE7D3-B555-558D-099B-599A570B1BE9}"/>
              </a:ext>
            </a:extLst>
          </p:cNvPr>
          <p:cNvSpPr>
            <a:spLocks noChangeShapeType="1"/>
          </p:cNvSpPr>
          <p:nvPr/>
        </p:nvSpPr>
        <p:spPr bwMode="auto">
          <a:xfrm flipH="1">
            <a:off x="8021638" y="3935413"/>
            <a:ext cx="138112" cy="15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58" name="Line 30">
            <a:extLst>
              <a:ext uri="{FF2B5EF4-FFF2-40B4-BE49-F238E27FC236}">
                <a16:creationId xmlns:a16="http://schemas.microsoft.com/office/drawing/2014/main" id="{F2A3B728-5CCF-42C7-7E1F-D3F3350DE5AE}"/>
              </a:ext>
            </a:extLst>
          </p:cNvPr>
          <p:cNvSpPr>
            <a:spLocks noChangeShapeType="1"/>
          </p:cNvSpPr>
          <p:nvPr/>
        </p:nvSpPr>
        <p:spPr bwMode="auto">
          <a:xfrm flipH="1">
            <a:off x="8021638" y="3238500"/>
            <a:ext cx="138112"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59" name="Rectangle 31">
            <a:extLst>
              <a:ext uri="{FF2B5EF4-FFF2-40B4-BE49-F238E27FC236}">
                <a16:creationId xmlns:a16="http://schemas.microsoft.com/office/drawing/2014/main" id="{2F2EE5BD-D3C8-A103-D804-8E19C39D699F}"/>
              </a:ext>
            </a:extLst>
          </p:cNvPr>
          <p:cNvSpPr>
            <a:spLocks noChangeArrowheads="1"/>
          </p:cNvSpPr>
          <p:nvPr/>
        </p:nvSpPr>
        <p:spPr bwMode="auto">
          <a:xfrm>
            <a:off x="7051675" y="5141913"/>
            <a:ext cx="1108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60" name="Rectangle 32">
            <a:extLst>
              <a:ext uri="{FF2B5EF4-FFF2-40B4-BE49-F238E27FC236}">
                <a16:creationId xmlns:a16="http://schemas.microsoft.com/office/drawing/2014/main" id="{2A1BBC09-1E48-5F0D-75E2-43B23476B500}"/>
              </a:ext>
            </a:extLst>
          </p:cNvPr>
          <p:cNvSpPr>
            <a:spLocks noChangeArrowheads="1"/>
          </p:cNvSpPr>
          <p:nvPr/>
        </p:nvSpPr>
        <p:spPr bwMode="auto">
          <a:xfrm>
            <a:off x="7035800" y="5160963"/>
            <a:ext cx="9921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Multiple End User </a:t>
            </a:r>
            <a:endParaRPr lang="en-US" altLang="en-US" sz="2400" b="1">
              <a:latin typeface="Century Gothic" panose="020B0502020202020204" pitchFamily="34" charset="0"/>
              <a:ea typeface="Osaka" charset="-128"/>
            </a:endParaRPr>
          </a:p>
        </p:txBody>
      </p:sp>
      <p:sp>
        <p:nvSpPr>
          <p:cNvPr id="48161" name="Rectangle 33">
            <a:extLst>
              <a:ext uri="{FF2B5EF4-FFF2-40B4-BE49-F238E27FC236}">
                <a16:creationId xmlns:a16="http://schemas.microsoft.com/office/drawing/2014/main" id="{B8681F0B-840C-55FE-37F3-D2D13946CDF6}"/>
              </a:ext>
            </a:extLst>
          </p:cNvPr>
          <p:cNvSpPr>
            <a:spLocks noChangeArrowheads="1"/>
          </p:cNvSpPr>
          <p:nvPr/>
        </p:nvSpPr>
        <p:spPr bwMode="auto">
          <a:xfrm rot="-5400000">
            <a:off x="7806532" y="5193506"/>
            <a:ext cx="10302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990000"/>
                </a:solidFill>
                <a:latin typeface="Century Gothic" panose="020B0502020202020204" pitchFamily="34" charset="0"/>
                <a:ea typeface="Osaka" charset="-128"/>
              </a:rPr>
              <a:t>COMMERCIAL</a:t>
            </a:r>
            <a:endParaRPr lang="en-US" altLang="en-US" sz="2400" b="1">
              <a:solidFill>
                <a:srgbClr val="990000"/>
              </a:solidFill>
              <a:latin typeface="Century Gothic" panose="020B0502020202020204" pitchFamily="34" charset="0"/>
              <a:ea typeface="Osaka" charset="-128"/>
            </a:endParaRPr>
          </a:p>
        </p:txBody>
      </p:sp>
      <p:sp>
        <p:nvSpPr>
          <p:cNvPr id="48162" name="Line 34">
            <a:extLst>
              <a:ext uri="{FF2B5EF4-FFF2-40B4-BE49-F238E27FC236}">
                <a16:creationId xmlns:a16="http://schemas.microsoft.com/office/drawing/2014/main" id="{E06BC33A-77E6-75F5-1EF9-3A767B41E34E}"/>
              </a:ext>
            </a:extLst>
          </p:cNvPr>
          <p:cNvSpPr>
            <a:spLocks noChangeShapeType="1"/>
          </p:cNvSpPr>
          <p:nvPr/>
        </p:nvSpPr>
        <p:spPr bwMode="auto">
          <a:xfrm>
            <a:off x="5629275" y="5989638"/>
            <a:ext cx="1485900" cy="6350"/>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63" name="Line 35">
            <a:extLst>
              <a:ext uri="{FF2B5EF4-FFF2-40B4-BE49-F238E27FC236}">
                <a16:creationId xmlns:a16="http://schemas.microsoft.com/office/drawing/2014/main" id="{E8FCC40F-BD0E-6CB5-3C2B-270DC1EE9598}"/>
              </a:ext>
            </a:extLst>
          </p:cNvPr>
          <p:cNvSpPr>
            <a:spLocks noChangeShapeType="1"/>
          </p:cNvSpPr>
          <p:nvPr/>
        </p:nvSpPr>
        <p:spPr bwMode="auto">
          <a:xfrm>
            <a:off x="6877050" y="4746625"/>
            <a:ext cx="261938"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64" name="Line 36">
            <a:extLst>
              <a:ext uri="{FF2B5EF4-FFF2-40B4-BE49-F238E27FC236}">
                <a16:creationId xmlns:a16="http://schemas.microsoft.com/office/drawing/2014/main" id="{9A02197B-FE2D-0D9B-9881-9CE29C686567}"/>
              </a:ext>
            </a:extLst>
          </p:cNvPr>
          <p:cNvSpPr>
            <a:spLocks noChangeShapeType="1"/>
          </p:cNvSpPr>
          <p:nvPr/>
        </p:nvSpPr>
        <p:spPr bwMode="auto">
          <a:xfrm>
            <a:off x="5700713" y="4746625"/>
            <a:ext cx="969962"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65" name="Rectangle 37">
            <a:extLst>
              <a:ext uri="{FF2B5EF4-FFF2-40B4-BE49-F238E27FC236}">
                <a16:creationId xmlns:a16="http://schemas.microsoft.com/office/drawing/2014/main" id="{FE7823C6-933E-128B-ED43-F13D9BB4C435}"/>
              </a:ext>
            </a:extLst>
          </p:cNvPr>
          <p:cNvSpPr>
            <a:spLocks noChangeArrowheads="1"/>
          </p:cNvSpPr>
          <p:nvPr/>
        </p:nvSpPr>
        <p:spPr bwMode="auto">
          <a:xfrm>
            <a:off x="4921250" y="5048250"/>
            <a:ext cx="1143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66" name="Rectangle 38">
            <a:extLst>
              <a:ext uri="{FF2B5EF4-FFF2-40B4-BE49-F238E27FC236}">
                <a16:creationId xmlns:a16="http://schemas.microsoft.com/office/drawing/2014/main" id="{0D62BD39-C14C-C754-B6CC-D1A394BD4C45}"/>
              </a:ext>
            </a:extLst>
          </p:cNvPr>
          <p:cNvSpPr>
            <a:spLocks noChangeArrowheads="1"/>
          </p:cNvSpPr>
          <p:nvPr/>
        </p:nvSpPr>
        <p:spPr bwMode="auto">
          <a:xfrm>
            <a:off x="4921250" y="4972050"/>
            <a:ext cx="77946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67" name="Rectangle 39">
            <a:extLst>
              <a:ext uri="{FF2B5EF4-FFF2-40B4-BE49-F238E27FC236}">
                <a16:creationId xmlns:a16="http://schemas.microsoft.com/office/drawing/2014/main" id="{EF39B9AC-2321-55DD-9FB6-71252AF92E90}"/>
              </a:ext>
            </a:extLst>
          </p:cNvPr>
          <p:cNvSpPr>
            <a:spLocks noChangeArrowheads="1"/>
          </p:cNvSpPr>
          <p:nvPr/>
        </p:nvSpPr>
        <p:spPr bwMode="auto">
          <a:xfrm>
            <a:off x="4932363" y="4991100"/>
            <a:ext cx="7683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Regulating </a:t>
            </a:r>
            <a:endParaRPr lang="en-US" altLang="en-US" sz="2400" b="1">
              <a:solidFill>
                <a:srgbClr val="000066"/>
              </a:solidFill>
              <a:latin typeface="Century Gothic" panose="020B0502020202020204" pitchFamily="34" charset="0"/>
              <a:ea typeface="Osaka" charset="-128"/>
            </a:endParaRPr>
          </a:p>
        </p:txBody>
      </p:sp>
      <p:sp>
        <p:nvSpPr>
          <p:cNvPr id="48168" name="Rectangle 40">
            <a:extLst>
              <a:ext uri="{FF2B5EF4-FFF2-40B4-BE49-F238E27FC236}">
                <a16:creationId xmlns:a16="http://schemas.microsoft.com/office/drawing/2014/main" id="{85154C73-D3DA-E4AB-4B18-2A1BFC80071B}"/>
              </a:ext>
            </a:extLst>
          </p:cNvPr>
          <p:cNvSpPr>
            <a:spLocks noChangeArrowheads="1"/>
          </p:cNvSpPr>
          <p:nvPr/>
        </p:nvSpPr>
        <p:spPr bwMode="auto">
          <a:xfrm>
            <a:off x="5057775" y="5160963"/>
            <a:ext cx="4587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Station</a:t>
            </a:r>
            <a:endParaRPr lang="en-US" altLang="en-US" sz="2400" b="1">
              <a:solidFill>
                <a:srgbClr val="000066"/>
              </a:solidFill>
              <a:latin typeface="Century Gothic" panose="020B0502020202020204" pitchFamily="34" charset="0"/>
              <a:ea typeface="Osaka" charset="-128"/>
            </a:endParaRPr>
          </a:p>
        </p:txBody>
      </p:sp>
      <p:sp>
        <p:nvSpPr>
          <p:cNvPr id="48169" name="Rectangle 41">
            <a:extLst>
              <a:ext uri="{FF2B5EF4-FFF2-40B4-BE49-F238E27FC236}">
                <a16:creationId xmlns:a16="http://schemas.microsoft.com/office/drawing/2014/main" id="{5424B3A4-9BBB-323E-8EC9-159D870676AF}"/>
              </a:ext>
            </a:extLst>
          </p:cNvPr>
          <p:cNvSpPr>
            <a:spLocks noChangeArrowheads="1"/>
          </p:cNvSpPr>
          <p:nvPr/>
        </p:nvSpPr>
        <p:spPr bwMode="auto">
          <a:xfrm>
            <a:off x="5629275" y="4502150"/>
            <a:ext cx="885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0" name="Rectangle 42">
            <a:extLst>
              <a:ext uri="{FF2B5EF4-FFF2-40B4-BE49-F238E27FC236}">
                <a16:creationId xmlns:a16="http://schemas.microsoft.com/office/drawing/2014/main" id="{683B63F6-E959-B8D3-D487-12B9088FC39E}"/>
              </a:ext>
            </a:extLst>
          </p:cNvPr>
          <p:cNvSpPr>
            <a:spLocks noChangeArrowheads="1"/>
          </p:cNvSpPr>
          <p:nvPr/>
        </p:nvSpPr>
        <p:spPr bwMode="auto">
          <a:xfrm>
            <a:off x="5751513" y="4746625"/>
            <a:ext cx="7810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1" name="Rectangle 43">
            <a:extLst>
              <a:ext uri="{FF2B5EF4-FFF2-40B4-BE49-F238E27FC236}">
                <a16:creationId xmlns:a16="http://schemas.microsoft.com/office/drawing/2014/main" id="{D69BAA69-A5AC-344F-9427-7793B9046F96}"/>
              </a:ext>
            </a:extLst>
          </p:cNvPr>
          <p:cNvSpPr>
            <a:spLocks noChangeArrowheads="1"/>
          </p:cNvSpPr>
          <p:nvPr/>
        </p:nvSpPr>
        <p:spPr bwMode="auto">
          <a:xfrm>
            <a:off x="5784850" y="4778375"/>
            <a:ext cx="4635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4.3  psig</a:t>
            </a:r>
            <a:endParaRPr lang="en-US" altLang="en-US" sz="2400" b="1">
              <a:latin typeface="Century Gothic" panose="020B0502020202020204" pitchFamily="34" charset="0"/>
              <a:ea typeface="Osaka" charset="-128"/>
            </a:endParaRPr>
          </a:p>
        </p:txBody>
      </p:sp>
      <p:sp>
        <p:nvSpPr>
          <p:cNvPr id="48172" name="Rectangle 44">
            <a:extLst>
              <a:ext uri="{FF2B5EF4-FFF2-40B4-BE49-F238E27FC236}">
                <a16:creationId xmlns:a16="http://schemas.microsoft.com/office/drawing/2014/main" id="{C21CC67B-2774-14E6-BD07-A3EEB2C4C3DB}"/>
              </a:ext>
            </a:extLst>
          </p:cNvPr>
          <p:cNvSpPr>
            <a:spLocks noChangeArrowheads="1"/>
          </p:cNvSpPr>
          <p:nvPr/>
        </p:nvSpPr>
        <p:spPr bwMode="auto">
          <a:xfrm>
            <a:off x="5775325" y="4935538"/>
            <a:ext cx="88423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3000 mm H</a:t>
            </a:r>
            <a:r>
              <a:rPr lang="en-US" altLang="en-US" sz="1000" b="1" baseline="-25000">
                <a:latin typeface="Century Gothic" panose="020B0502020202020204" pitchFamily="34" charset="0"/>
                <a:ea typeface="Osaka" charset="-128"/>
              </a:rPr>
              <a:t>2</a:t>
            </a:r>
            <a:r>
              <a:rPr lang="en-US" altLang="en-US" sz="1000" b="1">
                <a:latin typeface="Century Gothic" panose="020B0502020202020204" pitchFamily="34" charset="0"/>
                <a:ea typeface="Osaka" charset="-128"/>
              </a:rPr>
              <a:t>O</a:t>
            </a:r>
            <a:endParaRPr lang="en-US" altLang="en-US" sz="2400" b="1">
              <a:latin typeface="Century Gothic" panose="020B0502020202020204" pitchFamily="34" charset="0"/>
              <a:ea typeface="Osaka" charset="-128"/>
            </a:endParaRPr>
          </a:p>
        </p:txBody>
      </p:sp>
      <p:sp>
        <p:nvSpPr>
          <p:cNvPr id="48173" name="Rectangle 47">
            <a:extLst>
              <a:ext uri="{FF2B5EF4-FFF2-40B4-BE49-F238E27FC236}">
                <a16:creationId xmlns:a16="http://schemas.microsoft.com/office/drawing/2014/main" id="{698D9D26-ED75-127C-AEC3-78E8D6EBD177}"/>
              </a:ext>
            </a:extLst>
          </p:cNvPr>
          <p:cNvSpPr>
            <a:spLocks noChangeArrowheads="1"/>
          </p:cNvSpPr>
          <p:nvPr/>
        </p:nvSpPr>
        <p:spPr bwMode="auto">
          <a:xfrm>
            <a:off x="5576888" y="6046788"/>
            <a:ext cx="10064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4" name="Rectangle 48">
            <a:extLst>
              <a:ext uri="{FF2B5EF4-FFF2-40B4-BE49-F238E27FC236}">
                <a16:creationId xmlns:a16="http://schemas.microsoft.com/office/drawing/2014/main" id="{2FF08960-7E58-379E-4A0E-4939E081613B}"/>
              </a:ext>
            </a:extLst>
          </p:cNvPr>
          <p:cNvSpPr>
            <a:spLocks noChangeArrowheads="1"/>
          </p:cNvSpPr>
          <p:nvPr/>
        </p:nvSpPr>
        <p:spPr bwMode="auto">
          <a:xfrm>
            <a:off x="5665788" y="5764213"/>
            <a:ext cx="8493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5" name="Rectangle 49">
            <a:extLst>
              <a:ext uri="{FF2B5EF4-FFF2-40B4-BE49-F238E27FC236}">
                <a16:creationId xmlns:a16="http://schemas.microsoft.com/office/drawing/2014/main" id="{66580AF0-72F1-82FD-E642-20498F4AD6EC}"/>
              </a:ext>
            </a:extLst>
          </p:cNvPr>
          <p:cNvSpPr>
            <a:spLocks noChangeArrowheads="1"/>
          </p:cNvSpPr>
          <p:nvPr/>
        </p:nvSpPr>
        <p:spPr bwMode="auto">
          <a:xfrm>
            <a:off x="4816475" y="2749550"/>
            <a:ext cx="11604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6" name="Line 50">
            <a:extLst>
              <a:ext uri="{FF2B5EF4-FFF2-40B4-BE49-F238E27FC236}">
                <a16:creationId xmlns:a16="http://schemas.microsoft.com/office/drawing/2014/main" id="{C23EF156-A4F6-D38B-C6C3-270F4B154CCE}"/>
              </a:ext>
            </a:extLst>
          </p:cNvPr>
          <p:cNvSpPr>
            <a:spLocks noChangeShapeType="1"/>
          </p:cNvSpPr>
          <p:nvPr/>
        </p:nvSpPr>
        <p:spPr bwMode="auto">
          <a:xfrm>
            <a:off x="5718175" y="2447925"/>
            <a:ext cx="1454150"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77" name="Rectangle 51">
            <a:extLst>
              <a:ext uri="{FF2B5EF4-FFF2-40B4-BE49-F238E27FC236}">
                <a16:creationId xmlns:a16="http://schemas.microsoft.com/office/drawing/2014/main" id="{E426110C-A8DE-45B1-3BA1-58F68421F912}"/>
              </a:ext>
            </a:extLst>
          </p:cNvPr>
          <p:cNvSpPr>
            <a:spLocks noChangeArrowheads="1"/>
          </p:cNvSpPr>
          <p:nvPr/>
        </p:nvSpPr>
        <p:spPr bwMode="auto">
          <a:xfrm>
            <a:off x="5683250" y="2220913"/>
            <a:ext cx="865188"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78" name="Line 52">
            <a:extLst>
              <a:ext uri="{FF2B5EF4-FFF2-40B4-BE49-F238E27FC236}">
                <a16:creationId xmlns:a16="http://schemas.microsoft.com/office/drawing/2014/main" id="{CB4590FB-D2C0-7E80-A3E5-26C3276EE0CF}"/>
              </a:ext>
            </a:extLst>
          </p:cNvPr>
          <p:cNvSpPr>
            <a:spLocks noChangeShapeType="1"/>
          </p:cNvSpPr>
          <p:nvPr/>
        </p:nvSpPr>
        <p:spPr bwMode="auto">
          <a:xfrm>
            <a:off x="3308350" y="1498600"/>
            <a:ext cx="1906588" cy="1588"/>
          </a:xfrm>
          <a:prstGeom prst="line">
            <a:avLst/>
          </a:prstGeom>
          <a:noFill/>
          <a:ln w="55626">
            <a:solidFill>
              <a:srgbClr val="008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79" name="Line 53">
            <a:extLst>
              <a:ext uri="{FF2B5EF4-FFF2-40B4-BE49-F238E27FC236}">
                <a16:creationId xmlns:a16="http://schemas.microsoft.com/office/drawing/2014/main" id="{187E93DD-5269-AD20-476A-FA286E589B10}"/>
              </a:ext>
            </a:extLst>
          </p:cNvPr>
          <p:cNvSpPr>
            <a:spLocks noChangeShapeType="1"/>
          </p:cNvSpPr>
          <p:nvPr/>
        </p:nvSpPr>
        <p:spPr bwMode="auto">
          <a:xfrm>
            <a:off x="5718175" y="1482725"/>
            <a:ext cx="1454150"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80" name="Rectangle 54">
            <a:extLst>
              <a:ext uri="{FF2B5EF4-FFF2-40B4-BE49-F238E27FC236}">
                <a16:creationId xmlns:a16="http://schemas.microsoft.com/office/drawing/2014/main" id="{DE3B05AD-4C40-87A6-8B35-3A22DD4C8EBB}"/>
              </a:ext>
            </a:extLst>
          </p:cNvPr>
          <p:cNvSpPr>
            <a:spLocks noChangeArrowheads="1"/>
          </p:cNvSpPr>
          <p:nvPr/>
        </p:nvSpPr>
        <p:spPr bwMode="auto">
          <a:xfrm>
            <a:off x="5683250" y="1255713"/>
            <a:ext cx="865188"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81" name="Rectangle 55">
            <a:extLst>
              <a:ext uri="{FF2B5EF4-FFF2-40B4-BE49-F238E27FC236}">
                <a16:creationId xmlns:a16="http://schemas.microsoft.com/office/drawing/2014/main" id="{0DA619C6-1566-91DA-C9C8-EDC8CA9B4D7F}"/>
              </a:ext>
            </a:extLst>
          </p:cNvPr>
          <p:cNvSpPr>
            <a:spLocks noChangeArrowheads="1"/>
          </p:cNvSpPr>
          <p:nvPr/>
        </p:nvSpPr>
        <p:spPr bwMode="auto">
          <a:xfrm>
            <a:off x="5926138" y="1293813"/>
            <a:ext cx="900112"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82" name="Rectangle 56">
            <a:extLst>
              <a:ext uri="{FF2B5EF4-FFF2-40B4-BE49-F238E27FC236}">
                <a16:creationId xmlns:a16="http://schemas.microsoft.com/office/drawing/2014/main" id="{1D7F864B-F83C-6873-D594-2E668E77A2DA}"/>
              </a:ext>
            </a:extLst>
          </p:cNvPr>
          <p:cNvSpPr>
            <a:spLocks noChangeArrowheads="1"/>
          </p:cNvSpPr>
          <p:nvPr/>
        </p:nvSpPr>
        <p:spPr bwMode="auto">
          <a:xfrm>
            <a:off x="5926138" y="1270000"/>
            <a:ext cx="8064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Internal Piping</a:t>
            </a:r>
          </a:p>
        </p:txBody>
      </p:sp>
      <p:sp>
        <p:nvSpPr>
          <p:cNvPr id="48183" name="Rectangle 57">
            <a:extLst>
              <a:ext uri="{FF2B5EF4-FFF2-40B4-BE49-F238E27FC236}">
                <a16:creationId xmlns:a16="http://schemas.microsoft.com/office/drawing/2014/main" id="{199BC171-2583-7CA4-7F1C-EA9AD0A8E56D}"/>
              </a:ext>
            </a:extLst>
          </p:cNvPr>
          <p:cNvSpPr>
            <a:spLocks noChangeArrowheads="1"/>
          </p:cNvSpPr>
          <p:nvPr/>
        </p:nvSpPr>
        <p:spPr bwMode="auto">
          <a:xfrm>
            <a:off x="5803900" y="1482725"/>
            <a:ext cx="6064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84" name="Rectangle 58">
            <a:extLst>
              <a:ext uri="{FF2B5EF4-FFF2-40B4-BE49-F238E27FC236}">
                <a16:creationId xmlns:a16="http://schemas.microsoft.com/office/drawing/2014/main" id="{C2352D44-A516-D1FF-396A-C2122C28702B}"/>
              </a:ext>
            </a:extLst>
          </p:cNvPr>
          <p:cNvSpPr>
            <a:spLocks noChangeArrowheads="1"/>
          </p:cNvSpPr>
          <p:nvPr/>
        </p:nvSpPr>
        <p:spPr bwMode="auto">
          <a:xfrm>
            <a:off x="6046788" y="1500188"/>
            <a:ext cx="536575"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85" name="Rectangle 59">
            <a:extLst>
              <a:ext uri="{FF2B5EF4-FFF2-40B4-BE49-F238E27FC236}">
                <a16:creationId xmlns:a16="http://schemas.microsoft.com/office/drawing/2014/main" id="{664EC772-1AC3-FBAE-8E5D-4BBEC21B485C}"/>
              </a:ext>
            </a:extLst>
          </p:cNvPr>
          <p:cNvSpPr>
            <a:spLocks noChangeArrowheads="1"/>
          </p:cNvSpPr>
          <p:nvPr/>
        </p:nvSpPr>
        <p:spPr bwMode="auto">
          <a:xfrm>
            <a:off x="6046788" y="1519238"/>
            <a:ext cx="50006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&gt; 20 psig</a:t>
            </a:r>
            <a:endParaRPr lang="en-US" altLang="en-US" sz="2400" b="1">
              <a:latin typeface="Century Gothic" panose="020B0502020202020204" pitchFamily="34" charset="0"/>
              <a:ea typeface="Osaka" charset="-128"/>
            </a:endParaRPr>
          </a:p>
        </p:txBody>
      </p:sp>
      <p:sp>
        <p:nvSpPr>
          <p:cNvPr id="48186" name="Rectangle 60">
            <a:extLst>
              <a:ext uri="{FF2B5EF4-FFF2-40B4-BE49-F238E27FC236}">
                <a16:creationId xmlns:a16="http://schemas.microsoft.com/office/drawing/2014/main" id="{C5945173-AC77-7167-3B3D-7C6A3004E3AD}"/>
              </a:ext>
            </a:extLst>
          </p:cNvPr>
          <p:cNvSpPr>
            <a:spLocks noChangeArrowheads="1"/>
          </p:cNvSpPr>
          <p:nvPr/>
        </p:nvSpPr>
        <p:spPr bwMode="auto">
          <a:xfrm>
            <a:off x="5094288" y="1708150"/>
            <a:ext cx="5000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87" name="Rectangle 61">
            <a:extLst>
              <a:ext uri="{FF2B5EF4-FFF2-40B4-BE49-F238E27FC236}">
                <a16:creationId xmlns:a16="http://schemas.microsoft.com/office/drawing/2014/main" id="{F2CADF7B-5EC5-6BDA-A915-9C726D1134B6}"/>
              </a:ext>
            </a:extLst>
          </p:cNvPr>
          <p:cNvSpPr>
            <a:spLocks noChangeArrowheads="1"/>
          </p:cNvSpPr>
          <p:nvPr/>
        </p:nvSpPr>
        <p:spPr bwMode="auto">
          <a:xfrm>
            <a:off x="5081588" y="1746250"/>
            <a:ext cx="500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Service</a:t>
            </a:r>
            <a:endParaRPr lang="en-US" altLang="en-US" sz="2400" b="1">
              <a:solidFill>
                <a:srgbClr val="000066"/>
              </a:solidFill>
              <a:latin typeface="Century Gothic" panose="020B0502020202020204" pitchFamily="34" charset="0"/>
              <a:ea typeface="Osaka" charset="-128"/>
            </a:endParaRPr>
          </a:p>
        </p:txBody>
      </p:sp>
      <p:sp>
        <p:nvSpPr>
          <p:cNvPr id="48188" name="Rectangle 62">
            <a:extLst>
              <a:ext uri="{FF2B5EF4-FFF2-40B4-BE49-F238E27FC236}">
                <a16:creationId xmlns:a16="http://schemas.microsoft.com/office/drawing/2014/main" id="{F7982173-E19C-4C6D-A40A-886F361EF23E}"/>
              </a:ext>
            </a:extLst>
          </p:cNvPr>
          <p:cNvSpPr>
            <a:spLocks noChangeArrowheads="1"/>
          </p:cNvSpPr>
          <p:nvPr/>
        </p:nvSpPr>
        <p:spPr bwMode="auto">
          <a:xfrm>
            <a:off x="5111750" y="1897063"/>
            <a:ext cx="4587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Station</a:t>
            </a:r>
            <a:endParaRPr lang="en-US" altLang="en-US" sz="2400" b="1">
              <a:solidFill>
                <a:srgbClr val="000066"/>
              </a:solidFill>
              <a:latin typeface="Century Gothic" panose="020B0502020202020204" pitchFamily="34" charset="0"/>
              <a:ea typeface="Osaka" charset="-128"/>
            </a:endParaRPr>
          </a:p>
        </p:txBody>
      </p:sp>
      <p:sp>
        <p:nvSpPr>
          <p:cNvPr id="48189" name="Rectangle 63">
            <a:extLst>
              <a:ext uri="{FF2B5EF4-FFF2-40B4-BE49-F238E27FC236}">
                <a16:creationId xmlns:a16="http://schemas.microsoft.com/office/drawing/2014/main" id="{61369C81-22A1-FEF5-F1A3-5243557D2ABF}"/>
              </a:ext>
            </a:extLst>
          </p:cNvPr>
          <p:cNvSpPr>
            <a:spLocks noChangeArrowheads="1"/>
          </p:cNvSpPr>
          <p:nvPr/>
        </p:nvSpPr>
        <p:spPr bwMode="auto">
          <a:xfrm rot="-5400000">
            <a:off x="7883525" y="1922463"/>
            <a:ext cx="968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990000"/>
                </a:solidFill>
                <a:latin typeface="Century Gothic" panose="020B0502020202020204" pitchFamily="34" charset="0"/>
                <a:ea typeface="Osaka" charset="-128"/>
              </a:rPr>
              <a:t>INDUSTRIAL / </a:t>
            </a:r>
            <a:endParaRPr lang="en-US" altLang="en-US" sz="2400" b="1">
              <a:solidFill>
                <a:srgbClr val="990000"/>
              </a:solidFill>
              <a:latin typeface="Century Gothic" panose="020B0502020202020204" pitchFamily="34" charset="0"/>
              <a:ea typeface="Osaka" charset="-128"/>
            </a:endParaRPr>
          </a:p>
        </p:txBody>
      </p:sp>
      <p:sp>
        <p:nvSpPr>
          <p:cNvPr id="48190" name="Rectangle 64">
            <a:extLst>
              <a:ext uri="{FF2B5EF4-FFF2-40B4-BE49-F238E27FC236}">
                <a16:creationId xmlns:a16="http://schemas.microsoft.com/office/drawing/2014/main" id="{0FF03F3F-55A2-B0D2-3823-D5EEE9896165}"/>
              </a:ext>
            </a:extLst>
          </p:cNvPr>
          <p:cNvSpPr>
            <a:spLocks noChangeArrowheads="1"/>
          </p:cNvSpPr>
          <p:nvPr/>
        </p:nvSpPr>
        <p:spPr bwMode="auto">
          <a:xfrm rot="-5400000">
            <a:off x="7943850" y="1901825"/>
            <a:ext cx="11969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990000"/>
                </a:solidFill>
                <a:latin typeface="Century Gothic" panose="020B0502020202020204" pitchFamily="34" charset="0"/>
                <a:ea typeface="Osaka" charset="-128"/>
              </a:rPr>
              <a:t>COGENERATION</a:t>
            </a:r>
            <a:endParaRPr lang="en-US" altLang="en-US" sz="2400" b="1">
              <a:solidFill>
                <a:srgbClr val="990000"/>
              </a:solidFill>
              <a:latin typeface="Century Gothic" panose="020B0502020202020204" pitchFamily="34" charset="0"/>
              <a:ea typeface="Osaka" charset="-128"/>
            </a:endParaRPr>
          </a:p>
        </p:txBody>
      </p:sp>
      <p:sp>
        <p:nvSpPr>
          <p:cNvPr id="48191" name="Line 65">
            <a:extLst>
              <a:ext uri="{FF2B5EF4-FFF2-40B4-BE49-F238E27FC236}">
                <a16:creationId xmlns:a16="http://schemas.microsoft.com/office/drawing/2014/main" id="{47625F47-B09F-5727-47DE-B49D25DA9C23}"/>
              </a:ext>
            </a:extLst>
          </p:cNvPr>
          <p:cNvSpPr>
            <a:spLocks noChangeShapeType="1"/>
          </p:cNvSpPr>
          <p:nvPr/>
        </p:nvSpPr>
        <p:spPr bwMode="auto">
          <a:xfrm>
            <a:off x="6877050" y="4425950"/>
            <a:ext cx="261938"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92" name="Line 66">
            <a:extLst>
              <a:ext uri="{FF2B5EF4-FFF2-40B4-BE49-F238E27FC236}">
                <a16:creationId xmlns:a16="http://schemas.microsoft.com/office/drawing/2014/main" id="{DF8946A3-913A-1289-0C78-AB928BD3DE70}"/>
              </a:ext>
            </a:extLst>
          </p:cNvPr>
          <p:cNvSpPr>
            <a:spLocks noChangeShapeType="1"/>
          </p:cNvSpPr>
          <p:nvPr/>
        </p:nvSpPr>
        <p:spPr bwMode="auto">
          <a:xfrm>
            <a:off x="6911975" y="5041900"/>
            <a:ext cx="260350" cy="6350"/>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93" name="Line 67">
            <a:extLst>
              <a:ext uri="{FF2B5EF4-FFF2-40B4-BE49-F238E27FC236}">
                <a16:creationId xmlns:a16="http://schemas.microsoft.com/office/drawing/2014/main" id="{43E97CA7-C239-F123-6E5D-01235F23AC68}"/>
              </a:ext>
            </a:extLst>
          </p:cNvPr>
          <p:cNvSpPr>
            <a:spLocks noChangeShapeType="1"/>
          </p:cNvSpPr>
          <p:nvPr/>
        </p:nvSpPr>
        <p:spPr bwMode="auto">
          <a:xfrm flipV="1">
            <a:off x="6600825" y="4406900"/>
            <a:ext cx="1588" cy="622300"/>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94" name="Line 68">
            <a:extLst>
              <a:ext uri="{FF2B5EF4-FFF2-40B4-BE49-F238E27FC236}">
                <a16:creationId xmlns:a16="http://schemas.microsoft.com/office/drawing/2014/main" id="{3389F714-DDD7-353B-EE6D-015390CC0DDF}"/>
              </a:ext>
            </a:extLst>
          </p:cNvPr>
          <p:cNvSpPr>
            <a:spLocks noChangeShapeType="1"/>
          </p:cNvSpPr>
          <p:nvPr/>
        </p:nvSpPr>
        <p:spPr bwMode="auto">
          <a:xfrm>
            <a:off x="6583363" y="5048250"/>
            <a:ext cx="104775"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95" name="Line 69">
            <a:extLst>
              <a:ext uri="{FF2B5EF4-FFF2-40B4-BE49-F238E27FC236}">
                <a16:creationId xmlns:a16="http://schemas.microsoft.com/office/drawing/2014/main" id="{429E91D6-FC65-6F03-9900-418E20A357D2}"/>
              </a:ext>
            </a:extLst>
          </p:cNvPr>
          <p:cNvSpPr>
            <a:spLocks noChangeShapeType="1"/>
          </p:cNvSpPr>
          <p:nvPr/>
        </p:nvSpPr>
        <p:spPr bwMode="auto">
          <a:xfrm>
            <a:off x="6583363" y="4425950"/>
            <a:ext cx="87312" cy="1588"/>
          </a:xfrm>
          <a:prstGeom prst="line">
            <a:avLst/>
          </a:prstGeom>
          <a:noFill/>
          <a:ln w="55563">
            <a:solidFill>
              <a:srgbClr val="3333CC"/>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196" name="Rectangle 70">
            <a:extLst>
              <a:ext uri="{FF2B5EF4-FFF2-40B4-BE49-F238E27FC236}">
                <a16:creationId xmlns:a16="http://schemas.microsoft.com/office/drawing/2014/main" id="{E186A54B-7A37-AABF-F6B8-B04AA6F5A3B7}"/>
              </a:ext>
            </a:extLst>
          </p:cNvPr>
          <p:cNvSpPr>
            <a:spLocks noChangeArrowheads="1"/>
          </p:cNvSpPr>
          <p:nvPr/>
        </p:nvSpPr>
        <p:spPr bwMode="auto">
          <a:xfrm>
            <a:off x="6029325" y="2239963"/>
            <a:ext cx="900113"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97" name="Rectangle 71">
            <a:extLst>
              <a:ext uri="{FF2B5EF4-FFF2-40B4-BE49-F238E27FC236}">
                <a16:creationId xmlns:a16="http://schemas.microsoft.com/office/drawing/2014/main" id="{BC2F9A2C-BD58-D6BD-0AA4-34A77D231926}"/>
              </a:ext>
            </a:extLst>
          </p:cNvPr>
          <p:cNvSpPr>
            <a:spLocks noChangeArrowheads="1"/>
          </p:cNvSpPr>
          <p:nvPr/>
        </p:nvSpPr>
        <p:spPr bwMode="auto">
          <a:xfrm>
            <a:off x="6029325" y="2259013"/>
            <a:ext cx="8064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Internal Piping</a:t>
            </a:r>
          </a:p>
        </p:txBody>
      </p:sp>
      <p:sp>
        <p:nvSpPr>
          <p:cNvPr id="48198" name="Rectangle 72">
            <a:extLst>
              <a:ext uri="{FF2B5EF4-FFF2-40B4-BE49-F238E27FC236}">
                <a16:creationId xmlns:a16="http://schemas.microsoft.com/office/drawing/2014/main" id="{F56FC5C1-7365-6500-DEB5-8C24185C8883}"/>
              </a:ext>
            </a:extLst>
          </p:cNvPr>
          <p:cNvSpPr>
            <a:spLocks noChangeArrowheads="1"/>
          </p:cNvSpPr>
          <p:nvPr/>
        </p:nvSpPr>
        <p:spPr bwMode="auto">
          <a:xfrm>
            <a:off x="5768975" y="3022600"/>
            <a:ext cx="9017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199" name="Rectangle 73">
            <a:extLst>
              <a:ext uri="{FF2B5EF4-FFF2-40B4-BE49-F238E27FC236}">
                <a16:creationId xmlns:a16="http://schemas.microsoft.com/office/drawing/2014/main" id="{CDD01453-7747-9122-C780-00CAFF06ED17}"/>
              </a:ext>
            </a:extLst>
          </p:cNvPr>
          <p:cNvSpPr>
            <a:spLocks noChangeArrowheads="1"/>
          </p:cNvSpPr>
          <p:nvPr/>
        </p:nvSpPr>
        <p:spPr bwMode="auto">
          <a:xfrm>
            <a:off x="5819775" y="3208338"/>
            <a:ext cx="749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Low Pressure </a:t>
            </a:r>
          </a:p>
          <a:p>
            <a:pPr eaLnBrk="1" hangingPunct="1">
              <a:spcBef>
                <a:spcPct val="0"/>
              </a:spcBef>
              <a:buFontTx/>
              <a:buNone/>
            </a:pPr>
            <a:r>
              <a:rPr lang="en-US" altLang="en-US" sz="1000" b="1">
                <a:latin typeface="Century Gothic" panose="020B0502020202020204" pitchFamily="34" charset="0"/>
                <a:ea typeface="Osaka" charset="-128"/>
              </a:rPr>
              <a:t>Line</a:t>
            </a:r>
          </a:p>
        </p:txBody>
      </p:sp>
      <p:sp>
        <p:nvSpPr>
          <p:cNvPr id="48200" name="Rectangle 74">
            <a:extLst>
              <a:ext uri="{FF2B5EF4-FFF2-40B4-BE49-F238E27FC236}">
                <a16:creationId xmlns:a16="http://schemas.microsoft.com/office/drawing/2014/main" id="{F3A0C3F4-EA5D-59C9-51F5-848ADB97B03A}"/>
              </a:ext>
            </a:extLst>
          </p:cNvPr>
          <p:cNvSpPr>
            <a:spLocks noChangeArrowheads="1"/>
          </p:cNvSpPr>
          <p:nvPr/>
        </p:nvSpPr>
        <p:spPr bwMode="auto">
          <a:xfrm>
            <a:off x="5665788" y="4519613"/>
            <a:ext cx="900112"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01" name="Rectangle 75">
            <a:extLst>
              <a:ext uri="{FF2B5EF4-FFF2-40B4-BE49-F238E27FC236}">
                <a16:creationId xmlns:a16="http://schemas.microsoft.com/office/drawing/2014/main" id="{AA404C7A-68E9-6677-3339-6527332F5045}"/>
              </a:ext>
            </a:extLst>
          </p:cNvPr>
          <p:cNvSpPr>
            <a:spLocks noChangeArrowheads="1"/>
          </p:cNvSpPr>
          <p:nvPr/>
        </p:nvSpPr>
        <p:spPr bwMode="auto">
          <a:xfrm>
            <a:off x="5741988" y="4487863"/>
            <a:ext cx="804862"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Internal Piping</a:t>
            </a:r>
          </a:p>
        </p:txBody>
      </p:sp>
      <p:sp>
        <p:nvSpPr>
          <p:cNvPr id="48202" name="Rectangle 76">
            <a:extLst>
              <a:ext uri="{FF2B5EF4-FFF2-40B4-BE49-F238E27FC236}">
                <a16:creationId xmlns:a16="http://schemas.microsoft.com/office/drawing/2014/main" id="{308CE8F5-394D-1F6B-9FBE-80C97D7E5E28}"/>
              </a:ext>
            </a:extLst>
          </p:cNvPr>
          <p:cNvSpPr>
            <a:spLocks noChangeArrowheads="1"/>
          </p:cNvSpPr>
          <p:nvPr/>
        </p:nvSpPr>
        <p:spPr bwMode="auto">
          <a:xfrm>
            <a:off x="6254750" y="2466975"/>
            <a:ext cx="41592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03" name="Rectangle 77">
            <a:extLst>
              <a:ext uri="{FF2B5EF4-FFF2-40B4-BE49-F238E27FC236}">
                <a16:creationId xmlns:a16="http://schemas.microsoft.com/office/drawing/2014/main" id="{727A4B3D-63D1-E22C-D664-5AC6B35D0A5F}"/>
              </a:ext>
            </a:extLst>
          </p:cNvPr>
          <p:cNvSpPr>
            <a:spLocks noChangeArrowheads="1"/>
          </p:cNvSpPr>
          <p:nvPr/>
        </p:nvSpPr>
        <p:spPr bwMode="auto">
          <a:xfrm>
            <a:off x="6254750" y="2486025"/>
            <a:ext cx="3984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20 psig</a:t>
            </a:r>
            <a:endParaRPr lang="en-US" altLang="en-US" sz="2400" b="1">
              <a:latin typeface="Century Gothic" panose="020B0502020202020204" pitchFamily="34" charset="0"/>
              <a:ea typeface="Osaka" charset="-128"/>
            </a:endParaRPr>
          </a:p>
        </p:txBody>
      </p:sp>
      <p:sp>
        <p:nvSpPr>
          <p:cNvPr id="48204" name="Rectangle 78">
            <a:extLst>
              <a:ext uri="{FF2B5EF4-FFF2-40B4-BE49-F238E27FC236}">
                <a16:creationId xmlns:a16="http://schemas.microsoft.com/office/drawing/2014/main" id="{EFC36DCB-6F21-8EC4-1C27-4BA257380DEB}"/>
              </a:ext>
            </a:extLst>
          </p:cNvPr>
          <p:cNvSpPr>
            <a:spLocks noChangeArrowheads="1"/>
          </p:cNvSpPr>
          <p:nvPr/>
        </p:nvSpPr>
        <p:spPr bwMode="auto">
          <a:xfrm>
            <a:off x="5803900" y="5745163"/>
            <a:ext cx="9017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05" name="Rectangle 79">
            <a:extLst>
              <a:ext uri="{FF2B5EF4-FFF2-40B4-BE49-F238E27FC236}">
                <a16:creationId xmlns:a16="http://schemas.microsoft.com/office/drawing/2014/main" id="{9C2DC10F-BEB7-5EDE-3335-F044451AA8CC}"/>
              </a:ext>
            </a:extLst>
          </p:cNvPr>
          <p:cNvSpPr>
            <a:spLocks noChangeArrowheads="1"/>
          </p:cNvSpPr>
          <p:nvPr/>
        </p:nvSpPr>
        <p:spPr bwMode="auto">
          <a:xfrm>
            <a:off x="5803900" y="5764213"/>
            <a:ext cx="8064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Internal Piping</a:t>
            </a:r>
          </a:p>
        </p:txBody>
      </p:sp>
      <p:sp>
        <p:nvSpPr>
          <p:cNvPr id="48206" name="Rectangle 80">
            <a:extLst>
              <a:ext uri="{FF2B5EF4-FFF2-40B4-BE49-F238E27FC236}">
                <a16:creationId xmlns:a16="http://schemas.microsoft.com/office/drawing/2014/main" id="{9D0CB99B-5980-0D29-BA2A-65EA4DD85B4D}"/>
              </a:ext>
            </a:extLst>
          </p:cNvPr>
          <p:cNvSpPr>
            <a:spLocks noChangeArrowheads="1"/>
          </p:cNvSpPr>
          <p:nvPr/>
        </p:nvSpPr>
        <p:spPr bwMode="auto">
          <a:xfrm>
            <a:off x="5873750" y="6008688"/>
            <a:ext cx="7794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07" name="Rectangle 81">
            <a:extLst>
              <a:ext uri="{FF2B5EF4-FFF2-40B4-BE49-F238E27FC236}">
                <a16:creationId xmlns:a16="http://schemas.microsoft.com/office/drawing/2014/main" id="{41A565FD-6375-0E3B-84D0-BC3A0158F0D0}"/>
              </a:ext>
            </a:extLst>
          </p:cNvPr>
          <p:cNvSpPr>
            <a:spLocks noChangeArrowheads="1"/>
          </p:cNvSpPr>
          <p:nvPr/>
        </p:nvSpPr>
        <p:spPr bwMode="auto">
          <a:xfrm>
            <a:off x="5883275" y="6027738"/>
            <a:ext cx="4635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4.3  psig</a:t>
            </a:r>
            <a:endParaRPr lang="en-US" altLang="en-US" sz="2400" b="1">
              <a:latin typeface="Century Gothic" panose="020B0502020202020204" pitchFamily="34" charset="0"/>
              <a:ea typeface="Osaka" charset="-128"/>
            </a:endParaRPr>
          </a:p>
        </p:txBody>
      </p:sp>
      <p:sp>
        <p:nvSpPr>
          <p:cNvPr id="48208" name="Rectangle 82">
            <a:extLst>
              <a:ext uri="{FF2B5EF4-FFF2-40B4-BE49-F238E27FC236}">
                <a16:creationId xmlns:a16="http://schemas.microsoft.com/office/drawing/2014/main" id="{C3E6FAD4-23AC-BCFC-AE58-A6AF0349D133}"/>
              </a:ext>
            </a:extLst>
          </p:cNvPr>
          <p:cNvSpPr>
            <a:spLocks noChangeArrowheads="1"/>
          </p:cNvSpPr>
          <p:nvPr/>
        </p:nvSpPr>
        <p:spPr bwMode="auto">
          <a:xfrm>
            <a:off x="5873750" y="6197600"/>
            <a:ext cx="5937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3000 mmH</a:t>
            </a:r>
            <a:endParaRPr lang="en-US" altLang="en-US" sz="2400" b="1">
              <a:latin typeface="Century Gothic" panose="020B0502020202020204" pitchFamily="34" charset="0"/>
              <a:ea typeface="Osaka" charset="-128"/>
            </a:endParaRPr>
          </a:p>
        </p:txBody>
      </p:sp>
      <p:sp>
        <p:nvSpPr>
          <p:cNvPr id="48209" name="Rectangle 83">
            <a:extLst>
              <a:ext uri="{FF2B5EF4-FFF2-40B4-BE49-F238E27FC236}">
                <a16:creationId xmlns:a16="http://schemas.microsoft.com/office/drawing/2014/main" id="{7BF3002F-ABE4-036A-5814-CFADD5D4A412}"/>
              </a:ext>
            </a:extLst>
          </p:cNvPr>
          <p:cNvSpPr>
            <a:spLocks noChangeArrowheads="1"/>
          </p:cNvSpPr>
          <p:nvPr/>
        </p:nvSpPr>
        <p:spPr bwMode="auto">
          <a:xfrm>
            <a:off x="6462713" y="6273800"/>
            <a:ext cx="44450" cy="10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700" b="1">
                <a:latin typeface="Century Gothic" panose="020B0502020202020204" pitchFamily="34" charset="0"/>
                <a:ea typeface="Osaka" charset="-128"/>
              </a:rPr>
              <a:t>2</a:t>
            </a:r>
            <a:endParaRPr lang="en-US" altLang="en-US" sz="2400" b="1">
              <a:latin typeface="Century Gothic" panose="020B0502020202020204" pitchFamily="34" charset="0"/>
              <a:ea typeface="Osaka" charset="-128"/>
            </a:endParaRPr>
          </a:p>
        </p:txBody>
      </p:sp>
      <p:sp>
        <p:nvSpPr>
          <p:cNvPr id="48210" name="Rectangle 84">
            <a:extLst>
              <a:ext uri="{FF2B5EF4-FFF2-40B4-BE49-F238E27FC236}">
                <a16:creationId xmlns:a16="http://schemas.microsoft.com/office/drawing/2014/main" id="{778BC210-A530-E2C3-91CF-B4BD299A88F9}"/>
              </a:ext>
            </a:extLst>
          </p:cNvPr>
          <p:cNvSpPr>
            <a:spLocks noChangeArrowheads="1"/>
          </p:cNvSpPr>
          <p:nvPr/>
        </p:nvSpPr>
        <p:spPr bwMode="auto">
          <a:xfrm>
            <a:off x="6526213" y="6203950"/>
            <a:ext cx="98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O</a:t>
            </a:r>
            <a:endParaRPr lang="en-US" altLang="en-US" sz="2400" b="1">
              <a:latin typeface="Century Gothic" panose="020B0502020202020204" pitchFamily="34" charset="0"/>
              <a:ea typeface="Osaka" charset="-128"/>
            </a:endParaRPr>
          </a:p>
        </p:txBody>
      </p:sp>
      <p:sp>
        <p:nvSpPr>
          <p:cNvPr id="48211" name="Rectangle 85">
            <a:extLst>
              <a:ext uri="{FF2B5EF4-FFF2-40B4-BE49-F238E27FC236}">
                <a16:creationId xmlns:a16="http://schemas.microsoft.com/office/drawing/2014/main" id="{04C1CDE2-EB54-339B-44EB-BF27F7DE1E37}"/>
              </a:ext>
            </a:extLst>
          </p:cNvPr>
          <p:cNvSpPr>
            <a:spLocks noChangeArrowheads="1"/>
          </p:cNvSpPr>
          <p:nvPr/>
        </p:nvSpPr>
        <p:spPr bwMode="auto">
          <a:xfrm>
            <a:off x="5040313" y="2681288"/>
            <a:ext cx="5016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12" name="Rectangle 86">
            <a:extLst>
              <a:ext uri="{FF2B5EF4-FFF2-40B4-BE49-F238E27FC236}">
                <a16:creationId xmlns:a16="http://schemas.microsoft.com/office/drawing/2014/main" id="{29ADCB97-44E8-2521-894B-1CBB5C24BAD8}"/>
              </a:ext>
            </a:extLst>
          </p:cNvPr>
          <p:cNvSpPr>
            <a:spLocks noChangeArrowheads="1"/>
          </p:cNvSpPr>
          <p:nvPr/>
        </p:nvSpPr>
        <p:spPr bwMode="auto">
          <a:xfrm>
            <a:off x="5040313" y="2763838"/>
            <a:ext cx="5000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Service</a:t>
            </a:r>
            <a:endParaRPr lang="en-US" altLang="en-US" sz="2400" b="1">
              <a:solidFill>
                <a:srgbClr val="000066"/>
              </a:solidFill>
              <a:latin typeface="Century Gothic" panose="020B0502020202020204" pitchFamily="34" charset="0"/>
              <a:ea typeface="Osaka" charset="-128"/>
            </a:endParaRPr>
          </a:p>
        </p:txBody>
      </p:sp>
      <p:sp>
        <p:nvSpPr>
          <p:cNvPr id="48213" name="Rectangle 87">
            <a:extLst>
              <a:ext uri="{FF2B5EF4-FFF2-40B4-BE49-F238E27FC236}">
                <a16:creationId xmlns:a16="http://schemas.microsoft.com/office/drawing/2014/main" id="{6C2CC7FC-0CE9-3A09-B053-0A356D03B9C9}"/>
              </a:ext>
            </a:extLst>
          </p:cNvPr>
          <p:cNvSpPr>
            <a:spLocks noChangeArrowheads="1"/>
          </p:cNvSpPr>
          <p:nvPr/>
        </p:nvSpPr>
        <p:spPr bwMode="auto">
          <a:xfrm>
            <a:off x="5057775" y="2928938"/>
            <a:ext cx="4587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Station</a:t>
            </a:r>
            <a:endParaRPr lang="en-US" altLang="en-US" sz="2400" b="1">
              <a:solidFill>
                <a:srgbClr val="000066"/>
              </a:solidFill>
              <a:latin typeface="Century Gothic" panose="020B0502020202020204" pitchFamily="34" charset="0"/>
              <a:ea typeface="Osaka" charset="-128"/>
            </a:endParaRPr>
          </a:p>
        </p:txBody>
      </p:sp>
      <p:sp>
        <p:nvSpPr>
          <p:cNvPr id="48214" name="Rectangle 88">
            <a:extLst>
              <a:ext uri="{FF2B5EF4-FFF2-40B4-BE49-F238E27FC236}">
                <a16:creationId xmlns:a16="http://schemas.microsoft.com/office/drawing/2014/main" id="{614BD1CB-DF01-29C8-E511-91DB23E8217B}"/>
              </a:ext>
            </a:extLst>
          </p:cNvPr>
          <p:cNvSpPr>
            <a:spLocks noChangeArrowheads="1"/>
          </p:cNvSpPr>
          <p:nvPr/>
        </p:nvSpPr>
        <p:spPr bwMode="auto">
          <a:xfrm>
            <a:off x="5094288" y="6291263"/>
            <a:ext cx="50006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15" name="Rectangle 89">
            <a:extLst>
              <a:ext uri="{FF2B5EF4-FFF2-40B4-BE49-F238E27FC236}">
                <a16:creationId xmlns:a16="http://schemas.microsoft.com/office/drawing/2014/main" id="{F75E4388-9144-1AE3-1529-9E71856DEEE0}"/>
              </a:ext>
            </a:extLst>
          </p:cNvPr>
          <p:cNvSpPr>
            <a:spLocks noChangeArrowheads="1"/>
          </p:cNvSpPr>
          <p:nvPr/>
        </p:nvSpPr>
        <p:spPr bwMode="auto">
          <a:xfrm>
            <a:off x="5094288" y="6291263"/>
            <a:ext cx="4984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Service</a:t>
            </a:r>
            <a:endParaRPr lang="en-US" altLang="en-US" sz="2400" b="1">
              <a:solidFill>
                <a:srgbClr val="000066"/>
              </a:solidFill>
              <a:latin typeface="Century Gothic" panose="020B0502020202020204" pitchFamily="34" charset="0"/>
              <a:ea typeface="Osaka" charset="-128"/>
            </a:endParaRPr>
          </a:p>
        </p:txBody>
      </p:sp>
      <p:sp>
        <p:nvSpPr>
          <p:cNvPr id="48216" name="Rectangle 90">
            <a:extLst>
              <a:ext uri="{FF2B5EF4-FFF2-40B4-BE49-F238E27FC236}">
                <a16:creationId xmlns:a16="http://schemas.microsoft.com/office/drawing/2014/main" id="{A1CCC340-8DED-8A45-9E7A-EF9D5BA59D62}"/>
              </a:ext>
            </a:extLst>
          </p:cNvPr>
          <p:cNvSpPr>
            <a:spLocks noChangeArrowheads="1"/>
          </p:cNvSpPr>
          <p:nvPr/>
        </p:nvSpPr>
        <p:spPr bwMode="auto">
          <a:xfrm>
            <a:off x="5111750" y="6442075"/>
            <a:ext cx="4587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Station</a:t>
            </a:r>
            <a:endParaRPr lang="en-US" altLang="en-US" sz="2400" b="1">
              <a:solidFill>
                <a:srgbClr val="000066"/>
              </a:solidFill>
              <a:latin typeface="Century Gothic" panose="020B0502020202020204" pitchFamily="34" charset="0"/>
              <a:ea typeface="Osaka" charset="-128"/>
            </a:endParaRPr>
          </a:p>
        </p:txBody>
      </p:sp>
      <p:grpSp>
        <p:nvGrpSpPr>
          <p:cNvPr id="48217" name="Group 91">
            <a:extLst>
              <a:ext uri="{FF2B5EF4-FFF2-40B4-BE49-F238E27FC236}">
                <a16:creationId xmlns:a16="http://schemas.microsoft.com/office/drawing/2014/main" id="{85162676-B8BB-83AD-A245-6CFAB7CB2730}"/>
              </a:ext>
            </a:extLst>
          </p:cNvPr>
          <p:cNvGrpSpPr>
            <a:grpSpLocks/>
          </p:cNvGrpSpPr>
          <p:nvPr/>
        </p:nvGrpSpPr>
        <p:grpSpPr bwMode="auto">
          <a:xfrm>
            <a:off x="7180263" y="1200150"/>
            <a:ext cx="1004887" cy="582613"/>
            <a:chOff x="4684" y="855"/>
            <a:chExt cx="686" cy="367"/>
          </a:xfrm>
        </p:grpSpPr>
        <p:sp>
          <p:nvSpPr>
            <p:cNvPr id="48272" name="Rectangle 92">
              <a:extLst>
                <a:ext uri="{FF2B5EF4-FFF2-40B4-BE49-F238E27FC236}">
                  <a16:creationId xmlns:a16="http://schemas.microsoft.com/office/drawing/2014/main" id="{5D52F754-C528-B4BF-6400-3667D49EA64A}"/>
                </a:ext>
              </a:extLst>
            </p:cNvPr>
            <p:cNvSpPr>
              <a:spLocks noChangeArrowheads="1"/>
            </p:cNvSpPr>
            <p:nvPr/>
          </p:nvSpPr>
          <p:spPr bwMode="auto">
            <a:xfrm>
              <a:off x="4684" y="866"/>
              <a:ext cx="638" cy="356"/>
            </a:xfrm>
            <a:prstGeom prst="rect">
              <a:avLst/>
            </a:prstGeom>
            <a:solidFill>
              <a:srgbClr val="FFE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73" name="Rectangle 93">
              <a:extLst>
                <a:ext uri="{FF2B5EF4-FFF2-40B4-BE49-F238E27FC236}">
                  <a16:creationId xmlns:a16="http://schemas.microsoft.com/office/drawing/2014/main" id="{A18EDAA9-03C8-4BBD-AC2F-607CC045286F}"/>
                </a:ext>
              </a:extLst>
            </p:cNvPr>
            <p:cNvSpPr>
              <a:spLocks noChangeArrowheads="1"/>
            </p:cNvSpPr>
            <p:nvPr/>
          </p:nvSpPr>
          <p:spPr bwMode="auto">
            <a:xfrm>
              <a:off x="4731" y="855"/>
              <a:ext cx="639" cy="344"/>
            </a:xfrm>
            <a:prstGeom prst="rect">
              <a:avLst/>
            </a:prstGeom>
            <a:solidFill>
              <a:srgbClr val="997A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74" name="Picture 94">
              <a:extLst>
                <a:ext uri="{FF2B5EF4-FFF2-40B4-BE49-F238E27FC236}">
                  <a16:creationId xmlns:a16="http://schemas.microsoft.com/office/drawing/2014/main" id="{CC33AB37-128F-CE12-19F8-0DD2A869CFA2}"/>
                </a:ext>
              </a:extLst>
            </p:cNvPr>
            <p:cNvSpPr>
              <a:spLocks noChangeAspect="1" noChangeArrowheads="1"/>
            </p:cNvSpPr>
            <p:nvPr/>
          </p:nvSpPr>
          <p:spPr bwMode="auto">
            <a:xfrm>
              <a:off x="4707" y="855"/>
              <a:ext cx="639"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pSp>
      <p:sp>
        <p:nvSpPr>
          <p:cNvPr id="48218" name="Rectangle 95">
            <a:extLst>
              <a:ext uri="{FF2B5EF4-FFF2-40B4-BE49-F238E27FC236}">
                <a16:creationId xmlns:a16="http://schemas.microsoft.com/office/drawing/2014/main" id="{4244B32E-9F8E-7161-2DE6-33A98D1A1ACE}"/>
              </a:ext>
            </a:extLst>
          </p:cNvPr>
          <p:cNvSpPr>
            <a:spLocks noChangeArrowheads="1"/>
          </p:cNvSpPr>
          <p:nvPr/>
        </p:nvSpPr>
        <p:spPr bwMode="auto">
          <a:xfrm>
            <a:off x="7259638" y="1312863"/>
            <a:ext cx="7254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latin typeface="Century Gothic" panose="020B0502020202020204" pitchFamily="34" charset="0"/>
                <a:ea typeface="Osaka" charset="-128"/>
              </a:rPr>
              <a:t>Equipment</a:t>
            </a:r>
            <a:endParaRPr lang="en-US" altLang="en-US" sz="2400" b="1">
              <a:latin typeface="Century Gothic" panose="020B0502020202020204" pitchFamily="34" charset="0"/>
              <a:ea typeface="Osaka" charset="-128"/>
            </a:endParaRPr>
          </a:p>
        </p:txBody>
      </p:sp>
      <p:sp>
        <p:nvSpPr>
          <p:cNvPr id="48219" name="Rectangle 96">
            <a:extLst>
              <a:ext uri="{FF2B5EF4-FFF2-40B4-BE49-F238E27FC236}">
                <a16:creationId xmlns:a16="http://schemas.microsoft.com/office/drawing/2014/main" id="{6A9E0B2A-8BE2-6555-C6D9-9266A1B732C3}"/>
              </a:ext>
            </a:extLst>
          </p:cNvPr>
          <p:cNvSpPr>
            <a:spLocks noChangeArrowheads="1"/>
          </p:cNvSpPr>
          <p:nvPr/>
        </p:nvSpPr>
        <p:spPr bwMode="auto">
          <a:xfrm>
            <a:off x="7242175" y="1500188"/>
            <a:ext cx="77311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latin typeface="Century Gothic" panose="020B0502020202020204" pitchFamily="34" charset="0"/>
                <a:ea typeface="Osaka" charset="-128"/>
              </a:rPr>
              <a:t>Appliances</a:t>
            </a:r>
            <a:endParaRPr lang="en-US" altLang="en-US" sz="2400" b="1">
              <a:latin typeface="Century Gothic" panose="020B0502020202020204" pitchFamily="34" charset="0"/>
              <a:ea typeface="Osaka" charset="-128"/>
            </a:endParaRPr>
          </a:p>
        </p:txBody>
      </p:sp>
      <p:grpSp>
        <p:nvGrpSpPr>
          <p:cNvPr id="48220" name="Group 97">
            <a:extLst>
              <a:ext uri="{FF2B5EF4-FFF2-40B4-BE49-F238E27FC236}">
                <a16:creationId xmlns:a16="http://schemas.microsoft.com/office/drawing/2014/main" id="{69011CB9-F8FC-EF0C-07B6-5DEE1F64AA0F}"/>
              </a:ext>
            </a:extLst>
          </p:cNvPr>
          <p:cNvGrpSpPr>
            <a:grpSpLocks/>
          </p:cNvGrpSpPr>
          <p:nvPr/>
        </p:nvGrpSpPr>
        <p:grpSpPr bwMode="auto">
          <a:xfrm>
            <a:off x="7121525" y="2220913"/>
            <a:ext cx="1022350" cy="584200"/>
            <a:chOff x="4684" y="1578"/>
            <a:chExt cx="698" cy="368"/>
          </a:xfrm>
        </p:grpSpPr>
        <p:sp>
          <p:nvSpPr>
            <p:cNvPr id="48269" name="Rectangle 98">
              <a:extLst>
                <a:ext uri="{FF2B5EF4-FFF2-40B4-BE49-F238E27FC236}">
                  <a16:creationId xmlns:a16="http://schemas.microsoft.com/office/drawing/2014/main" id="{AE531CC5-F99B-3071-DE93-5A9FE61CA1D6}"/>
                </a:ext>
              </a:extLst>
            </p:cNvPr>
            <p:cNvSpPr>
              <a:spLocks noChangeArrowheads="1"/>
            </p:cNvSpPr>
            <p:nvPr/>
          </p:nvSpPr>
          <p:spPr bwMode="auto">
            <a:xfrm>
              <a:off x="4684" y="1590"/>
              <a:ext cx="650" cy="356"/>
            </a:xfrm>
            <a:prstGeom prst="rect">
              <a:avLst/>
            </a:prstGeom>
            <a:solidFill>
              <a:srgbClr val="FFE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70" name="Rectangle 99">
              <a:extLst>
                <a:ext uri="{FF2B5EF4-FFF2-40B4-BE49-F238E27FC236}">
                  <a16:creationId xmlns:a16="http://schemas.microsoft.com/office/drawing/2014/main" id="{B153923E-E021-1D70-AD53-0E6B00BA091B}"/>
                </a:ext>
              </a:extLst>
            </p:cNvPr>
            <p:cNvSpPr>
              <a:spLocks noChangeArrowheads="1"/>
            </p:cNvSpPr>
            <p:nvPr/>
          </p:nvSpPr>
          <p:spPr bwMode="auto">
            <a:xfrm>
              <a:off x="4731" y="1578"/>
              <a:ext cx="651" cy="345"/>
            </a:xfrm>
            <a:prstGeom prst="rect">
              <a:avLst/>
            </a:prstGeom>
            <a:solidFill>
              <a:srgbClr val="997A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pic>
          <p:nvPicPr>
            <p:cNvPr id="48271" name="Picture 100">
              <a:extLst>
                <a:ext uri="{FF2B5EF4-FFF2-40B4-BE49-F238E27FC236}">
                  <a16:creationId xmlns:a16="http://schemas.microsoft.com/office/drawing/2014/main" id="{27065D8B-FD69-169C-2EC6-FAEC762E6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 y="1578"/>
              <a:ext cx="651" cy="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221" name="Rectangle 101">
            <a:extLst>
              <a:ext uri="{FF2B5EF4-FFF2-40B4-BE49-F238E27FC236}">
                <a16:creationId xmlns:a16="http://schemas.microsoft.com/office/drawing/2014/main" id="{D45A2B38-073A-97CD-347D-E995ACE122E6}"/>
              </a:ext>
            </a:extLst>
          </p:cNvPr>
          <p:cNvSpPr>
            <a:spLocks noChangeArrowheads="1"/>
          </p:cNvSpPr>
          <p:nvPr/>
        </p:nvSpPr>
        <p:spPr bwMode="auto">
          <a:xfrm>
            <a:off x="7259638" y="2335213"/>
            <a:ext cx="7254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latin typeface="Century Gothic" panose="020B0502020202020204" pitchFamily="34" charset="0"/>
                <a:ea typeface="Osaka" charset="-128"/>
              </a:rPr>
              <a:t>Equipment</a:t>
            </a:r>
            <a:endParaRPr lang="en-US" altLang="en-US" sz="2400" b="1">
              <a:latin typeface="Century Gothic" panose="020B0502020202020204" pitchFamily="34" charset="0"/>
              <a:ea typeface="Osaka" charset="-128"/>
            </a:endParaRPr>
          </a:p>
        </p:txBody>
      </p:sp>
      <p:sp>
        <p:nvSpPr>
          <p:cNvPr id="48222" name="Rectangle 102">
            <a:extLst>
              <a:ext uri="{FF2B5EF4-FFF2-40B4-BE49-F238E27FC236}">
                <a16:creationId xmlns:a16="http://schemas.microsoft.com/office/drawing/2014/main" id="{9761FFF3-322C-710B-9C17-3467BA728DF2}"/>
              </a:ext>
            </a:extLst>
          </p:cNvPr>
          <p:cNvSpPr>
            <a:spLocks noChangeArrowheads="1"/>
          </p:cNvSpPr>
          <p:nvPr/>
        </p:nvSpPr>
        <p:spPr bwMode="auto">
          <a:xfrm>
            <a:off x="7242175" y="2522538"/>
            <a:ext cx="77311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latin typeface="Century Gothic" panose="020B0502020202020204" pitchFamily="34" charset="0"/>
                <a:ea typeface="Osaka" charset="-128"/>
              </a:rPr>
              <a:t>Appliances</a:t>
            </a:r>
            <a:endParaRPr lang="en-US" altLang="en-US" sz="2400" b="1">
              <a:latin typeface="Century Gothic" panose="020B0502020202020204" pitchFamily="34" charset="0"/>
              <a:ea typeface="Osaka" charset="-128"/>
            </a:endParaRPr>
          </a:p>
        </p:txBody>
      </p:sp>
      <p:sp>
        <p:nvSpPr>
          <p:cNvPr id="48223" name="Rectangle 103">
            <a:extLst>
              <a:ext uri="{FF2B5EF4-FFF2-40B4-BE49-F238E27FC236}">
                <a16:creationId xmlns:a16="http://schemas.microsoft.com/office/drawing/2014/main" id="{8764905B-B522-C3AD-C4BC-B56247D01B51}"/>
              </a:ext>
            </a:extLst>
          </p:cNvPr>
          <p:cNvSpPr>
            <a:spLocks noChangeArrowheads="1"/>
          </p:cNvSpPr>
          <p:nvPr/>
        </p:nvSpPr>
        <p:spPr bwMode="auto">
          <a:xfrm>
            <a:off x="7113588" y="6178550"/>
            <a:ext cx="11398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Single Development</a:t>
            </a:r>
          </a:p>
        </p:txBody>
      </p:sp>
      <p:sp>
        <p:nvSpPr>
          <p:cNvPr id="48224" name="Rectangle 104">
            <a:extLst>
              <a:ext uri="{FF2B5EF4-FFF2-40B4-BE49-F238E27FC236}">
                <a16:creationId xmlns:a16="http://schemas.microsoft.com/office/drawing/2014/main" id="{9AEE6225-AE2C-7264-4559-8EFC50FC148B}"/>
              </a:ext>
            </a:extLst>
          </p:cNvPr>
          <p:cNvSpPr>
            <a:spLocks noChangeArrowheads="1"/>
          </p:cNvSpPr>
          <p:nvPr/>
        </p:nvSpPr>
        <p:spPr bwMode="auto">
          <a:xfrm>
            <a:off x="7086600" y="6342063"/>
            <a:ext cx="9969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latin typeface="Century Gothic" panose="020B0502020202020204" pitchFamily="34" charset="0"/>
                <a:ea typeface="Osaka" charset="-128"/>
              </a:rPr>
              <a:t>i.e. Hospital/Hotel</a:t>
            </a:r>
          </a:p>
        </p:txBody>
      </p:sp>
      <p:sp>
        <p:nvSpPr>
          <p:cNvPr id="48225" name="Rectangle 105">
            <a:extLst>
              <a:ext uri="{FF2B5EF4-FFF2-40B4-BE49-F238E27FC236}">
                <a16:creationId xmlns:a16="http://schemas.microsoft.com/office/drawing/2014/main" id="{9325B89B-1CE7-6F32-08C6-58CFD2F4196F}"/>
              </a:ext>
            </a:extLst>
          </p:cNvPr>
          <p:cNvSpPr>
            <a:spLocks noChangeArrowheads="1"/>
          </p:cNvSpPr>
          <p:nvPr/>
        </p:nvSpPr>
        <p:spPr bwMode="auto">
          <a:xfrm>
            <a:off x="1114425" y="3460750"/>
            <a:ext cx="6413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26" name="Rectangle 106">
            <a:extLst>
              <a:ext uri="{FF2B5EF4-FFF2-40B4-BE49-F238E27FC236}">
                <a16:creationId xmlns:a16="http://schemas.microsoft.com/office/drawing/2014/main" id="{86C93613-C8DB-7DB6-DC19-4DBF61128A1F}"/>
              </a:ext>
            </a:extLst>
          </p:cNvPr>
          <p:cNvSpPr>
            <a:spLocks noChangeArrowheads="1"/>
          </p:cNvSpPr>
          <p:nvPr/>
        </p:nvSpPr>
        <p:spPr bwMode="auto">
          <a:xfrm>
            <a:off x="1298575" y="5094288"/>
            <a:ext cx="7461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27" name="Rectangle 107">
            <a:extLst>
              <a:ext uri="{FF2B5EF4-FFF2-40B4-BE49-F238E27FC236}">
                <a16:creationId xmlns:a16="http://schemas.microsoft.com/office/drawing/2014/main" id="{D12EED32-6249-3C51-3841-1C6227D28D8E}"/>
              </a:ext>
            </a:extLst>
          </p:cNvPr>
          <p:cNvSpPr>
            <a:spLocks noChangeArrowheads="1"/>
          </p:cNvSpPr>
          <p:nvPr/>
        </p:nvSpPr>
        <p:spPr bwMode="auto">
          <a:xfrm>
            <a:off x="1384300" y="5405438"/>
            <a:ext cx="8572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FF"/>
                </a:solidFill>
                <a:latin typeface="Century Gothic" panose="020B0502020202020204" pitchFamily="34" charset="0"/>
                <a:ea typeface="Osaka" charset="-128"/>
              </a:rPr>
              <a:t>=</a:t>
            </a:r>
            <a:endParaRPr lang="en-US" altLang="en-US" sz="2400" b="1">
              <a:solidFill>
                <a:srgbClr val="0000FF"/>
              </a:solidFill>
              <a:latin typeface="Century Gothic" panose="020B0502020202020204" pitchFamily="34" charset="0"/>
              <a:ea typeface="Osaka" charset="-128"/>
            </a:endParaRPr>
          </a:p>
        </p:txBody>
      </p:sp>
      <p:sp>
        <p:nvSpPr>
          <p:cNvPr id="48228" name="Rectangle 108">
            <a:extLst>
              <a:ext uri="{FF2B5EF4-FFF2-40B4-BE49-F238E27FC236}">
                <a16:creationId xmlns:a16="http://schemas.microsoft.com/office/drawing/2014/main" id="{2AA0A756-54A5-45CA-43DD-1D486BBF5093}"/>
              </a:ext>
            </a:extLst>
          </p:cNvPr>
          <p:cNvSpPr>
            <a:spLocks noChangeArrowheads="1"/>
          </p:cNvSpPr>
          <p:nvPr/>
        </p:nvSpPr>
        <p:spPr bwMode="auto">
          <a:xfrm>
            <a:off x="1473200" y="5386388"/>
            <a:ext cx="41275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ea typeface="Osaka" charset="-128"/>
              </a:rPr>
              <a:t>METER</a:t>
            </a:r>
            <a:endParaRPr lang="en-US" altLang="en-US" sz="2400" b="1">
              <a:solidFill>
                <a:srgbClr val="000066"/>
              </a:solidFill>
              <a:latin typeface="Century Gothic" panose="020B0502020202020204" pitchFamily="34" charset="0"/>
              <a:ea typeface="Osaka" charset="-128"/>
            </a:endParaRPr>
          </a:p>
        </p:txBody>
      </p:sp>
      <p:sp>
        <p:nvSpPr>
          <p:cNvPr id="48229" name="Rectangle 109">
            <a:extLst>
              <a:ext uri="{FF2B5EF4-FFF2-40B4-BE49-F238E27FC236}">
                <a16:creationId xmlns:a16="http://schemas.microsoft.com/office/drawing/2014/main" id="{5339E705-0D8C-F692-9254-6A69BFB014D0}"/>
              </a:ext>
            </a:extLst>
          </p:cNvPr>
          <p:cNvSpPr>
            <a:spLocks noChangeArrowheads="1"/>
          </p:cNvSpPr>
          <p:nvPr/>
        </p:nvSpPr>
        <p:spPr bwMode="auto">
          <a:xfrm>
            <a:off x="4037013" y="3479800"/>
            <a:ext cx="744537"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30" name="Rectangle 110">
            <a:extLst>
              <a:ext uri="{FF2B5EF4-FFF2-40B4-BE49-F238E27FC236}">
                <a16:creationId xmlns:a16="http://schemas.microsoft.com/office/drawing/2014/main" id="{AAE77C57-7650-E69A-64FA-A3833C2ED4D7}"/>
              </a:ext>
            </a:extLst>
          </p:cNvPr>
          <p:cNvSpPr>
            <a:spLocks noChangeArrowheads="1"/>
          </p:cNvSpPr>
          <p:nvPr/>
        </p:nvSpPr>
        <p:spPr bwMode="auto">
          <a:xfrm>
            <a:off x="4019550" y="3798888"/>
            <a:ext cx="1022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31" name="Line 111">
            <a:extLst>
              <a:ext uri="{FF2B5EF4-FFF2-40B4-BE49-F238E27FC236}">
                <a16:creationId xmlns:a16="http://schemas.microsoft.com/office/drawing/2014/main" id="{9614D9EF-8B51-6D14-3257-DA538A7391C2}"/>
              </a:ext>
            </a:extLst>
          </p:cNvPr>
          <p:cNvSpPr>
            <a:spLocks noChangeShapeType="1"/>
          </p:cNvSpPr>
          <p:nvPr/>
        </p:nvSpPr>
        <p:spPr bwMode="auto">
          <a:xfrm>
            <a:off x="796925" y="2725738"/>
            <a:ext cx="0" cy="2489200"/>
          </a:xfrm>
          <a:prstGeom prst="line">
            <a:avLst/>
          </a:prstGeom>
          <a:noFill/>
          <a:ln w="1016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MY"/>
          </a:p>
        </p:txBody>
      </p:sp>
      <p:pic>
        <p:nvPicPr>
          <p:cNvPr id="48232" name="Picture 112" descr="Mcca0006">
            <a:extLst>
              <a:ext uri="{FF2B5EF4-FFF2-40B4-BE49-F238E27FC236}">
                <a16:creationId xmlns:a16="http://schemas.microsoft.com/office/drawing/2014/main" id="{6215CDB4-A675-34D9-F9CB-FC858A4CC3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5538" y="4433888"/>
            <a:ext cx="7731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233" name="Group 113">
            <a:extLst>
              <a:ext uri="{FF2B5EF4-FFF2-40B4-BE49-F238E27FC236}">
                <a16:creationId xmlns:a16="http://schemas.microsoft.com/office/drawing/2014/main" id="{41C549E8-CE6B-95FD-BD9F-2E976652CDEA}"/>
              </a:ext>
            </a:extLst>
          </p:cNvPr>
          <p:cNvGrpSpPr>
            <a:grpSpLocks/>
          </p:cNvGrpSpPr>
          <p:nvPr/>
        </p:nvGrpSpPr>
        <p:grpSpPr bwMode="auto">
          <a:xfrm>
            <a:off x="4943475" y="2152650"/>
            <a:ext cx="774700" cy="560388"/>
            <a:chOff x="3126" y="1279"/>
            <a:chExt cx="528" cy="353"/>
          </a:xfrm>
        </p:grpSpPr>
        <p:graphicFrame>
          <p:nvGraphicFramePr>
            <p:cNvPr id="48267" name="Object 114">
              <a:extLst>
                <a:ext uri="{FF2B5EF4-FFF2-40B4-BE49-F238E27FC236}">
                  <a16:creationId xmlns:a16="http://schemas.microsoft.com/office/drawing/2014/main" id="{A76D94EF-9321-0F72-7FBD-7E6A094C42BE}"/>
                </a:ext>
              </a:extLst>
            </p:cNvPr>
            <p:cNvGraphicFramePr>
              <a:graphicFrameLocks noChangeAspect="1"/>
            </p:cNvGraphicFramePr>
            <p:nvPr/>
          </p:nvGraphicFramePr>
          <p:xfrm>
            <a:off x="3126" y="1279"/>
            <a:ext cx="528" cy="353"/>
          </p:xfrm>
          <a:graphic>
            <a:graphicData uri="http://schemas.openxmlformats.org/presentationml/2006/ole">
              <mc:AlternateContent xmlns:mc="http://schemas.openxmlformats.org/markup-compatibility/2006">
                <mc:Choice xmlns:v="urn:schemas-microsoft-com:vml" Requires="v">
                  <p:oleObj name="Photo Editor Photo" r:id="rId5" imgW="2295238" imgH="1619476" progId="MSPhotoEd.3">
                    <p:embed/>
                  </p:oleObj>
                </mc:Choice>
                <mc:Fallback>
                  <p:oleObj name="Photo Editor Photo" r:id="rId5" imgW="2295238" imgH="1619476" progId="MSPhotoEd.3">
                    <p:embed/>
                    <p:pic>
                      <p:nvPicPr>
                        <p:cNvPr id="0" name="Object 1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6" y="1279"/>
                          <a:ext cx="528" cy="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268" name="Oval 115">
              <a:extLst>
                <a:ext uri="{FF2B5EF4-FFF2-40B4-BE49-F238E27FC236}">
                  <a16:creationId xmlns:a16="http://schemas.microsoft.com/office/drawing/2014/main" id="{EE3851D4-7EE2-7B82-07F8-6E2AE16C5BF1}"/>
                </a:ext>
              </a:extLst>
            </p:cNvPr>
            <p:cNvSpPr>
              <a:spLocks noChangeArrowheads="1"/>
            </p:cNvSpPr>
            <p:nvPr/>
          </p:nvSpPr>
          <p:spPr bwMode="auto">
            <a:xfrm>
              <a:off x="3312" y="1392"/>
              <a:ext cx="144" cy="144"/>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grpSp>
      <p:grpSp>
        <p:nvGrpSpPr>
          <p:cNvPr id="48234" name="Group 116">
            <a:extLst>
              <a:ext uri="{FF2B5EF4-FFF2-40B4-BE49-F238E27FC236}">
                <a16:creationId xmlns:a16="http://schemas.microsoft.com/office/drawing/2014/main" id="{44719813-0BE4-8E9A-1EEA-D37336C3A394}"/>
              </a:ext>
            </a:extLst>
          </p:cNvPr>
          <p:cNvGrpSpPr>
            <a:grpSpLocks/>
          </p:cNvGrpSpPr>
          <p:nvPr/>
        </p:nvGrpSpPr>
        <p:grpSpPr bwMode="auto">
          <a:xfrm>
            <a:off x="4943475" y="1176338"/>
            <a:ext cx="774700" cy="560387"/>
            <a:chOff x="3126" y="1279"/>
            <a:chExt cx="528" cy="353"/>
          </a:xfrm>
        </p:grpSpPr>
        <p:graphicFrame>
          <p:nvGraphicFramePr>
            <p:cNvPr id="48265" name="Object 117">
              <a:extLst>
                <a:ext uri="{FF2B5EF4-FFF2-40B4-BE49-F238E27FC236}">
                  <a16:creationId xmlns:a16="http://schemas.microsoft.com/office/drawing/2014/main" id="{F8D1E7C8-1B0B-845D-D47F-CBD99D993403}"/>
                </a:ext>
              </a:extLst>
            </p:cNvPr>
            <p:cNvGraphicFramePr>
              <a:graphicFrameLocks noChangeAspect="1"/>
            </p:cNvGraphicFramePr>
            <p:nvPr/>
          </p:nvGraphicFramePr>
          <p:xfrm>
            <a:off x="3126" y="1279"/>
            <a:ext cx="528" cy="353"/>
          </p:xfrm>
          <a:graphic>
            <a:graphicData uri="http://schemas.openxmlformats.org/presentationml/2006/ole">
              <mc:AlternateContent xmlns:mc="http://schemas.openxmlformats.org/markup-compatibility/2006">
                <mc:Choice xmlns:v="urn:schemas-microsoft-com:vml" Requires="v">
                  <p:oleObj name="Photo Editor Photo" r:id="rId7" imgW="2295238" imgH="1619476" progId="MSPhotoEd.3">
                    <p:embed/>
                  </p:oleObj>
                </mc:Choice>
                <mc:Fallback>
                  <p:oleObj name="Photo Editor Photo" r:id="rId7" imgW="2295238" imgH="1619476" progId="MSPhotoEd.3">
                    <p:embed/>
                    <p:pic>
                      <p:nvPicPr>
                        <p:cNvPr id="0" name="Object 1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6" y="1279"/>
                          <a:ext cx="528" cy="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266" name="Oval 118">
              <a:extLst>
                <a:ext uri="{FF2B5EF4-FFF2-40B4-BE49-F238E27FC236}">
                  <a16:creationId xmlns:a16="http://schemas.microsoft.com/office/drawing/2014/main" id="{FD35EDE2-81C9-D006-8365-2058C75D6E60}"/>
                </a:ext>
              </a:extLst>
            </p:cNvPr>
            <p:cNvSpPr>
              <a:spLocks noChangeArrowheads="1"/>
            </p:cNvSpPr>
            <p:nvPr/>
          </p:nvSpPr>
          <p:spPr bwMode="auto">
            <a:xfrm>
              <a:off x="3312" y="1392"/>
              <a:ext cx="144" cy="144"/>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grpSp>
      <p:graphicFrame>
        <p:nvGraphicFramePr>
          <p:cNvPr id="48235" name="Object 119">
            <a:extLst>
              <a:ext uri="{FF2B5EF4-FFF2-40B4-BE49-F238E27FC236}">
                <a16:creationId xmlns:a16="http://schemas.microsoft.com/office/drawing/2014/main" id="{8BF9B3B7-A266-7FA5-D9DA-5513A44C4F4A}"/>
              </a:ext>
            </a:extLst>
          </p:cNvPr>
          <p:cNvGraphicFramePr>
            <a:graphicFrameLocks noChangeAspect="1"/>
          </p:cNvGraphicFramePr>
          <p:nvPr/>
        </p:nvGraphicFramePr>
        <p:xfrm>
          <a:off x="4935538" y="5683250"/>
          <a:ext cx="773112" cy="560388"/>
        </p:xfrm>
        <a:graphic>
          <a:graphicData uri="http://schemas.openxmlformats.org/presentationml/2006/ole">
            <mc:AlternateContent xmlns:mc="http://schemas.openxmlformats.org/markup-compatibility/2006">
              <mc:Choice xmlns:v="urn:schemas-microsoft-com:vml" Requires="v">
                <p:oleObj name="Photo Editor Photo" r:id="rId8" imgW="2295238" imgH="1619476" progId="MSPhotoEd.3">
                  <p:embed/>
                </p:oleObj>
              </mc:Choice>
              <mc:Fallback>
                <p:oleObj name="Photo Editor Photo" r:id="rId8" imgW="2295238" imgH="1619476" progId="MSPhotoEd.3">
                  <p:embed/>
                  <p:pic>
                    <p:nvPicPr>
                      <p:cNvPr id="0" name="Object 1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5538" y="5683250"/>
                        <a:ext cx="773112" cy="56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236" name="Oval 120">
            <a:extLst>
              <a:ext uri="{FF2B5EF4-FFF2-40B4-BE49-F238E27FC236}">
                <a16:creationId xmlns:a16="http://schemas.microsoft.com/office/drawing/2014/main" id="{6CFDAA47-9054-FEBA-6F39-1D0D08E4E9A5}"/>
              </a:ext>
            </a:extLst>
          </p:cNvPr>
          <p:cNvSpPr>
            <a:spLocks noChangeArrowheads="1"/>
          </p:cNvSpPr>
          <p:nvPr/>
        </p:nvSpPr>
        <p:spPr bwMode="auto">
          <a:xfrm>
            <a:off x="5208588" y="5862638"/>
            <a:ext cx="211137"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sp>
        <p:nvSpPr>
          <p:cNvPr id="48237" name="Rectangle 121">
            <a:extLst>
              <a:ext uri="{FF2B5EF4-FFF2-40B4-BE49-F238E27FC236}">
                <a16:creationId xmlns:a16="http://schemas.microsoft.com/office/drawing/2014/main" id="{EABA5A78-772A-0CF0-CE38-E12284B7D358}"/>
              </a:ext>
            </a:extLst>
          </p:cNvPr>
          <p:cNvSpPr>
            <a:spLocks noChangeArrowheads="1"/>
          </p:cNvSpPr>
          <p:nvPr/>
        </p:nvSpPr>
        <p:spPr bwMode="auto">
          <a:xfrm>
            <a:off x="2830513" y="4186238"/>
            <a:ext cx="82073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solidFill>
                  <a:srgbClr val="000066"/>
                </a:solidFill>
                <a:latin typeface="Century Gothic" panose="020B0502020202020204" pitchFamily="34" charset="0"/>
                <a:ea typeface="Osaka" charset="-128"/>
              </a:rPr>
              <a:t>(150~260 psig)</a:t>
            </a:r>
          </a:p>
        </p:txBody>
      </p:sp>
      <p:sp>
        <p:nvSpPr>
          <p:cNvPr id="48238" name="Line 122">
            <a:extLst>
              <a:ext uri="{FF2B5EF4-FFF2-40B4-BE49-F238E27FC236}">
                <a16:creationId xmlns:a16="http://schemas.microsoft.com/office/drawing/2014/main" id="{30D8329F-690C-221E-0D3E-AF6BEAF6B415}"/>
              </a:ext>
            </a:extLst>
          </p:cNvPr>
          <p:cNvSpPr>
            <a:spLocks noChangeShapeType="1"/>
          </p:cNvSpPr>
          <p:nvPr/>
        </p:nvSpPr>
        <p:spPr bwMode="auto">
          <a:xfrm>
            <a:off x="2754313" y="3957638"/>
            <a:ext cx="914400" cy="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239" name="Line 123">
            <a:extLst>
              <a:ext uri="{FF2B5EF4-FFF2-40B4-BE49-F238E27FC236}">
                <a16:creationId xmlns:a16="http://schemas.microsoft.com/office/drawing/2014/main" id="{A770562C-4A96-3171-5833-A03F5B897698}"/>
              </a:ext>
            </a:extLst>
          </p:cNvPr>
          <p:cNvSpPr>
            <a:spLocks noChangeShapeType="1"/>
          </p:cNvSpPr>
          <p:nvPr/>
        </p:nvSpPr>
        <p:spPr bwMode="auto">
          <a:xfrm>
            <a:off x="3317875" y="1471613"/>
            <a:ext cx="0" cy="25146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240" name="Rectangle 124">
            <a:extLst>
              <a:ext uri="{FF2B5EF4-FFF2-40B4-BE49-F238E27FC236}">
                <a16:creationId xmlns:a16="http://schemas.microsoft.com/office/drawing/2014/main" id="{862B7324-EEA4-9E0C-7137-1681803BAB24}"/>
              </a:ext>
            </a:extLst>
          </p:cNvPr>
          <p:cNvSpPr>
            <a:spLocks noChangeArrowheads="1"/>
          </p:cNvSpPr>
          <p:nvPr/>
        </p:nvSpPr>
        <p:spPr bwMode="auto">
          <a:xfrm>
            <a:off x="2927350" y="4033838"/>
            <a:ext cx="652463"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solidFill>
                  <a:srgbClr val="000066"/>
                </a:solidFill>
                <a:latin typeface="Century Gothic" panose="020B0502020202020204" pitchFamily="34" charset="0"/>
                <a:ea typeface="Osaka" charset="-128"/>
              </a:rPr>
              <a:t>Feeder Line</a:t>
            </a:r>
          </a:p>
        </p:txBody>
      </p:sp>
      <p:sp>
        <p:nvSpPr>
          <p:cNvPr id="48241" name="Rectangle 125">
            <a:extLst>
              <a:ext uri="{FF2B5EF4-FFF2-40B4-BE49-F238E27FC236}">
                <a16:creationId xmlns:a16="http://schemas.microsoft.com/office/drawing/2014/main" id="{3D2E17F4-321B-E2B3-386B-944B7F6551E2}"/>
              </a:ext>
            </a:extLst>
          </p:cNvPr>
          <p:cNvSpPr>
            <a:spLocks noChangeArrowheads="1"/>
          </p:cNvSpPr>
          <p:nvPr/>
        </p:nvSpPr>
        <p:spPr bwMode="auto">
          <a:xfrm>
            <a:off x="2098675" y="3195638"/>
            <a:ext cx="571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42" name="Rectangle 126">
            <a:extLst>
              <a:ext uri="{FF2B5EF4-FFF2-40B4-BE49-F238E27FC236}">
                <a16:creationId xmlns:a16="http://schemas.microsoft.com/office/drawing/2014/main" id="{E904A2D1-5F70-1774-6B05-DF53F841FD03}"/>
              </a:ext>
            </a:extLst>
          </p:cNvPr>
          <p:cNvSpPr>
            <a:spLocks noChangeArrowheads="1"/>
          </p:cNvSpPr>
          <p:nvPr/>
        </p:nvSpPr>
        <p:spPr bwMode="auto">
          <a:xfrm>
            <a:off x="2098675" y="3195638"/>
            <a:ext cx="6731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b="1">
                <a:solidFill>
                  <a:srgbClr val="000066"/>
                </a:solidFill>
                <a:latin typeface="Century Gothic" panose="020B0502020202020204" pitchFamily="34" charset="0"/>
                <a:ea typeface="Osaka" charset="-128"/>
              </a:rPr>
              <a:t>Odoriser</a:t>
            </a:r>
          </a:p>
        </p:txBody>
      </p:sp>
      <p:sp>
        <p:nvSpPr>
          <p:cNvPr id="48243" name="Rectangle 127">
            <a:extLst>
              <a:ext uri="{FF2B5EF4-FFF2-40B4-BE49-F238E27FC236}">
                <a16:creationId xmlns:a16="http://schemas.microsoft.com/office/drawing/2014/main" id="{2F72FC02-9060-EFD1-2FFF-24492C6D1F02}"/>
              </a:ext>
            </a:extLst>
          </p:cNvPr>
          <p:cNvSpPr>
            <a:spLocks noChangeArrowheads="1"/>
          </p:cNvSpPr>
          <p:nvPr/>
        </p:nvSpPr>
        <p:spPr bwMode="auto">
          <a:xfrm>
            <a:off x="2132013" y="3363913"/>
            <a:ext cx="5365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b="1">
                <a:solidFill>
                  <a:srgbClr val="000066"/>
                </a:solidFill>
                <a:latin typeface="Century Gothic" panose="020B0502020202020204" pitchFamily="34" charset="0"/>
                <a:ea typeface="Osaka" charset="-128"/>
              </a:rPr>
              <a:t>Station</a:t>
            </a:r>
          </a:p>
        </p:txBody>
      </p:sp>
      <p:sp>
        <p:nvSpPr>
          <p:cNvPr id="48244" name="Rectangle 128">
            <a:extLst>
              <a:ext uri="{FF2B5EF4-FFF2-40B4-BE49-F238E27FC236}">
                <a16:creationId xmlns:a16="http://schemas.microsoft.com/office/drawing/2014/main" id="{55E26BE2-7F8A-8400-9EFF-B0941FF13B02}"/>
              </a:ext>
            </a:extLst>
          </p:cNvPr>
          <p:cNvSpPr>
            <a:spLocks noChangeArrowheads="1"/>
          </p:cNvSpPr>
          <p:nvPr/>
        </p:nvSpPr>
        <p:spPr bwMode="auto">
          <a:xfrm>
            <a:off x="1066800" y="3327400"/>
            <a:ext cx="6413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45" name="Rectangle 129">
            <a:extLst>
              <a:ext uri="{FF2B5EF4-FFF2-40B4-BE49-F238E27FC236}">
                <a16:creationId xmlns:a16="http://schemas.microsoft.com/office/drawing/2014/main" id="{A3F1EBFE-B6BD-D934-B841-609633874C49}"/>
              </a:ext>
            </a:extLst>
          </p:cNvPr>
          <p:cNvSpPr>
            <a:spLocks noChangeArrowheads="1"/>
          </p:cNvSpPr>
          <p:nvPr/>
        </p:nvSpPr>
        <p:spPr bwMode="auto">
          <a:xfrm>
            <a:off x="1066800" y="3327400"/>
            <a:ext cx="7588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b="1">
                <a:solidFill>
                  <a:srgbClr val="000066"/>
                </a:solidFill>
                <a:latin typeface="Century Gothic" panose="020B0502020202020204" pitchFamily="34" charset="0"/>
                <a:ea typeface="Osaka" charset="-128"/>
              </a:rPr>
              <a:t>City Gate</a:t>
            </a:r>
          </a:p>
        </p:txBody>
      </p:sp>
      <p:sp>
        <p:nvSpPr>
          <p:cNvPr id="48246" name="Rectangle 130">
            <a:extLst>
              <a:ext uri="{FF2B5EF4-FFF2-40B4-BE49-F238E27FC236}">
                <a16:creationId xmlns:a16="http://schemas.microsoft.com/office/drawing/2014/main" id="{F8CD4D95-2679-9F1D-E02E-BC83280C6C7F}"/>
              </a:ext>
            </a:extLst>
          </p:cNvPr>
          <p:cNvSpPr>
            <a:spLocks noChangeArrowheads="1"/>
          </p:cNvSpPr>
          <p:nvPr/>
        </p:nvSpPr>
        <p:spPr bwMode="auto">
          <a:xfrm>
            <a:off x="3727450" y="3175000"/>
            <a:ext cx="9080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solidFill>
                  <a:srgbClr val="000066"/>
                </a:solidFill>
                <a:latin typeface="Century Gothic" panose="020B0502020202020204" pitchFamily="34" charset="0"/>
                <a:ea typeface="Osaka" charset="-128"/>
              </a:rPr>
              <a:t>Distribution Line </a:t>
            </a:r>
          </a:p>
        </p:txBody>
      </p:sp>
      <p:sp>
        <p:nvSpPr>
          <p:cNvPr id="48247" name="Rectangle 131">
            <a:extLst>
              <a:ext uri="{FF2B5EF4-FFF2-40B4-BE49-F238E27FC236}">
                <a16:creationId xmlns:a16="http://schemas.microsoft.com/office/drawing/2014/main" id="{5B4C3A57-E474-C6C2-B7E1-35DAB2549644}"/>
              </a:ext>
            </a:extLst>
          </p:cNvPr>
          <p:cNvSpPr>
            <a:spLocks noChangeArrowheads="1"/>
          </p:cNvSpPr>
          <p:nvPr/>
        </p:nvSpPr>
        <p:spPr bwMode="auto">
          <a:xfrm>
            <a:off x="3775075" y="3340100"/>
            <a:ext cx="752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b="1">
                <a:solidFill>
                  <a:srgbClr val="000066"/>
                </a:solidFill>
                <a:latin typeface="Century Gothic" panose="020B0502020202020204" pitchFamily="34" charset="0"/>
                <a:ea typeface="Osaka" charset="-128"/>
              </a:rPr>
              <a:t>(35 ~ 50 psig)</a:t>
            </a:r>
          </a:p>
        </p:txBody>
      </p:sp>
      <p:sp>
        <p:nvSpPr>
          <p:cNvPr id="48248" name="Rectangle 132">
            <a:extLst>
              <a:ext uri="{FF2B5EF4-FFF2-40B4-BE49-F238E27FC236}">
                <a16:creationId xmlns:a16="http://schemas.microsoft.com/office/drawing/2014/main" id="{2F7B4F1E-BC1C-0F44-296D-65A328D0B980}"/>
              </a:ext>
            </a:extLst>
          </p:cNvPr>
          <p:cNvSpPr>
            <a:spLocks noChangeArrowheads="1"/>
          </p:cNvSpPr>
          <p:nvPr/>
        </p:nvSpPr>
        <p:spPr bwMode="auto">
          <a:xfrm>
            <a:off x="3919538" y="4357688"/>
            <a:ext cx="52070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48249" name="Rectangle 133">
            <a:extLst>
              <a:ext uri="{FF2B5EF4-FFF2-40B4-BE49-F238E27FC236}">
                <a16:creationId xmlns:a16="http://schemas.microsoft.com/office/drawing/2014/main" id="{8F3FB416-BA2D-840C-D20F-3B892771AB78}"/>
              </a:ext>
            </a:extLst>
          </p:cNvPr>
          <p:cNvSpPr>
            <a:spLocks noChangeArrowheads="1"/>
          </p:cNvSpPr>
          <p:nvPr/>
        </p:nvSpPr>
        <p:spPr bwMode="auto">
          <a:xfrm>
            <a:off x="3859213" y="4300538"/>
            <a:ext cx="5699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b="1">
                <a:solidFill>
                  <a:srgbClr val="000066"/>
                </a:solidFill>
                <a:latin typeface="Century Gothic" panose="020B0502020202020204" pitchFamily="34" charset="0"/>
                <a:ea typeface="Osaka" charset="-128"/>
              </a:rPr>
              <a:t>District </a:t>
            </a:r>
          </a:p>
        </p:txBody>
      </p:sp>
      <p:sp>
        <p:nvSpPr>
          <p:cNvPr id="48250" name="Rectangle 134">
            <a:extLst>
              <a:ext uri="{FF2B5EF4-FFF2-40B4-BE49-F238E27FC236}">
                <a16:creationId xmlns:a16="http://schemas.microsoft.com/office/drawing/2014/main" id="{EE3E5FAE-D18B-AAD6-B019-42262E3182DF}"/>
              </a:ext>
            </a:extLst>
          </p:cNvPr>
          <p:cNvSpPr>
            <a:spLocks noChangeArrowheads="1"/>
          </p:cNvSpPr>
          <p:nvPr/>
        </p:nvSpPr>
        <p:spPr bwMode="auto">
          <a:xfrm>
            <a:off x="3859213" y="4470400"/>
            <a:ext cx="5365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400" b="1">
                <a:solidFill>
                  <a:srgbClr val="000066"/>
                </a:solidFill>
                <a:latin typeface="Century Gothic" panose="020B0502020202020204" pitchFamily="34" charset="0"/>
                <a:ea typeface="Osaka" charset="-128"/>
              </a:rPr>
              <a:t>Station</a:t>
            </a:r>
          </a:p>
        </p:txBody>
      </p:sp>
      <p:sp>
        <p:nvSpPr>
          <p:cNvPr id="48251" name="Line 135">
            <a:extLst>
              <a:ext uri="{FF2B5EF4-FFF2-40B4-BE49-F238E27FC236}">
                <a16:creationId xmlns:a16="http://schemas.microsoft.com/office/drawing/2014/main" id="{2923B1C3-2BB6-E5DD-2F2D-1E9CA5A90D3A}"/>
              </a:ext>
            </a:extLst>
          </p:cNvPr>
          <p:cNvSpPr>
            <a:spLocks noChangeShapeType="1"/>
          </p:cNvSpPr>
          <p:nvPr/>
        </p:nvSpPr>
        <p:spPr bwMode="auto">
          <a:xfrm>
            <a:off x="4654550" y="3957638"/>
            <a:ext cx="139700"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MY"/>
          </a:p>
        </p:txBody>
      </p:sp>
      <p:sp>
        <p:nvSpPr>
          <p:cNvPr id="48252" name="Oval 136">
            <a:extLst>
              <a:ext uri="{FF2B5EF4-FFF2-40B4-BE49-F238E27FC236}">
                <a16:creationId xmlns:a16="http://schemas.microsoft.com/office/drawing/2014/main" id="{064259CC-DB16-3E02-DAAA-EAD2ED34DA6D}"/>
              </a:ext>
            </a:extLst>
          </p:cNvPr>
          <p:cNvSpPr>
            <a:spLocks noChangeArrowheads="1"/>
          </p:cNvSpPr>
          <p:nvPr/>
        </p:nvSpPr>
        <p:spPr bwMode="auto">
          <a:xfrm>
            <a:off x="1076325" y="5359400"/>
            <a:ext cx="209550"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rgbClr val="000066"/>
                </a:solidFill>
                <a:latin typeface="Century Gothic" panose="020B0502020202020204" pitchFamily="34" charset="0"/>
              </a:rPr>
              <a:t>M</a:t>
            </a:r>
          </a:p>
        </p:txBody>
      </p:sp>
      <p:pic>
        <p:nvPicPr>
          <p:cNvPr id="48253" name="Picture 137" descr="MVC-001L">
            <a:extLst>
              <a:ext uri="{FF2B5EF4-FFF2-40B4-BE49-F238E27FC236}">
                <a16:creationId xmlns:a16="http://schemas.microsoft.com/office/drawing/2014/main" id="{1F6ACD46-EA65-F483-B4A5-39004FBD0B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2975" y="3595688"/>
            <a:ext cx="896938"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54" name="Picture 138" descr="MVC-004L">
            <a:extLst>
              <a:ext uri="{FF2B5EF4-FFF2-40B4-BE49-F238E27FC236}">
                <a16:creationId xmlns:a16="http://schemas.microsoft.com/office/drawing/2014/main" id="{D848E7AC-DC10-604F-E241-69AD107E13B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1350" y="3576638"/>
            <a:ext cx="914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55" name="Picture 139" descr="MVC-009L">
            <a:extLst>
              <a:ext uri="{FF2B5EF4-FFF2-40B4-BE49-F238E27FC236}">
                <a16:creationId xmlns:a16="http://schemas.microsoft.com/office/drawing/2014/main" id="{CD347623-1051-F243-4EC6-13A49B7E25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68713" y="3576638"/>
            <a:ext cx="9858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56" name="Picture 140" descr="MVC-008L">
            <a:extLst>
              <a:ext uri="{FF2B5EF4-FFF2-40B4-BE49-F238E27FC236}">
                <a16:creationId xmlns:a16="http://schemas.microsoft.com/office/drawing/2014/main" id="{BA2131FA-9B0F-D28F-7654-69B1C1BA395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05388" y="3271838"/>
            <a:ext cx="7747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57" name="Oval 141">
            <a:extLst>
              <a:ext uri="{FF2B5EF4-FFF2-40B4-BE49-F238E27FC236}">
                <a16:creationId xmlns:a16="http://schemas.microsoft.com/office/drawing/2014/main" id="{FBE467D6-442B-349F-A30E-FB480024017A}"/>
              </a:ext>
            </a:extLst>
          </p:cNvPr>
          <p:cNvSpPr>
            <a:spLocks noChangeArrowheads="1"/>
          </p:cNvSpPr>
          <p:nvPr/>
        </p:nvSpPr>
        <p:spPr bwMode="auto">
          <a:xfrm>
            <a:off x="6694488" y="3424238"/>
            <a:ext cx="211137"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sp>
        <p:nvSpPr>
          <p:cNvPr id="48258" name="Oval 142">
            <a:extLst>
              <a:ext uri="{FF2B5EF4-FFF2-40B4-BE49-F238E27FC236}">
                <a16:creationId xmlns:a16="http://schemas.microsoft.com/office/drawing/2014/main" id="{582E5807-761E-560E-C9D5-1FAFD103353C}"/>
              </a:ext>
            </a:extLst>
          </p:cNvPr>
          <p:cNvSpPr>
            <a:spLocks noChangeArrowheads="1"/>
          </p:cNvSpPr>
          <p:nvPr/>
        </p:nvSpPr>
        <p:spPr bwMode="auto">
          <a:xfrm>
            <a:off x="6694488" y="4338638"/>
            <a:ext cx="211137"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sp>
        <p:nvSpPr>
          <p:cNvPr id="48259" name="Oval 143">
            <a:extLst>
              <a:ext uri="{FF2B5EF4-FFF2-40B4-BE49-F238E27FC236}">
                <a16:creationId xmlns:a16="http://schemas.microsoft.com/office/drawing/2014/main" id="{F8C68298-888F-FD58-1B79-DBCA3875B4C3}"/>
              </a:ext>
            </a:extLst>
          </p:cNvPr>
          <p:cNvSpPr>
            <a:spLocks noChangeArrowheads="1"/>
          </p:cNvSpPr>
          <p:nvPr/>
        </p:nvSpPr>
        <p:spPr bwMode="auto">
          <a:xfrm>
            <a:off x="6694488" y="4948238"/>
            <a:ext cx="211137"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sp>
        <p:nvSpPr>
          <p:cNvPr id="48260" name="Oval 144">
            <a:extLst>
              <a:ext uri="{FF2B5EF4-FFF2-40B4-BE49-F238E27FC236}">
                <a16:creationId xmlns:a16="http://schemas.microsoft.com/office/drawing/2014/main" id="{150F51B8-E4C7-2FF6-D35E-466932B55EEF}"/>
              </a:ext>
            </a:extLst>
          </p:cNvPr>
          <p:cNvSpPr>
            <a:spLocks noChangeArrowheads="1"/>
          </p:cNvSpPr>
          <p:nvPr/>
        </p:nvSpPr>
        <p:spPr bwMode="auto">
          <a:xfrm>
            <a:off x="6694488" y="4643438"/>
            <a:ext cx="211137" cy="228600"/>
          </a:xfrm>
          <a:prstGeom prst="ellipse">
            <a:avLst/>
          </a:prstGeom>
          <a:solidFill>
            <a:srgbClr val="FFCC99"/>
          </a:solidFill>
          <a:ln w="28575">
            <a:solidFill>
              <a:srgbClr val="FFFF00"/>
            </a:solidFill>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100" b="1">
                <a:solidFill>
                  <a:schemeClr val="accent2"/>
                </a:solidFill>
                <a:latin typeface="Century Gothic" panose="020B0502020202020204" pitchFamily="34" charset="0"/>
              </a:rPr>
              <a:t>M</a:t>
            </a:r>
          </a:p>
        </p:txBody>
      </p:sp>
      <p:pic>
        <p:nvPicPr>
          <p:cNvPr id="48261" name="Picture 145">
            <a:extLst>
              <a:ext uri="{FF2B5EF4-FFF2-40B4-BE49-F238E27FC236}">
                <a16:creationId xmlns:a16="http://schemas.microsoft.com/office/drawing/2014/main" id="{0B298443-FAC1-55B4-87BF-F9AFF8340B8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15175" y="4338638"/>
            <a:ext cx="8445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8262" name="Object 146">
            <a:extLst>
              <a:ext uri="{FF2B5EF4-FFF2-40B4-BE49-F238E27FC236}">
                <a16:creationId xmlns:a16="http://schemas.microsoft.com/office/drawing/2014/main" id="{4162DFAA-E124-F6A3-27C1-3877A0E7EF25}"/>
              </a:ext>
            </a:extLst>
          </p:cNvPr>
          <p:cNvGraphicFramePr>
            <a:graphicFrameLocks noChangeAspect="1"/>
          </p:cNvGraphicFramePr>
          <p:nvPr/>
        </p:nvGraphicFramePr>
        <p:xfrm>
          <a:off x="7186613" y="3195638"/>
          <a:ext cx="914400" cy="762000"/>
        </p:xfrm>
        <a:graphic>
          <a:graphicData uri="http://schemas.openxmlformats.org/presentationml/2006/ole">
            <mc:AlternateContent xmlns:mc="http://schemas.openxmlformats.org/markup-compatibility/2006">
              <mc:Choice xmlns:v="urn:schemas-microsoft-com:vml" Requires="v">
                <p:oleObj name="Bitmap Image" r:id="rId14" imgW="2857899" imgH="2142857" progId="Paint.Picture">
                  <p:embed/>
                </p:oleObj>
              </mc:Choice>
              <mc:Fallback>
                <p:oleObj name="Bitmap Image" r:id="rId14" imgW="2857899" imgH="2142857" progId="Paint.Picture">
                  <p:embed/>
                  <p:pic>
                    <p:nvPicPr>
                      <p:cNvPr id="0" name="Object 14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86613" y="3195638"/>
                        <a:ext cx="914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107763" dir="18900000" algn="ctr" rotWithShape="0">
                                <a:schemeClr val="bg2"/>
                              </a:outerShdw>
                            </a:effectLst>
                          </a14:hiddenEffects>
                        </a:ext>
                      </a:extLst>
                    </p:spPr>
                  </p:pic>
                </p:oleObj>
              </mc:Fallback>
            </mc:AlternateContent>
          </a:graphicData>
        </a:graphic>
      </p:graphicFrame>
      <p:graphicFrame>
        <p:nvGraphicFramePr>
          <p:cNvPr id="48263" name="Object 147">
            <a:extLst>
              <a:ext uri="{FF2B5EF4-FFF2-40B4-BE49-F238E27FC236}">
                <a16:creationId xmlns:a16="http://schemas.microsoft.com/office/drawing/2014/main" id="{8F18F36C-910B-05B5-E248-98E0BBB979B2}"/>
              </a:ext>
            </a:extLst>
          </p:cNvPr>
          <p:cNvGraphicFramePr>
            <a:graphicFrameLocks noChangeAspect="1"/>
          </p:cNvGraphicFramePr>
          <p:nvPr/>
        </p:nvGraphicFramePr>
        <p:xfrm>
          <a:off x="7115175" y="5481638"/>
          <a:ext cx="844550" cy="685800"/>
        </p:xfrm>
        <a:graphic>
          <a:graphicData uri="http://schemas.openxmlformats.org/presentationml/2006/ole">
            <mc:AlternateContent xmlns:mc="http://schemas.openxmlformats.org/markup-compatibility/2006">
              <mc:Choice xmlns:v="urn:schemas-microsoft-com:vml" Requires="v">
                <p:oleObj name="Photo Editor Photo" r:id="rId16" imgW="6095238" imgH="4571429" progId="MSPhotoEd.3">
                  <p:embed/>
                </p:oleObj>
              </mc:Choice>
              <mc:Fallback>
                <p:oleObj name="Photo Editor Photo" r:id="rId16" imgW="6095238" imgH="4571429" progId="MSPhotoEd.3">
                  <p:embed/>
                  <p:pic>
                    <p:nvPicPr>
                      <p:cNvPr id="0" name="Object 14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15175" y="5481638"/>
                        <a:ext cx="8445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264" name="Text Box 148">
            <a:extLst>
              <a:ext uri="{FF2B5EF4-FFF2-40B4-BE49-F238E27FC236}">
                <a16:creationId xmlns:a16="http://schemas.microsoft.com/office/drawing/2014/main" id="{C5BCB399-A97B-CFB3-F75C-D08E6D751A2F}"/>
              </a:ext>
            </a:extLst>
          </p:cNvPr>
          <p:cNvSpPr txBox="1">
            <a:spLocks noChangeArrowheads="1"/>
          </p:cNvSpPr>
          <p:nvPr/>
        </p:nvSpPr>
        <p:spPr bwMode="auto">
          <a:xfrm>
            <a:off x="446088" y="2392363"/>
            <a:ext cx="8048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b="1">
                <a:solidFill>
                  <a:srgbClr val="000066"/>
                </a:solidFill>
                <a:latin typeface="Century Gothic" panose="020B0502020202020204" pitchFamily="34" charset="0"/>
              </a:rPr>
              <a:t>1000 psig</a:t>
            </a:r>
          </a:p>
        </p:txBody>
      </p:sp>
      <p:sp>
        <p:nvSpPr>
          <p:cNvPr id="3" name="TextBox 2">
            <a:extLst>
              <a:ext uri="{FF2B5EF4-FFF2-40B4-BE49-F238E27FC236}">
                <a16:creationId xmlns:a16="http://schemas.microsoft.com/office/drawing/2014/main" id="{988F3A77-B16B-5E3D-ABD7-82838C39EB71}"/>
              </a:ext>
            </a:extLst>
          </p:cNvPr>
          <p:cNvSpPr txBox="1"/>
          <p:nvPr/>
        </p:nvSpPr>
        <p:spPr>
          <a:xfrm>
            <a:off x="358776" y="5977772"/>
            <a:ext cx="4572000" cy="307777"/>
          </a:xfrm>
          <a:prstGeom prst="rect">
            <a:avLst/>
          </a:prstGeom>
          <a:noFill/>
        </p:spPr>
        <p:txBody>
          <a:bodyPr wrap="square">
            <a:spAutoFit/>
          </a:bodyPr>
          <a:lstStyle/>
          <a:p>
            <a:r>
              <a:rPr lang="en-MY" sz="1400" b="1" dirty="0">
                <a:latin typeface="Arial" panose="020B0604020202020204" pitchFamily="34" charset="0"/>
                <a:cs typeface="Arial" panose="020B0604020202020204" pitchFamily="34" charset="0"/>
              </a:rPr>
              <a:t>PGU</a:t>
            </a:r>
            <a:r>
              <a:rPr lang="en-MY" sz="1400" dirty="0">
                <a:latin typeface="Arial" panose="020B0604020202020204" pitchFamily="34" charset="0"/>
                <a:cs typeface="Arial" panose="020B0604020202020204" pitchFamily="34" charset="0"/>
              </a:rPr>
              <a:t> - </a:t>
            </a:r>
            <a:r>
              <a:rPr lang="en-MY" sz="1400" b="1" dirty="0">
                <a:latin typeface="Arial" panose="020B0604020202020204" pitchFamily="34" charset="0"/>
                <a:cs typeface="Arial" panose="020B0604020202020204" pitchFamily="34" charset="0"/>
              </a:rPr>
              <a:t>Peninsular Gas Utilisation</a:t>
            </a:r>
            <a:endParaRPr lang="en-MY" sz="1400" dirty="0">
              <a:latin typeface="Arial" panose="020B0604020202020204" pitchFamily="34" charset="0"/>
              <a:cs typeface="Arial" panose="020B0604020202020204" pitchFamily="34" charset="0"/>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D4F8378-4077-988E-A536-34F2FEE206FF}"/>
              </a:ext>
            </a:extLst>
          </p:cNvPr>
          <p:cNvSpPr>
            <a:spLocks noGrp="1" noChangeArrowheads="1"/>
          </p:cNvSpPr>
          <p:nvPr>
            <p:ph type="body" sz="half" idx="1"/>
          </p:nvPr>
        </p:nvSpPr>
        <p:spPr>
          <a:xfrm>
            <a:off x="323850" y="404813"/>
            <a:ext cx="8496300" cy="6192837"/>
          </a:xfrm>
          <a:noFill/>
          <a:ln>
            <a:solidFill>
              <a:schemeClr val="tx1"/>
            </a:solidFill>
            <a:miter lim="800000"/>
            <a:headEnd/>
            <a:tailEnd/>
          </a:ln>
        </p:spPr>
        <p:txBody>
          <a:bodyPr/>
          <a:lstStyle/>
          <a:p>
            <a:pPr lvl="1" eaLnBrk="1" hangingPunct="1"/>
            <a:r>
              <a:rPr lang="en-US" altLang="en-US" sz="2400">
                <a:latin typeface="Comic Sans MS" panose="030F0702030302020204" pitchFamily="66" charset="0"/>
              </a:rPr>
              <a:t>Energy equation</a:t>
            </a:r>
          </a:p>
          <a:p>
            <a:pPr lvl="1" eaLnBrk="1" hangingPunct="1"/>
            <a:endParaRPr lang="en-US" altLang="en-US" sz="2400">
              <a:latin typeface="Comic Sans MS" panose="030F0702030302020204" pitchFamily="66" charset="0"/>
            </a:endParaRPr>
          </a:p>
          <a:p>
            <a:pPr lvl="1" eaLnBrk="1" hangingPunct="1">
              <a:buFontTx/>
              <a:buNone/>
            </a:pPr>
            <a:endParaRPr lang="en-US" altLang="en-US" sz="2000">
              <a:latin typeface="Comic Sans MS" panose="030F0702030302020204" pitchFamily="66" charset="0"/>
            </a:endParaRPr>
          </a:p>
          <a:p>
            <a:pPr lvl="1" eaLnBrk="1" hangingPunct="1">
              <a:buFontTx/>
              <a:buNone/>
            </a:pPr>
            <a:r>
              <a:rPr lang="en-US" altLang="en-US" sz="2000">
                <a:latin typeface="Comic Sans MS" panose="030F0702030302020204" pitchFamily="66" charset="0"/>
              </a:rPr>
              <a:t>where</a:t>
            </a:r>
          </a:p>
          <a:p>
            <a:pPr lvl="1" eaLnBrk="1" hangingPunct="1">
              <a:buFontTx/>
              <a:buNone/>
            </a:pPr>
            <a:r>
              <a:rPr lang="en-US" altLang="en-US" sz="2000">
                <a:latin typeface="Comic Sans MS" panose="030F0702030302020204" pitchFamily="66" charset="0"/>
              </a:rPr>
              <a:t>			Q 	= heat input</a:t>
            </a:r>
          </a:p>
          <a:p>
            <a:pPr lvl="1" eaLnBrk="1" hangingPunct="1">
              <a:buFontTx/>
              <a:buNone/>
            </a:pPr>
            <a:r>
              <a:rPr lang="en-US" altLang="en-US" sz="2000">
                <a:latin typeface="Comic Sans MS" panose="030F0702030302020204" pitchFamily="66" charset="0"/>
              </a:rPr>
              <a:t>			CV</a:t>
            </a:r>
            <a:r>
              <a:rPr lang="en-US" altLang="en-US" sz="2000" baseline="-25000">
                <a:latin typeface="Comic Sans MS" panose="030F0702030302020204" pitchFamily="66" charset="0"/>
              </a:rPr>
              <a:t>fuel </a:t>
            </a:r>
            <a:r>
              <a:rPr lang="en-US" altLang="en-US" sz="2000">
                <a:latin typeface="Comic Sans MS" panose="030F0702030302020204" pitchFamily="66" charset="0"/>
              </a:rPr>
              <a:t>  = gas calorific or heating value</a:t>
            </a:r>
          </a:p>
          <a:p>
            <a:pPr lvl="1" eaLnBrk="1" hangingPunct="1">
              <a:buFontTx/>
              <a:buNone/>
            </a:pPr>
            <a:endParaRPr lang="en-US" altLang="en-US" sz="2400" b="1">
              <a:latin typeface="Comic Sans MS" panose="030F0702030302020204" pitchFamily="66" charset="0"/>
            </a:endParaRPr>
          </a:p>
          <a:p>
            <a:pPr eaLnBrk="1" hangingPunct="1">
              <a:buFontTx/>
              <a:buNone/>
            </a:pPr>
            <a:r>
              <a:rPr lang="en-US" altLang="en-US" sz="2400" b="1">
                <a:solidFill>
                  <a:srgbClr val="FF0000"/>
                </a:solidFill>
                <a:latin typeface="Comic Sans MS" panose="030F0702030302020204" pitchFamily="66" charset="0"/>
              </a:rPr>
              <a:t>Requirement 1 :  same energy input, i.e. Q</a:t>
            </a:r>
            <a:r>
              <a:rPr lang="en-US" altLang="en-US" sz="2400" b="1" baseline="-25000">
                <a:solidFill>
                  <a:srgbClr val="FF0000"/>
                </a:solidFill>
                <a:latin typeface="Comic Sans MS" panose="030F0702030302020204" pitchFamily="66" charset="0"/>
              </a:rPr>
              <a:t>NG</a:t>
            </a:r>
            <a:r>
              <a:rPr lang="en-US" altLang="en-US" sz="2400" b="1">
                <a:solidFill>
                  <a:srgbClr val="FF0000"/>
                </a:solidFill>
                <a:latin typeface="Comic Sans MS" panose="030F0702030302020204" pitchFamily="66" charset="0"/>
              </a:rPr>
              <a:t> = Q</a:t>
            </a:r>
            <a:r>
              <a:rPr lang="en-US" altLang="en-US" sz="2400" b="1" baseline="-25000">
                <a:solidFill>
                  <a:srgbClr val="FF0000"/>
                </a:solidFill>
                <a:latin typeface="Comic Sans MS" panose="030F0702030302020204" pitchFamily="66" charset="0"/>
              </a:rPr>
              <a:t>LPG</a:t>
            </a:r>
          </a:p>
          <a:p>
            <a:pPr lvl="1" eaLnBrk="1" hangingPunct="1">
              <a:buFontTx/>
              <a:buNone/>
            </a:pPr>
            <a:endParaRPr lang="en-US" altLang="en-US" sz="2400" b="1"/>
          </a:p>
          <a:p>
            <a:pPr lvl="1" eaLnBrk="1" hangingPunct="1">
              <a:buFontTx/>
              <a:buNone/>
            </a:pPr>
            <a:endParaRPr lang="en-US" altLang="en-US" sz="2400" b="1"/>
          </a:p>
          <a:p>
            <a:pPr lvl="1" eaLnBrk="1" hangingPunct="1">
              <a:buFontTx/>
              <a:buNone/>
            </a:pPr>
            <a:r>
              <a:rPr lang="en-US" altLang="en-US" sz="2400"/>
              <a:t>			</a:t>
            </a:r>
            <a:endParaRPr lang="en-US" altLang="en-US" sz="1800"/>
          </a:p>
        </p:txBody>
      </p:sp>
      <p:graphicFrame>
        <p:nvGraphicFramePr>
          <p:cNvPr id="104451" name="Object 3">
            <a:extLst>
              <a:ext uri="{FF2B5EF4-FFF2-40B4-BE49-F238E27FC236}">
                <a16:creationId xmlns:a16="http://schemas.microsoft.com/office/drawing/2014/main" id="{66723845-778C-C725-B293-56554E312C24}"/>
              </a:ext>
            </a:extLst>
          </p:cNvPr>
          <p:cNvGraphicFramePr>
            <a:graphicFrameLocks noGrp="1" noChangeAspect="1"/>
          </p:cNvGraphicFramePr>
          <p:nvPr>
            <p:ph sz="half" idx="2"/>
          </p:nvPr>
        </p:nvGraphicFramePr>
        <p:xfrm>
          <a:off x="2411413" y="1068388"/>
          <a:ext cx="3313112" cy="496887"/>
        </p:xfrm>
        <a:graphic>
          <a:graphicData uri="http://schemas.openxmlformats.org/presentationml/2006/ole">
            <mc:AlternateContent xmlns:mc="http://schemas.openxmlformats.org/markup-compatibility/2006">
              <mc:Choice xmlns:v="urn:schemas-microsoft-com:vml" Requires="v">
                <p:oleObj name="Equation" r:id="rId2" imgW="1524000" imgH="228600" progId="Equation.3">
                  <p:embed/>
                </p:oleObj>
              </mc:Choice>
              <mc:Fallback>
                <p:oleObj name="Equation" r:id="rId2" imgW="1524000" imgH="2286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068388"/>
                        <a:ext cx="3313112"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68" name="Object 7">
            <a:extLst>
              <a:ext uri="{FF2B5EF4-FFF2-40B4-BE49-F238E27FC236}">
                <a16:creationId xmlns:a16="http://schemas.microsoft.com/office/drawing/2014/main" id="{CA312745-546D-874D-D50D-D213F01FF495}"/>
              </a:ext>
            </a:extLst>
          </p:cNvPr>
          <p:cNvGraphicFramePr>
            <a:graphicFrameLocks noChangeAspect="1"/>
          </p:cNvGraphicFramePr>
          <p:nvPr/>
        </p:nvGraphicFramePr>
        <p:xfrm>
          <a:off x="2211388" y="3967163"/>
          <a:ext cx="5370512" cy="2476500"/>
        </p:xfrm>
        <a:graphic>
          <a:graphicData uri="http://schemas.openxmlformats.org/presentationml/2006/ole">
            <mc:AlternateContent xmlns:mc="http://schemas.openxmlformats.org/markup-compatibility/2006">
              <mc:Choice xmlns:v="urn:schemas-microsoft-com:vml" Requires="v">
                <p:oleObj name="Equation" r:id="rId4" imgW="3035300" imgH="1397000" progId="Equation.3">
                  <p:embed/>
                </p:oleObj>
              </mc:Choice>
              <mc:Fallback>
                <p:oleObj name="Equation" r:id="rId4" imgW="3035300" imgH="13970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1388" y="3967163"/>
                        <a:ext cx="5370512" cy="2476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E395A4D0-408E-9732-4918-9F47AFC68087}"/>
                  </a:ext>
                </a:extLst>
              </p14:cNvPr>
              <p14:cNvContentPartPr/>
              <p14:nvPr/>
            </p14:nvContentPartPr>
            <p14:xfrm>
              <a:off x="1912680" y="4713120"/>
              <a:ext cx="2015640" cy="1794600"/>
            </p14:xfrm>
          </p:contentPart>
        </mc:Choice>
        <mc:Fallback xmlns="">
          <p:pic>
            <p:nvPicPr>
              <p:cNvPr id="2" name="Ink 1">
                <a:extLst>
                  <a:ext uri="{FF2B5EF4-FFF2-40B4-BE49-F238E27FC236}">
                    <a16:creationId xmlns:a16="http://schemas.microsoft.com/office/drawing/2014/main" id="{E395A4D0-408E-9732-4918-9F47AFC68087}"/>
                  </a:ext>
                </a:extLst>
              </p:cNvPr>
              <p:cNvPicPr/>
              <p:nvPr/>
            </p:nvPicPr>
            <p:blipFill>
              <a:blip r:embed="rId7"/>
              <a:stretch>
                <a:fillRect/>
              </a:stretch>
            </p:blipFill>
            <p:spPr>
              <a:xfrm>
                <a:off x="1903320" y="4703760"/>
                <a:ext cx="2034360" cy="18133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3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C4D8F157-2DBA-AE2D-2525-008E139F514E}"/>
              </a:ext>
            </a:extLst>
          </p:cNvPr>
          <p:cNvSpPr>
            <a:spLocks noGrp="1" noChangeArrowheads="1"/>
          </p:cNvSpPr>
          <p:nvPr>
            <p:ph type="body" sz="half" idx="1"/>
          </p:nvPr>
        </p:nvSpPr>
        <p:spPr>
          <a:xfrm>
            <a:off x="323850" y="404813"/>
            <a:ext cx="8496300" cy="6192837"/>
          </a:xfrm>
          <a:noFill/>
          <a:ln>
            <a:solidFill>
              <a:schemeClr val="tx1"/>
            </a:solidFill>
            <a:miter lim="800000"/>
            <a:headEnd/>
            <a:tailEnd/>
          </a:ln>
        </p:spPr>
        <p:txBody>
          <a:bodyPr/>
          <a:lstStyle/>
          <a:p>
            <a:pPr lvl="1" eaLnBrk="1" hangingPunct="1">
              <a:buFontTx/>
              <a:buNone/>
            </a:pPr>
            <a:r>
              <a:rPr lang="en-US" altLang="en-US" sz="2400" dirty="0">
                <a:latin typeface="Comic Sans MS" panose="030F0702030302020204" pitchFamily="66" charset="0"/>
              </a:rPr>
              <a:t>….rearranging equation (5)</a:t>
            </a:r>
          </a:p>
          <a:p>
            <a:pPr lvl="1" eaLnBrk="1" hangingPunct="1"/>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buFontTx/>
              <a:buNone/>
            </a:pPr>
            <a:endParaRPr lang="en-US" altLang="en-US" sz="2400" dirty="0">
              <a:latin typeface="Comic Sans MS" panose="030F0702030302020204" pitchFamily="66" charset="0"/>
            </a:endParaRPr>
          </a:p>
          <a:p>
            <a:pPr lvl="1" eaLnBrk="1" hangingPunct="1"/>
            <a:endParaRPr lang="en-US" altLang="en-US" sz="2000" b="1" dirty="0">
              <a:solidFill>
                <a:srgbClr val="FF3300"/>
              </a:solidFill>
              <a:latin typeface="Comic Sans MS" panose="030F0702030302020204" pitchFamily="66" charset="0"/>
            </a:endParaRPr>
          </a:p>
          <a:p>
            <a:pPr lvl="1" eaLnBrk="1" hangingPunct="1"/>
            <a:endParaRPr lang="en-US" altLang="en-US" sz="2000" b="1" dirty="0">
              <a:solidFill>
                <a:srgbClr val="FF3300"/>
              </a:solidFill>
              <a:latin typeface="Comic Sans MS" panose="030F0702030302020204" pitchFamily="66" charset="0"/>
            </a:endParaRPr>
          </a:p>
          <a:p>
            <a:pPr lvl="1" eaLnBrk="1" hangingPunct="1"/>
            <a:r>
              <a:rPr lang="en-US" altLang="en-US" sz="1800" b="1" dirty="0">
                <a:solidFill>
                  <a:srgbClr val="FF3300"/>
                </a:solidFill>
                <a:latin typeface="Comic Sans MS" panose="030F0702030302020204" pitchFamily="66" charset="0"/>
              </a:rPr>
              <a:t>WI </a:t>
            </a:r>
            <a:r>
              <a:rPr lang="en-US" altLang="en-US" sz="1800" dirty="0">
                <a:solidFill>
                  <a:srgbClr val="FF3300"/>
                </a:solidFill>
                <a:latin typeface="Comic Sans MS" panose="030F0702030302020204" pitchFamily="66" charset="0"/>
              </a:rPr>
              <a:t>is Wobbe number or Wobbe Index, an indication of interchangeability of fuel gas. </a:t>
            </a:r>
          </a:p>
          <a:p>
            <a:pPr lvl="1" eaLnBrk="1" hangingPunct="1"/>
            <a:endParaRPr lang="en-US" altLang="en-US" sz="1800" dirty="0">
              <a:solidFill>
                <a:srgbClr val="FF3300"/>
              </a:solidFill>
              <a:latin typeface="Comic Sans MS" panose="030F0702030302020204" pitchFamily="66" charset="0"/>
            </a:endParaRPr>
          </a:p>
          <a:p>
            <a:pPr lvl="1" eaLnBrk="1" hangingPunct="1"/>
            <a:r>
              <a:rPr lang="en-US" altLang="en-US" sz="1800" dirty="0">
                <a:solidFill>
                  <a:srgbClr val="FF3300"/>
                </a:solidFill>
                <a:latin typeface="Comic Sans MS" panose="030F0702030302020204" pitchFamily="66" charset="0"/>
              </a:rPr>
              <a:t>Gaseous fuel having the same WI can be interchanged with no significant physical changes to the burner</a:t>
            </a:r>
          </a:p>
          <a:p>
            <a:pPr lvl="1" eaLnBrk="1" hangingPunct="1">
              <a:buFontTx/>
              <a:buNone/>
            </a:pPr>
            <a:endParaRPr lang="en-US" altLang="en-US" sz="2400" dirty="0">
              <a:latin typeface="Comic Sans MS" panose="030F0702030302020204" pitchFamily="66" charset="0"/>
            </a:endParaRPr>
          </a:p>
          <a:p>
            <a:pPr lvl="1" eaLnBrk="1" hangingPunct="1">
              <a:buFontTx/>
              <a:buNone/>
            </a:pPr>
            <a:r>
              <a:rPr lang="en-US" altLang="en-US" sz="2400" dirty="0"/>
              <a:t>			</a:t>
            </a:r>
            <a:endParaRPr lang="en-US" altLang="en-US" sz="1800" dirty="0"/>
          </a:p>
        </p:txBody>
      </p:sp>
      <p:graphicFrame>
        <p:nvGraphicFramePr>
          <p:cNvPr id="105475" name="Object 4">
            <a:extLst>
              <a:ext uri="{FF2B5EF4-FFF2-40B4-BE49-F238E27FC236}">
                <a16:creationId xmlns:a16="http://schemas.microsoft.com/office/drawing/2014/main" id="{6CF5CDF3-B49C-631A-F758-F780D462C195}"/>
              </a:ext>
            </a:extLst>
          </p:cNvPr>
          <p:cNvGraphicFramePr>
            <a:graphicFrameLocks noChangeAspect="1"/>
          </p:cNvGraphicFramePr>
          <p:nvPr/>
        </p:nvGraphicFramePr>
        <p:xfrm>
          <a:off x="831850" y="1270000"/>
          <a:ext cx="6410325" cy="2852738"/>
        </p:xfrm>
        <a:graphic>
          <a:graphicData uri="http://schemas.openxmlformats.org/presentationml/2006/ole">
            <mc:AlternateContent xmlns:mc="http://schemas.openxmlformats.org/markup-compatibility/2006">
              <mc:Choice xmlns:v="urn:schemas-microsoft-com:vml" Requires="v">
                <p:oleObj name="Equation" r:id="rId2" imgW="3860800" imgH="1714500" progId="Equation.3">
                  <p:embed/>
                </p:oleObj>
              </mc:Choice>
              <mc:Fallback>
                <p:oleObj name="Equation" r:id="rId2" imgW="3860800" imgH="17145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 y="1270000"/>
                        <a:ext cx="6410325" cy="285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Rounded Rectangle 3">
            <a:extLst>
              <a:ext uri="{FF2B5EF4-FFF2-40B4-BE49-F238E27FC236}">
                <a16:creationId xmlns:a16="http://schemas.microsoft.com/office/drawing/2014/main" id="{2ECA9CE3-0D03-3F23-E411-2074C754FC26}"/>
              </a:ext>
            </a:extLst>
          </p:cNvPr>
          <p:cNvSpPr/>
          <p:nvPr/>
        </p:nvSpPr>
        <p:spPr>
          <a:xfrm>
            <a:off x="3044825" y="3284538"/>
            <a:ext cx="1543050" cy="936625"/>
          </a:xfrm>
          <a:prstGeom prst="roundRect">
            <a:avLst/>
          </a:prstGeom>
          <a:solidFill>
            <a:srgbClr val="FFFF00">
              <a:alpha val="18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latin typeface="Calibri"/>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5889D2B2-09F7-E69B-889D-3186920D680A}"/>
                  </a:ext>
                </a:extLst>
              </p14:cNvPr>
              <p14:cNvContentPartPr/>
              <p14:nvPr/>
            </p14:nvContentPartPr>
            <p14:xfrm>
              <a:off x="1886040" y="1333440"/>
              <a:ext cx="5581800" cy="1653840"/>
            </p14:xfrm>
          </p:contentPart>
        </mc:Choice>
        <mc:Fallback xmlns="">
          <p:pic>
            <p:nvPicPr>
              <p:cNvPr id="2" name="Ink 1">
                <a:extLst>
                  <a:ext uri="{FF2B5EF4-FFF2-40B4-BE49-F238E27FC236}">
                    <a16:creationId xmlns:a16="http://schemas.microsoft.com/office/drawing/2014/main" id="{5889D2B2-09F7-E69B-889D-3186920D680A}"/>
                  </a:ext>
                </a:extLst>
              </p:cNvPr>
              <p:cNvPicPr/>
              <p:nvPr/>
            </p:nvPicPr>
            <p:blipFill>
              <a:blip r:embed="rId5"/>
              <a:stretch>
                <a:fillRect/>
              </a:stretch>
            </p:blipFill>
            <p:spPr>
              <a:xfrm>
                <a:off x="1876680" y="1324080"/>
                <a:ext cx="5600520" cy="1672560"/>
              </a:xfrm>
              <a:prstGeom prst="rect">
                <a:avLst/>
              </a:prstGeom>
            </p:spPr>
          </p:pic>
        </mc:Fallback>
      </mc:AlternateContent>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EED1154-1109-C77C-AC68-3EA37597EB60}"/>
              </a:ext>
            </a:extLst>
          </p:cNvPr>
          <p:cNvSpPr>
            <a:spLocks noGrp="1" noChangeArrowheads="1"/>
          </p:cNvSpPr>
          <p:nvPr>
            <p:ph type="body" sz="half" idx="1"/>
          </p:nvPr>
        </p:nvSpPr>
        <p:spPr>
          <a:xfrm>
            <a:off x="323850" y="404813"/>
            <a:ext cx="8496300" cy="6192837"/>
          </a:xfrm>
          <a:ln>
            <a:solidFill>
              <a:schemeClr val="tx1"/>
            </a:solidFill>
            <a:miter lim="800000"/>
            <a:headEnd/>
            <a:tailEnd/>
          </a:ln>
        </p:spPr>
        <p:txBody>
          <a:bodyPr/>
          <a:lstStyle/>
          <a:p>
            <a:pPr lvl="1" eaLnBrk="1" hangingPunct="1">
              <a:buFontTx/>
              <a:buNone/>
              <a:defRPr/>
            </a:pPr>
            <a:r>
              <a:rPr lang="en-US" altLang="en-US" sz="2400" dirty="0">
                <a:latin typeface="Comic Sans MS" panose="030F0702030302020204" pitchFamily="66" charset="0"/>
              </a:rPr>
              <a:t>…… Interchangeability correlation</a:t>
            </a:r>
          </a:p>
          <a:p>
            <a:pPr lvl="1" eaLnBrk="1" hangingPunct="1">
              <a:defRPr/>
            </a:pPr>
            <a:endParaRPr lang="en-US" altLang="en-US" sz="2000" dirty="0">
              <a:latin typeface="Comic Sans MS" panose="030F0702030302020204" pitchFamily="66" charset="0"/>
            </a:endParaRPr>
          </a:p>
          <a:p>
            <a:pPr lvl="1" eaLnBrk="1" hangingPunct="1">
              <a:buFontTx/>
              <a:buNone/>
              <a:defRPr/>
            </a:pPr>
            <a:endParaRPr lang="en-US" altLang="en-US" sz="2000" dirty="0">
              <a:latin typeface="Comic Sans MS" panose="030F0702030302020204" pitchFamily="66" charset="0"/>
            </a:endParaRPr>
          </a:p>
          <a:p>
            <a:pPr lvl="1" eaLnBrk="1" hangingPunct="1">
              <a:buFontTx/>
              <a:buNone/>
              <a:defRPr/>
            </a:pPr>
            <a:endParaRPr lang="en-US" altLang="en-US" sz="2000" dirty="0">
              <a:latin typeface="Comic Sans MS" panose="030F0702030302020204" pitchFamily="66" charset="0"/>
            </a:endParaRPr>
          </a:p>
          <a:p>
            <a:pPr lvl="1" eaLnBrk="1" hangingPunct="1">
              <a:buFontTx/>
              <a:buNone/>
              <a:defRPr/>
            </a:pPr>
            <a:r>
              <a:rPr lang="en-US" altLang="en-US" sz="2000" dirty="0">
                <a:latin typeface="Comic Sans MS" panose="030F0702030302020204" pitchFamily="66" charset="0"/>
              </a:rPr>
              <a:t>	</a:t>
            </a:r>
          </a:p>
          <a:p>
            <a:pPr lvl="1" eaLnBrk="1" hangingPunct="1">
              <a:buFontTx/>
              <a:buNone/>
              <a:defRPr/>
            </a:pPr>
            <a:endParaRPr lang="en-US" altLang="en-US" sz="1400" dirty="0">
              <a:latin typeface="Comic Sans MS" panose="030F0702030302020204" pitchFamily="66" charset="0"/>
            </a:endParaRPr>
          </a:p>
          <a:p>
            <a:pPr lvl="1" eaLnBrk="1" hangingPunct="1">
              <a:buFontTx/>
              <a:buNone/>
              <a:defRPr/>
            </a:pPr>
            <a:endParaRPr lang="en-US" altLang="en-US" sz="1400" dirty="0">
              <a:latin typeface="Comic Sans MS" panose="030F0702030302020204" pitchFamily="66" charset="0"/>
            </a:endParaRPr>
          </a:p>
          <a:p>
            <a:pPr lvl="1" eaLnBrk="1" hangingPunct="1">
              <a:buFontTx/>
              <a:buNone/>
              <a:defRPr/>
            </a:pPr>
            <a:endParaRPr lang="en-US" altLang="en-US" sz="2000" dirty="0">
              <a:latin typeface="Comic Sans MS" panose="030F0702030302020204" pitchFamily="66" charset="0"/>
            </a:endParaRPr>
          </a:p>
          <a:p>
            <a:pPr lvl="1" eaLnBrk="1" hangingPunct="1">
              <a:buFontTx/>
              <a:buNone/>
              <a:defRPr/>
            </a:pPr>
            <a:r>
              <a:rPr lang="en-US" altLang="en-US" sz="2000" dirty="0">
                <a:latin typeface="Comic Sans MS" panose="030F0702030302020204" pitchFamily="66" charset="0"/>
              </a:rPr>
              <a:t>	</a:t>
            </a:r>
          </a:p>
          <a:p>
            <a:pPr lvl="1" eaLnBrk="1" hangingPunct="1">
              <a:buFontTx/>
              <a:buNone/>
              <a:defRPr/>
            </a:pPr>
            <a:endParaRPr lang="en-US" altLang="en-US" sz="2000" dirty="0">
              <a:latin typeface="Comic Sans MS" panose="030F0702030302020204" pitchFamily="66" charset="0"/>
            </a:endParaRPr>
          </a:p>
          <a:p>
            <a:pPr marL="355600" lvl="1" indent="0" eaLnBrk="1" hangingPunct="1">
              <a:buFontTx/>
              <a:buNone/>
              <a:defRPr/>
            </a:pPr>
            <a:r>
              <a:rPr lang="en-US" altLang="en-US" sz="2400" dirty="0">
                <a:latin typeface="Comic Sans MS" panose="030F0702030302020204" pitchFamily="66" charset="0"/>
              </a:rPr>
              <a:t>equation (7) shows that if the WI of the substitutes gas  (i.e. NG) is different from that of the replaced gas (i.e. LPG), it can be successfully interchanged by two ways</a:t>
            </a:r>
          </a:p>
          <a:p>
            <a:pPr marL="457200" lvl="1" indent="0" eaLnBrk="1" hangingPunct="1">
              <a:buFontTx/>
              <a:buNone/>
              <a:defRPr/>
            </a:pPr>
            <a:r>
              <a:rPr lang="en-US" altLang="en-US" sz="2400" dirty="0">
                <a:latin typeface="Comic Sans MS" panose="030F0702030302020204" pitchFamily="66" charset="0"/>
              </a:rPr>
              <a:t>		-  orifice nozzle replacement or modification</a:t>
            </a:r>
          </a:p>
          <a:p>
            <a:pPr marL="457200" lvl="1" indent="0" eaLnBrk="1" hangingPunct="1">
              <a:buFontTx/>
              <a:buNone/>
              <a:defRPr/>
            </a:pPr>
            <a:r>
              <a:rPr lang="en-US" altLang="en-US" sz="2400" dirty="0">
                <a:latin typeface="Comic Sans MS" panose="030F0702030302020204" pitchFamily="66" charset="0"/>
              </a:rPr>
              <a:t>		-  gas pressure adjustment</a:t>
            </a:r>
          </a:p>
          <a:p>
            <a:pPr lvl="1" eaLnBrk="1" hangingPunct="1">
              <a:buFontTx/>
              <a:buNone/>
              <a:defRPr/>
            </a:pPr>
            <a:r>
              <a:rPr lang="en-US" altLang="en-US" sz="2400" dirty="0"/>
              <a:t>			</a:t>
            </a:r>
          </a:p>
        </p:txBody>
      </p:sp>
      <p:graphicFrame>
        <p:nvGraphicFramePr>
          <p:cNvPr id="106499" name="Object 3">
            <a:extLst>
              <a:ext uri="{FF2B5EF4-FFF2-40B4-BE49-F238E27FC236}">
                <a16:creationId xmlns:a16="http://schemas.microsoft.com/office/drawing/2014/main" id="{349469C8-4A34-E397-5714-B660BCC6B86C}"/>
              </a:ext>
            </a:extLst>
          </p:cNvPr>
          <p:cNvGraphicFramePr>
            <a:graphicFrameLocks noChangeAspect="1"/>
          </p:cNvGraphicFramePr>
          <p:nvPr/>
        </p:nvGraphicFramePr>
        <p:xfrm>
          <a:off x="1116013" y="1000125"/>
          <a:ext cx="7491412" cy="641350"/>
        </p:xfrm>
        <a:graphic>
          <a:graphicData uri="http://schemas.openxmlformats.org/presentationml/2006/ole">
            <mc:AlternateContent xmlns:mc="http://schemas.openxmlformats.org/markup-compatibility/2006">
              <mc:Choice xmlns:v="urn:schemas-microsoft-com:vml" Requires="v">
                <p:oleObj name="Equation" r:id="rId2" imgW="3263900" imgH="279400" progId="Equation.3">
                  <p:embed/>
                </p:oleObj>
              </mc:Choice>
              <mc:Fallback>
                <p:oleObj name="Equation" r:id="rId2" imgW="3263900" imgH="2794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000125"/>
                        <a:ext cx="7491412"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a:extLst>
              <a:ext uri="{FF2B5EF4-FFF2-40B4-BE49-F238E27FC236}">
                <a16:creationId xmlns:a16="http://schemas.microsoft.com/office/drawing/2014/main" id="{C7E73B9A-02D2-E971-C573-FE96A249D328}"/>
              </a:ext>
            </a:extLst>
          </p:cNvPr>
          <p:cNvSpPr/>
          <p:nvPr/>
        </p:nvSpPr>
        <p:spPr>
          <a:xfrm>
            <a:off x="806450" y="2205038"/>
            <a:ext cx="1368425" cy="946150"/>
          </a:xfrm>
          <a:prstGeom prst="rect">
            <a:avLst/>
          </a:prstGeom>
          <a:solidFill>
            <a:srgbClr val="FFFF0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MY" sz="1400" dirty="0">
                <a:solidFill>
                  <a:schemeClr val="tx1"/>
                </a:solidFill>
                <a:latin typeface="+mj-lt"/>
              </a:rPr>
              <a:t>Gas orifice diameter </a:t>
            </a:r>
          </a:p>
          <a:p>
            <a:pPr algn="ctr">
              <a:defRPr/>
            </a:pPr>
            <a:r>
              <a:rPr lang="en-US" altLang="en-US" sz="1400" dirty="0">
                <a:solidFill>
                  <a:schemeClr val="tx1"/>
                </a:solidFill>
                <a:latin typeface="+mj-lt"/>
              </a:rPr>
              <a:t>(</a:t>
            </a:r>
            <a:r>
              <a:rPr lang="en-US" altLang="en-US" sz="1400" u="sng" dirty="0">
                <a:solidFill>
                  <a:schemeClr val="tx1"/>
                </a:solidFill>
                <a:latin typeface="+mj-lt"/>
              </a:rPr>
              <a:t>burner design </a:t>
            </a:r>
            <a:r>
              <a:rPr lang="en-US" altLang="en-US" sz="1400" dirty="0">
                <a:solidFill>
                  <a:schemeClr val="tx1"/>
                </a:solidFill>
                <a:latin typeface="+mj-lt"/>
              </a:rPr>
              <a:t>parameter)</a:t>
            </a:r>
          </a:p>
        </p:txBody>
      </p:sp>
      <p:sp>
        <p:nvSpPr>
          <p:cNvPr id="7" name="Rectangle 6">
            <a:extLst>
              <a:ext uri="{FF2B5EF4-FFF2-40B4-BE49-F238E27FC236}">
                <a16:creationId xmlns:a16="http://schemas.microsoft.com/office/drawing/2014/main" id="{5EB997D5-E8B9-9983-A175-A29A50456281}"/>
              </a:ext>
            </a:extLst>
          </p:cNvPr>
          <p:cNvSpPr/>
          <p:nvPr/>
        </p:nvSpPr>
        <p:spPr>
          <a:xfrm>
            <a:off x="2995613" y="2205038"/>
            <a:ext cx="1368425" cy="946150"/>
          </a:xfrm>
          <a:prstGeom prst="rect">
            <a:avLst/>
          </a:prstGeom>
          <a:solidFill>
            <a:srgbClr val="FFFF0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MY" sz="1400" dirty="0">
                <a:solidFill>
                  <a:schemeClr val="tx1"/>
                </a:solidFill>
                <a:latin typeface="+mj-lt"/>
              </a:rPr>
              <a:t>Gas pressure </a:t>
            </a:r>
          </a:p>
          <a:p>
            <a:pPr algn="ctr">
              <a:defRPr/>
            </a:pPr>
            <a:r>
              <a:rPr lang="en-US" altLang="en-US" sz="1400" dirty="0">
                <a:solidFill>
                  <a:schemeClr val="tx1"/>
                </a:solidFill>
                <a:latin typeface="+mj-lt"/>
              </a:rPr>
              <a:t>(</a:t>
            </a:r>
            <a:r>
              <a:rPr lang="en-US" altLang="en-US" sz="1400" u="sng" dirty="0">
                <a:solidFill>
                  <a:schemeClr val="tx1"/>
                </a:solidFill>
                <a:latin typeface="+mj-lt"/>
              </a:rPr>
              <a:t>burner operation </a:t>
            </a:r>
            <a:r>
              <a:rPr lang="en-US" altLang="en-US" sz="1400" dirty="0">
                <a:solidFill>
                  <a:schemeClr val="tx1"/>
                </a:solidFill>
                <a:latin typeface="+mj-lt"/>
              </a:rPr>
              <a:t>parameter)</a:t>
            </a:r>
          </a:p>
        </p:txBody>
      </p:sp>
      <p:sp>
        <p:nvSpPr>
          <p:cNvPr id="8" name="Rectangle 7">
            <a:extLst>
              <a:ext uri="{FF2B5EF4-FFF2-40B4-BE49-F238E27FC236}">
                <a16:creationId xmlns:a16="http://schemas.microsoft.com/office/drawing/2014/main" id="{3D52F1C6-EA32-4219-EDB1-B01396381284}"/>
              </a:ext>
            </a:extLst>
          </p:cNvPr>
          <p:cNvSpPr/>
          <p:nvPr/>
        </p:nvSpPr>
        <p:spPr>
          <a:xfrm>
            <a:off x="5183188" y="2205038"/>
            <a:ext cx="1368425" cy="946150"/>
          </a:xfrm>
          <a:prstGeom prst="rect">
            <a:avLst/>
          </a:prstGeom>
          <a:solidFill>
            <a:schemeClr val="accent1">
              <a:lumMod val="75000"/>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MY" sz="1400" dirty="0" err="1">
                <a:solidFill>
                  <a:schemeClr val="tx1"/>
                </a:solidFill>
                <a:latin typeface="+mj-lt"/>
              </a:rPr>
              <a:t>Wobbe</a:t>
            </a:r>
            <a:r>
              <a:rPr lang="en-MY" sz="1400" dirty="0">
                <a:solidFill>
                  <a:schemeClr val="tx1"/>
                </a:solidFill>
                <a:latin typeface="+mj-lt"/>
              </a:rPr>
              <a:t> Index</a:t>
            </a:r>
          </a:p>
          <a:p>
            <a:pPr algn="ctr">
              <a:defRPr/>
            </a:pPr>
            <a:r>
              <a:rPr lang="en-US" altLang="en-US" sz="1400" dirty="0">
                <a:solidFill>
                  <a:schemeClr val="tx1"/>
                </a:solidFill>
                <a:latin typeface="+mj-lt"/>
              </a:rPr>
              <a:t>(</a:t>
            </a:r>
            <a:r>
              <a:rPr lang="en-US" altLang="en-US" sz="1400" u="sng" dirty="0">
                <a:solidFill>
                  <a:schemeClr val="tx1"/>
                </a:solidFill>
                <a:latin typeface="+mj-lt"/>
              </a:rPr>
              <a:t>Fuel properties </a:t>
            </a:r>
            <a:r>
              <a:rPr lang="en-US" altLang="en-US" sz="1400" dirty="0">
                <a:solidFill>
                  <a:schemeClr val="tx1"/>
                </a:solidFill>
                <a:latin typeface="+mj-lt"/>
              </a:rPr>
              <a:t>: CV &amp; SG )</a:t>
            </a:r>
          </a:p>
        </p:txBody>
      </p:sp>
      <p:cxnSp>
        <p:nvCxnSpPr>
          <p:cNvPr id="5" name="Straight Arrow Connector 4">
            <a:extLst>
              <a:ext uri="{FF2B5EF4-FFF2-40B4-BE49-F238E27FC236}">
                <a16:creationId xmlns:a16="http://schemas.microsoft.com/office/drawing/2014/main" id="{7CFC990A-6969-F57F-42A6-5C5C04BE87BD}"/>
              </a:ext>
            </a:extLst>
          </p:cNvPr>
          <p:cNvCxnSpPr>
            <a:endCxn id="3" idx="0"/>
          </p:cNvCxnSpPr>
          <p:nvPr/>
        </p:nvCxnSpPr>
        <p:spPr>
          <a:xfrm>
            <a:off x="1452563" y="1558925"/>
            <a:ext cx="38100" cy="64611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C6AE9E2-0105-C3D8-DE15-877C2AB48C8C}"/>
              </a:ext>
            </a:extLst>
          </p:cNvPr>
          <p:cNvCxnSpPr/>
          <p:nvPr/>
        </p:nvCxnSpPr>
        <p:spPr>
          <a:xfrm flipH="1">
            <a:off x="2174875" y="1539875"/>
            <a:ext cx="1744663" cy="64135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AF7D4BE-B22B-2BBA-C62B-5A3BD7CB614E}"/>
              </a:ext>
            </a:extLst>
          </p:cNvPr>
          <p:cNvCxnSpPr/>
          <p:nvPr/>
        </p:nvCxnSpPr>
        <p:spPr>
          <a:xfrm>
            <a:off x="2087563" y="1590675"/>
            <a:ext cx="976312" cy="601663"/>
          </a:xfrm>
          <a:prstGeom prst="straightConnector1">
            <a:avLst/>
          </a:prstGeom>
          <a:ln w="254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EF709A4-70CD-FFF7-B937-EDF26192DA09}"/>
              </a:ext>
            </a:extLst>
          </p:cNvPr>
          <p:cNvCxnSpPr/>
          <p:nvPr/>
        </p:nvCxnSpPr>
        <p:spPr>
          <a:xfrm flipH="1">
            <a:off x="4235450" y="1590675"/>
            <a:ext cx="333375" cy="590550"/>
          </a:xfrm>
          <a:prstGeom prst="straightConnector1">
            <a:avLst/>
          </a:prstGeom>
          <a:ln w="254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215469F-1C32-F7B2-190E-6CAD5FC6DE97}"/>
              </a:ext>
            </a:extLst>
          </p:cNvPr>
          <p:cNvCxnSpPr/>
          <p:nvPr/>
        </p:nvCxnSpPr>
        <p:spPr>
          <a:xfrm>
            <a:off x="3151188" y="1590675"/>
            <a:ext cx="2133600" cy="601663"/>
          </a:xfrm>
          <a:prstGeom prst="straightConnector1">
            <a:avLst/>
          </a:prstGeom>
          <a:ln w="25400">
            <a:solidFill>
              <a:srgbClr val="A5002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6A8E696-28DF-72CF-E1AB-E2776AFCD33C}"/>
              </a:ext>
            </a:extLst>
          </p:cNvPr>
          <p:cNvCxnSpPr/>
          <p:nvPr/>
        </p:nvCxnSpPr>
        <p:spPr>
          <a:xfrm>
            <a:off x="5562600" y="1558925"/>
            <a:ext cx="52388" cy="625475"/>
          </a:xfrm>
          <a:prstGeom prst="straightConnector1">
            <a:avLst/>
          </a:prstGeom>
          <a:ln w="25400">
            <a:solidFill>
              <a:srgbClr val="A5002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8E7B443-4704-7114-5099-1E374E1190A5}"/>
              </a:ext>
            </a:extLst>
          </p:cNvPr>
          <p:cNvSpPr txBox="1">
            <a:spLocks noChangeArrowheads="1"/>
          </p:cNvSpPr>
          <p:nvPr/>
        </p:nvSpPr>
        <p:spPr bwMode="auto">
          <a:xfrm>
            <a:off x="7239000" y="2397125"/>
            <a:ext cx="1438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600">
                <a:solidFill>
                  <a:srgbClr val="FF0000"/>
                </a:solidFill>
              </a:rPr>
              <a:t>depend on fuel composition</a:t>
            </a:r>
            <a:endParaRPr lang="en-MY" altLang="en-US" sz="1600">
              <a:solidFill>
                <a:srgbClr val="FF0000"/>
              </a:solidFill>
            </a:endParaRPr>
          </a:p>
        </p:txBody>
      </p:sp>
      <p:cxnSp>
        <p:nvCxnSpPr>
          <p:cNvPr id="6" name="Straight Arrow Connector 5">
            <a:extLst>
              <a:ext uri="{FF2B5EF4-FFF2-40B4-BE49-F238E27FC236}">
                <a16:creationId xmlns:a16="http://schemas.microsoft.com/office/drawing/2014/main" id="{32FDA2B6-9290-B6F1-22FB-11B2CCA1D0F1}"/>
              </a:ext>
            </a:extLst>
          </p:cNvPr>
          <p:cNvCxnSpPr/>
          <p:nvPr/>
        </p:nvCxnSpPr>
        <p:spPr>
          <a:xfrm flipV="1">
            <a:off x="6551613" y="2678113"/>
            <a:ext cx="757237" cy="11112"/>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FE8EF422-F735-9538-DB65-2E53ED9402BB}"/>
                  </a:ext>
                </a:extLst>
              </p14:cNvPr>
              <p14:cNvContentPartPr/>
              <p14:nvPr/>
            </p14:nvContentPartPr>
            <p14:xfrm>
              <a:off x="929520" y="1066680"/>
              <a:ext cx="1806480" cy="690120"/>
            </p14:xfrm>
          </p:contentPart>
        </mc:Choice>
        <mc:Fallback xmlns="">
          <p:pic>
            <p:nvPicPr>
              <p:cNvPr id="4" name="Ink 3">
                <a:extLst>
                  <a:ext uri="{FF2B5EF4-FFF2-40B4-BE49-F238E27FC236}">
                    <a16:creationId xmlns:a16="http://schemas.microsoft.com/office/drawing/2014/main" id="{FE8EF422-F735-9538-DB65-2E53ED9402BB}"/>
                  </a:ext>
                </a:extLst>
              </p:cNvPr>
              <p:cNvPicPr/>
              <p:nvPr/>
            </p:nvPicPr>
            <p:blipFill>
              <a:blip r:embed="rId5"/>
              <a:stretch>
                <a:fillRect/>
              </a:stretch>
            </p:blipFill>
            <p:spPr>
              <a:xfrm>
                <a:off x="920160" y="1057320"/>
                <a:ext cx="1825200" cy="7088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10594">
                                            <p:txEl>
                                              <p:pRg st="10" end="1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10594">
                                            <p:txEl>
                                              <p:pRg st="11" end="1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059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C57A3CEC-6D71-A5B7-19F1-A568D4CD4B85}"/>
              </a:ext>
            </a:extLst>
          </p:cNvPr>
          <p:cNvSpPr>
            <a:spLocks noGrp="1" noChangeArrowheads="1"/>
          </p:cNvSpPr>
          <p:nvPr>
            <p:ph type="body" sz="half" idx="1"/>
          </p:nvPr>
        </p:nvSpPr>
        <p:spPr>
          <a:xfrm>
            <a:off x="323850" y="404813"/>
            <a:ext cx="8496300" cy="6192837"/>
          </a:xfrm>
          <a:ln>
            <a:solidFill>
              <a:schemeClr val="tx1"/>
            </a:solidFill>
            <a:miter lim="800000"/>
            <a:headEnd/>
            <a:tailEnd/>
          </a:ln>
        </p:spPr>
        <p:txBody>
          <a:bodyPr/>
          <a:lstStyle/>
          <a:p>
            <a:pPr lvl="1" eaLnBrk="1" hangingPunct="1">
              <a:spcBef>
                <a:spcPct val="0"/>
              </a:spcBef>
              <a:buFontTx/>
              <a:buNone/>
              <a:defRPr/>
            </a:pPr>
            <a:endParaRPr lang="en-US" altLang="en-US" sz="2400" u="sng" dirty="0">
              <a:latin typeface="Comic Sans MS" panose="030F0702030302020204" pitchFamily="66" charset="0"/>
            </a:endParaRPr>
          </a:p>
          <a:p>
            <a:pPr lvl="1" eaLnBrk="1" hangingPunct="1">
              <a:spcBef>
                <a:spcPct val="0"/>
              </a:spcBef>
              <a:buFontTx/>
              <a:buNone/>
              <a:defRPr/>
            </a:pPr>
            <a:endParaRPr lang="en-US" altLang="en-US" sz="2400" u="sng" dirty="0">
              <a:latin typeface="Comic Sans MS" panose="030F0702030302020204" pitchFamily="66" charset="0"/>
            </a:endParaRPr>
          </a:p>
          <a:p>
            <a:pPr lvl="1" eaLnBrk="1" hangingPunct="1">
              <a:spcBef>
                <a:spcPct val="0"/>
              </a:spcBef>
              <a:buFontTx/>
              <a:buNone/>
              <a:defRPr/>
            </a:pPr>
            <a:endParaRPr lang="en-US" altLang="en-US" sz="2400" u="sng" dirty="0">
              <a:latin typeface="Comic Sans MS" panose="030F0702030302020204" pitchFamily="66" charset="0"/>
            </a:endParaRPr>
          </a:p>
          <a:p>
            <a:pPr lvl="1" eaLnBrk="1" hangingPunct="1">
              <a:spcBef>
                <a:spcPct val="0"/>
              </a:spcBef>
              <a:buFontTx/>
              <a:buNone/>
              <a:defRPr/>
            </a:pPr>
            <a:r>
              <a:rPr lang="en-US" altLang="en-US" sz="1800" u="sng" dirty="0">
                <a:latin typeface="Comic Sans MS" panose="030F0702030302020204" pitchFamily="66" charset="0"/>
              </a:rPr>
              <a:t>Method 1 : Nozzle replacement or modification</a:t>
            </a:r>
          </a:p>
          <a:p>
            <a:pPr marL="457200" lvl="1" indent="0" eaLnBrk="1" hangingPunct="1">
              <a:spcBef>
                <a:spcPct val="0"/>
              </a:spcBef>
              <a:buFontTx/>
              <a:buNone/>
              <a:defRPr/>
            </a:pPr>
            <a:endParaRPr lang="en-US" altLang="en-US" sz="1800" u="sng" dirty="0">
              <a:latin typeface="Comic Sans MS" panose="030F0702030302020204" pitchFamily="66" charset="0"/>
            </a:endParaRPr>
          </a:p>
          <a:p>
            <a:pPr lvl="2" eaLnBrk="1" hangingPunct="1">
              <a:spcBef>
                <a:spcPct val="0"/>
              </a:spcBef>
              <a:defRPr/>
            </a:pPr>
            <a:r>
              <a:rPr lang="en-US" altLang="en-US" sz="1800" dirty="0">
                <a:solidFill>
                  <a:srgbClr val="FF3300"/>
                </a:solidFill>
                <a:latin typeface="Comic Sans MS" panose="030F0702030302020204" pitchFamily="66" charset="0"/>
              </a:rPr>
              <a:t>Keeping the pressure drop term constant</a:t>
            </a:r>
            <a:r>
              <a:rPr lang="en-US" altLang="en-US" sz="1800" dirty="0">
                <a:latin typeface="Comic Sans MS" panose="030F0702030302020204" pitchFamily="66" charset="0"/>
              </a:rPr>
              <a:t> and rearranging equation (7)</a:t>
            </a:r>
          </a:p>
          <a:p>
            <a:pPr lvl="1" eaLnBrk="1" hangingPunct="1">
              <a:buFontTx/>
              <a:buNone/>
              <a:defRPr/>
            </a:pPr>
            <a:endParaRPr lang="en-US" altLang="en-US" sz="1800" dirty="0">
              <a:latin typeface="Comic Sans MS" panose="030F0702030302020204" pitchFamily="66" charset="0"/>
            </a:endParaRPr>
          </a:p>
          <a:p>
            <a:pPr lvl="1" eaLnBrk="1" hangingPunct="1">
              <a:buFontTx/>
              <a:buNone/>
              <a:defRPr/>
            </a:pPr>
            <a:r>
              <a:rPr lang="en-US" altLang="en-US" sz="1800" dirty="0">
                <a:latin typeface="Comic Sans MS" panose="030F0702030302020204" pitchFamily="66" charset="0"/>
              </a:rPr>
              <a:t>			</a:t>
            </a:r>
          </a:p>
          <a:p>
            <a:pPr lvl="1" eaLnBrk="1" hangingPunct="1">
              <a:buFontTx/>
              <a:buNone/>
              <a:defRPr/>
            </a:pPr>
            <a:endParaRPr lang="en-US" altLang="en-US" sz="1800" dirty="0">
              <a:latin typeface="Comic Sans MS" panose="030F0702030302020204" pitchFamily="66" charset="0"/>
            </a:endParaRPr>
          </a:p>
          <a:p>
            <a:pPr lvl="1" eaLnBrk="1" hangingPunct="1">
              <a:buFontTx/>
              <a:buNone/>
              <a:defRPr/>
            </a:pPr>
            <a:endParaRPr lang="en-US" altLang="en-US" sz="1800" dirty="0">
              <a:latin typeface="Comic Sans MS" panose="030F0702030302020204" pitchFamily="66" charset="0"/>
            </a:endParaRPr>
          </a:p>
          <a:p>
            <a:pPr lvl="1" eaLnBrk="1" hangingPunct="1">
              <a:buFontTx/>
              <a:buNone/>
              <a:defRPr/>
            </a:pPr>
            <a:r>
              <a:rPr lang="en-US" altLang="en-US" sz="1800" u="sng" dirty="0">
                <a:latin typeface="Comic Sans MS" panose="030F0702030302020204" pitchFamily="66" charset="0"/>
              </a:rPr>
              <a:t>Method 2 : Gas pressure adjustment</a:t>
            </a:r>
          </a:p>
          <a:p>
            <a:pPr lvl="1" eaLnBrk="1" hangingPunct="1">
              <a:buFontTx/>
              <a:buNone/>
              <a:defRPr/>
            </a:pPr>
            <a:r>
              <a:rPr lang="en-US" altLang="en-US" sz="1800" dirty="0">
                <a:latin typeface="Comic Sans MS" panose="030F0702030302020204" pitchFamily="66" charset="0"/>
              </a:rPr>
              <a:t>	</a:t>
            </a:r>
          </a:p>
          <a:p>
            <a:pPr lvl="2" eaLnBrk="1" hangingPunct="1">
              <a:defRPr/>
            </a:pPr>
            <a:r>
              <a:rPr lang="en-US" altLang="en-US" sz="1800" dirty="0">
                <a:solidFill>
                  <a:srgbClr val="FF3300"/>
                </a:solidFill>
                <a:latin typeface="Comic Sans MS" panose="030F0702030302020204" pitchFamily="66" charset="0"/>
              </a:rPr>
              <a:t>Keeping the nozzle or orifice diameter  term constant</a:t>
            </a:r>
            <a:r>
              <a:rPr lang="en-US" altLang="en-US" sz="1800" dirty="0">
                <a:latin typeface="Comic Sans MS" panose="030F0702030302020204" pitchFamily="66" charset="0"/>
              </a:rPr>
              <a:t> and rearranging equation (7)</a:t>
            </a:r>
            <a:r>
              <a:rPr lang="en-US" altLang="en-US" sz="1800" dirty="0"/>
              <a:t>	</a:t>
            </a:r>
          </a:p>
        </p:txBody>
      </p:sp>
      <p:graphicFrame>
        <p:nvGraphicFramePr>
          <p:cNvPr id="159747" name="Object 3">
            <a:extLst>
              <a:ext uri="{FF2B5EF4-FFF2-40B4-BE49-F238E27FC236}">
                <a16:creationId xmlns:a16="http://schemas.microsoft.com/office/drawing/2014/main" id="{4DD267AE-BFEA-35D3-38EB-DD57E54DA8A5}"/>
              </a:ext>
            </a:extLst>
          </p:cNvPr>
          <p:cNvGraphicFramePr>
            <a:graphicFrameLocks noChangeAspect="1"/>
          </p:cNvGraphicFramePr>
          <p:nvPr/>
        </p:nvGraphicFramePr>
        <p:xfrm>
          <a:off x="1931988" y="2625725"/>
          <a:ext cx="4632325" cy="976313"/>
        </p:xfrm>
        <a:graphic>
          <a:graphicData uri="http://schemas.openxmlformats.org/presentationml/2006/ole">
            <mc:AlternateContent xmlns:mc="http://schemas.openxmlformats.org/markup-compatibility/2006">
              <mc:Choice xmlns:v="urn:schemas-microsoft-com:vml" Requires="v">
                <p:oleObj name="Equation" r:id="rId2" imgW="2413000" imgH="508000" progId="Equation.3">
                  <p:embed/>
                </p:oleObj>
              </mc:Choice>
              <mc:Fallback>
                <p:oleObj name="Equation" r:id="rId2" imgW="2413000" imgH="5080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1988" y="2625725"/>
                        <a:ext cx="4632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9751" name="Object 7">
            <a:extLst>
              <a:ext uri="{FF2B5EF4-FFF2-40B4-BE49-F238E27FC236}">
                <a16:creationId xmlns:a16="http://schemas.microsoft.com/office/drawing/2014/main" id="{964D23F0-9470-F81A-1F29-FBA299889AEE}"/>
              </a:ext>
            </a:extLst>
          </p:cNvPr>
          <p:cNvGraphicFramePr>
            <a:graphicFrameLocks noChangeAspect="1"/>
          </p:cNvGraphicFramePr>
          <p:nvPr/>
        </p:nvGraphicFramePr>
        <p:xfrm>
          <a:off x="2138363" y="5445125"/>
          <a:ext cx="4217987" cy="879475"/>
        </p:xfrm>
        <a:graphic>
          <a:graphicData uri="http://schemas.openxmlformats.org/presentationml/2006/ole">
            <mc:AlternateContent xmlns:mc="http://schemas.openxmlformats.org/markup-compatibility/2006">
              <mc:Choice xmlns:v="urn:schemas-microsoft-com:vml" Requires="v">
                <p:oleObj name="Equation" r:id="rId4" imgW="2438400" imgH="508000" progId="Equation.3">
                  <p:embed/>
                </p:oleObj>
              </mc:Choice>
              <mc:Fallback>
                <p:oleObj name="Equation" r:id="rId4" imgW="2438400" imgH="5080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8363" y="5445125"/>
                        <a:ext cx="4217987"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525" name="Object 3">
            <a:extLst>
              <a:ext uri="{FF2B5EF4-FFF2-40B4-BE49-F238E27FC236}">
                <a16:creationId xmlns:a16="http://schemas.microsoft.com/office/drawing/2014/main" id="{79035944-1FF8-95C9-6DE8-27AE2AEF3123}"/>
              </a:ext>
            </a:extLst>
          </p:cNvPr>
          <p:cNvGraphicFramePr>
            <a:graphicFrameLocks noChangeAspect="1"/>
          </p:cNvGraphicFramePr>
          <p:nvPr/>
        </p:nvGraphicFramePr>
        <p:xfrm>
          <a:off x="1346200" y="549275"/>
          <a:ext cx="7491413" cy="641350"/>
        </p:xfrm>
        <a:graphic>
          <a:graphicData uri="http://schemas.openxmlformats.org/presentationml/2006/ole">
            <mc:AlternateContent xmlns:mc="http://schemas.openxmlformats.org/markup-compatibility/2006">
              <mc:Choice xmlns:v="urn:schemas-microsoft-com:vml" Requires="v">
                <p:oleObj name="Equation" r:id="rId6" imgW="3263900" imgH="279400" progId="Equation.3">
                  <p:embed/>
                </p:oleObj>
              </mc:Choice>
              <mc:Fallback>
                <p:oleObj name="Equation" r:id="rId6" imgW="3263900" imgH="2794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6200" y="549275"/>
                        <a:ext cx="7491413"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8">
            <p14:nvContentPartPr>
              <p14:cNvPr id="2" name="Ink 1">
                <a:extLst>
                  <a:ext uri="{FF2B5EF4-FFF2-40B4-BE49-F238E27FC236}">
                    <a16:creationId xmlns:a16="http://schemas.microsoft.com/office/drawing/2014/main" id="{F2F216EB-88C6-57BA-326D-08AAC0C79D23}"/>
                  </a:ext>
                </a:extLst>
              </p14:cNvPr>
              <p14:cNvContentPartPr/>
              <p14:nvPr/>
            </p14:nvContentPartPr>
            <p14:xfrm>
              <a:off x="2247840" y="674280"/>
              <a:ext cx="4717080" cy="5307840"/>
            </p14:xfrm>
          </p:contentPart>
        </mc:Choice>
        <mc:Fallback xmlns="">
          <p:pic>
            <p:nvPicPr>
              <p:cNvPr id="2" name="Ink 1">
                <a:extLst>
                  <a:ext uri="{FF2B5EF4-FFF2-40B4-BE49-F238E27FC236}">
                    <a16:creationId xmlns:a16="http://schemas.microsoft.com/office/drawing/2014/main" id="{F2F216EB-88C6-57BA-326D-08AAC0C79D23}"/>
                  </a:ext>
                </a:extLst>
              </p:cNvPr>
              <p:cNvPicPr/>
              <p:nvPr/>
            </p:nvPicPr>
            <p:blipFill>
              <a:blip r:embed="rId9"/>
              <a:stretch>
                <a:fillRect/>
              </a:stretch>
            </p:blipFill>
            <p:spPr>
              <a:xfrm>
                <a:off x="2238480" y="664920"/>
                <a:ext cx="4735800" cy="53265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59746">
                                            <p:txEl>
                                              <p:pRg st="3" end="3"/>
                                            </p:txEl>
                                          </p:spTgt>
                                        </p:tgtEl>
                                        <p:attrNameLst>
                                          <p:attrName>style.visibility</p:attrName>
                                        </p:attrNameLst>
                                      </p:cBhvr>
                                      <p:to>
                                        <p:strVal val="visible"/>
                                      </p:to>
                                    </p:set>
                                    <p:animEffect transition="in" filter="checkerboard(across)">
                                      <p:cBhvr>
                                        <p:cTn id="7" dur="500"/>
                                        <p:tgtEl>
                                          <p:spTgt spid="159746">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59746">
                                            <p:txEl>
                                              <p:pRg st="5" end="5"/>
                                            </p:txEl>
                                          </p:spTgt>
                                        </p:tgtEl>
                                        <p:attrNameLst>
                                          <p:attrName>style.visibility</p:attrName>
                                        </p:attrNameLst>
                                      </p:cBhvr>
                                      <p:to>
                                        <p:strVal val="visible"/>
                                      </p:to>
                                    </p:set>
                                    <p:animEffect transition="in" filter="checkerboard(across)">
                                      <p:cBhvr>
                                        <p:cTn id="10" dur="500"/>
                                        <p:tgtEl>
                                          <p:spTgt spid="159746">
                                            <p:txEl>
                                              <p:pRg st="5" end="5"/>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59747"/>
                                        </p:tgtEl>
                                        <p:attrNameLst>
                                          <p:attrName>style.visibility</p:attrName>
                                        </p:attrNameLst>
                                      </p:cBhvr>
                                      <p:to>
                                        <p:strVal val="visible"/>
                                      </p:to>
                                    </p:set>
                                    <p:animEffect transition="in" filter="checkerboard(across)">
                                      <p:cBhvr>
                                        <p:cTn id="15" dur="500"/>
                                        <p:tgtEl>
                                          <p:spTgt spid="15974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159746">
                                            <p:txEl>
                                              <p:pRg st="10" end="10"/>
                                            </p:txEl>
                                          </p:spTgt>
                                        </p:tgtEl>
                                        <p:attrNameLst>
                                          <p:attrName>style.visibility</p:attrName>
                                        </p:attrNameLst>
                                      </p:cBhvr>
                                      <p:to>
                                        <p:strVal val="visible"/>
                                      </p:to>
                                    </p:set>
                                    <p:animEffect transition="in" filter="checkerboard(across)">
                                      <p:cBhvr>
                                        <p:cTn id="20" dur="500"/>
                                        <p:tgtEl>
                                          <p:spTgt spid="159746">
                                            <p:txEl>
                                              <p:pRg st="10" end="10"/>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159746">
                                            <p:txEl>
                                              <p:pRg st="11" end="11"/>
                                            </p:txEl>
                                          </p:spTgt>
                                        </p:tgtEl>
                                        <p:attrNameLst>
                                          <p:attrName>style.visibility</p:attrName>
                                        </p:attrNameLst>
                                      </p:cBhvr>
                                      <p:to>
                                        <p:strVal val="visible"/>
                                      </p:to>
                                    </p:set>
                                    <p:animEffect transition="in" filter="checkerboard(across)">
                                      <p:cBhvr>
                                        <p:cTn id="23" dur="500"/>
                                        <p:tgtEl>
                                          <p:spTgt spid="159746">
                                            <p:txEl>
                                              <p:pRg st="11" end="11"/>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159746">
                                            <p:txEl>
                                              <p:pRg st="12" end="12"/>
                                            </p:txEl>
                                          </p:spTgt>
                                        </p:tgtEl>
                                        <p:attrNameLst>
                                          <p:attrName>style.visibility</p:attrName>
                                        </p:attrNameLst>
                                      </p:cBhvr>
                                      <p:to>
                                        <p:strVal val="visible"/>
                                      </p:to>
                                    </p:set>
                                    <p:animEffect transition="in" filter="checkerboard(across)">
                                      <p:cBhvr>
                                        <p:cTn id="26" dur="500"/>
                                        <p:tgtEl>
                                          <p:spTgt spid="159746">
                                            <p:txEl>
                                              <p:pRg st="12" end="1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nodeType="clickEffect">
                                  <p:stCondLst>
                                    <p:cond delay="0"/>
                                  </p:stCondLst>
                                  <p:childTnLst>
                                    <p:set>
                                      <p:cBhvr>
                                        <p:cTn id="30" dur="1" fill="hold">
                                          <p:stCondLst>
                                            <p:cond delay="0"/>
                                          </p:stCondLst>
                                        </p:cTn>
                                        <p:tgtEl>
                                          <p:spTgt spid="159751"/>
                                        </p:tgtEl>
                                        <p:attrNameLst>
                                          <p:attrName>style.visibility</p:attrName>
                                        </p:attrNameLst>
                                      </p:cBhvr>
                                      <p:to>
                                        <p:strVal val="visible"/>
                                      </p:to>
                                    </p:set>
                                    <p:animEffect transition="in" filter="checkerboard(across)">
                                      <p:cBhvr>
                                        <p:cTn id="31" dur="500"/>
                                        <p:tgtEl>
                                          <p:spTgt spid="159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2F40AD3B-97DE-3A77-F9CB-1F046F4EF3DE}"/>
              </a:ext>
            </a:extLst>
          </p:cNvPr>
          <p:cNvSpPr>
            <a:spLocks noGrp="1" noChangeArrowheads="1"/>
          </p:cNvSpPr>
          <p:nvPr>
            <p:ph type="body" sz="half" idx="1"/>
          </p:nvPr>
        </p:nvSpPr>
        <p:spPr>
          <a:xfrm>
            <a:off x="539750" y="549275"/>
            <a:ext cx="8424863" cy="6191250"/>
          </a:xfrm>
          <a:noFill/>
          <a:ln>
            <a:solidFill>
              <a:schemeClr val="tx1"/>
            </a:solidFill>
            <a:miter lim="800000"/>
            <a:headEnd/>
            <a:tailEnd/>
          </a:ln>
        </p:spPr>
        <p:txBody>
          <a:bodyPr/>
          <a:lstStyle/>
          <a:p>
            <a:pPr eaLnBrk="1" hangingPunct="1">
              <a:buFontTx/>
              <a:buNone/>
            </a:pPr>
            <a:r>
              <a:rPr lang="en-US" altLang="en-US" b="1">
                <a:solidFill>
                  <a:srgbClr val="C00000"/>
                </a:solidFill>
                <a:latin typeface="Comic Sans MS" panose="030F0702030302020204" pitchFamily="66" charset="0"/>
              </a:rPr>
              <a:t>Exercise (Burner conversion analysis)</a:t>
            </a:r>
          </a:p>
          <a:p>
            <a:pPr eaLnBrk="1" hangingPunct="1"/>
            <a:endParaRPr lang="en-US" altLang="en-US" sz="2400">
              <a:latin typeface="Comic Sans MS" panose="030F0702030302020204" pitchFamily="66" charset="0"/>
            </a:endParaRPr>
          </a:p>
          <a:p>
            <a:pPr eaLnBrk="1" hangingPunct="1">
              <a:buFontTx/>
              <a:buNone/>
            </a:pPr>
            <a:r>
              <a:rPr lang="en-US" altLang="en-US" sz="2400">
                <a:latin typeface="Comic Sans MS" panose="030F0702030302020204" pitchFamily="66" charset="0"/>
              </a:rPr>
              <a:t>	</a:t>
            </a:r>
          </a:p>
          <a:p>
            <a:pPr eaLnBrk="1" hangingPunct="1">
              <a:buFontTx/>
              <a:buNone/>
            </a:pPr>
            <a:endParaRPr lang="en-US" altLang="en-US" sz="2400">
              <a:latin typeface="Comic Sans MS" panose="030F0702030302020204" pitchFamily="66" charset="0"/>
            </a:endParaRPr>
          </a:p>
          <a:p>
            <a:pPr eaLnBrk="1" hangingPunct="1">
              <a:buFontTx/>
              <a:buNone/>
            </a:pPr>
            <a:endParaRPr lang="en-US" altLang="en-US" sz="2400">
              <a:latin typeface="Comic Sans MS" panose="030F0702030302020204" pitchFamily="66" charset="0"/>
            </a:endParaRPr>
          </a:p>
          <a:p>
            <a:pPr eaLnBrk="1" hangingPunct="1">
              <a:buFontTx/>
              <a:buNone/>
            </a:pPr>
            <a:endParaRPr lang="en-US" altLang="en-US" sz="2400">
              <a:latin typeface="Comic Sans MS" panose="030F0702030302020204" pitchFamily="66" charset="0"/>
            </a:endParaRPr>
          </a:p>
          <a:p>
            <a:pPr eaLnBrk="1" hangingPunct="1">
              <a:buFontTx/>
              <a:buNone/>
            </a:pPr>
            <a:endParaRPr lang="en-US" altLang="en-US" sz="2400">
              <a:latin typeface="Comic Sans MS" panose="030F0702030302020204" pitchFamily="66" charset="0"/>
            </a:endParaRPr>
          </a:p>
          <a:p>
            <a:pPr eaLnBrk="1" hangingPunct="1">
              <a:buFontTx/>
              <a:buNone/>
            </a:pPr>
            <a:r>
              <a:rPr lang="en-US" altLang="en-US" sz="2400">
                <a:latin typeface="Comic Sans MS" panose="030F0702030302020204" pitchFamily="66" charset="0"/>
              </a:rPr>
              <a:t>	</a:t>
            </a:r>
          </a:p>
          <a:p>
            <a:pPr eaLnBrk="1" hangingPunct="1">
              <a:buFontTx/>
              <a:buNone/>
            </a:pPr>
            <a:r>
              <a:rPr lang="en-US" altLang="en-US" sz="2400">
                <a:latin typeface="Comic Sans MS" panose="030F0702030302020204" pitchFamily="66" charset="0"/>
              </a:rPr>
              <a:t>	</a:t>
            </a:r>
            <a:r>
              <a:rPr lang="en-US" altLang="en-US" sz="2000">
                <a:latin typeface="Comic Sans MS" panose="030F0702030302020204" pitchFamily="66" charset="0"/>
              </a:rPr>
              <a:t>Compare the conversion requirements of  LPG firing appliance to natural gas  (after ‘95) with fuel composition as shown above and deduce conclusions with respect to</a:t>
            </a:r>
          </a:p>
          <a:p>
            <a:pPr eaLnBrk="1" hangingPunct="1">
              <a:buFontTx/>
              <a:buNone/>
            </a:pPr>
            <a:endParaRPr lang="en-US" altLang="en-US" sz="2000">
              <a:latin typeface="Comic Sans MS" panose="030F0702030302020204" pitchFamily="66" charset="0"/>
            </a:endParaRPr>
          </a:p>
          <a:p>
            <a:pPr lvl="2" eaLnBrk="1" hangingPunct="1"/>
            <a:r>
              <a:rPr lang="en-US" altLang="en-US">
                <a:latin typeface="Comic Sans MS" panose="030F0702030302020204" pitchFamily="66" charset="0"/>
              </a:rPr>
              <a:t>Gas volume</a:t>
            </a:r>
          </a:p>
          <a:p>
            <a:pPr lvl="2" eaLnBrk="1" hangingPunct="1"/>
            <a:r>
              <a:rPr lang="en-US" altLang="en-US">
                <a:latin typeface="Comic Sans MS" panose="030F0702030302020204" pitchFamily="66" charset="0"/>
              </a:rPr>
              <a:t>Gas supply pressure</a:t>
            </a:r>
          </a:p>
          <a:p>
            <a:pPr lvl="2" eaLnBrk="1" hangingPunct="1"/>
            <a:r>
              <a:rPr lang="en-US" altLang="en-US">
                <a:latin typeface="Comic Sans MS" panose="030F0702030302020204" pitchFamily="66" charset="0"/>
              </a:rPr>
              <a:t>Nozzle or orifice diameter</a:t>
            </a:r>
          </a:p>
        </p:txBody>
      </p:sp>
      <p:graphicFrame>
        <p:nvGraphicFramePr>
          <p:cNvPr id="108547" name="Object 6">
            <a:extLst>
              <a:ext uri="{FF2B5EF4-FFF2-40B4-BE49-F238E27FC236}">
                <a16:creationId xmlns:a16="http://schemas.microsoft.com/office/drawing/2014/main" id="{CEA80998-4DC3-023D-9CBC-E396F5B62FA9}"/>
              </a:ext>
            </a:extLst>
          </p:cNvPr>
          <p:cNvGraphicFramePr>
            <a:graphicFrameLocks noChangeAspect="1"/>
          </p:cNvGraphicFramePr>
          <p:nvPr/>
        </p:nvGraphicFramePr>
        <p:xfrm>
          <a:off x="539750" y="981075"/>
          <a:ext cx="8208963" cy="2805113"/>
        </p:xfrm>
        <a:graphic>
          <a:graphicData uri="http://schemas.openxmlformats.org/presentationml/2006/ole">
            <mc:AlternateContent xmlns:mc="http://schemas.openxmlformats.org/markup-compatibility/2006">
              <mc:Choice xmlns:v="urn:schemas-microsoft-com:vml" Requires="v">
                <p:oleObj r:id="rId2" imgW="6241788" imgH="7818136" progId="PI3.Image">
                  <p:embed/>
                </p:oleObj>
              </mc:Choice>
              <mc:Fallback>
                <p:oleObj r:id="rId2" imgW="6241788" imgH="7818136" progId="PI3.Image">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b="68889"/>
                      <a:stretch>
                        <a:fillRect/>
                      </a:stretch>
                    </p:blipFill>
                    <p:spPr bwMode="auto">
                      <a:xfrm>
                        <a:off x="539750" y="981075"/>
                        <a:ext cx="8208963"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5A557A77-D45A-3CD6-AF65-9AFD8DF2FEAC}"/>
              </a:ext>
            </a:extLst>
          </p:cNvPr>
          <p:cNvSpPr/>
          <p:nvPr/>
        </p:nvSpPr>
        <p:spPr>
          <a:xfrm>
            <a:off x="4356100" y="1268413"/>
            <a:ext cx="1368425" cy="252095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D3F559F-7C6A-59AA-99DE-1F0050699EDE}"/>
                  </a:ext>
                </a:extLst>
              </p14:cNvPr>
              <p14:cNvContentPartPr/>
              <p14:nvPr/>
            </p14:nvContentPartPr>
            <p14:xfrm>
              <a:off x="5612040" y="2171880"/>
              <a:ext cx="1863720" cy="1505160"/>
            </p14:xfrm>
          </p:contentPart>
        </mc:Choice>
        <mc:Fallback xmlns="">
          <p:pic>
            <p:nvPicPr>
              <p:cNvPr id="2" name="Ink 1">
                <a:extLst>
                  <a:ext uri="{FF2B5EF4-FFF2-40B4-BE49-F238E27FC236}">
                    <a16:creationId xmlns:a16="http://schemas.microsoft.com/office/drawing/2014/main" id="{7D3F559F-7C6A-59AA-99DE-1F0050699EDE}"/>
                  </a:ext>
                </a:extLst>
              </p:cNvPr>
              <p:cNvPicPr/>
              <p:nvPr/>
            </p:nvPicPr>
            <p:blipFill>
              <a:blip r:embed="rId5"/>
              <a:stretch>
                <a:fillRect/>
              </a:stretch>
            </p:blipFill>
            <p:spPr>
              <a:xfrm>
                <a:off x="5602680" y="2162520"/>
                <a:ext cx="1882440" cy="1523880"/>
              </a:xfrm>
              <a:prstGeom prst="rect">
                <a:avLst/>
              </a:prstGeom>
            </p:spPr>
          </p:pic>
        </mc:Fallback>
      </mc:AlternateContent>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3703796C-E726-E534-E43A-62C1C36ED0B5}"/>
              </a:ext>
            </a:extLst>
          </p:cNvPr>
          <p:cNvSpPr>
            <a:spLocks noGrp="1" noChangeArrowheads="1"/>
          </p:cNvSpPr>
          <p:nvPr>
            <p:ph type="body" sz="half" idx="1"/>
          </p:nvPr>
        </p:nvSpPr>
        <p:spPr>
          <a:xfrm>
            <a:off x="395288" y="333375"/>
            <a:ext cx="8424862" cy="6191250"/>
          </a:xfrm>
          <a:noFill/>
          <a:ln>
            <a:solidFill>
              <a:schemeClr val="tx1"/>
            </a:solidFill>
            <a:miter lim="800000"/>
            <a:headEnd/>
            <a:tailEnd/>
          </a:ln>
        </p:spPr>
        <p:txBody>
          <a:bodyPr/>
          <a:lstStyle/>
          <a:p>
            <a:pPr marL="533400" indent="-365125" eaLnBrk="1" hangingPunct="1">
              <a:lnSpc>
                <a:spcPct val="80000"/>
              </a:lnSpc>
              <a:buFontTx/>
              <a:buNone/>
            </a:pPr>
            <a:r>
              <a:rPr lang="en-US" altLang="en-US" sz="2400" b="1" u="sng">
                <a:latin typeface="Comic Sans MS" panose="030F0702030302020204" pitchFamily="66" charset="0"/>
                <a:hlinkClick r:id="rId2" action="ppaction://hlinkfile"/>
              </a:rPr>
              <a:t>Burner conversion analysis</a:t>
            </a:r>
            <a:endParaRPr lang="en-US" altLang="en-US" sz="2400" b="1" u="sng">
              <a:latin typeface="Comic Sans MS" panose="030F0702030302020204" pitchFamily="66" charset="0"/>
            </a:endParaRPr>
          </a:p>
          <a:p>
            <a:pPr marL="533400" indent="-365125" eaLnBrk="1" hangingPunct="1">
              <a:lnSpc>
                <a:spcPct val="80000"/>
              </a:lnSpc>
            </a:pPr>
            <a:endParaRPr lang="en-US" altLang="en-US" sz="1800" u="sng">
              <a:latin typeface="Comic Sans MS" panose="030F0702030302020204" pitchFamily="66" charset="0"/>
            </a:endParaRPr>
          </a:p>
          <a:p>
            <a:pPr marL="533400" indent="-365125" eaLnBrk="1" hangingPunct="1">
              <a:buFontTx/>
              <a:buAutoNum type="arabicPeriod"/>
            </a:pPr>
            <a:r>
              <a:rPr lang="en-US" altLang="en-US" sz="1800">
                <a:latin typeface="Comic Sans MS" panose="030F0702030302020204" pitchFamily="66" charset="0"/>
              </a:rPr>
              <a:t>To maintain the same heat input, the volumetric flow rate of natural gas should be approximately ______ times of that LPG.</a:t>
            </a:r>
          </a:p>
          <a:p>
            <a:pPr marL="533400" indent="-365125" eaLnBrk="1" hangingPunct="1">
              <a:buFontTx/>
              <a:buAutoNum type="arabicPeriod"/>
            </a:pPr>
            <a:endParaRPr lang="en-US" altLang="en-US" sz="1800">
              <a:latin typeface="Comic Sans MS" panose="030F0702030302020204" pitchFamily="66" charset="0"/>
            </a:endParaRPr>
          </a:p>
          <a:p>
            <a:pPr marL="533400" indent="-365125" eaLnBrk="1" hangingPunct="1">
              <a:buFontTx/>
              <a:buAutoNum type="arabicPeriod"/>
            </a:pPr>
            <a:r>
              <a:rPr lang="en-US" altLang="en-US" sz="1800">
                <a:latin typeface="Comic Sans MS" panose="030F0702030302020204" pitchFamily="66" charset="0"/>
              </a:rPr>
              <a:t>The volumetric flow rate of natural gas is approximately _____ times of that LPG if neither nozzle modification nor pressure adjustment is made.</a:t>
            </a:r>
          </a:p>
          <a:p>
            <a:pPr marL="533400" indent="-365125" eaLnBrk="1" hangingPunct="1">
              <a:buFontTx/>
              <a:buAutoNum type="arabicPeriod"/>
            </a:pPr>
            <a:endParaRPr lang="en-US" altLang="en-US" sz="1800">
              <a:latin typeface="Comic Sans MS" panose="030F0702030302020204" pitchFamily="66" charset="0"/>
            </a:endParaRPr>
          </a:p>
          <a:p>
            <a:pPr marL="533400" indent="-365125" eaLnBrk="1" hangingPunct="1">
              <a:buFontTx/>
              <a:buAutoNum type="arabicPeriod"/>
            </a:pPr>
            <a:r>
              <a:rPr lang="en-US" altLang="en-US" sz="1800">
                <a:latin typeface="Comic Sans MS" panose="030F0702030302020204" pitchFamily="66" charset="0"/>
              </a:rPr>
              <a:t>If the gas pressure adjustment method is to be adopted, the gas supply pressure of natural gas should be approximately _______   times of that LPG.</a:t>
            </a:r>
          </a:p>
          <a:p>
            <a:pPr marL="533400" indent="-365125" eaLnBrk="1" hangingPunct="1">
              <a:buFontTx/>
              <a:buAutoNum type="arabicPeriod"/>
            </a:pPr>
            <a:endParaRPr lang="en-US" altLang="en-US" sz="1800">
              <a:latin typeface="Comic Sans MS" panose="030F0702030302020204" pitchFamily="66" charset="0"/>
            </a:endParaRPr>
          </a:p>
          <a:p>
            <a:pPr marL="533400" indent="-365125" eaLnBrk="1" hangingPunct="1">
              <a:buFontTx/>
              <a:buAutoNum type="arabicPeriod"/>
            </a:pPr>
            <a:r>
              <a:rPr lang="en-US" altLang="en-US" sz="1800">
                <a:latin typeface="Comic Sans MS" panose="030F0702030302020204" pitchFamily="66" charset="0"/>
              </a:rPr>
              <a:t>If the nozzle modification adjustment method is to be adopted, the nozzle diameter of natural gas should be approximately _______   times of that LPG.</a:t>
            </a:r>
          </a:p>
          <a:p>
            <a:pPr marL="533400" indent="-365125" eaLnBrk="1" hangingPunct="1">
              <a:buFontTx/>
              <a:buAutoNum type="arabicPeriod"/>
            </a:pPr>
            <a:endParaRPr lang="en-US" altLang="en-US" sz="1800">
              <a:latin typeface="Comic Sans MS" panose="030F0702030302020204" pitchFamily="66" charset="0"/>
            </a:endParaRPr>
          </a:p>
          <a:p>
            <a:pPr marL="533400" indent="-365125" eaLnBrk="1" hangingPunct="1">
              <a:buFontTx/>
              <a:buAutoNum type="arabicPeriod"/>
            </a:pPr>
            <a:r>
              <a:rPr lang="en-US" altLang="en-US" sz="1800">
                <a:latin typeface="Comic Sans MS" panose="030F0702030302020204" pitchFamily="66" charset="0"/>
              </a:rPr>
              <a:t>The energy supplied by  natural gas   is approximately  _________ %   of  the actual energy requirement (as supplied by LPG )  if neither nozzle modification nor pressure adjustment is made.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397" name="Object 1">
            <a:extLst>
              <a:ext uri="{FF2B5EF4-FFF2-40B4-BE49-F238E27FC236}">
                <a16:creationId xmlns:a16="http://schemas.microsoft.com/office/drawing/2014/main" id="{AAA754B4-C90F-F00B-73E8-796690D4EF90}"/>
              </a:ext>
            </a:extLst>
          </p:cNvPr>
          <p:cNvGraphicFramePr>
            <a:graphicFrameLocks noChangeAspect="1"/>
          </p:cNvGraphicFramePr>
          <p:nvPr/>
        </p:nvGraphicFramePr>
        <p:xfrm>
          <a:off x="2728913" y="1812925"/>
          <a:ext cx="2544762" cy="1576388"/>
        </p:xfrm>
        <a:graphic>
          <a:graphicData uri="http://schemas.openxmlformats.org/presentationml/2006/ole">
            <mc:AlternateContent xmlns:mc="http://schemas.openxmlformats.org/markup-compatibility/2006">
              <mc:Choice xmlns:v="urn:schemas-microsoft-com:vml" Requires="v">
                <p:oleObj name="Equation" r:id="rId3" imgW="1625600" imgH="901700" progId="Equation.3">
                  <p:embed/>
                </p:oleObj>
              </mc:Choice>
              <mc:Fallback>
                <p:oleObj name="Equation" r:id="rId3" imgW="1625600" imgH="901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8913" y="1812925"/>
                        <a:ext cx="2544762" cy="1576388"/>
                      </a:xfrm>
                      <a:prstGeom prst="rect">
                        <a:avLst/>
                      </a:prstGeom>
                      <a:solidFill>
                        <a:srgbClr val="FFFFFF"/>
                      </a:solidFill>
                      <a:ln w="9525">
                        <a:solidFill>
                          <a:srgbClr val="FF0000"/>
                        </a:solidFill>
                        <a:miter lim="800000"/>
                        <a:headEnd/>
                        <a:tailEnd/>
                      </a:ln>
                    </p:spPr>
                  </p:pic>
                </p:oleObj>
              </mc:Fallback>
            </mc:AlternateContent>
          </a:graphicData>
        </a:graphic>
      </p:graphicFrame>
      <p:graphicFrame>
        <p:nvGraphicFramePr>
          <p:cNvPr id="187398" name="Object 3">
            <a:extLst>
              <a:ext uri="{FF2B5EF4-FFF2-40B4-BE49-F238E27FC236}">
                <a16:creationId xmlns:a16="http://schemas.microsoft.com/office/drawing/2014/main" id="{9CF77888-1E8F-ED46-597A-5572B43BBCEE}"/>
              </a:ext>
            </a:extLst>
          </p:cNvPr>
          <p:cNvGraphicFramePr>
            <a:graphicFrameLocks noChangeAspect="1"/>
          </p:cNvGraphicFramePr>
          <p:nvPr/>
        </p:nvGraphicFramePr>
        <p:xfrm>
          <a:off x="74613" y="5867400"/>
          <a:ext cx="3178175" cy="876300"/>
        </p:xfrm>
        <a:graphic>
          <a:graphicData uri="http://schemas.openxmlformats.org/presentationml/2006/ole">
            <mc:AlternateContent xmlns:mc="http://schemas.openxmlformats.org/markup-compatibility/2006">
              <mc:Choice xmlns:v="urn:schemas-microsoft-com:vml" Requires="v">
                <p:oleObj name="Equation" r:id="rId5" imgW="1384300" imgH="508000" progId="Equation.3">
                  <p:embed/>
                </p:oleObj>
              </mc:Choice>
              <mc:Fallback>
                <p:oleObj name="Equation" r:id="rId5" imgW="1384300" imgH="5080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13" y="5867400"/>
                        <a:ext cx="3178175" cy="876300"/>
                      </a:xfrm>
                      <a:prstGeom prst="rect">
                        <a:avLst/>
                      </a:prstGeom>
                      <a:solidFill>
                        <a:schemeClr val="bg1"/>
                      </a:solidFill>
                      <a:ln w="9525">
                        <a:solidFill>
                          <a:srgbClr val="FF0000"/>
                        </a:solidFill>
                        <a:miter lim="800000"/>
                        <a:headEnd/>
                        <a:tailEnd/>
                      </a:ln>
                    </p:spPr>
                  </p:pic>
                </p:oleObj>
              </mc:Fallback>
            </mc:AlternateContent>
          </a:graphicData>
        </a:graphic>
      </p:graphicFrame>
      <p:graphicFrame>
        <p:nvGraphicFramePr>
          <p:cNvPr id="187399" name="Object 7">
            <a:extLst>
              <a:ext uri="{FF2B5EF4-FFF2-40B4-BE49-F238E27FC236}">
                <a16:creationId xmlns:a16="http://schemas.microsoft.com/office/drawing/2014/main" id="{B9995E09-E74D-9ED1-06EC-7D2727CCAB60}"/>
              </a:ext>
            </a:extLst>
          </p:cNvPr>
          <p:cNvGraphicFramePr>
            <a:graphicFrameLocks noChangeAspect="1"/>
          </p:cNvGraphicFramePr>
          <p:nvPr/>
        </p:nvGraphicFramePr>
        <p:xfrm>
          <a:off x="74613" y="4383088"/>
          <a:ext cx="3235325" cy="874712"/>
        </p:xfrm>
        <a:graphic>
          <a:graphicData uri="http://schemas.openxmlformats.org/presentationml/2006/ole">
            <mc:AlternateContent xmlns:mc="http://schemas.openxmlformats.org/markup-compatibility/2006">
              <mc:Choice xmlns:v="urn:schemas-microsoft-com:vml" Requires="v">
                <p:oleObj name="Equation" r:id="rId7" imgW="1409700" imgH="508000" progId="Equation.3">
                  <p:embed/>
                </p:oleObj>
              </mc:Choice>
              <mc:Fallback>
                <p:oleObj name="Equation" r:id="rId7" imgW="1409700" imgH="5080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13" y="4383088"/>
                        <a:ext cx="3235325" cy="874712"/>
                      </a:xfrm>
                      <a:prstGeom prst="rect">
                        <a:avLst/>
                      </a:prstGeom>
                      <a:solidFill>
                        <a:schemeClr val="bg1"/>
                      </a:solidFill>
                      <a:ln w="9525">
                        <a:solidFill>
                          <a:srgbClr val="FF0000"/>
                        </a:solidFill>
                        <a:miter lim="800000"/>
                        <a:headEnd/>
                        <a:tailEnd/>
                      </a:ln>
                    </p:spPr>
                  </p:pic>
                </p:oleObj>
              </mc:Fallback>
            </mc:AlternateContent>
          </a:graphicData>
        </a:graphic>
      </p:graphicFrame>
      <p:graphicFrame>
        <p:nvGraphicFramePr>
          <p:cNvPr id="187400" name="Object 6">
            <a:extLst>
              <a:ext uri="{FF2B5EF4-FFF2-40B4-BE49-F238E27FC236}">
                <a16:creationId xmlns:a16="http://schemas.microsoft.com/office/drawing/2014/main" id="{ED1EA612-B390-ECB7-C276-54ECB5CA8CDA}"/>
              </a:ext>
            </a:extLst>
          </p:cNvPr>
          <p:cNvGraphicFramePr>
            <a:graphicFrameLocks noChangeAspect="1"/>
          </p:cNvGraphicFramePr>
          <p:nvPr/>
        </p:nvGraphicFramePr>
        <p:xfrm>
          <a:off x="157163" y="1812925"/>
          <a:ext cx="2217737" cy="1857375"/>
        </p:xfrm>
        <a:graphic>
          <a:graphicData uri="http://schemas.openxmlformats.org/presentationml/2006/ole">
            <mc:AlternateContent xmlns:mc="http://schemas.openxmlformats.org/markup-compatibility/2006">
              <mc:Choice xmlns:v="urn:schemas-microsoft-com:vml" Requires="v">
                <p:oleObj name="Equation" r:id="rId9" imgW="1397000" imgH="1181100" progId="Equation.3">
                  <p:embed/>
                </p:oleObj>
              </mc:Choice>
              <mc:Fallback>
                <p:oleObj name="Equation" r:id="rId9" imgW="1397000" imgH="11811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7163" y="1812925"/>
                        <a:ext cx="2217737" cy="1857375"/>
                      </a:xfrm>
                      <a:prstGeom prst="rect">
                        <a:avLst/>
                      </a:prstGeom>
                      <a:solidFill>
                        <a:schemeClr val="bg1"/>
                      </a:solidFill>
                      <a:ln w="9525">
                        <a:solidFill>
                          <a:srgbClr val="FF0000"/>
                        </a:solidFill>
                        <a:miter lim="800000"/>
                        <a:headEnd/>
                        <a:tailEnd/>
                      </a:ln>
                    </p:spPr>
                  </p:pic>
                </p:oleObj>
              </mc:Fallback>
            </mc:AlternateContent>
          </a:graphicData>
        </a:graphic>
      </p:graphicFrame>
      <p:sp>
        <p:nvSpPr>
          <p:cNvPr id="110598" name="Content Placeholder 2">
            <a:extLst>
              <a:ext uri="{FF2B5EF4-FFF2-40B4-BE49-F238E27FC236}">
                <a16:creationId xmlns:a16="http://schemas.microsoft.com/office/drawing/2014/main" id="{6438E388-817E-8AE0-FDDA-55A838499017}"/>
              </a:ext>
            </a:extLst>
          </p:cNvPr>
          <p:cNvSpPr>
            <a:spLocks noGrp="1"/>
          </p:cNvSpPr>
          <p:nvPr>
            <p:ph sz="half" idx="1"/>
          </p:nvPr>
        </p:nvSpPr>
        <p:spPr>
          <a:xfrm>
            <a:off x="827088" y="174625"/>
            <a:ext cx="7727950" cy="395288"/>
          </a:xfrm>
        </p:spPr>
        <p:txBody>
          <a:bodyPr/>
          <a:lstStyle/>
          <a:p>
            <a:pPr marL="0" indent="0" algn="ctr">
              <a:buFont typeface="Arial" panose="020B0604020202020204" pitchFamily="34" charset="0"/>
              <a:buNone/>
            </a:pPr>
            <a:r>
              <a:rPr lang="en-MY" altLang="en-US" sz="2800" b="1">
                <a:solidFill>
                  <a:srgbClr val="C00000"/>
                </a:solidFill>
              </a:rPr>
              <a:t>IMPORTANT GAS BURNER CONVERSION FORMULA</a:t>
            </a:r>
          </a:p>
        </p:txBody>
      </p:sp>
      <p:sp>
        <p:nvSpPr>
          <p:cNvPr id="187402" name="Content Placeholder 2">
            <a:extLst>
              <a:ext uri="{FF2B5EF4-FFF2-40B4-BE49-F238E27FC236}">
                <a16:creationId xmlns:a16="http://schemas.microsoft.com/office/drawing/2014/main" id="{6AB9382E-A93C-D651-C3C7-8E607ECF07C6}"/>
              </a:ext>
            </a:extLst>
          </p:cNvPr>
          <p:cNvSpPr>
            <a:spLocks noGrp="1"/>
          </p:cNvSpPr>
          <p:nvPr>
            <p:ph sz="half" idx="1"/>
          </p:nvPr>
        </p:nvSpPr>
        <p:spPr>
          <a:xfrm>
            <a:off x="406400" y="1216025"/>
            <a:ext cx="1709738" cy="393700"/>
          </a:xfrm>
        </p:spPr>
        <p:txBody>
          <a:bodyPr/>
          <a:lstStyle/>
          <a:p>
            <a:pPr marL="0" indent="0" algn="ctr">
              <a:buFont typeface="Arial" panose="020B0604020202020204" pitchFamily="34" charset="0"/>
              <a:buNone/>
            </a:pPr>
            <a:r>
              <a:rPr lang="en-MY" altLang="en-US" sz="1500" b="1">
                <a:solidFill>
                  <a:srgbClr val="FF0000"/>
                </a:solidFill>
              </a:rPr>
              <a:t>FUEL PROPERTIES</a:t>
            </a:r>
          </a:p>
        </p:txBody>
      </p:sp>
      <p:sp>
        <p:nvSpPr>
          <p:cNvPr id="187403" name="Content Placeholder 2">
            <a:extLst>
              <a:ext uri="{FF2B5EF4-FFF2-40B4-BE49-F238E27FC236}">
                <a16:creationId xmlns:a16="http://schemas.microsoft.com/office/drawing/2014/main" id="{BAC1C971-0B8D-CB02-62D6-9D855EA79288}"/>
              </a:ext>
            </a:extLst>
          </p:cNvPr>
          <p:cNvSpPr>
            <a:spLocks noGrp="1"/>
          </p:cNvSpPr>
          <p:nvPr>
            <p:ph sz="half" idx="1"/>
          </p:nvPr>
        </p:nvSpPr>
        <p:spPr>
          <a:xfrm>
            <a:off x="2709863" y="1082675"/>
            <a:ext cx="2582862" cy="393700"/>
          </a:xfrm>
        </p:spPr>
        <p:txBody>
          <a:bodyPr/>
          <a:lstStyle/>
          <a:p>
            <a:pPr marL="0" indent="0" algn="ctr">
              <a:buFont typeface="Arial" panose="020B0604020202020204" pitchFamily="34" charset="0"/>
              <a:buNone/>
            </a:pPr>
            <a:r>
              <a:rPr lang="en-MY" altLang="en-US" sz="1500" b="1">
                <a:solidFill>
                  <a:srgbClr val="FF0000"/>
                </a:solidFill>
              </a:rPr>
              <a:t>GAS VOLUMETRIC RATIO FOR SAME HEAT INPUT</a:t>
            </a:r>
          </a:p>
        </p:txBody>
      </p:sp>
      <p:sp>
        <p:nvSpPr>
          <p:cNvPr id="187404" name="Content Placeholder 2">
            <a:extLst>
              <a:ext uri="{FF2B5EF4-FFF2-40B4-BE49-F238E27FC236}">
                <a16:creationId xmlns:a16="http://schemas.microsoft.com/office/drawing/2014/main" id="{CA467A2F-388B-F25B-EA3D-1ACB03D1EC51}"/>
              </a:ext>
            </a:extLst>
          </p:cNvPr>
          <p:cNvSpPr>
            <a:spLocks noGrp="1"/>
          </p:cNvSpPr>
          <p:nvPr>
            <p:ph sz="half" idx="1"/>
          </p:nvPr>
        </p:nvSpPr>
        <p:spPr>
          <a:xfrm>
            <a:off x="-130175" y="3927475"/>
            <a:ext cx="3125788" cy="395288"/>
          </a:xfrm>
        </p:spPr>
        <p:txBody>
          <a:bodyPr/>
          <a:lstStyle/>
          <a:p>
            <a:pPr marL="0" indent="0" algn="ctr">
              <a:buFont typeface="Arial" panose="020B0604020202020204" pitchFamily="34" charset="0"/>
              <a:buNone/>
            </a:pPr>
            <a:r>
              <a:rPr lang="en-MY" altLang="en-US" sz="1500" b="1">
                <a:solidFill>
                  <a:srgbClr val="FF0000"/>
                </a:solidFill>
              </a:rPr>
              <a:t>GAS PRESSURE ADJUSTMENT</a:t>
            </a:r>
          </a:p>
        </p:txBody>
      </p:sp>
      <p:sp>
        <p:nvSpPr>
          <p:cNvPr id="187405" name="Content Placeholder 2">
            <a:extLst>
              <a:ext uri="{FF2B5EF4-FFF2-40B4-BE49-F238E27FC236}">
                <a16:creationId xmlns:a16="http://schemas.microsoft.com/office/drawing/2014/main" id="{FBFB411F-2127-2C61-44C6-9D9012466E6A}"/>
              </a:ext>
            </a:extLst>
          </p:cNvPr>
          <p:cNvSpPr>
            <a:spLocks noGrp="1"/>
          </p:cNvSpPr>
          <p:nvPr>
            <p:ph sz="half" idx="1"/>
          </p:nvPr>
        </p:nvSpPr>
        <p:spPr>
          <a:xfrm>
            <a:off x="157163" y="5422900"/>
            <a:ext cx="2670175" cy="393700"/>
          </a:xfrm>
        </p:spPr>
        <p:txBody>
          <a:bodyPr/>
          <a:lstStyle/>
          <a:p>
            <a:pPr marL="0" indent="0" algn="ctr">
              <a:buFont typeface="Arial" panose="020B0604020202020204" pitchFamily="34" charset="0"/>
              <a:buNone/>
            </a:pPr>
            <a:r>
              <a:rPr lang="en-MY" altLang="en-US" sz="1500" b="1">
                <a:solidFill>
                  <a:srgbClr val="FF0000"/>
                </a:solidFill>
              </a:rPr>
              <a:t>NOZZLE MODIFICATION</a:t>
            </a:r>
          </a:p>
        </p:txBody>
      </p:sp>
      <p:sp>
        <p:nvSpPr>
          <p:cNvPr id="187406" name="Content Placeholder 2">
            <a:extLst>
              <a:ext uri="{FF2B5EF4-FFF2-40B4-BE49-F238E27FC236}">
                <a16:creationId xmlns:a16="http://schemas.microsoft.com/office/drawing/2014/main" id="{62AB8ACF-4934-9F56-67DD-85B742A23B84}"/>
              </a:ext>
            </a:extLst>
          </p:cNvPr>
          <p:cNvSpPr>
            <a:spLocks noGrp="1"/>
          </p:cNvSpPr>
          <p:nvPr>
            <p:ph sz="half" idx="1"/>
          </p:nvPr>
        </p:nvSpPr>
        <p:spPr>
          <a:xfrm>
            <a:off x="5543550" y="1039813"/>
            <a:ext cx="3708400" cy="719137"/>
          </a:xfrm>
        </p:spPr>
        <p:txBody>
          <a:bodyPr/>
          <a:lstStyle/>
          <a:p>
            <a:pPr marL="0" indent="0" algn="ctr">
              <a:spcBef>
                <a:spcPct val="0"/>
              </a:spcBef>
              <a:buFont typeface="Arial" panose="020B0604020202020204" pitchFamily="34" charset="0"/>
              <a:buNone/>
            </a:pPr>
            <a:r>
              <a:rPr lang="en-MY" altLang="en-US" sz="1500" b="1">
                <a:solidFill>
                  <a:srgbClr val="FF0000"/>
                </a:solidFill>
              </a:rPr>
              <a:t>GAS VOLUMETRIC RATIO</a:t>
            </a:r>
          </a:p>
          <a:p>
            <a:pPr marL="0" indent="0" algn="ctr">
              <a:spcBef>
                <a:spcPct val="0"/>
              </a:spcBef>
              <a:buFont typeface="Arial" panose="020B0604020202020204" pitchFamily="34" charset="0"/>
              <a:buNone/>
            </a:pPr>
            <a:r>
              <a:rPr lang="en-MY" altLang="en-US" sz="1500" b="1">
                <a:solidFill>
                  <a:srgbClr val="FF0000"/>
                </a:solidFill>
              </a:rPr>
              <a:t>(WITHOUT GAS PRESSURE ADJUSTMENT  AND NOZZLE MODIFICATION)</a:t>
            </a:r>
          </a:p>
        </p:txBody>
      </p:sp>
      <p:grpSp>
        <p:nvGrpSpPr>
          <p:cNvPr id="2" name="Group 1">
            <a:extLst>
              <a:ext uri="{FF2B5EF4-FFF2-40B4-BE49-F238E27FC236}">
                <a16:creationId xmlns:a16="http://schemas.microsoft.com/office/drawing/2014/main" id="{AC14436D-931D-C296-4205-E5973FEE36A0}"/>
              </a:ext>
            </a:extLst>
          </p:cNvPr>
          <p:cNvGrpSpPr>
            <a:grpSpLocks/>
          </p:cNvGrpSpPr>
          <p:nvPr/>
        </p:nvGrpSpPr>
        <p:grpSpPr bwMode="auto">
          <a:xfrm>
            <a:off x="5989638" y="1757363"/>
            <a:ext cx="2967037" cy="2052637"/>
            <a:chOff x="5989638" y="1757363"/>
            <a:chExt cx="2967037" cy="2052637"/>
          </a:xfrm>
        </p:grpSpPr>
        <p:graphicFrame>
          <p:nvGraphicFramePr>
            <p:cNvPr id="110608" name="Object 17">
              <a:extLst>
                <a:ext uri="{FF2B5EF4-FFF2-40B4-BE49-F238E27FC236}">
                  <a16:creationId xmlns:a16="http://schemas.microsoft.com/office/drawing/2014/main" id="{B1E7E8A7-0749-096C-80D5-EDCE3B922FE8}"/>
                </a:ext>
              </a:extLst>
            </p:cNvPr>
            <p:cNvGraphicFramePr>
              <a:graphicFrameLocks noChangeAspect="1"/>
            </p:cNvGraphicFramePr>
            <p:nvPr/>
          </p:nvGraphicFramePr>
          <p:xfrm>
            <a:off x="5989638" y="1757363"/>
            <a:ext cx="2967037" cy="2052637"/>
          </p:xfrm>
          <a:graphic>
            <a:graphicData uri="http://schemas.openxmlformats.org/presentationml/2006/ole">
              <mc:AlternateContent xmlns:mc="http://schemas.openxmlformats.org/markup-compatibility/2006">
                <mc:Choice xmlns:v="urn:schemas-microsoft-com:vml" Requires="v">
                  <p:oleObj name="Equation" r:id="rId11" imgW="2019300" imgH="1397000" progId="Equation.3">
                    <p:embed/>
                  </p:oleObj>
                </mc:Choice>
                <mc:Fallback>
                  <p:oleObj name="Equation" r:id="rId11" imgW="2019300" imgH="13970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89638" y="1757363"/>
                          <a:ext cx="2967037" cy="2052637"/>
                        </a:xfrm>
                        <a:prstGeom prst="rect">
                          <a:avLst/>
                        </a:prstGeom>
                        <a:solidFill>
                          <a:schemeClr val="bg1"/>
                        </a:solidFill>
                        <a:ln w="9525">
                          <a:solidFill>
                            <a:srgbClr val="FF0000"/>
                          </a:solidFill>
                          <a:miter lim="800000"/>
                          <a:headEnd/>
                          <a:tailEnd/>
                        </a:ln>
                      </p:spPr>
                    </p:pic>
                  </p:oleObj>
                </mc:Fallback>
              </mc:AlternateContent>
            </a:graphicData>
          </a:graphic>
        </p:graphicFrame>
        <p:cxnSp>
          <p:nvCxnSpPr>
            <p:cNvPr id="3" name="Straight Connector 2">
              <a:extLst>
                <a:ext uri="{FF2B5EF4-FFF2-40B4-BE49-F238E27FC236}">
                  <a16:creationId xmlns:a16="http://schemas.microsoft.com/office/drawing/2014/main" id="{E3F16289-31F0-805F-CA57-7C90D929E78C}"/>
                </a:ext>
              </a:extLst>
            </p:cNvPr>
            <p:cNvCxnSpPr/>
            <p:nvPr/>
          </p:nvCxnSpPr>
          <p:spPr>
            <a:xfrm flipV="1">
              <a:off x="6926263" y="2606675"/>
              <a:ext cx="152400" cy="2682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AA5738B-8369-EC2C-57D8-3AB632AC39DE}"/>
                </a:ext>
              </a:extLst>
            </p:cNvPr>
            <p:cNvCxnSpPr/>
            <p:nvPr/>
          </p:nvCxnSpPr>
          <p:spPr>
            <a:xfrm flipV="1">
              <a:off x="6850063" y="3289300"/>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945AF0A-79EF-ADAC-8A96-BB8FBAC7BE8F}"/>
                </a:ext>
              </a:extLst>
            </p:cNvPr>
            <p:cNvCxnSpPr/>
            <p:nvPr/>
          </p:nvCxnSpPr>
          <p:spPr>
            <a:xfrm flipV="1">
              <a:off x="7397750" y="2498725"/>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39B869D-3595-8AEC-D7F3-B147BC329FF1}"/>
                </a:ext>
              </a:extLst>
            </p:cNvPr>
            <p:cNvCxnSpPr/>
            <p:nvPr/>
          </p:nvCxnSpPr>
          <p:spPr>
            <a:xfrm flipV="1">
              <a:off x="7437438" y="3154363"/>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5ACDA2-0188-DC62-EDFF-CFF27519C772}"/>
                </a:ext>
              </a:extLst>
            </p:cNvPr>
            <p:cNvCxnSpPr/>
            <p:nvPr/>
          </p:nvCxnSpPr>
          <p:spPr>
            <a:xfrm flipV="1">
              <a:off x="6716713" y="2633663"/>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2E5A16B-7674-9E2A-C6FD-828B8AD0D216}"/>
                </a:ext>
              </a:extLst>
            </p:cNvPr>
            <p:cNvCxnSpPr/>
            <p:nvPr/>
          </p:nvCxnSpPr>
          <p:spPr>
            <a:xfrm flipV="1">
              <a:off x="6697663" y="3302000"/>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Content Placeholder 2">
            <a:extLst>
              <a:ext uri="{FF2B5EF4-FFF2-40B4-BE49-F238E27FC236}">
                <a16:creationId xmlns:a16="http://schemas.microsoft.com/office/drawing/2014/main" id="{468ACEB4-5E6B-A2E5-2D29-F53D0160CFCD}"/>
              </a:ext>
            </a:extLst>
          </p:cNvPr>
          <p:cNvSpPr>
            <a:spLocks noGrp="1"/>
          </p:cNvSpPr>
          <p:nvPr>
            <p:ph sz="half" idx="1"/>
          </p:nvPr>
        </p:nvSpPr>
        <p:spPr>
          <a:xfrm>
            <a:off x="4446588" y="3963988"/>
            <a:ext cx="4017962" cy="719137"/>
          </a:xfrm>
        </p:spPr>
        <p:txBody>
          <a:bodyPr/>
          <a:lstStyle/>
          <a:p>
            <a:pPr marL="0" indent="0" algn="ctr">
              <a:spcBef>
                <a:spcPct val="0"/>
              </a:spcBef>
              <a:buFont typeface="Arial" panose="020B0604020202020204" pitchFamily="34" charset="0"/>
              <a:buNone/>
            </a:pPr>
            <a:r>
              <a:rPr lang="en-MY" altLang="en-US" sz="1500" b="1">
                <a:solidFill>
                  <a:srgbClr val="FF0000"/>
                </a:solidFill>
              </a:rPr>
              <a:t>GAS VOLUMETRIC RATIO WITHOUT GAS PRESSURE ADJUSTMENT  AND NOZZLE MODIFICATION TO THAT OF SAME HEAT INPUT </a:t>
            </a:r>
          </a:p>
        </p:txBody>
      </p:sp>
      <p:graphicFrame>
        <p:nvGraphicFramePr>
          <p:cNvPr id="24" name="Object 1">
            <a:extLst>
              <a:ext uri="{FF2B5EF4-FFF2-40B4-BE49-F238E27FC236}">
                <a16:creationId xmlns:a16="http://schemas.microsoft.com/office/drawing/2014/main" id="{7EA64A55-AFC1-3B8E-AA2B-851BEC4B2433}"/>
              </a:ext>
            </a:extLst>
          </p:cNvPr>
          <p:cNvGraphicFramePr>
            <a:graphicFrameLocks noChangeAspect="1"/>
          </p:cNvGraphicFramePr>
          <p:nvPr/>
        </p:nvGraphicFramePr>
        <p:xfrm>
          <a:off x="3924300" y="4918075"/>
          <a:ext cx="5111750" cy="1454150"/>
        </p:xfrm>
        <a:graphic>
          <a:graphicData uri="http://schemas.openxmlformats.org/presentationml/2006/ole">
            <mc:AlternateContent xmlns:mc="http://schemas.openxmlformats.org/markup-compatibility/2006">
              <mc:Choice xmlns:v="urn:schemas-microsoft-com:vml" Requires="v">
                <p:oleObj name="Equation" r:id="rId13" imgW="3886200" imgH="990600" progId="Equation.3">
                  <p:embed/>
                </p:oleObj>
              </mc:Choice>
              <mc:Fallback>
                <p:oleObj name="Equation" r:id="rId13" imgW="3886200" imgH="990600" progId="Equation.3">
                  <p:embed/>
                  <p:pic>
                    <p:nvPicPr>
                      <p:cNvPr id="0" name="Object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24300" y="4918075"/>
                        <a:ext cx="5111750" cy="1454150"/>
                      </a:xfrm>
                      <a:prstGeom prst="rect">
                        <a:avLst/>
                      </a:prstGeom>
                      <a:solidFill>
                        <a:srgbClr val="FFFFFF"/>
                      </a:solidFill>
                      <a:ln w="9525">
                        <a:solidFill>
                          <a:srgbClr val="FF0000"/>
                        </a:solidFill>
                        <a:miter lim="800000"/>
                        <a:headEnd/>
                        <a:tailEnd/>
                      </a:ln>
                    </p:spPr>
                  </p:pic>
                </p:oleObj>
              </mc:Fallback>
            </mc:AlternateContent>
          </a:graphicData>
        </a:graphic>
      </p:graphicFrame>
      <mc:AlternateContent xmlns:mc="http://schemas.openxmlformats.org/markup-compatibility/2006" xmlns:p14="http://schemas.microsoft.com/office/powerpoint/2010/main">
        <mc:Choice Requires="p14">
          <p:contentPart p14:bwMode="auto" r:id="rId15">
            <p14:nvContentPartPr>
              <p14:cNvPr id="4" name="Ink 3">
                <a:extLst>
                  <a:ext uri="{FF2B5EF4-FFF2-40B4-BE49-F238E27FC236}">
                    <a16:creationId xmlns:a16="http://schemas.microsoft.com/office/drawing/2014/main" id="{0E3E6B27-9AF9-2482-7560-24B266FBA299}"/>
                  </a:ext>
                </a:extLst>
              </p14:cNvPr>
              <p14:cNvContentPartPr/>
              <p14:nvPr/>
            </p14:nvContentPartPr>
            <p14:xfrm>
              <a:off x="979200" y="4389120"/>
              <a:ext cx="2297880" cy="2122560"/>
            </p14:xfrm>
          </p:contentPart>
        </mc:Choice>
        <mc:Fallback xmlns="">
          <p:pic>
            <p:nvPicPr>
              <p:cNvPr id="4" name="Ink 3">
                <a:extLst>
                  <a:ext uri="{FF2B5EF4-FFF2-40B4-BE49-F238E27FC236}">
                    <a16:creationId xmlns:a16="http://schemas.microsoft.com/office/drawing/2014/main" id="{0E3E6B27-9AF9-2482-7560-24B266FBA299}"/>
                  </a:ext>
                </a:extLst>
              </p:cNvPr>
              <p:cNvPicPr/>
              <p:nvPr/>
            </p:nvPicPr>
            <p:blipFill>
              <a:blip r:embed="rId16"/>
              <a:stretch>
                <a:fillRect/>
              </a:stretch>
            </p:blipFill>
            <p:spPr>
              <a:xfrm>
                <a:off x="969840" y="4379760"/>
                <a:ext cx="2316600" cy="214128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740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740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740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73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740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7406">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740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739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87405">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73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2" grpId="0" build="p"/>
      <p:bldP spid="187403" grpId="0" build="p"/>
      <p:bldP spid="187404" grpId="0" build="p"/>
      <p:bldP spid="187405" grpId="0" build="p"/>
      <p:bldP spid="187406" grpId="0" uiExpand="1" build="p"/>
      <p:bldP spid="23" grpId="0" build="p"/>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668053A1-F0D6-79E3-CAC2-518246D5187C}"/>
              </a:ext>
            </a:extLst>
          </p:cNvPr>
          <p:cNvSpPr>
            <a:spLocks noGrp="1" noChangeArrowheads="1"/>
          </p:cNvSpPr>
          <p:nvPr>
            <p:ph type="body" sz="half" idx="1"/>
          </p:nvPr>
        </p:nvSpPr>
        <p:spPr>
          <a:xfrm>
            <a:off x="395288" y="333375"/>
            <a:ext cx="5040312" cy="6191250"/>
          </a:xfrm>
          <a:ln>
            <a:solidFill>
              <a:schemeClr val="tx1"/>
            </a:solidFill>
            <a:miter lim="800000"/>
            <a:headEnd/>
            <a:tailEnd/>
          </a:ln>
        </p:spPr>
        <p:txBody>
          <a:bodyPr/>
          <a:lstStyle/>
          <a:p>
            <a:pPr marL="533400" indent="-365125" eaLnBrk="1" hangingPunct="1">
              <a:lnSpc>
                <a:spcPct val="80000"/>
              </a:lnSpc>
              <a:buFontTx/>
              <a:buNone/>
              <a:defRPr/>
            </a:pPr>
            <a:r>
              <a:rPr lang="en-US" altLang="en-US" sz="2400" b="1" u="sng" dirty="0">
                <a:latin typeface="Comic Sans MS" panose="030F0702030302020204" pitchFamily="66" charset="0"/>
                <a:hlinkClick r:id="rId2" action="ppaction://hlinkfile"/>
              </a:rPr>
              <a:t>Burner conversion analysis</a:t>
            </a:r>
            <a:endParaRPr lang="en-US" altLang="en-US" sz="2400" b="1" u="sng" dirty="0">
              <a:latin typeface="Comic Sans MS" panose="030F0702030302020204" pitchFamily="66" charset="0"/>
            </a:endParaRPr>
          </a:p>
          <a:p>
            <a:pPr marL="533400" indent="-365125" eaLnBrk="1" hangingPunct="1">
              <a:lnSpc>
                <a:spcPct val="80000"/>
              </a:lnSpc>
              <a:defRPr/>
            </a:pPr>
            <a:endParaRPr lang="en-US" altLang="en-US" sz="1800" u="sng" dirty="0">
              <a:latin typeface="Comic Sans MS" panose="030F0702030302020204" pitchFamily="66" charset="0"/>
            </a:endParaRPr>
          </a:p>
          <a:p>
            <a:pPr marL="168275" indent="0" eaLnBrk="1" hangingPunct="1">
              <a:buFontTx/>
              <a:buNone/>
              <a:defRPr/>
            </a:pPr>
            <a:r>
              <a:rPr lang="en-US" altLang="en-US" sz="1800" dirty="0">
                <a:latin typeface="Comic Sans MS" panose="030F0702030302020204" pitchFamily="66" charset="0"/>
              </a:rPr>
              <a:t>To maintain the same heat input, the volumetric flow rate of natural gas should be approximately ______ times of that LPG.</a:t>
            </a:r>
          </a:p>
          <a:p>
            <a:pPr marL="168275" indent="0" eaLnBrk="1" hangingPunct="1">
              <a:buFontTx/>
              <a:buNone/>
              <a:defRPr/>
            </a:pPr>
            <a:endParaRPr lang="en-US" altLang="en-US" sz="1800" dirty="0">
              <a:latin typeface="Comic Sans MS" panose="030F0702030302020204" pitchFamily="66" charset="0"/>
            </a:endParaRPr>
          </a:p>
        </p:txBody>
      </p:sp>
      <p:graphicFrame>
        <p:nvGraphicFramePr>
          <p:cNvPr id="3" name="Object 1">
            <a:extLst>
              <a:ext uri="{FF2B5EF4-FFF2-40B4-BE49-F238E27FC236}">
                <a16:creationId xmlns:a16="http://schemas.microsoft.com/office/drawing/2014/main" id="{BE5AD3B1-AC00-5986-B3A6-DE3F274E4AE5}"/>
              </a:ext>
            </a:extLst>
          </p:cNvPr>
          <p:cNvGraphicFramePr>
            <a:graphicFrameLocks noChangeAspect="1"/>
          </p:cNvGraphicFramePr>
          <p:nvPr/>
        </p:nvGraphicFramePr>
        <p:xfrm>
          <a:off x="900113" y="3068638"/>
          <a:ext cx="3557587" cy="1577975"/>
        </p:xfrm>
        <a:graphic>
          <a:graphicData uri="http://schemas.openxmlformats.org/presentationml/2006/ole">
            <mc:AlternateContent xmlns:mc="http://schemas.openxmlformats.org/markup-compatibility/2006">
              <mc:Choice xmlns:v="urn:schemas-microsoft-com:vml" Requires="v">
                <p:oleObj name="Equation" r:id="rId3" imgW="2273300" imgH="901700" progId="Equation.3">
                  <p:embed/>
                </p:oleObj>
              </mc:Choice>
              <mc:Fallback>
                <p:oleObj name="Equation" r:id="rId3" imgW="2273300" imgH="901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068638"/>
                        <a:ext cx="3557587" cy="1577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44" name="Object 3">
            <a:extLst>
              <a:ext uri="{FF2B5EF4-FFF2-40B4-BE49-F238E27FC236}">
                <a16:creationId xmlns:a16="http://schemas.microsoft.com/office/drawing/2014/main" id="{1867FF4B-13F8-9061-206B-238EEA54E4B9}"/>
              </a:ext>
            </a:extLst>
          </p:cNvPr>
          <p:cNvGraphicFramePr>
            <a:graphicFrameLocks noChangeAspect="1"/>
          </p:cNvGraphicFramePr>
          <p:nvPr/>
        </p:nvGraphicFramePr>
        <p:xfrm>
          <a:off x="5759450" y="152400"/>
          <a:ext cx="3208338" cy="3132138"/>
        </p:xfrm>
        <a:graphic>
          <a:graphicData uri="http://schemas.openxmlformats.org/presentationml/2006/ole">
            <mc:AlternateContent xmlns:mc="http://schemas.openxmlformats.org/markup-compatibility/2006">
              <mc:Choice xmlns:v="urn:schemas-microsoft-com:vml" Requires="v">
                <p:oleObj name="Worksheet" r:id="rId5" imgW="4793157" imgH="4678506" progId="Excel.Sheet.8">
                  <p:embed/>
                </p:oleObj>
              </mc:Choice>
              <mc:Fallback>
                <p:oleObj name="Worksheet" r:id="rId5" imgW="4793157" imgH="4678506"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450" y="152400"/>
                        <a:ext cx="32083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45" name="Object 5">
            <a:extLst>
              <a:ext uri="{FF2B5EF4-FFF2-40B4-BE49-F238E27FC236}">
                <a16:creationId xmlns:a16="http://schemas.microsoft.com/office/drawing/2014/main" id="{F5F265D1-1B6A-D2E0-B0AB-E6C93513C7A0}"/>
              </a:ext>
            </a:extLst>
          </p:cNvPr>
          <p:cNvGraphicFramePr>
            <a:graphicFrameLocks noChangeAspect="1"/>
          </p:cNvGraphicFramePr>
          <p:nvPr/>
        </p:nvGraphicFramePr>
        <p:xfrm>
          <a:off x="5759450" y="3455988"/>
          <a:ext cx="3208338" cy="3141662"/>
        </p:xfrm>
        <a:graphic>
          <a:graphicData uri="http://schemas.openxmlformats.org/presentationml/2006/ole">
            <mc:AlternateContent xmlns:mc="http://schemas.openxmlformats.org/markup-compatibility/2006">
              <mc:Choice xmlns:v="urn:schemas-microsoft-com:vml" Requires="v">
                <p:oleObj name="Worksheet" r:id="rId7" imgW="4777846" imgH="4678506" progId="Excel.Sheet.8">
                  <p:embed/>
                </p:oleObj>
              </mc:Choice>
              <mc:Fallback>
                <p:oleObj name="Worksheet" r:id="rId7" imgW="4777846" imgH="4678506" progId="Excel.Sheet.8">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9450" y="3455988"/>
                        <a:ext cx="3208338"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0B04A6CA-9DAF-05A1-DC76-DA6F01A08C83}"/>
                  </a:ext>
                </a:extLst>
              </p14:cNvPr>
              <p14:cNvContentPartPr/>
              <p14:nvPr/>
            </p14:nvContentPartPr>
            <p14:xfrm>
              <a:off x="1318320" y="1897560"/>
              <a:ext cx="7060320" cy="4618080"/>
            </p14:xfrm>
          </p:contentPart>
        </mc:Choice>
        <mc:Fallback xmlns="">
          <p:pic>
            <p:nvPicPr>
              <p:cNvPr id="2" name="Ink 1">
                <a:extLst>
                  <a:ext uri="{FF2B5EF4-FFF2-40B4-BE49-F238E27FC236}">
                    <a16:creationId xmlns:a16="http://schemas.microsoft.com/office/drawing/2014/main" id="{0B04A6CA-9DAF-05A1-DC76-DA6F01A08C83}"/>
                  </a:ext>
                </a:extLst>
              </p:cNvPr>
              <p:cNvPicPr/>
              <p:nvPr/>
            </p:nvPicPr>
            <p:blipFill>
              <a:blip r:embed="rId10"/>
              <a:stretch>
                <a:fillRect/>
              </a:stretch>
            </p:blipFill>
            <p:spPr>
              <a:xfrm>
                <a:off x="1308960" y="1888200"/>
                <a:ext cx="7079040" cy="46368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A3C14AA-7F33-6C61-EACC-EF5BB3ADAAF2}"/>
              </a:ext>
            </a:extLst>
          </p:cNvPr>
          <p:cNvSpPr>
            <a:spLocks noGrp="1" noChangeArrowheads="1"/>
          </p:cNvSpPr>
          <p:nvPr>
            <p:ph type="body" sz="half" idx="1"/>
          </p:nvPr>
        </p:nvSpPr>
        <p:spPr>
          <a:xfrm>
            <a:off x="395288" y="333375"/>
            <a:ext cx="5256212" cy="6191250"/>
          </a:xfrm>
          <a:ln>
            <a:solidFill>
              <a:schemeClr val="tx1"/>
            </a:solidFill>
            <a:miter lim="800000"/>
            <a:headEnd/>
            <a:tailEnd/>
          </a:ln>
        </p:spPr>
        <p:txBody>
          <a:bodyPr/>
          <a:lstStyle/>
          <a:p>
            <a:pPr marL="533400" indent="-365125" eaLnBrk="1" hangingPunct="1">
              <a:lnSpc>
                <a:spcPct val="80000"/>
              </a:lnSpc>
              <a:buFontTx/>
              <a:buNone/>
              <a:defRPr/>
            </a:pPr>
            <a:r>
              <a:rPr lang="en-US" altLang="en-US" sz="2400" b="1" u="sng" dirty="0">
                <a:latin typeface="Comic Sans MS" panose="030F0702030302020204" pitchFamily="66" charset="0"/>
                <a:hlinkClick r:id="rId2" action="ppaction://hlinkfile"/>
              </a:rPr>
              <a:t>Burner conversion analysis</a:t>
            </a:r>
            <a:endParaRPr lang="en-US" altLang="en-US" sz="2400" b="1" u="sng" dirty="0">
              <a:latin typeface="Comic Sans MS" panose="030F0702030302020204" pitchFamily="66" charset="0"/>
            </a:endParaRPr>
          </a:p>
          <a:p>
            <a:pPr marL="168275" indent="0" eaLnBrk="1" hangingPunct="1">
              <a:buFontTx/>
              <a:buNone/>
              <a:defRPr/>
            </a:pPr>
            <a:endParaRPr lang="en-US" altLang="en-US" sz="1800" dirty="0">
              <a:latin typeface="Comic Sans MS" panose="030F0702030302020204" pitchFamily="66" charset="0"/>
            </a:endParaRPr>
          </a:p>
          <a:p>
            <a:pPr marL="168275" indent="0" eaLnBrk="1" hangingPunct="1">
              <a:buFontTx/>
              <a:buNone/>
              <a:defRPr/>
            </a:pPr>
            <a:r>
              <a:rPr lang="en-US" altLang="en-US" sz="1800" dirty="0">
                <a:latin typeface="Comic Sans MS" panose="030F0702030302020204" pitchFamily="66" charset="0"/>
              </a:rPr>
              <a:t>The volumetric flow rate of natural gas is approximately _____ times of that LPG if neither nozzle modification nor pressure adjustment is made.</a:t>
            </a:r>
          </a:p>
          <a:p>
            <a:pPr marL="168275" indent="0" eaLnBrk="1" hangingPunct="1">
              <a:buFontTx/>
              <a:buNone/>
              <a:defRPr/>
            </a:pPr>
            <a:endParaRPr lang="en-US" altLang="en-US" sz="1800" dirty="0">
              <a:latin typeface="Comic Sans MS" panose="030F0702030302020204" pitchFamily="66" charset="0"/>
            </a:endParaRPr>
          </a:p>
        </p:txBody>
      </p:sp>
      <p:graphicFrame>
        <p:nvGraphicFramePr>
          <p:cNvPr id="113667" name="Object 2">
            <a:extLst>
              <a:ext uri="{FF2B5EF4-FFF2-40B4-BE49-F238E27FC236}">
                <a16:creationId xmlns:a16="http://schemas.microsoft.com/office/drawing/2014/main" id="{7BF0C401-B536-F90D-AA1E-002CE91D2ABA}"/>
              </a:ext>
            </a:extLst>
          </p:cNvPr>
          <p:cNvGraphicFramePr>
            <a:graphicFrameLocks noChangeAspect="1"/>
          </p:cNvGraphicFramePr>
          <p:nvPr/>
        </p:nvGraphicFramePr>
        <p:xfrm>
          <a:off x="5759450" y="152400"/>
          <a:ext cx="3208338" cy="3132138"/>
        </p:xfrm>
        <a:graphic>
          <a:graphicData uri="http://schemas.openxmlformats.org/presentationml/2006/ole">
            <mc:AlternateContent xmlns:mc="http://schemas.openxmlformats.org/markup-compatibility/2006">
              <mc:Choice xmlns:v="urn:schemas-microsoft-com:vml" Requires="v">
                <p:oleObj name="Worksheet" r:id="rId3" imgW="4793157" imgH="4678506" progId="Excel.Sheet.8">
                  <p:embed/>
                </p:oleObj>
              </mc:Choice>
              <mc:Fallback>
                <p:oleObj name="Worksheet" r:id="rId3" imgW="4793157" imgH="4678506"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450" y="152400"/>
                        <a:ext cx="32083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3668" name="Object 3">
            <a:extLst>
              <a:ext uri="{FF2B5EF4-FFF2-40B4-BE49-F238E27FC236}">
                <a16:creationId xmlns:a16="http://schemas.microsoft.com/office/drawing/2014/main" id="{2741F980-55E6-23D4-7853-2756226EDCEE}"/>
              </a:ext>
            </a:extLst>
          </p:cNvPr>
          <p:cNvGraphicFramePr>
            <a:graphicFrameLocks noChangeAspect="1"/>
          </p:cNvGraphicFramePr>
          <p:nvPr/>
        </p:nvGraphicFramePr>
        <p:xfrm>
          <a:off x="5759450" y="3455988"/>
          <a:ext cx="3208338" cy="3141662"/>
        </p:xfrm>
        <a:graphic>
          <a:graphicData uri="http://schemas.openxmlformats.org/presentationml/2006/ole">
            <mc:AlternateContent xmlns:mc="http://schemas.openxmlformats.org/markup-compatibility/2006">
              <mc:Choice xmlns:v="urn:schemas-microsoft-com:vml" Requires="v">
                <p:oleObj name="Worksheet" r:id="rId5" imgW="4777846" imgH="4678506" progId="Excel.Sheet.8">
                  <p:embed/>
                </p:oleObj>
              </mc:Choice>
              <mc:Fallback>
                <p:oleObj name="Worksheet" r:id="rId5" imgW="4777846" imgH="4678506"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450" y="3455988"/>
                        <a:ext cx="3208338"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oup 4">
            <a:extLst>
              <a:ext uri="{FF2B5EF4-FFF2-40B4-BE49-F238E27FC236}">
                <a16:creationId xmlns:a16="http://schemas.microsoft.com/office/drawing/2014/main" id="{09770214-DA0C-393E-E4F6-3EEA9F837243}"/>
              </a:ext>
            </a:extLst>
          </p:cNvPr>
          <p:cNvGrpSpPr>
            <a:grpSpLocks/>
          </p:cNvGrpSpPr>
          <p:nvPr/>
        </p:nvGrpSpPr>
        <p:grpSpPr bwMode="auto">
          <a:xfrm>
            <a:off x="1147763" y="2435225"/>
            <a:ext cx="2984500" cy="2781300"/>
            <a:chOff x="6021388" y="1763713"/>
            <a:chExt cx="2984500" cy="2781300"/>
          </a:xfrm>
        </p:grpSpPr>
        <p:graphicFrame>
          <p:nvGraphicFramePr>
            <p:cNvPr id="113670" name="Object 17">
              <a:extLst>
                <a:ext uri="{FF2B5EF4-FFF2-40B4-BE49-F238E27FC236}">
                  <a16:creationId xmlns:a16="http://schemas.microsoft.com/office/drawing/2014/main" id="{3066B42F-91CF-C122-316E-9FEEA4787C0E}"/>
                </a:ext>
              </a:extLst>
            </p:cNvPr>
            <p:cNvGraphicFramePr>
              <a:graphicFrameLocks noChangeAspect="1"/>
            </p:cNvGraphicFramePr>
            <p:nvPr/>
          </p:nvGraphicFramePr>
          <p:xfrm>
            <a:off x="6021388" y="1763713"/>
            <a:ext cx="2984500" cy="2781300"/>
          </p:xfrm>
          <a:graphic>
            <a:graphicData uri="http://schemas.openxmlformats.org/presentationml/2006/ole">
              <mc:AlternateContent xmlns:mc="http://schemas.openxmlformats.org/markup-compatibility/2006">
                <mc:Choice xmlns:v="urn:schemas-microsoft-com:vml" Requires="v">
                  <p:oleObj name="Equation" r:id="rId7" imgW="2032000" imgH="1892300" progId="Equation.3">
                    <p:embed/>
                  </p:oleObj>
                </mc:Choice>
                <mc:Fallback>
                  <p:oleObj name="Equation" r:id="rId7" imgW="2032000" imgH="1892300" progId="Equation.3">
                    <p:embed/>
                    <p:pic>
                      <p:nvPicPr>
                        <p:cNvPr id="0"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1388" y="1763713"/>
                          <a:ext cx="2984500" cy="2781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7" name="Straight Connector 6">
              <a:extLst>
                <a:ext uri="{FF2B5EF4-FFF2-40B4-BE49-F238E27FC236}">
                  <a16:creationId xmlns:a16="http://schemas.microsoft.com/office/drawing/2014/main" id="{489833C6-A1BB-EE3E-0386-C9FF59A352E9}"/>
                </a:ext>
              </a:extLst>
            </p:cNvPr>
            <p:cNvCxnSpPr/>
            <p:nvPr/>
          </p:nvCxnSpPr>
          <p:spPr>
            <a:xfrm flipV="1">
              <a:off x="6926263" y="2606676"/>
              <a:ext cx="152400" cy="2682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8D327A-0E7E-CDBA-5246-70D529B2173A}"/>
                </a:ext>
              </a:extLst>
            </p:cNvPr>
            <p:cNvCxnSpPr/>
            <p:nvPr/>
          </p:nvCxnSpPr>
          <p:spPr>
            <a:xfrm flipV="1">
              <a:off x="6850063" y="3289301"/>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7FFDED-488E-843C-E94C-5C1B30730105}"/>
                </a:ext>
              </a:extLst>
            </p:cNvPr>
            <p:cNvCxnSpPr/>
            <p:nvPr/>
          </p:nvCxnSpPr>
          <p:spPr>
            <a:xfrm flipV="1">
              <a:off x="7397750" y="2498726"/>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5AECEED-6765-6ABB-0CD0-3F9C510A7568}"/>
                </a:ext>
              </a:extLst>
            </p:cNvPr>
            <p:cNvCxnSpPr/>
            <p:nvPr/>
          </p:nvCxnSpPr>
          <p:spPr>
            <a:xfrm flipV="1">
              <a:off x="7437438" y="3154363"/>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1703CD-464E-A708-2094-7A3C8DD1018E}"/>
                </a:ext>
              </a:extLst>
            </p:cNvPr>
            <p:cNvCxnSpPr/>
            <p:nvPr/>
          </p:nvCxnSpPr>
          <p:spPr>
            <a:xfrm flipV="1">
              <a:off x="6716713" y="2633663"/>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4548E33-1BCB-3551-B36A-86E5EA7581CA}"/>
                </a:ext>
              </a:extLst>
            </p:cNvPr>
            <p:cNvCxnSpPr/>
            <p:nvPr/>
          </p:nvCxnSpPr>
          <p:spPr>
            <a:xfrm flipV="1">
              <a:off x="6697663" y="3302001"/>
              <a:ext cx="152400" cy="269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CB3EBF2-91DE-AAEE-868B-4D5B499B2CAE}"/>
              </a:ext>
            </a:extLst>
          </p:cNvPr>
          <p:cNvSpPr>
            <a:spLocks noGrp="1" noChangeArrowheads="1"/>
          </p:cNvSpPr>
          <p:nvPr>
            <p:ph type="body" sz="half" idx="1"/>
          </p:nvPr>
        </p:nvSpPr>
        <p:spPr>
          <a:xfrm>
            <a:off x="395288" y="333375"/>
            <a:ext cx="5040312" cy="6191250"/>
          </a:xfrm>
          <a:ln>
            <a:solidFill>
              <a:schemeClr val="tx1"/>
            </a:solidFill>
            <a:miter lim="800000"/>
            <a:headEnd/>
            <a:tailEnd/>
          </a:ln>
        </p:spPr>
        <p:txBody>
          <a:bodyPr/>
          <a:lstStyle/>
          <a:p>
            <a:pPr marL="533400" indent="-365125" eaLnBrk="1" hangingPunct="1">
              <a:lnSpc>
                <a:spcPct val="80000"/>
              </a:lnSpc>
              <a:buFontTx/>
              <a:buNone/>
              <a:defRPr/>
            </a:pPr>
            <a:r>
              <a:rPr lang="en-US" altLang="en-US" sz="2400" b="1" u="sng" dirty="0">
                <a:latin typeface="Comic Sans MS" panose="030F0702030302020204" pitchFamily="66" charset="0"/>
                <a:hlinkClick r:id="rId2" action="ppaction://hlinkfile"/>
              </a:rPr>
              <a:t>Burner conversion analysis</a:t>
            </a:r>
            <a:endParaRPr lang="en-US" altLang="en-US" sz="2400" b="1" u="sng" dirty="0">
              <a:latin typeface="Comic Sans MS" panose="030F0702030302020204" pitchFamily="66" charset="0"/>
            </a:endParaRPr>
          </a:p>
          <a:p>
            <a:pPr marL="533400" indent="-365125" eaLnBrk="1" hangingPunct="1">
              <a:lnSpc>
                <a:spcPct val="80000"/>
              </a:lnSpc>
              <a:defRPr/>
            </a:pPr>
            <a:endParaRPr lang="en-US" altLang="en-US" sz="1800" u="sng" dirty="0">
              <a:latin typeface="Comic Sans MS" panose="030F0702030302020204" pitchFamily="66" charset="0"/>
            </a:endParaRPr>
          </a:p>
          <a:p>
            <a:pPr marL="168275" indent="0" eaLnBrk="1" hangingPunct="1">
              <a:buFontTx/>
              <a:buNone/>
              <a:defRPr/>
            </a:pPr>
            <a:r>
              <a:rPr lang="en-US" altLang="en-US" sz="1800" dirty="0">
                <a:latin typeface="Comic Sans MS" panose="030F0702030302020204" pitchFamily="66" charset="0"/>
              </a:rPr>
              <a:t>If the gas pressure adjustment method is to be adopted, the gas supply pressure of natural gas should be approximately _______   times of that LPG.</a:t>
            </a:r>
          </a:p>
          <a:p>
            <a:pPr marL="168275" indent="0" eaLnBrk="1" hangingPunct="1">
              <a:buFontTx/>
              <a:buNone/>
              <a:defRPr/>
            </a:pPr>
            <a:endParaRPr lang="en-US" altLang="en-US" sz="1800" dirty="0">
              <a:latin typeface="Comic Sans MS" panose="030F0702030302020204" pitchFamily="66" charset="0"/>
            </a:endParaRPr>
          </a:p>
        </p:txBody>
      </p:sp>
      <p:graphicFrame>
        <p:nvGraphicFramePr>
          <p:cNvPr id="114691" name="Object 2">
            <a:extLst>
              <a:ext uri="{FF2B5EF4-FFF2-40B4-BE49-F238E27FC236}">
                <a16:creationId xmlns:a16="http://schemas.microsoft.com/office/drawing/2014/main" id="{3131C141-B2DC-B7C3-0143-1CAD2347BC6F}"/>
              </a:ext>
            </a:extLst>
          </p:cNvPr>
          <p:cNvGraphicFramePr>
            <a:graphicFrameLocks noChangeAspect="1"/>
          </p:cNvGraphicFramePr>
          <p:nvPr/>
        </p:nvGraphicFramePr>
        <p:xfrm>
          <a:off x="5759450" y="152400"/>
          <a:ext cx="3208338" cy="3132138"/>
        </p:xfrm>
        <a:graphic>
          <a:graphicData uri="http://schemas.openxmlformats.org/presentationml/2006/ole">
            <mc:AlternateContent xmlns:mc="http://schemas.openxmlformats.org/markup-compatibility/2006">
              <mc:Choice xmlns:v="urn:schemas-microsoft-com:vml" Requires="v">
                <p:oleObj name="Worksheet" r:id="rId3" imgW="4793157" imgH="4678506" progId="Excel.Sheet.8">
                  <p:embed/>
                </p:oleObj>
              </mc:Choice>
              <mc:Fallback>
                <p:oleObj name="Worksheet" r:id="rId3" imgW="4793157" imgH="4678506"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450" y="152400"/>
                        <a:ext cx="32083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4692" name="Object 3">
            <a:extLst>
              <a:ext uri="{FF2B5EF4-FFF2-40B4-BE49-F238E27FC236}">
                <a16:creationId xmlns:a16="http://schemas.microsoft.com/office/drawing/2014/main" id="{01C15FA5-510D-2435-D972-FD4813B374DD}"/>
              </a:ext>
            </a:extLst>
          </p:cNvPr>
          <p:cNvGraphicFramePr>
            <a:graphicFrameLocks noChangeAspect="1"/>
          </p:cNvGraphicFramePr>
          <p:nvPr/>
        </p:nvGraphicFramePr>
        <p:xfrm>
          <a:off x="5759450" y="3455988"/>
          <a:ext cx="3208338" cy="3141662"/>
        </p:xfrm>
        <a:graphic>
          <a:graphicData uri="http://schemas.openxmlformats.org/presentationml/2006/ole">
            <mc:AlternateContent xmlns:mc="http://schemas.openxmlformats.org/markup-compatibility/2006">
              <mc:Choice xmlns:v="urn:schemas-microsoft-com:vml" Requires="v">
                <p:oleObj name="Worksheet" r:id="rId5" imgW="4777846" imgH="4678506" progId="Excel.Sheet.8">
                  <p:embed/>
                </p:oleObj>
              </mc:Choice>
              <mc:Fallback>
                <p:oleObj name="Worksheet" r:id="rId5" imgW="4777846" imgH="4678506"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450" y="3455988"/>
                        <a:ext cx="3208338"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7">
            <a:extLst>
              <a:ext uri="{FF2B5EF4-FFF2-40B4-BE49-F238E27FC236}">
                <a16:creationId xmlns:a16="http://schemas.microsoft.com/office/drawing/2014/main" id="{14E56F5C-75BD-9A9C-BFA5-35339FB13A1B}"/>
              </a:ext>
            </a:extLst>
          </p:cNvPr>
          <p:cNvGraphicFramePr>
            <a:graphicFrameLocks noChangeAspect="1"/>
          </p:cNvGraphicFramePr>
          <p:nvPr/>
        </p:nvGraphicFramePr>
        <p:xfrm>
          <a:off x="755650" y="2708275"/>
          <a:ext cx="4225925" cy="1749425"/>
        </p:xfrm>
        <a:graphic>
          <a:graphicData uri="http://schemas.openxmlformats.org/presentationml/2006/ole">
            <mc:AlternateContent xmlns:mc="http://schemas.openxmlformats.org/markup-compatibility/2006">
              <mc:Choice xmlns:v="urn:schemas-microsoft-com:vml" Requires="v">
                <p:oleObj name="Equation" r:id="rId7" imgW="1841500" imgH="1016000" progId="Equation.3">
                  <p:embed/>
                </p:oleObj>
              </mc:Choice>
              <mc:Fallback>
                <p:oleObj name="Equation" r:id="rId7" imgW="1841500" imgH="10160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650" y="2708275"/>
                        <a:ext cx="4225925" cy="1749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52F80568-8A81-37D9-4B25-50791E946092}"/>
                  </a:ext>
                </a:extLst>
              </p14:cNvPr>
              <p14:cNvContentPartPr/>
              <p14:nvPr/>
            </p14:nvContentPartPr>
            <p14:xfrm>
              <a:off x="1356480" y="945000"/>
              <a:ext cx="3261600" cy="5444640"/>
            </p14:xfrm>
          </p:contentPart>
        </mc:Choice>
        <mc:Fallback xmlns="">
          <p:pic>
            <p:nvPicPr>
              <p:cNvPr id="2" name="Ink 1">
                <a:extLst>
                  <a:ext uri="{FF2B5EF4-FFF2-40B4-BE49-F238E27FC236}">
                    <a16:creationId xmlns:a16="http://schemas.microsoft.com/office/drawing/2014/main" id="{52F80568-8A81-37D9-4B25-50791E946092}"/>
                  </a:ext>
                </a:extLst>
              </p:cNvPr>
              <p:cNvPicPr/>
              <p:nvPr/>
            </p:nvPicPr>
            <p:blipFill>
              <a:blip r:embed="rId10"/>
              <a:stretch>
                <a:fillRect/>
              </a:stretch>
            </p:blipFill>
            <p:spPr>
              <a:xfrm>
                <a:off x="1347120" y="935640"/>
                <a:ext cx="3280320" cy="54633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Rectangle 11">
            <a:extLst>
              <a:ext uri="{FF2B5EF4-FFF2-40B4-BE49-F238E27FC236}">
                <a16:creationId xmlns:a16="http://schemas.microsoft.com/office/drawing/2014/main" id="{84DD7816-C2F3-6447-2580-F07852D1075A}"/>
              </a:ext>
            </a:extLst>
          </p:cNvPr>
          <p:cNvSpPr>
            <a:spLocks noGrp="1" noChangeArrowheads="1"/>
          </p:cNvSpPr>
          <p:nvPr>
            <p:ph type="sldNum" sz="quarter" idx="12"/>
          </p:nvPr>
        </p:nvSpPr>
        <p:spPr>
          <a:xfrm>
            <a:off x="6565900" y="6400800"/>
            <a:ext cx="2133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9990D9D4-771B-47A4-9EDE-1852248115CF}" type="slidenum">
              <a:rPr lang="en-US" altLang="en-US" sz="1400" smtClean="0"/>
              <a:pPr>
                <a:spcBef>
                  <a:spcPct val="0"/>
                </a:spcBef>
                <a:buFontTx/>
                <a:buNone/>
              </a:pPr>
              <a:t>6</a:t>
            </a:fld>
            <a:endParaRPr lang="en-US" altLang="en-US" sz="1400"/>
          </a:p>
        </p:txBody>
      </p:sp>
      <p:sp>
        <p:nvSpPr>
          <p:cNvPr id="50179" name="Rectangle 9">
            <a:extLst>
              <a:ext uri="{FF2B5EF4-FFF2-40B4-BE49-F238E27FC236}">
                <a16:creationId xmlns:a16="http://schemas.microsoft.com/office/drawing/2014/main" id="{09248033-C4F7-D39F-B143-7E1AE5C787FE}"/>
              </a:ext>
            </a:extLst>
          </p:cNvPr>
          <p:cNvSpPr>
            <a:spLocks noChangeArrowheads="1"/>
          </p:cNvSpPr>
          <p:nvPr/>
        </p:nvSpPr>
        <p:spPr bwMode="auto">
          <a:xfrm>
            <a:off x="6486525" y="963613"/>
            <a:ext cx="3190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50180" name="Rectangle 10">
            <a:extLst>
              <a:ext uri="{FF2B5EF4-FFF2-40B4-BE49-F238E27FC236}">
                <a16:creationId xmlns:a16="http://schemas.microsoft.com/office/drawing/2014/main" id="{61F7D87F-2200-041E-F223-3DBDC8999EB4}"/>
              </a:ext>
            </a:extLst>
          </p:cNvPr>
          <p:cNvSpPr>
            <a:spLocks noChangeArrowheads="1"/>
          </p:cNvSpPr>
          <p:nvPr/>
        </p:nvSpPr>
        <p:spPr bwMode="auto">
          <a:xfrm>
            <a:off x="6565900" y="1020763"/>
            <a:ext cx="2238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50181" name="Rectangle 11">
            <a:extLst>
              <a:ext uri="{FF2B5EF4-FFF2-40B4-BE49-F238E27FC236}">
                <a16:creationId xmlns:a16="http://schemas.microsoft.com/office/drawing/2014/main" id="{5638E5DF-BB5A-7628-A3B5-8D6230C0FFE6}"/>
              </a:ext>
            </a:extLst>
          </p:cNvPr>
          <p:cNvSpPr>
            <a:spLocks noChangeArrowheads="1"/>
          </p:cNvSpPr>
          <p:nvPr/>
        </p:nvSpPr>
        <p:spPr bwMode="auto">
          <a:xfrm>
            <a:off x="6565900" y="1020763"/>
            <a:ext cx="21907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500" b="1">
                <a:solidFill>
                  <a:srgbClr val="000000"/>
                </a:solidFill>
                <a:latin typeface="Century Gothic" panose="020B0502020202020204" pitchFamily="34" charset="0"/>
                <a:ea typeface="Osaka" charset="-128"/>
              </a:rPr>
              <a:t>    </a:t>
            </a:r>
            <a:endParaRPr lang="en-US" altLang="en-US" sz="2400" b="1">
              <a:latin typeface="Century Gothic" panose="020B0502020202020204" pitchFamily="34" charset="0"/>
              <a:ea typeface="Osaka" charset="-128"/>
            </a:endParaRPr>
          </a:p>
        </p:txBody>
      </p:sp>
      <p:pic>
        <p:nvPicPr>
          <p:cNvPr id="50182" name="Picture 2">
            <a:extLst>
              <a:ext uri="{FF2B5EF4-FFF2-40B4-BE49-F238E27FC236}">
                <a16:creationId xmlns:a16="http://schemas.microsoft.com/office/drawing/2014/main" id="{6526C8EF-D7F7-E908-24C4-70EB81D72F6C}"/>
              </a:ext>
            </a:extLst>
          </p:cNvPr>
          <p:cNvPicPr>
            <a:picLocks noChangeAspect="1" noChangeArrowheads="1"/>
          </p:cNvPicPr>
          <p:nvPr/>
        </p:nvPicPr>
        <p:blipFill>
          <a:blip r:embed="rId3">
            <a:lum contrast="10000"/>
            <a:extLst>
              <a:ext uri="{28A0092B-C50C-407E-A947-70E740481C1C}">
                <a14:useLocalDpi xmlns:a14="http://schemas.microsoft.com/office/drawing/2010/main" val="0"/>
              </a:ext>
            </a:extLst>
          </a:blip>
          <a:srcRect/>
          <a:stretch>
            <a:fillRect/>
          </a:stretch>
        </p:blipFill>
        <p:spPr bwMode="auto">
          <a:xfrm>
            <a:off x="1406525" y="714375"/>
            <a:ext cx="7121525" cy="552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3">
            <a:extLst>
              <a:ext uri="{FF2B5EF4-FFF2-40B4-BE49-F238E27FC236}">
                <a16:creationId xmlns:a16="http://schemas.microsoft.com/office/drawing/2014/main" id="{AF2A2D88-595F-A6B4-CE65-D6D1936C9796}"/>
              </a:ext>
            </a:extLst>
          </p:cNvPr>
          <p:cNvPicPr>
            <a:picLocks noChangeAspect="1" noChangeArrowheads="1"/>
          </p:cNvPicPr>
          <p:nvPr/>
        </p:nvPicPr>
        <p:blipFill>
          <a:blip r:embed="rId4">
            <a:lum contrast="10000"/>
            <a:extLst>
              <a:ext uri="{28A0092B-C50C-407E-A947-70E740481C1C}">
                <a14:useLocalDpi xmlns:a14="http://schemas.microsoft.com/office/drawing/2010/main" val="0"/>
              </a:ext>
            </a:extLst>
          </a:blip>
          <a:srcRect/>
          <a:stretch>
            <a:fillRect/>
          </a:stretch>
        </p:blipFill>
        <p:spPr bwMode="auto">
          <a:xfrm>
            <a:off x="584200" y="214313"/>
            <a:ext cx="760730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TextBox 1">
            <a:extLst>
              <a:ext uri="{FF2B5EF4-FFF2-40B4-BE49-F238E27FC236}">
                <a16:creationId xmlns:a16="http://schemas.microsoft.com/office/drawing/2014/main" id="{0B83149D-18A7-7FFD-DE89-0942C9D4AFCB}"/>
              </a:ext>
            </a:extLst>
          </p:cNvPr>
          <p:cNvSpPr txBox="1">
            <a:spLocks noChangeArrowheads="1"/>
          </p:cNvSpPr>
          <p:nvPr/>
        </p:nvSpPr>
        <p:spPr bwMode="auto">
          <a:xfrm>
            <a:off x="2124075" y="6151563"/>
            <a:ext cx="5229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FF0000"/>
                </a:solidFill>
              </a:rPr>
              <a:t>~ 60-100 psig                         ~ 5 psig                      ~ 0.5 psig</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B06189C8-93BC-50B4-4835-A282CD43C343}"/>
                  </a:ext>
                </a:extLst>
              </p14:cNvPr>
              <p14:cNvContentPartPr/>
              <p14:nvPr/>
            </p14:nvContentPartPr>
            <p14:xfrm>
              <a:off x="3653640" y="2739240"/>
              <a:ext cx="2713320" cy="1048320"/>
            </p14:xfrm>
          </p:contentPart>
        </mc:Choice>
        <mc:Fallback xmlns="">
          <p:pic>
            <p:nvPicPr>
              <p:cNvPr id="2" name="Ink 1">
                <a:extLst>
                  <a:ext uri="{FF2B5EF4-FFF2-40B4-BE49-F238E27FC236}">
                    <a16:creationId xmlns:a16="http://schemas.microsoft.com/office/drawing/2014/main" id="{B06189C8-93BC-50B4-4835-A282CD43C343}"/>
                  </a:ext>
                </a:extLst>
              </p:cNvPr>
              <p:cNvPicPr/>
              <p:nvPr/>
            </p:nvPicPr>
            <p:blipFill>
              <a:blip r:embed="rId6"/>
              <a:stretch>
                <a:fillRect/>
              </a:stretch>
            </p:blipFill>
            <p:spPr>
              <a:xfrm>
                <a:off x="3644280" y="2729880"/>
                <a:ext cx="2732040" cy="1067040"/>
              </a:xfrm>
              <a:prstGeom prst="rect">
                <a:avLst/>
              </a:prstGeom>
            </p:spPr>
          </p:pic>
        </mc:Fallback>
      </mc:AlternateContent>
      <p:sp>
        <p:nvSpPr>
          <p:cNvPr id="4" name="TextBox 3">
            <a:extLst>
              <a:ext uri="{FF2B5EF4-FFF2-40B4-BE49-F238E27FC236}">
                <a16:creationId xmlns:a16="http://schemas.microsoft.com/office/drawing/2014/main" id="{47C78DB2-884F-EBD4-5F2B-CDE151BE1C0D}"/>
              </a:ext>
            </a:extLst>
          </p:cNvPr>
          <p:cNvSpPr txBox="1"/>
          <p:nvPr/>
        </p:nvSpPr>
        <p:spPr>
          <a:xfrm>
            <a:off x="169925" y="5269750"/>
            <a:ext cx="2889907" cy="307777"/>
          </a:xfrm>
          <a:prstGeom prst="rect">
            <a:avLst/>
          </a:prstGeom>
          <a:noFill/>
        </p:spPr>
        <p:txBody>
          <a:bodyPr wrap="square">
            <a:spAutoFit/>
          </a:bodyPr>
          <a:lstStyle/>
          <a:p>
            <a:r>
              <a:rPr lang="en-US" sz="1400" b="1" dirty="0">
                <a:latin typeface="Arial" panose="020B0604020202020204" pitchFamily="34" charset="0"/>
                <a:cs typeface="Arial" panose="020B0604020202020204" pitchFamily="34" charset="0"/>
              </a:rPr>
              <a:t>GPC</a:t>
            </a:r>
            <a:r>
              <a:rPr lang="en-US" sz="1400" dirty="0">
                <a:latin typeface="Arial" panose="020B0604020202020204" pitchFamily="34" charset="0"/>
                <a:cs typeface="Arial" panose="020B0604020202020204" pitchFamily="34" charset="0"/>
              </a:rPr>
              <a:t> - </a:t>
            </a:r>
            <a:r>
              <a:rPr lang="en-US" sz="1400" b="1" dirty="0">
                <a:latin typeface="Arial" panose="020B0604020202020204" pitchFamily="34" charset="0"/>
                <a:cs typeface="Arial" panose="020B0604020202020204" pitchFamily="34" charset="0"/>
              </a:rPr>
              <a:t>Gas Piping and Control</a:t>
            </a:r>
            <a:endParaRPr lang="en-MY" sz="1400" dirty="0">
              <a:latin typeface="Arial" panose="020B0604020202020204" pitchFamily="34" charset="0"/>
              <a:cs typeface="Arial" panose="020B0604020202020204" pitchFamily="34" charset="0"/>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809CAEA-12B5-45DD-947A-4792231171A5}"/>
              </a:ext>
            </a:extLst>
          </p:cNvPr>
          <p:cNvSpPr>
            <a:spLocks noGrp="1" noChangeArrowheads="1"/>
          </p:cNvSpPr>
          <p:nvPr>
            <p:ph type="body" sz="half" idx="1"/>
          </p:nvPr>
        </p:nvSpPr>
        <p:spPr>
          <a:xfrm>
            <a:off x="395288" y="333375"/>
            <a:ext cx="5113337" cy="6191250"/>
          </a:xfrm>
          <a:ln>
            <a:solidFill>
              <a:schemeClr val="tx1"/>
            </a:solidFill>
            <a:miter lim="800000"/>
            <a:headEnd/>
            <a:tailEnd/>
          </a:ln>
        </p:spPr>
        <p:txBody>
          <a:bodyPr/>
          <a:lstStyle/>
          <a:p>
            <a:pPr marL="533400" indent="-365125" eaLnBrk="1" hangingPunct="1">
              <a:lnSpc>
                <a:spcPct val="80000"/>
              </a:lnSpc>
              <a:buFontTx/>
              <a:buNone/>
              <a:defRPr/>
            </a:pPr>
            <a:r>
              <a:rPr lang="en-US" altLang="en-US" sz="2400" b="1" u="sng" dirty="0">
                <a:latin typeface="Comic Sans MS" panose="030F0702030302020204" pitchFamily="66" charset="0"/>
                <a:hlinkClick r:id="rId2" action="ppaction://hlinkfile"/>
              </a:rPr>
              <a:t>Burner conversion analysis</a:t>
            </a:r>
            <a:endParaRPr lang="en-US" altLang="en-US" sz="2400" b="1" u="sng" dirty="0">
              <a:latin typeface="Comic Sans MS" panose="030F0702030302020204" pitchFamily="66" charset="0"/>
            </a:endParaRPr>
          </a:p>
          <a:p>
            <a:pPr marL="533400" indent="-365125" eaLnBrk="1" hangingPunct="1">
              <a:lnSpc>
                <a:spcPct val="80000"/>
              </a:lnSpc>
              <a:defRPr/>
            </a:pPr>
            <a:endParaRPr lang="en-US" altLang="en-US" sz="1800" u="sng" dirty="0">
              <a:latin typeface="Comic Sans MS" panose="030F0702030302020204" pitchFamily="66" charset="0"/>
            </a:endParaRPr>
          </a:p>
          <a:p>
            <a:pPr marL="168275" indent="0" eaLnBrk="1" hangingPunct="1">
              <a:buFontTx/>
              <a:buNone/>
              <a:defRPr/>
            </a:pPr>
            <a:r>
              <a:rPr lang="en-US" altLang="en-US" sz="1800" dirty="0">
                <a:latin typeface="Comic Sans MS" panose="030F0702030302020204" pitchFamily="66" charset="0"/>
              </a:rPr>
              <a:t>If the nozzle modification adjustment method is to be adopted, the nozzle diameter of natural gas should be approximately _______   times of that LPG.</a:t>
            </a:r>
          </a:p>
          <a:p>
            <a:pPr marL="168275" indent="0" eaLnBrk="1" hangingPunct="1">
              <a:buFontTx/>
              <a:buNone/>
              <a:defRPr/>
            </a:pPr>
            <a:endParaRPr lang="en-US" altLang="en-US" sz="1800" dirty="0">
              <a:latin typeface="Comic Sans MS" panose="030F0702030302020204" pitchFamily="66" charset="0"/>
            </a:endParaRPr>
          </a:p>
        </p:txBody>
      </p:sp>
      <p:graphicFrame>
        <p:nvGraphicFramePr>
          <p:cNvPr id="115715" name="Object 2">
            <a:extLst>
              <a:ext uri="{FF2B5EF4-FFF2-40B4-BE49-F238E27FC236}">
                <a16:creationId xmlns:a16="http://schemas.microsoft.com/office/drawing/2014/main" id="{2B5F7355-1F84-F269-170F-D664C9766D8E}"/>
              </a:ext>
            </a:extLst>
          </p:cNvPr>
          <p:cNvGraphicFramePr>
            <a:graphicFrameLocks noChangeAspect="1"/>
          </p:cNvGraphicFramePr>
          <p:nvPr/>
        </p:nvGraphicFramePr>
        <p:xfrm>
          <a:off x="5759450" y="152400"/>
          <a:ext cx="3208338" cy="3132138"/>
        </p:xfrm>
        <a:graphic>
          <a:graphicData uri="http://schemas.openxmlformats.org/presentationml/2006/ole">
            <mc:AlternateContent xmlns:mc="http://schemas.openxmlformats.org/markup-compatibility/2006">
              <mc:Choice xmlns:v="urn:schemas-microsoft-com:vml" Requires="v">
                <p:oleObj name="Worksheet" r:id="rId3" imgW="4793157" imgH="4678506" progId="Excel.Sheet.8">
                  <p:embed/>
                </p:oleObj>
              </mc:Choice>
              <mc:Fallback>
                <p:oleObj name="Worksheet" r:id="rId3" imgW="4793157" imgH="4678506"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450" y="152400"/>
                        <a:ext cx="32083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5716" name="Object 3">
            <a:extLst>
              <a:ext uri="{FF2B5EF4-FFF2-40B4-BE49-F238E27FC236}">
                <a16:creationId xmlns:a16="http://schemas.microsoft.com/office/drawing/2014/main" id="{2CF104CD-3463-724B-3CEC-BD2C87C7F9D3}"/>
              </a:ext>
            </a:extLst>
          </p:cNvPr>
          <p:cNvGraphicFramePr>
            <a:graphicFrameLocks noChangeAspect="1"/>
          </p:cNvGraphicFramePr>
          <p:nvPr/>
        </p:nvGraphicFramePr>
        <p:xfrm>
          <a:off x="5759450" y="3455988"/>
          <a:ext cx="3208338" cy="3141662"/>
        </p:xfrm>
        <a:graphic>
          <a:graphicData uri="http://schemas.openxmlformats.org/presentationml/2006/ole">
            <mc:AlternateContent xmlns:mc="http://schemas.openxmlformats.org/markup-compatibility/2006">
              <mc:Choice xmlns:v="urn:schemas-microsoft-com:vml" Requires="v">
                <p:oleObj name="Worksheet" r:id="rId5" imgW="4777846" imgH="4678506" progId="Excel.Sheet.8">
                  <p:embed/>
                </p:oleObj>
              </mc:Choice>
              <mc:Fallback>
                <p:oleObj name="Worksheet" r:id="rId5" imgW="4777846" imgH="4678506"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450" y="3455988"/>
                        <a:ext cx="3208338"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3">
            <a:extLst>
              <a:ext uri="{FF2B5EF4-FFF2-40B4-BE49-F238E27FC236}">
                <a16:creationId xmlns:a16="http://schemas.microsoft.com/office/drawing/2014/main" id="{705D299F-805B-272A-D9B1-2E104BEFCD0F}"/>
              </a:ext>
            </a:extLst>
          </p:cNvPr>
          <p:cNvGraphicFramePr>
            <a:graphicFrameLocks noChangeAspect="1"/>
          </p:cNvGraphicFramePr>
          <p:nvPr/>
        </p:nvGraphicFramePr>
        <p:xfrm>
          <a:off x="684213" y="2997200"/>
          <a:ext cx="4140200" cy="1708150"/>
        </p:xfrm>
        <a:graphic>
          <a:graphicData uri="http://schemas.openxmlformats.org/presentationml/2006/ole">
            <mc:AlternateContent xmlns:mc="http://schemas.openxmlformats.org/markup-compatibility/2006">
              <mc:Choice xmlns:v="urn:schemas-microsoft-com:vml" Requires="v">
                <p:oleObj name="Equation" r:id="rId7" imgW="1803400" imgH="990600" progId="Equation.3">
                  <p:embed/>
                </p:oleObj>
              </mc:Choice>
              <mc:Fallback>
                <p:oleObj name="Equation" r:id="rId7" imgW="1803400" imgH="99060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4213" y="2997200"/>
                        <a:ext cx="4140200" cy="1708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319A8960-61F5-87BC-E1C9-9A6E2A4648B0}"/>
                  </a:ext>
                </a:extLst>
              </p14:cNvPr>
              <p14:cNvContentPartPr/>
              <p14:nvPr/>
            </p14:nvContentPartPr>
            <p14:xfrm>
              <a:off x="1321920" y="480240"/>
              <a:ext cx="5410800" cy="5886720"/>
            </p14:xfrm>
          </p:contentPart>
        </mc:Choice>
        <mc:Fallback xmlns="">
          <p:pic>
            <p:nvPicPr>
              <p:cNvPr id="2" name="Ink 1">
                <a:extLst>
                  <a:ext uri="{FF2B5EF4-FFF2-40B4-BE49-F238E27FC236}">
                    <a16:creationId xmlns:a16="http://schemas.microsoft.com/office/drawing/2014/main" id="{319A8960-61F5-87BC-E1C9-9A6E2A4648B0}"/>
                  </a:ext>
                </a:extLst>
              </p:cNvPr>
              <p:cNvPicPr/>
              <p:nvPr/>
            </p:nvPicPr>
            <p:blipFill>
              <a:blip r:embed="rId10"/>
              <a:stretch>
                <a:fillRect/>
              </a:stretch>
            </p:blipFill>
            <p:spPr>
              <a:xfrm>
                <a:off x="1312560" y="470880"/>
                <a:ext cx="5429520" cy="59054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4B97543C-FEFE-FBF4-D113-13B929BCA027}"/>
              </a:ext>
            </a:extLst>
          </p:cNvPr>
          <p:cNvSpPr>
            <a:spLocks noGrp="1" noChangeArrowheads="1"/>
          </p:cNvSpPr>
          <p:nvPr>
            <p:ph type="body" sz="half" idx="1"/>
          </p:nvPr>
        </p:nvSpPr>
        <p:spPr>
          <a:xfrm>
            <a:off x="395288" y="333375"/>
            <a:ext cx="5184775" cy="6191250"/>
          </a:xfrm>
          <a:ln>
            <a:solidFill>
              <a:schemeClr val="tx1"/>
            </a:solidFill>
            <a:miter lim="800000"/>
            <a:headEnd/>
            <a:tailEnd/>
          </a:ln>
        </p:spPr>
        <p:txBody>
          <a:bodyPr/>
          <a:lstStyle/>
          <a:p>
            <a:pPr marL="533400" indent="-365125" eaLnBrk="1" hangingPunct="1">
              <a:lnSpc>
                <a:spcPct val="80000"/>
              </a:lnSpc>
              <a:buFontTx/>
              <a:buNone/>
              <a:defRPr/>
            </a:pPr>
            <a:r>
              <a:rPr lang="en-US" altLang="en-US" sz="2400" b="1" u="sng" dirty="0">
                <a:latin typeface="Comic Sans MS" panose="030F0702030302020204" pitchFamily="66" charset="0"/>
                <a:hlinkClick r:id="rId2" action="ppaction://hlinkfile"/>
              </a:rPr>
              <a:t>Burner conversion analysis</a:t>
            </a:r>
            <a:endParaRPr lang="en-US" altLang="en-US" sz="2400" b="1" u="sng" dirty="0">
              <a:latin typeface="Comic Sans MS" panose="030F0702030302020204" pitchFamily="66" charset="0"/>
            </a:endParaRPr>
          </a:p>
          <a:p>
            <a:pPr marL="168275" indent="0" eaLnBrk="1" hangingPunct="1">
              <a:buFontTx/>
              <a:buNone/>
              <a:defRPr/>
            </a:pPr>
            <a:endParaRPr lang="en-US" altLang="en-US" sz="1800" dirty="0">
              <a:latin typeface="Comic Sans MS" panose="030F0702030302020204" pitchFamily="66" charset="0"/>
            </a:endParaRPr>
          </a:p>
          <a:p>
            <a:pPr marL="168275" indent="0" eaLnBrk="1" hangingPunct="1">
              <a:buFontTx/>
              <a:buNone/>
              <a:defRPr/>
            </a:pPr>
            <a:r>
              <a:rPr lang="en-US" altLang="en-US" sz="1800" dirty="0">
                <a:latin typeface="Comic Sans MS" panose="030F0702030302020204" pitchFamily="66" charset="0"/>
              </a:rPr>
              <a:t>The energy supplied by  natural gas   is approximately  _________ %   of  the actual energy requirement (as supplied by LPG )   if neither nozzle modification nor pressure adjustment is made.</a:t>
            </a:r>
          </a:p>
        </p:txBody>
      </p:sp>
      <p:graphicFrame>
        <p:nvGraphicFramePr>
          <p:cNvPr id="116739" name="Object 2">
            <a:extLst>
              <a:ext uri="{FF2B5EF4-FFF2-40B4-BE49-F238E27FC236}">
                <a16:creationId xmlns:a16="http://schemas.microsoft.com/office/drawing/2014/main" id="{C92F5C2A-07F4-2505-EBEC-5A9A5A562373}"/>
              </a:ext>
            </a:extLst>
          </p:cNvPr>
          <p:cNvGraphicFramePr>
            <a:graphicFrameLocks noChangeAspect="1"/>
          </p:cNvGraphicFramePr>
          <p:nvPr/>
        </p:nvGraphicFramePr>
        <p:xfrm>
          <a:off x="5759450" y="152400"/>
          <a:ext cx="3208338" cy="3132138"/>
        </p:xfrm>
        <a:graphic>
          <a:graphicData uri="http://schemas.openxmlformats.org/presentationml/2006/ole">
            <mc:AlternateContent xmlns:mc="http://schemas.openxmlformats.org/markup-compatibility/2006">
              <mc:Choice xmlns:v="urn:schemas-microsoft-com:vml" Requires="v">
                <p:oleObj name="Worksheet" r:id="rId3" imgW="4793157" imgH="4678506" progId="Excel.Sheet.8">
                  <p:embed/>
                </p:oleObj>
              </mc:Choice>
              <mc:Fallback>
                <p:oleObj name="Worksheet" r:id="rId3" imgW="4793157" imgH="4678506"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450" y="152400"/>
                        <a:ext cx="3208338"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6740" name="Object 3">
            <a:extLst>
              <a:ext uri="{FF2B5EF4-FFF2-40B4-BE49-F238E27FC236}">
                <a16:creationId xmlns:a16="http://schemas.microsoft.com/office/drawing/2014/main" id="{84A354C0-BA0D-9FE0-ADA6-6C44E12FA288}"/>
              </a:ext>
            </a:extLst>
          </p:cNvPr>
          <p:cNvGraphicFramePr>
            <a:graphicFrameLocks noChangeAspect="1"/>
          </p:cNvGraphicFramePr>
          <p:nvPr/>
        </p:nvGraphicFramePr>
        <p:xfrm>
          <a:off x="5759450" y="3455988"/>
          <a:ext cx="3208338" cy="3141662"/>
        </p:xfrm>
        <a:graphic>
          <a:graphicData uri="http://schemas.openxmlformats.org/presentationml/2006/ole">
            <mc:AlternateContent xmlns:mc="http://schemas.openxmlformats.org/markup-compatibility/2006">
              <mc:Choice xmlns:v="urn:schemas-microsoft-com:vml" Requires="v">
                <p:oleObj name="Worksheet" r:id="rId5" imgW="4777846" imgH="4678506" progId="Excel.Sheet.8">
                  <p:embed/>
                </p:oleObj>
              </mc:Choice>
              <mc:Fallback>
                <p:oleObj name="Worksheet" r:id="rId5" imgW="4777846" imgH="4678506"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450" y="3455988"/>
                        <a:ext cx="3208338"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
            <a:extLst>
              <a:ext uri="{FF2B5EF4-FFF2-40B4-BE49-F238E27FC236}">
                <a16:creationId xmlns:a16="http://schemas.microsoft.com/office/drawing/2014/main" id="{C9448114-52D0-3E06-5348-0AE0B9C2E784}"/>
              </a:ext>
            </a:extLst>
          </p:cNvPr>
          <p:cNvGraphicFramePr>
            <a:graphicFrameLocks noChangeAspect="1"/>
          </p:cNvGraphicFramePr>
          <p:nvPr/>
        </p:nvGraphicFramePr>
        <p:xfrm>
          <a:off x="539750" y="2924175"/>
          <a:ext cx="4824413" cy="2703513"/>
        </p:xfrm>
        <a:graphic>
          <a:graphicData uri="http://schemas.openxmlformats.org/presentationml/2006/ole">
            <mc:AlternateContent xmlns:mc="http://schemas.openxmlformats.org/markup-compatibility/2006">
              <mc:Choice xmlns:v="urn:schemas-microsoft-com:vml" Requires="v">
                <p:oleObj name="Equation" r:id="rId7" imgW="3568700" imgH="1841500" progId="Equation.3">
                  <p:embed/>
                </p:oleObj>
              </mc:Choice>
              <mc:Fallback>
                <p:oleObj name="Equation" r:id="rId7" imgW="3568700" imgH="1841500"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0" y="2924175"/>
                        <a:ext cx="4824413" cy="27035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3DDF32F2-61DD-9CA4-B132-02F39F83F183}"/>
                  </a:ext>
                </a:extLst>
              </p14:cNvPr>
              <p14:cNvContentPartPr/>
              <p14:nvPr/>
            </p14:nvContentPartPr>
            <p14:xfrm>
              <a:off x="4476600" y="4949280"/>
              <a:ext cx="1025280" cy="689760"/>
            </p14:xfrm>
          </p:contentPart>
        </mc:Choice>
        <mc:Fallback xmlns="">
          <p:pic>
            <p:nvPicPr>
              <p:cNvPr id="2" name="Ink 1">
                <a:extLst>
                  <a:ext uri="{FF2B5EF4-FFF2-40B4-BE49-F238E27FC236}">
                    <a16:creationId xmlns:a16="http://schemas.microsoft.com/office/drawing/2014/main" id="{3DDF32F2-61DD-9CA4-B132-02F39F83F183}"/>
                  </a:ext>
                </a:extLst>
              </p:cNvPr>
              <p:cNvPicPr/>
              <p:nvPr/>
            </p:nvPicPr>
            <p:blipFill>
              <a:blip r:embed="rId10"/>
              <a:stretch>
                <a:fillRect/>
              </a:stretch>
            </p:blipFill>
            <p:spPr>
              <a:xfrm>
                <a:off x="4467240" y="4939920"/>
                <a:ext cx="1044000" cy="70848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762" name="Object 4">
            <a:extLst>
              <a:ext uri="{FF2B5EF4-FFF2-40B4-BE49-F238E27FC236}">
                <a16:creationId xmlns:a16="http://schemas.microsoft.com/office/drawing/2014/main" id="{6DBD47D3-4ABF-49F1-277C-FA43FBFA6395}"/>
              </a:ext>
            </a:extLst>
          </p:cNvPr>
          <p:cNvGraphicFramePr>
            <a:graphicFrameLocks noChangeAspect="1"/>
          </p:cNvGraphicFramePr>
          <p:nvPr/>
        </p:nvGraphicFramePr>
        <p:xfrm>
          <a:off x="900113" y="115888"/>
          <a:ext cx="7383462" cy="6553200"/>
        </p:xfrm>
        <a:graphic>
          <a:graphicData uri="http://schemas.openxmlformats.org/presentationml/2006/ole">
            <mc:AlternateContent xmlns:mc="http://schemas.openxmlformats.org/markup-compatibility/2006">
              <mc:Choice xmlns:v="urn:schemas-microsoft-com:vml" Requires="v">
                <p:oleObj name="Worksheet" r:id="rId2" imgW="10203003" imgH="9052560" progId="Excel.Sheet.8">
                  <p:embed/>
                </p:oleObj>
              </mc:Choice>
              <mc:Fallback>
                <p:oleObj name="Worksheet" r:id="rId2" imgW="10203003" imgH="9052560" progId="Excel.Sheet.8">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15888"/>
                        <a:ext cx="7383462"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A196AC7-5FAC-C81F-140A-359A60392E34}"/>
              </a:ext>
            </a:extLst>
          </p:cNvPr>
          <p:cNvSpPr>
            <a:spLocks noGrp="1" noChangeArrowheads="1"/>
          </p:cNvSpPr>
          <p:nvPr>
            <p:ph type="body" sz="half" idx="1"/>
          </p:nvPr>
        </p:nvSpPr>
        <p:spPr>
          <a:xfrm>
            <a:off x="323850" y="404813"/>
            <a:ext cx="8496300" cy="6192837"/>
          </a:xfrm>
          <a:noFill/>
          <a:ln>
            <a:solidFill>
              <a:schemeClr val="tx1"/>
            </a:solidFill>
            <a:miter lim="800000"/>
            <a:headEnd/>
            <a:tailEnd/>
          </a:ln>
        </p:spPr>
        <p:txBody>
          <a:bodyPr/>
          <a:lstStyle/>
          <a:p>
            <a:pPr lvl="1" eaLnBrk="1" hangingPunct="1">
              <a:buFontTx/>
              <a:buNone/>
            </a:pPr>
            <a:r>
              <a:rPr lang="en-US" altLang="en-US" sz="2400" b="1">
                <a:latin typeface="Comic Sans MS" panose="030F0702030302020204" pitchFamily="66" charset="0"/>
              </a:rPr>
              <a:t>Requirement 2 :  same air-fuel ratio</a:t>
            </a:r>
          </a:p>
          <a:p>
            <a:pPr lvl="1" eaLnBrk="1" hangingPunct="1">
              <a:buFontTx/>
              <a:buNone/>
            </a:pPr>
            <a:endParaRPr lang="en-US" altLang="en-US" sz="2400" b="1">
              <a:latin typeface="Comic Sans MS" panose="030F0702030302020204" pitchFamily="66" charset="0"/>
            </a:endParaRPr>
          </a:p>
          <a:p>
            <a:pPr lvl="1" eaLnBrk="1" hangingPunct="1"/>
            <a:r>
              <a:rPr lang="en-US" altLang="en-US" sz="2000">
                <a:solidFill>
                  <a:srgbClr val="FF3300"/>
                </a:solidFill>
                <a:latin typeface="Comic Sans MS" panose="030F0702030302020204" pitchFamily="66" charset="0"/>
              </a:rPr>
              <a:t>After the energy input adjustment is successfully achieved, the combustion air should be adjusted to get a proper air-fuel ratio, and hence temperature profile</a:t>
            </a:r>
          </a:p>
          <a:p>
            <a:pPr lvl="1" eaLnBrk="1" hangingPunct="1"/>
            <a:endParaRPr lang="en-US" altLang="en-US" sz="2000">
              <a:solidFill>
                <a:srgbClr val="FF3300"/>
              </a:solidFill>
              <a:latin typeface="Comic Sans MS" panose="030F0702030302020204" pitchFamily="66" charset="0"/>
            </a:endParaRPr>
          </a:p>
          <a:p>
            <a:pPr lvl="1" eaLnBrk="1" hangingPunct="1"/>
            <a:r>
              <a:rPr lang="en-US" altLang="en-US" sz="2000">
                <a:latin typeface="Comic Sans MS" panose="030F0702030302020204" pitchFamily="66" charset="0"/>
              </a:rPr>
              <a:t>This can be calculated from the energy based theoretical air (TA ) requirement, defined as a ratio of combustion air supplied (Sm</a:t>
            </a:r>
            <a:r>
              <a:rPr lang="en-US" altLang="en-US" sz="2000" baseline="30000">
                <a:latin typeface="Comic Sans MS" panose="030F0702030302020204" pitchFamily="66" charset="0"/>
              </a:rPr>
              <a:t>3</a:t>
            </a:r>
            <a:r>
              <a:rPr lang="en-US" altLang="en-US" sz="2000">
                <a:latin typeface="Comic Sans MS" panose="030F0702030302020204" pitchFamily="66" charset="0"/>
              </a:rPr>
              <a:t>) to heat generated (kcal, kW, BTU etc.)</a:t>
            </a:r>
          </a:p>
          <a:p>
            <a:pPr lvl="1" eaLnBrk="1" hangingPunct="1">
              <a:buFontTx/>
              <a:buNone/>
            </a:pPr>
            <a:endParaRPr lang="en-US" altLang="en-US" sz="2000">
              <a:latin typeface="Comic Sans MS" panose="030F0702030302020204" pitchFamily="66" charset="0"/>
            </a:endParaRPr>
          </a:p>
          <a:p>
            <a:pPr lvl="1" eaLnBrk="1" hangingPunct="1">
              <a:buFontTx/>
              <a:buNone/>
            </a:pPr>
            <a:endParaRPr lang="en-US" altLang="en-US" sz="2400" b="1"/>
          </a:p>
          <a:p>
            <a:pPr lvl="1" eaLnBrk="1" hangingPunct="1">
              <a:buFontTx/>
              <a:buNone/>
            </a:pPr>
            <a:r>
              <a:rPr lang="en-US" altLang="en-US" sz="2400"/>
              <a:t>			</a:t>
            </a:r>
            <a:endParaRPr lang="en-US" altLang="en-US" sz="1800"/>
          </a:p>
        </p:txBody>
      </p:sp>
      <p:graphicFrame>
        <p:nvGraphicFramePr>
          <p:cNvPr id="112643" name="Object 4">
            <a:extLst>
              <a:ext uri="{FF2B5EF4-FFF2-40B4-BE49-F238E27FC236}">
                <a16:creationId xmlns:a16="http://schemas.microsoft.com/office/drawing/2014/main" id="{941B3C84-BDBD-896D-555C-B5B709311523}"/>
              </a:ext>
            </a:extLst>
          </p:cNvPr>
          <p:cNvGraphicFramePr>
            <a:graphicFrameLocks noChangeAspect="1"/>
          </p:cNvGraphicFramePr>
          <p:nvPr/>
        </p:nvGraphicFramePr>
        <p:xfrm>
          <a:off x="2851150" y="4221163"/>
          <a:ext cx="2513013" cy="2058987"/>
        </p:xfrm>
        <a:graphic>
          <a:graphicData uri="http://schemas.openxmlformats.org/presentationml/2006/ole">
            <mc:AlternateContent xmlns:mc="http://schemas.openxmlformats.org/markup-compatibility/2006">
              <mc:Choice xmlns:v="urn:schemas-microsoft-com:vml" Requires="v">
                <p:oleObj name="Equation" r:id="rId2" imgW="1117600" imgH="914400" progId="Equation.3">
                  <p:embed/>
                </p:oleObj>
              </mc:Choice>
              <mc:Fallback>
                <p:oleObj name="Equation" r:id="rId2" imgW="1117600" imgH="9144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1150" y="4221163"/>
                        <a:ext cx="2513013" cy="205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4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4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810" name="Object 12">
            <a:extLst>
              <a:ext uri="{FF2B5EF4-FFF2-40B4-BE49-F238E27FC236}">
                <a16:creationId xmlns:a16="http://schemas.microsoft.com/office/drawing/2014/main" id="{3074A9A3-C1A9-5176-53DA-70CF2A099D26}"/>
              </a:ext>
            </a:extLst>
          </p:cNvPr>
          <p:cNvGraphicFramePr>
            <a:graphicFrameLocks noChangeAspect="1"/>
          </p:cNvGraphicFramePr>
          <p:nvPr/>
        </p:nvGraphicFramePr>
        <p:xfrm>
          <a:off x="225425" y="1430338"/>
          <a:ext cx="2622550" cy="4287837"/>
        </p:xfrm>
        <a:graphic>
          <a:graphicData uri="http://schemas.openxmlformats.org/presentationml/2006/ole">
            <mc:AlternateContent xmlns:mc="http://schemas.openxmlformats.org/markup-compatibility/2006">
              <mc:Choice xmlns:v="urn:schemas-microsoft-com:vml" Requires="v">
                <p:oleObj name="Image" r:id="rId2" imgW="19278367" imgH="21746939" progId="Photoshop.Image.6">
                  <p:embed/>
                </p:oleObj>
              </mc:Choice>
              <mc:Fallback>
                <p:oleObj name="Image" r:id="rId2" imgW="19278367" imgH="21746939" progId="Photoshop.Image.6">
                  <p:embed/>
                  <p:pic>
                    <p:nvPicPr>
                      <p:cNvPr id="0"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430338"/>
                        <a:ext cx="2622550" cy="428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9811" name="Picture 2">
            <a:extLst>
              <a:ext uri="{FF2B5EF4-FFF2-40B4-BE49-F238E27FC236}">
                <a16:creationId xmlns:a16="http://schemas.microsoft.com/office/drawing/2014/main" id="{7EC1B34C-8569-67DE-5CBC-9EDD5D0130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47975" y="2478088"/>
            <a:ext cx="6307138"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90587D94-357D-0C69-036F-66F1D9C387B2}"/>
              </a:ext>
            </a:extLst>
          </p:cNvPr>
          <p:cNvCxnSpPr/>
          <p:nvPr/>
        </p:nvCxnSpPr>
        <p:spPr>
          <a:xfrm flipV="1">
            <a:off x="1533525" y="3429000"/>
            <a:ext cx="1166813" cy="995363"/>
          </a:xfrm>
          <a:prstGeom prst="straightConnector1">
            <a:avLst/>
          </a:prstGeom>
          <a:ln w="38100">
            <a:solidFill>
              <a:srgbClr val="C0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6DF7A69-75E8-F024-72E5-00705AD2E73D}"/>
              </a:ext>
            </a:extLst>
          </p:cNvPr>
          <p:cNvCxnSpPr/>
          <p:nvPr/>
        </p:nvCxnSpPr>
        <p:spPr>
          <a:xfrm flipV="1">
            <a:off x="3209925" y="5084763"/>
            <a:ext cx="5651500" cy="23812"/>
          </a:xfrm>
          <a:prstGeom prst="straightConnector1">
            <a:avLst/>
          </a:prstGeom>
          <a:ln w="38100">
            <a:solidFill>
              <a:srgbClr val="C0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77162" name="Rectangle 13">
            <a:extLst>
              <a:ext uri="{FF2B5EF4-FFF2-40B4-BE49-F238E27FC236}">
                <a16:creationId xmlns:a16="http://schemas.microsoft.com/office/drawing/2014/main" id="{6A7373C8-6F34-2E21-1319-2AB50A7441B9}"/>
              </a:ext>
            </a:extLst>
          </p:cNvPr>
          <p:cNvSpPr>
            <a:spLocks noChangeArrowheads="1"/>
          </p:cNvSpPr>
          <p:nvPr/>
        </p:nvSpPr>
        <p:spPr bwMode="auto">
          <a:xfrm>
            <a:off x="195263" y="569913"/>
            <a:ext cx="5913437" cy="400050"/>
          </a:xfrm>
          <a:prstGeom prst="rect">
            <a:avLst/>
          </a:prstGeom>
          <a:noFill/>
          <a:ln>
            <a:noFill/>
          </a:ln>
        </p:spPr>
        <p:txBody>
          <a:bodyPr wrap="non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lvl="1" defTabSz="685800" eaLnBrk="1" hangingPunct="1">
              <a:lnSpc>
                <a:spcPct val="100000"/>
              </a:lnSpc>
              <a:spcBef>
                <a:spcPct val="0"/>
              </a:spcBef>
              <a:buFont typeface="Arial" panose="020B0604020202020204" pitchFamily="34" charset="0"/>
              <a:buNone/>
              <a:defRPr/>
            </a:pPr>
            <a:r>
              <a:rPr lang="en-US" altLang="en-US" sz="2000" b="1" dirty="0">
                <a:solidFill>
                  <a:srgbClr val="FF0000"/>
                </a:solidFill>
                <a:latin typeface="+mn-lt"/>
                <a:cs typeface="Arial" panose="020B0604020202020204" pitchFamily="34" charset="0"/>
              </a:rPr>
              <a:t>Same air-fuel ratio : Desired Temperature Profile</a:t>
            </a:r>
          </a:p>
        </p:txBody>
      </p:sp>
      <p:sp>
        <p:nvSpPr>
          <p:cNvPr id="119815" name="TextBox 1">
            <a:extLst>
              <a:ext uri="{FF2B5EF4-FFF2-40B4-BE49-F238E27FC236}">
                <a16:creationId xmlns:a16="http://schemas.microsoft.com/office/drawing/2014/main" id="{6BF0F05C-610A-A9CC-C7E3-AAC5D0AFC22F}"/>
              </a:ext>
            </a:extLst>
          </p:cNvPr>
          <p:cNvSpPr txBox="1">
            <a:spLocks noChangeArrowheads="1"/>
          </p:cNvSpPr>
          <p:nvPr/>
        </p:nvSpPr>
        <p:spPr bwMode="auto">
          <a:xfrm>
            <a:off x="6394450" y="5681663"/>
            <a:ext cx="2466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MY" altLang="en-US" sz="1200">
                <a:solidFill>
                  <a:srgbClr val="FF0000"/>
                </a:solidFill>
              </a:rPr>
              <a:t>NG firing temp profile should be similar to that  LPG firing temperature profile</a:t>
            </a:r>
          </a:p>
        </p:txBody>
      </p:sp>
      <p:cxnSp>
        <p:nvCxnSpPr>
          <p:cNvPr id="4" name="Straight Arrow Connector 3">
            <a:extLst>
              <a:ext uri="{FF2B5EF4-FFF2-40B4-BE49-F238E27FC236}">
                <a16:creationId xmlns:a16="http://schemas.microsoft.com/office/drawing/2014/main" id="{BDBC37A9-2575-38FA-D3F4-6B393DDD5E97}"/>
              </a:ext>
            </a:extLst>
          </p:cNvPr>
          <p:cNvCxnSpPr/>
          <p:nvPr/>
        </p:nvCxnSpPr>
        <p:spPr>
          <a:xfrm flipH="1" flipV="1">
            <a:off x="7308850" y="4581525"/>
            <a:ext cx="647700" cy="11366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4">
            <a:extLst>
              <a:ext uri="{FF2B5EF4-FFF2-40B4-BE49-F238E27FC236}">
                <a16:creationId xmlns:a16="http://schemas.microsoft.com/office/drawing/2014/main" id="{D4D7CC70-2A08-C85F-214C-8DC80EBA9795}"/>
              </a:ext>
            </a:extLst>
          </p:cNvPr>
          <p:cNvSpPr/>
          <p:nvPr/>
        </p:nvSpPr>
        <p:spPr>
          <a:xfrm>
            <a:off x="3343275" y="4181475"/>
            <a:ext cx="5381625" cy="561975"/>
          </a:xfrm>
          <a:custGeom>
            <a:avLst/>
            <a:gdLst>
              <a:gd name="connsiteX0" fmla="*/ 0 w 5381625"/>
              <a:gd name="connsiteY0" fmla="*/ 561975 h 561975"/>
              <a:gd name="connsiteX1" fmla="*/ 276225 w 5381625"/>
              <a:gd name="connsiteY1" fmla="*/ 542925 h 561975"/>
              <a:gd name="connsiteX2" fmla="*/ 342900 w 5381625"/>
              <a:gd name="connsiteY2" fmla="*/ 523875 h 561975"/>
              <a:gd name="connsiteX3" fmla="*/ 400050 w 5381625"/>
              <a:gd name="connsiteY3" fmla="*/ 514350 h 561975"/>
              <a:gd name="connsiteX4" fmla="*/ 428625 w 5381625"/>
              <a:gd name="connsiteY4" fmla="*/ 504825 h 561975"/>
              <a:gd name="connsiteX5" fmla="*/ 714375 w 5381625"/>
              <a:gd name="connsiteY5" fmla="*/ 495300 h 561975"/>
              <a:gd name="connsiteX6" fmla="*/ 809625 w 5381625"/>
              <a:gd name="connsiteY6" fmla="*/ 466725 h 561975"/>
              <a:gd name="connsiteX7" fmla="*/ 876300 w 5381625"/>
              <a:gd name="connsiteY7" fmla="*/ 447675 h 561975"/>
              <a:gd name="connsiteX8" fmla="*/ 1038225 w 5381625"/>
              <a:gd name="connsiteY8" fmla="*/ 438150 h 561975"/>
              <a:gd name="connsiteX9" fmla="*/ 1114425 w 5381625"/>
              <a:gd name="connsiteY9" fmla="*/ 419100 h 561975"/>
              <a:gd name="connsiteX10" fmla="*/ 1181100 w 5381625"/>
              <a:gd name="connsiteY10" fmla="*/ 400050 h 561975"/>
              <a:gd name="connsiteX11" fmla="*/ 1552575 w 5381625"/>
              <a:gd name="connsiteY11" fmla="*/ 381000 h 561975"/>
              <a:gd name="connsiteX12" fmla="*/ 1609725 w 5381625"/>
              <a:gd name="connsiteY12" fmla="*/ 352425 h 561975"/>
              <a:gd name="connsiteX13" fmla="*/ 1638300 w 5381625"/>
              <a:gd name="connsiteY13" fmla="*/ 333375 h 561975"/>
              <a:gd name="connsiteX14" fmla="*/ 1666875 w 5381625"/>
              <a:gd name="connsiteY14" fmla="*/ 323850 h 561975"/>
              <a:gd name="connsiteX15" fmla="*/ 1771650 w 5381625"/>
              <a:gd name="connsiteY15" fmla="*/ 266700 h 561975"/>
              <a:gd name="connsiteX16" fmla="*/ 1790700 w 5381625"/>
              <a:gd name="connsiteY16" fmla="*/ 238125 h 561975"/>
              <a:gd name="connsiteX17" fmla="*/ 1971675 w 5381625"/>
              <a:gd name="connsiteY17" fmla="*/ 228600 h 561975"/>
              <a:gd name="connsiteX18" fmla="*/ 2009775 w 5381625"/>
              <a:gd name="connsiteY18" fmla="*/ 238125 h 561975"/>
              <a:gd name="connsiteX19" fmla="*/ 2219325 w 5381625"/>
              <a:gd name="connsiteY19" fmla="*/ 219075 h 561975"/>
              <a:gd name="connsiteX20" fmla="*/ 2247900 w 5381625"/>
              <a:gd name="connsiteY20" fmla="*/ 209550 h 561975"/>
              <a:gd name="connsiteX21" fmla="*/ 2305050 w 5381625"/>
              <a:gd name="connsiteY21" fmla="*/ 180975 h 561975"/>
              <a:gd name="connsiteX22" fmla="*/ 2581275 w 5381625"/>
              <a:gd name="connsiteY22" fmla="*/ 161925 h 561975"/>
              <a:gd name="connsiteX23" fmla="*/ 2619375 w 5381625"/>
              <a:gd name="connsiteY23" fmla="*/ 152400 h 561975"/>
              <a:gd name="connsiteX24" fmla="*/ 2705100 w 5381625"/>
              <a:gd name="connsiteY24" fmla="*/ 133350 h 561975"/>
              <a:gd name="connsiteX25" fmla="*/ 2762250 w 5381625"/>
              <a:gd name="connsiteY25" fmla="*/ 95250 h 561975"/>
              <a:gd name="connsiteX26" fmla="*/ 2790825 w 5381625"/>
              <a:gd name="connsiteY26" fmla="*/ 76200 h 561975"/>
              <a:gd name="connsiteX27" fmla="*/ 2819400 w 5381625"/>
              <a:gd name="connsiteY27" fmla="*/ 66675 h 561975"/>
              <a:gd name="connsiteX28" fmla="*/ 2886075 w 5381625"/>
              <a:gd name="connsiteY28" fmla="*/ 9525 h 561975"/>
              <a:gd name="connsiteX29" fmla="*/ 2914650 w 5381625"/>
              <a:gd name="connsiteY29" fmla="*/ 0 h 561975"/>
              <a:gd name="connsiteX30" fmla="*/ 2952750 w 5381625"/>
              <a:gd name="connsiteY30" fmla="*/ 9525 h 561975"/>
              <a:gd name="connsiteX31" fmla="*/ 3000375 w 5381625"/>
              <a:gd name="connsiteY31" fmla="*/ 19050 h 561975"/>
              <a:gd name="connsiteX32" fmla="*/ 3057525 w 5381625"/>
              <a:gd name="connsiteY32" fmla="*/ 38100 h 561975"/>
              <a:gd name="connsiteX33" fmla="*/ 3124200 w 5381625"/>
              <a:gd name="connsiteY33" fmla="*/ 76200 h 561975"/>
              <a:gd name="connsiteX34" fmla="*/ 3190875 w 5381625"/>
              <a:gd name="connsiteY34" fmla="*/ 114300 h 561975"/>
              <a:gd name="connsiteX35" fmla="*/ 3219450 w 5381625"/>
              <a:gd name="connsiteY35" fmla="*/ 123825 h 561975"/>
              <a:gd name="connsiteX36" fmla="*/ 3305175 w 5381625"/>
              <a:gd name="connsiteY36" fmla="*/ 152400 h 561975"/>
              <a:gd name="connsiteX37" fmla="*/ 3352800 w 5381625"/>
              <a:gd name="connsiteY37" fmla="*/ 180975 h 561975"/>
              <a:gd name="connsiteX38" fmla="*/ 3400425 w 5381625"/>
              <a:gd name="connsiteY38" fmla="*/ 190500 h 561975"/>
              <a:gd name="connsiteX39" fmla="*/ 3419475 w 5381625"/>
              <a:gd name="connsiteY39" fmla="*/ 219075 h 561975"/>
              <a:gd name="connsiteX40" fmla="*/ 3448050 w 5381625"/>
              <a:gd name="connsiteY40" fmla="*/ 228600 h 561975"/>
              <a:gd name="connsiteX41" fmla="*/ 3495675 w 5381625"/>
              <a:gd name="connsiteY41" fmla="*/ 266700 h 561975"/>
              <a:gd name="connsiteX42" fmla="*/ 3524250 w 5381625"/>
              <a:gd name="connsiteY42" fmla="*/ 295275 h 561975"/>
              <a:gd name="connsiteX43" fmla="*/ 3609975 w 5381625"/>
              <a:gd name="connsiteY43" fmla="*/ 323850 h 561975"/>
              <a:gd name="connsiteX44" fmla="*/ 3952875 w 5381625"/>
              <a:gd name="connsiteY44" fmla="*/ 361950 h 561975"/>
              <a:gd name="connsiteX45" fmla="*/ 3990975 w 5381625"/>
              <a:gd name="connsiteY45" fmla="*/ 371475 h 561975"/>
              <a:gd name="connsiteX46" fmla="*/ 4048125 w 5381625"/>
              <a:gd name="connsiteY46" fmla="*/ 381000 h 561975"/>
              <a:gd name="connsiteX47" fmla="*/ 4086225 w 5381625"/>
              <a:gd name="connsiteY47" fmla="*/ 390525 h 561975"/>
              <a:gd name="connsiteX48" fmla="*/ 4133850 w 5381625"/>
              <a:gd name="connsiteY48" fmla="*/ 400050 h 561975"/>
              <a:gd name="connsiteX49" fmla="*/ 4191000 w 5381625"/>
              <a:gd name="connsiteY49" fmla="*/ 409575 h 561975"/>
              <a:gd name="connsiteX50" fmla="*/ 4219575 w 5381625"/>
              <a:gd name="connsiteY50" fmla="*/ 419100 h 561975"/>
              <a:gd name="connsiteX51" fmla="*/ 4333875 w 5381625"/>
              <a:gd name="connsiteY51" fmla="*/ 428625 h 561975"/>
              <a:gd name="connsiteX52" fmla="*/ 4381500 w 5381625"/>
              <a:gd name="connsiteY52" fmla="*/ 438150 h 561975"/>
              <a:gd name="connsiteX53" fmla="*/ 4419600 w 5381625"/>
              <a:gd name="connsiteY53" fmla="*/ 457200 h 561975"/>
              <a:gd name="connsiteX54" fmla="*/ 4524375 w 5381625"/>
              <a:gd name="connsiteY54" fmla="*/ 485775 h 561975"/>
              <a:gd name="connsiteX55" fmla="*/ 4791075 w 5381625"/>
              <a:gd name="connsiteY55" fmla="*/ 495300 h 561975"/>
              <a:gd name="connsiteX56" fmla="*/ 4933950 w 5381625"/>
              <a:gd name="connsiteY56" fmla="*/ 514350 h 561975"/>
              <a:gd name="connsiteX57" fmla="*/ 5114925 w 5381625"/>
              <a:gd name="connsiteY57" fmla="*/ 523875 h 561975"/>
              <a:gd name="connsiteX58" fmla="*/ 5172075 w 5381625"/>
              <a:gd name="connsiteY58" fmla="*/ 542925 h 561975"/>
              <a:gd name="connsiteX59" fmla="*/ 5381625 w 5381625"/>
              <a:gd name="connsiteY59" fmla="*/ 552450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381625" h="561975">
                <a:moveTo>
                  <a:pt x="0" y="561975"/>
                </a:moveTo>
                <a:cubicBezTo>
                  <a:pt x="150061" y="536965"/>
                  <a:pt x="-40910" y="566416"/>
                  <a:pt x="276225" y="542925"/>
                </a:cubicBezTo>
                <a:cubicBezTo>
                  <a:pt x="307342" y="540620"/>
                  <a:pt x="314732" y="530135"/>
                  <a:pt x="342900" y="523875"/>
                </a:cubicBezTo>
                <a:cubicBezTo>
                  <a:pt x="361753" y="519685"/>
                  <a:pt x="381197" y="518540"/>
                  <a:pt x="400050" y="514350"/>
                </a:cubicBezTo>
                <a:cubicBezTo>
                  <a:pt x="409851" y="512172"/>
                  <a:pt x="418603" y="505432"/>
                  <a:pt x="428625" y="504825"/>
                </a:cubicBezTo>
                <a:cubicBezTo>
                  <a:pt x="523753" y="499060"/>
                  <a:pt x="619125" y="498475"/>
                  <a:pt x="714375" y="495300"/>
                </a:cubicBezTo>
                <a:cubicBezTo>
                  <a:pt x="850188" y="450029"/>
                  <a:pt x="708858" y="495515"/>
                  <a:pt x="809625" y="466725"/>
                </a:cubicBezTo>
                <a:cubicBezTo>
                  <a:pt x="831055" y="460602"/>
                  <a:pt x="853967" y="449802"/>
                  <a:pt x="876300" y="447675"/>
                </a:cubicBezTo>
                <a:cubicBezTo>
                  <a:pt x="930125" y="442549"/>
                  <a:pt x="984250" y="441325"/>
                  <a:pt x="1038225" y="438150"/>
                </a:cubicBezTo>
                <a:cubicBezTo>
                  <a:pt x="1063625" y="431800"/>
                  <a:pt x="1089587" y="427379"/>
                  <a:pt x="1114425" y="419100"/>
                </a:cubicBezTo>
                <a:cubicBezTo>
                  <a:pt x="1131831" y="413298"/>
                  <a:pt x="1164014" y="401759"/>
                  <a:pt x="1181100" y="400050"/>
                </a:cubicBezTo>
                <a:cubicBezTo>
                  <a:pt x="1256939" y="392466"/>
                  <a:pt x="1497357" y="383401"/>
                  <a:pt x="1552575" y="381000"/>
                </a:cubicBezTo>
                <a:cubicBezTo>
                  <a:pt x="1634467" y="326405"/>
                  <a:pt x="1530855" y="391860"/>
                  <a:pt x="1609725" y="352425"/>
                </a:cubicBezTo>
                <a:cubicBezTo>
                  <a:pt x="1619964" y="347305"/>
                  <a:pt x="1628061" y="338495"/>
                  <a:pt x="1638300" y="333375"/>
                </a:cubicBezTo>
                <a:cubicBezTo>
                  <a:pt x="1647280" y="328885"/>
                  <a:pt x="1657735" y="328005"/>
                  <a:pt x="1666875" y="323850"/>
                </a:cubicBezTo>
                <a:cubicBezTo>
                  <a:pt x="1734791" y="292979"/>
                  <a:pt x="1726913" y="296525"/>
                  <a:pt x="1771650" y="266700"/>
                </a:cubicBezTo>
                <a:cubicBezTo>
                  <a:pt x="1778000" y="257175"/>
                  <a:pt x="1781906" y="245454"/>
                  <a:pt x="1790700" y="238125"/>
                </a:cubicBezTo>
                <a:cubicBezTo>
                  <a:pt x="1841569" y="195734"/>
                  <a:pt x="1915219" y="224836"/>
                  <a:pt x="1971675" y="228600"/>
                </a:cubicBezTo>
                <a:cubicBezTo>
                  <a:pt x="1984375" y="231775"/>
                  <a:pt x="1996684" y="238125"/>
                  <a:pt x="2009775" y="238125"/>
                </a:cubicBezTo>
                <a:cubicBezTo>
                  <a:pt x="2107244" y="238125"/>
                  <a:pt x="2145605" y="240138"/>
                  <a:pt x="2219325" y="219075"/>
                </a:cubicBezTo>
                <a:cubicBezTo>
                  <a:pt x="2228979" y="216317"/>
                  <a:pt x="2238920" y="214040"/>
                  <a:pt x="2247900" y="209550"/>
                </a:cubicBezTo>
                <a:cubicBezTo>
                  <a:pt x="2273463" y="196769"/>
                  <a:pt x="2275584" y="183737"/>
                  <a:pt x="2305050" y="180975"/>
                </a:cubicBezTo>
                <a:cubicBezTo>
                  <a:pt x="2396941" y="172360"/>
                  <a:pt x="2581275" y="161925"/>
                  <a:pt x="2581275" y="161925"/>
                </a:cubicBezTo>
                <a:cubicBezTo>
                  <a:pt x="2593975" y="158750"/>
                  <a:pt x="2606596" y="155240"/>
                  <a:pt x="2619375" y="152400"/>
                </a:cubicBezTo>
                <a:cubicBezTo>
                  <a:pt x="2728206" y="128215"/>
                  <a:pt x="2612182" y="156579"/>
                  <a:pt x="2705100" y="133350"/>
                </a:cubicBezTo>
                <a:lnTo>
                  <a:pt x="2762250" y="95250"/>
                </a:lnTo>
                <a:cubicBezTo>
                  <a:pt x="2771775" y="88900"/>
                  <a:pt x="2779965" y="79820"/>
                  <a:pt x="2790825" y="76200"/>
                </a:cubicBezTo>
                <a:lnTo>
                  <a:pt x="2819400" y="66675"/>
                </a:lnTo>
                <a:cubicBezTo>
                  <a:pt x="2833795" y="9094"/>
                  <a:pt x="2816506" y="32715"/>
                  <a:pt x="2886075" y="9525"/>
                </a:cubicBezTo>
                <a:lnTo>
                  <a:pt x="2914650" y="0"/>
                </a:lnTo>
                <a:cubicBezTo>
                  <a:pt x="2927350" y="3175"/>
                  <a:pt x="2939971" y="6685"/>
                  <a:pt x="2952750" y="9525"/>
                </a:cubicBezTo>
                <a:cubicBezTo>
                  <a:pt x="2968554" y="13037"/>
                  <a:pt x="2984756" y="14790"/>
                  <a:pt x="3000375" y="19050"/>
                </a:cubicBezTo>
                <a:cubicBezTo>
                  <a:pt x="3019748" y="24334"/>
                  <a:pt x="3057525" y="38100"/>
                  <a:pt x="3057525" y="38100"/>
                </a:cubicBezTo>
                <a:cubicBezTo>
                  <a:pt x="3115101" y="95676"/>
                  <a:pt x="3053844" y="44220"/>
                  <a:pt x="3124200" y="76200"/>
                </a:cubicBezTo>
                <a:cubicBezTo>
                  <a:pt x="3147503" y="86792"/>
                  <a:pt x="3167980" y="102852"/>
                  <a:pt x="3190875" y="114300"/>
                </a:cubicBezTo>
                <a:cubicBezTo>
                  <a:pt x="3199855" y="118790"/>
                  <a:pt x="3210222" y="119870"/>
                  <a:pt x="3219450" y="123825"/>
                </a:cubicBezTo>
                <a:cubicBezTo>
                  <a:pt x="3288462" y="153401"/>
                  <a:pt x="3224892" y="136343"/>
                  <a:pt x="3305175" y="152400"/>
                </a:cubicBezTo>
                <a:cubicBezTo>
                  <a:pt x="3321050" y="161925"/>
                  <a:pt x="3335611" y="174099"/>
                  <a:pt x="3352800" y="180975"/>
                </a:cubicBezTo>
                <a:cubicBezTo>
                  <a:pt x="3367831" y="186988"/>
                  <a:pt x="3386369" y="182468"/>
                  <a:pt x="3400425" y="190500"/>
                </a:cubicBezTo>
                <a:cubicBezTo>
                  <a:pt x="3410364" y="196180"/>
                  <a:pt x="3410536" y="211924"/>
                  <a:pt x="3419475" y="219075"/>
                </a:cubicBezTo>
                <a:cubicBezTo>
                  <a:pt x="3427315" y="225347"/>
                  <a:pt x="3438525" y="225425"/>
                  <a:pt x="3448050" y="228600"/>
                </a:cubicBezTo>
                <a:cubicBezTo>
                  <a:pt x="3490655" y="292507"/>
                  <a:pt x="3440466" y="229894"/>
                  <a:pt x="3495675" y="266700"/>
                </a:cubicBezTo>
                <a:cubicBezTo>
                  <a:pt x="3506883" y="274172"/>
                  <a:pt x="3513289" y="287445"/>
                  <a:pt x="3524250" y="295275"/>
                </a:cubicBezTo>
                <a:cubicBezTo>
                  <a:pt x="3554922" y="317183"/>
                  <a:pt x="3573406" y="316536"/>
                  <a:pt x="3609975" y="323850"/>
                </a:cubicBezTo>
                <a:cubicBezTo>
                  <a:pt x="3744747" y="404713"/>
                  <a:pt x="3624713" y="343198"/>
                  <a:pt x="3952875" y="361950"/>
                </a:cubicBezTo>
                <a:cubicBezTo>
                  <a:pt x="3965945" y="362697"/>
                  <a:pt x="3978138" y="368908"/>
                  <a:pt x="3990975" y="371475"/>
                </a:cubicBezTo>
                <a:cubicBezTo>
                  <a:pt x="4009913" y="375263"/>
                  <a:pt x="4029187" y="377212"/>
                  <a:pt x="4048125" y="381000"/>
                </a:cubicBezTo>
                <a:cubicBezTo>
                  <a:pt x="4060962" y="383567"/>
                  <a:pt x="4073446" y="387685"/>
                  <a:pt x="4086225" y="390525"/>
                </a:cubicBezTo>
                <a:cubicBezTo>
                  <a:pt x="4102029" y="394037"/>
                  <a:pt x="4117922" y="397154"/>
                  <a:pt x="4133850" y="400050"/>
                </a:cubicBezTo>
                <a:cubicBezTo>
                  <a:pt x="4152851" y="403505"/>
                  <a:pt x="4172147" y="405385"/>
                  <a:pt x="4191000" y="409575"/>
                </a:cubicBezTo>
                <a:cubicBezTo>
                  <a:pt x="4200801" y="411753"/>
                  <a:pt x="4209623" y="417773"/>
                  <a:pt x="4219575" y="419100"/>
                </a:cubicBezTo>
                <a:cubicBezTo>
                  <a:pt x="4257472" y="424153"/>
                  <a:pt x="4295775" y="425450"/>
                  <a:pt x="4333875" y="428625"/>
                </a:cubicBezTo>
                <a:cubicBezTo>
                  <a:pt x="4349750" y="431800"/>
                  <a:pt x="4366141" y="433030"/>
                  <a:pt x="4381500" y="438150"/>
                </a:cubicBezTo>
                <a:cubicBezTo>
                  <a:pt x="4394970" y="442640"/>
                  <a:pt x="4406549" y="451607"/>
                  <a:pt x="4419600" y="457200"/>
                </a:cubicBezTo>
                <a:cubicBezTo>
                  <a:pt x="4442088" y="466838"/>
                  <a:pt x="4519077" y="485586"/>
                  <a:pt x="4524375" y="485775"/>
                </a:cubicBezTo>
                <a:lnTo>
                  <a:pt x="4791075" y="495300"/>
                </a:lnTo>
                <a:cubicBezTo>
                  <a:pt x="4853635" y="516153"/>
                  <a:pt x="4818346" y="506892"/>
                  <a:pt x="4933950" y="514350"/>
                </a:cubicBezTo>
                <a:cubicBezTo>
                  <a:pt x="4994233" y="518239"/>
                  <a:pt x="5054600" y="520700"/>
                  <a:pt x="5114925" y="523875"/>
                </a:cubicBezTo>
                <a:cubicBezTo>
                  <a:pt x="5133975" y="530225"/>
                  <a:pt x="5152015" y="542013"/>
                  <a:pt x="5172075" y="542925"/>
                </a:cubicBezTo>
                <a:lnTo>
                  <a:pt x="5381625" y="552450"/>
                </a:lnTo>
              </a:path>
            </a:pathLst>
          </a:cu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a:extLst>
              <a:ext uri="{FF2B5EF4-FFF2-40B4-BE49-F238E27FC236}">
                <a16:creationId xmlns:a16="http://schemas.microsoft.com/office/drawing/2014/main" id="{37324559-E1F2-19AD-B57C-FA35871677B6}"/>
              </a:ext>
            </a:extLst>
          </p:cNvPr>
          <p:cNvSpPr>
            <a:spLocks noChangeArrowheads="1"/>
          </p:cNvSpPr>
          <p:nvPr/>
        </p:nvSpPr>
        <p:spPr bwMode="auto">
          <a:xfrm>
            <a:off x="107950" y="1155700"/>
            <a:ext cx="84963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90000"/>
              </a:lnSpc>
              <a:spcBef>
                <a:spcPts val="750"/>
              </a:spcBef>
              <a:buFontTx/>
              <a:buNone/>
            </a:pPr>
            <a:r>
              <a:rPr lang="en-US" altLang="en-US" sz="2100" b="1">
                <a:solidFill>
                  <a:srgbClr val="FF0000"/>
                </a:solidFill>
                <a:latin typeface="Arial" panose="020B0604020202020204" pitchFamily="34" charset="0"/>
                <a:cs typeface="Arial" panose="020B0604020202020204" pitchFamily="34" charset="0"/>
              </a:rPr>
              <a:t>            Fuel + Oxygen          </a:t>
            </a:r>
            <a:r>
              <a:rPr lang="en-US" altLang="en-US" sz="2100" b="1">
                <a:solidFill>
                  <a:srgbClr val="FF0000"/>
                </a:solidFill>
                <a:latin typeface="Arial" panose="020B0604020202020204" pitchFamily="34" charset="0"/>
                <a:cs typeface="Arial" panose="020B0604020202020204" pitchFamily="34" charset="0"/>
                <a:sym typeface="Wingdings" panose="05000000000000000000" pitchFamily="2" charset="2"/>
              </a:rPr>
              <a:t>         </a:t>
            </a:r>
            <a:r>
              <a:rPr lang="en-US" altLang="en-US" sz="2100" b="1">
                <a:solidFill>
                  <a:srgbClr val="FF0000"/>
                </a:solidFill>
                <a:latin typeface="Arial" panose="020B0604020202020204" pitchFamily="34" charset="0"/>
                <a:cs typeface="Arial" panose="020B0604020202020204" pitchFamily="34" charset="0"/>
              </a:rPr>
              <a:t> HEAT    + combustion gases</a:t>
            </a:r>
          </a:p>
        </p:txBody>
      </p:sp>
      <p:sp>
        <p:nvSpPr>
          <p:cNvPr id="120835" name="Rectangle 9">
            <a:extLst>
              <a:ext uri="{FF2B5EF4-FFF2-40B4-BE49-F238E27FC236}">
                <a16:creationId xmlns:a16="http://schemas.microsoft.com/office/drawing/2014/main" id="{5DDCE213-D3F0-10C6-0478-8E28BE584B67}"/>
              </a:ext>
            </a:extLst>
          </p:cNvPr>
          <p:cNvSpPr>
            <a:spLocks noChangeArrowheads="1"/>
          </p:cNvSpPr>
          <p:nvPr/>
        </p:nvSpPr>
        <p:spPr bwMode="auto">
          <a:xfrm>
            <a:off x="4643438" y="2520950"/>
            <a:ext cx="4198937"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5763" indent="-385763"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90000"/>
              </a:lnSpc>
              <a:spcBef>
                <a:spcPts val="750"/>
              </a:spcBef>
            </a:pPr>
            <a:r>
              <a:rPr lang="en-US" altLang="en-US" sz="1800" b="1">
                <a:solidFill>
                  <a:srgbClr val="002060"/>
                </a:solidFill>
                <a:latin typeface="Arial" panose="020B0604020202020204" pitchFamily="34" charset="0"/>
                <a:cs typeface="Arial" panose="020B0604020202020204" pitchFamily="34" charset="0"/>
              </a:rPr>
              <a:t>Transport medium of           generated </a:t>
            </a:r>
            <a:r>
              <a:rPr lang="en-US" altLang="en-US" sz="1800" b="1">
                <a:solidFill>
                  <a:srgbClr val="FF0000"/>
                </a:solidFill>
                <a:latin typeface="Arial" panose="020B0604020202020204" pitchFamily="34" charset="0"/>
                <a:cs typeface="Arial" panose="020B0604020202020204" pitchFamily="34" charset="0"/>
              </a:rPr>
              <a:t>HEAT</a:t>
            </a:r>
          </a:p>
          <a:p>
            <a:pPr algn="ctr" eaLnBrk="1" hangingPunct="1">
              <a:lnSpc>
                <a:spcPct val="90000"/>
              </a:lnSpc>
              <a:spcBef>
                <a:spcPts val="750"/>
              </a:spcBef>
            </a:pPr>
            <a:endParaRPr lang="en-US" altLang="en-US" sz="1800" b="1">
              <a:solidFill>
                <a:srgbClr val="002060"/>
              </a:solidFill>
              <a:latin typeface="Arial" panose="020B0604020202020204" pitchFamily="34" charset="0"/>
              <a:cs typeface="Arial" panose="020B0604020202020204" pitchFamily="34" charset="0"/>
            </a:endParaRPr>
          </a:p>
          <a:p>
            <a:pPr algn="ctr" eaLnBrk="1" hangingPunct="1">
              <a:lnSpc>
                <a:spcPct val="90000"/>
              </a:lnSpc>
              <a:spcBef>
                <a:spcPts val="750"/>
              </a:spcBef>
            </a:pPr>
            <a:r>
              <a:rPr lang="en-US" altLang="en-US" sz="1800" b="1">
                <a:solidFill>
                  <a:srgbClr val="002060"/>
                </a:solidFill>
                <a:latin typeface="Arial" panose="020B0604020202020204" pitchFamily="34" charset="0"/>
                <a:cs typeface="Arial" panose="020B0604020202020204" pitchFamily="34" charset="0"/>
              </a:rPr>
              <a:t>Consist of generally more than 70% Nitrogen ; </a:t>
            </a:r>
            <a:r>
              <a:rPr lang="en-US" altLang="en-US" sz="1800" b="1">
                <a:solidFill>
                  <a:srgbClr val="FF0000"/>
                </a:solidFill>
                <a:latin typeface="Arial" panose="020B0604020202020204" pitchFamily="34" charset="0"/>
                <a:cs typeface="Arial" panose="020B0604020202020204" pitchFamily="34" charset="0"/>
              </a:rPr>
              <a:t>Molecular weight of combustion gas ~ molecular weight of Air</a:t>
            </a:r>
            <a:endParaRPr lang="en-US" altLang="en-US" sz="1800" b="1">
              <a:solidFill>
                <a:srgbClr val="002060"/>
              </a:solidFill>
              <a:latin typeface="Arial" panose="020B0604020202020204" pitchFamily="34" charset="0"/>
              <a:cs typeface="Arial" panose="020B0604020202020204" pitchFamily="34" charset="0"/>
            </a:endParaRPr>
          </a:p>
        </p:txBody>
      </p:sp>
      <p:sp>
        <p:nvSpPr>
          <p:cNvPr id="120836" name="Rectangle 11">
            <a:extLst>
              <a:ext uri="{FF2B5EF4-FFF2-40B4-BE49-F238E27FC236}">
                <a16:creationId xmlns:a16="http://schemas.microsoft.com/office/drawing/2014/main" id="{C259CD0B-A7A0-6639-D5BD-F6C04EB906B0}"/>
              </a:ext>
            </a:extLst>
          </p:cNvPr>
          <p:cNvSpPr>
            <a:spLocks noChangeArrowheads="1"/>
          </p:cNvSpPr>
          <p:nvPr/>
        </p:nvSpPr>
        <p:spPr bwMode="auto">
          <a:xfrm>
            <a:off x="542925" y="2500313"/>
            <a:ext cx="3846513"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90000"/>
              </a:lnSpc>
              <a:spcBef>
                <a:spcPts val="750"/>
              </a:spcBef>
              <a:buFontTx/>
              <a:buNone/>
            </a:pPr>
            <a:r>
              <a:rPr lang="en-US" altLang="en-US" sz="2100" b="1">
                <a:solidFill>
                  <a:srgbClr val="002060"/>
                </a:solidFill>
                <a:latin typeface="Arial" panose="020B0604020202020204" pitchFamily="34" charset="0"/>
                <a:cs typeface="Arial" panose="020B0604020202020204" pitchFamily="34" charset="0"/>
              </a:rPr>
              <a:t>From Air  </a:t>
            </a:r>
          </a:p>
          <a:p>
            <a:pPr algn="ctr" eaLnBrk="1" hangingPunct="1">
              <a:lnSpc>
                <a:spcPct val="90000"/>
              </a:lnSpc>
              <a:spcBef>
                <a:spcPts val="750"/>
              </a:spcBef>
              <a:buFontTx/>
              <a:buNone/>
            </a:pPr>
            <a:r>
              <a:rPr lang="en-US" altLang="en-US" sz="2100" b="1">
                <a:solidFill>
                  <a:srgbClr val="002060"/>
                </a:solidFill>
                <a:latin typeface="Arial" panose="020B0604020202020204" pitchFamily="34" charset="0"/>
                <a:cs typeface="Arial" panose="020B0604020202020204" pitchFamily="34" charset="0"/>
              </a:rPr>
              <a:t>(21 mol% Oxygen &amp; 79 mol% Nitrogen)</a:t>
            </a:r>
          </a:p>
        </p:txBody>
      </p:sp>
      <p:sp>
        <p:nvSpPr>
          <p:cNvPr id="3" name="Down Arrow 2">
            <a:extLst>
              <a:ext uri="{FF2B5EF4-FFF2-40B4-BE49-F238E27FC236}">
                <a16:creationId xmlns:a16="http://schemas.microsoft.com/office/drawing/2014/main" id="{BBB617E9-DF1F-A2ED-FABC-CF240A15E960}"/>
              </a:ext>
            </a:extLst>
          </p:cNvPr>
          <p:cNvSpPr/>
          <p:nvPr/>
        </p:nvSpPr>
        <p:spPr>
          <a:xfrm>
            <a:off x="2281238" y="1684338"/>
            <a:ext cx="303212" cy="53498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latin typeface="Calibri"/>
            </a:endParaRPr>
          </a:p>
        </p:txBody>
      </p:sp>
      <p:sp>
        <p:nvSpPr>
          <p:cNvPr id="14" name="Down Arrow 13">
            <a:extLst>
              <a:ext uri="{FF2B5EF4-FFF2-40B4-BE49-F238E27FC236}">
                <a16:creationId xmlns:a16="http://schemas.microsoft.com/office/drawing/2014/main" id="{ABDF56E7-DC54-7E4C-917B-CB925ABB882F}"/>
              </a:ext>
            </a:extLst>
          </p:cNvPr>
          <p:cNvSpPr/>
          <p:nvPr/>
        </p:nvSpPr>
        <p:spPr>
          <a:xfrm>
            <a:off x="6435725" y="1684338"/>
            <a:ext cx="301625" cy="53498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MY" sz="1350">
              <a:solidFill>
                <a:prstClr val="white"/>
              </a:solidFill>
              <a:latin typeface="Calibri"/>
            </a:endParaRPr>
          </a:p>
        </p:txBody>
      </p:sp>
      <p:graphicFrame>
        <p:nvGraphicFramePr>
          <p:cNvPr id="15" name="Object 4">
            <a:extLst>
              <a:ext uri="{FF2B5EF4-FFF2-40B4-BE49-F238E27FC236}">
                <a16:creationId xmlns:a16="http://schemas.microsoft.com/office/drawing/2014/main" id="{916FD0DF-AD18-4567-0D01-AF195C47F1B1}"/>
              </a:ext>
            </a:extLst>
          </p:cNvPr>
          <p:cNvGraphicFramePr>
            <a:graphicFrameLocks noChangeAspect="1"/>
          </p:cNvGraphicFramePr>
          <p:nvPr/>
        </p:nvGraphicFramePr>
        <p:xfrm>
          <a:off x="465138" y="4233863"/>
          <a:ext cx="4184650" cy="1541462"/>
        </p:xfrm>
        <a:graphic>
          <a:graphicData uri="http://schemas.openxmlformats.org/presentationml/2006/ole">
            <mc:AlternateContent xmlns:mc="http://schemas.openxmlformats.org/markup-compatibility/2006">
              <mc:Choice xmlns:v="urn:schemas-microsoft-com:vml" Requires="v">
                <p:oleObj name="Equation" r:id="rId2" imgW="1917700" imgH="939800" progId="Equation.3">
                  <p:embed/>
                </p:oleObj>
              </mc:Choice>
              <mc:Fallback>
                <p:oleObj name="Equation" r:id="rId2" imgW="1917700" imgH="9398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4233863"/>
                        <a:ext cx="4184650"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75D85521-334C-8AAA-88E8-667944944C58}"/>
              </a:ext>
            </a:extLst>
          </p:cNvPr>
          <p:cNvSpPr/>
          <p:nvPr/>
        </p:nvSpPr>
        <p:spPr>
          <a:xfrm>
            <a:off x="3132138" y="4233863"/>
            <a:ext cx="1368425" cy="154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B953CD97-0209-48F1-FDDD-23744EC9C7D6}"/>
                  </a:ext>
                </a:extLst>
              </p14:cNvPr>
              <p14:cNvContentPartPr/>
              <p14:nvPr/>
            </p14:nvContentPartPr>
            <p14:xfrm>
              <a:off x="2586960" y="4575960"/>
              <a:ext cx="1810080" cy="510840"/>
            </p14:xfrm>
          </p:contentPart>
        </mc:Choice>
        <mc:Fallback xmlns="">
          <p:pic>
            <p:nvPicPr>
              <p:cNvPr id="4" name="Ink 3">
                <a:extLst>
                  <a:ext uri="{FF2B5EF4-FFF2-40B4-BE49-F238E27FC236}">
                    <a16:creationId xmlns:a16="http://schemas.microsoft.com/office/drawing/2014/main" id="{B953CD97-0209-48F1-FDDD-23744EC9C7D6}"/>
                  </a:ext>
                </a:extLst>
              </p:cNvPr>
              <p:cNvPicPr/>
              <p:nvPr/>
            </p:nvPicPr>
            <p:blipFill>
              <a:blip r:embed="rId5"/>
              <a:stretch>
                <a:fillRect/>
              </a:stretch>
            </p:blipFill>
            <p:spPr>
              <a:xfrm>
                <a:off x="2577600" y="4566600"/>
                <a:ext cx="1828800" cy="52956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xit" presetSubtype="0" fill="hold"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58" name="Object 6">
            <a:extLst>
              <a:ext uri="{FF2B5EF4-FFF2-40B4-BE49-F238E27FC236}">
                <a16:creationId xmlns:a16="http://schemas.microsoft.com/office/drawing/2014/main" id="{0740C8F3-DEDC-57DF-411D-417EBFD92036}"/>
              </a:ext>
            </a:extLst>
          </p:cNvPr>
          <p:cNvGraphicFramePr>
            <a:graphicFrameLocks noChangeAspect="1"/>
          </p:cNvGraphicFramePr>
          <p:nvPr/>
        </p:nvGraphicFramePr>
        <p:xfrm>
          <a:off x="107950" y="430213"/>
          <a:ext cx="4487863" cy="4799012"/>
        </p:xfrm>
        <a:graphic>
          <a:graphicData uri="http://schemas.openxmlformats.org/presentationml/2006/ole">
            <mc:AlternateContent xmlns:mc="http://schemas.openxmlformats.org/markup-compatibility/2006">
              <mc:Choice xmlns:v="urn:schemas-microsoft-com:vml" Requires="v">
                <p:oleObj name="Worksheet" r:id="rId2" imgW="7955280" imgH="6431454" progId="Excel.Sheet.8">
                  <p:embed/>
                </p:oleObj>
              </mc:Choice>
              <mc:Fallback>
                <p:oleObj name="Worksheet" r:id="rId2" imgW="7955280" imgH="6431454" progId="Excel.Sheet.8">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430213"/>
                        <a:ext cx="4487863" cy="47990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1859" name="Object 7">
            <a:extLst>
              <a:ext uri="{FF2B5EF4-FFF2-40B4-BE49-F238E27FC236}">
                <a16:creationId xmlns:a16="http://schemas.microsoft.com/office/drawing/2014/main" id="{9CA584D6-D9C6-E9A0-4E4A-6BF9E86D39BA}"/>
              </a:ext>
            </a:extLst>
          </p:cNvPr>
          <p:cNvGraphicFramePr>
            <a:graphicFrameLocks noChangeAspect="1"/>
          </p:cNvGraphicFramePr>
          <p:nvPr/>
        </p:nvGraphicFramePr>
        <p:xfrm>
          <a:off x="4787900" y="404813"/>
          <a:ext cx="4197350" cy="4824412"/>
        </p:xfrm>
        <a:graphic>
          <a:graphicData uri="http://schemas.openxmlformats.org/presentationml/2006/ole">
            <mc:AlternateContent xmlns:mc="http://schemas.openxmlformats.org/markup-compatibility/2006">
              <mc:Choice xmlns:v="urn:schemas-microsoft-com:vml" Requires="v">
                <p:oleObj name="Worksheet" r:id="rId4" imgW="7955280" imgH="6819908" progId="Excel.Sheet.8">
                  <p:embed/>
                </p:oleObj>
              </mc:Choice>
              <mc:Fallback>
                <p:oleObj name="Worksheet" r:id="rId4" imgW="7955280" imgH="6819908" progId="Excel.Shee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0" y="404813"/>
                        <a:ext cx="4197350" cy="48244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9204" name="TextBox 8">
            <a:extLst>
              <a:ext uri="{FF2B5EF4-FFF2-40B4-BE49-F238E27FC236}">
                <a16:creationId xmlns:a16="http://schemas.microsoft.com/office/drawing/2014/main" id="{AAAB2773-B26B-2E6C-A7EC-02D2DD4FB5C9}"/>
              </a:ext>
            </a:extLst>
          </p:cNvPr>
          <p:cNvSpPr txBox="1">
            <a:spLocks noChangeArrowheads="1"/>
          </p:cNvSpPr>
          <p:nvPr/>
        </p:nvSpPr>
        <p:spPr bwMode="auto">
          <a:xfrm>
            <a:off x="2944813" y="6021388"/>
            <a:ext cx="5086350" cy="300037"/>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a:defRPr/>
            </a:pPr>
            <a:r>
              <a:rPr lang="en-US" altLang="en-US" sz="1350" b="1" dirty="0">
                <a:solidFill>
                  <a:srgbClr val="FF0000"/>
                </a:solidFill>
              </a:rPr>
              <a:t>Average molecular weight (AMW) of flue gases ~ Air (28.87)</a:t>
            </a:r>
            <a:endParaRPr lang="en-MY" altLang="en-US" sz="1350" b="1" dirty="0">
              <a:solidFill>
                <a:srgbClr val="FF0000"/>
              </a:solidFill>
            </a:endParaRPr>
          </a:p>
        </p:txBody>
      </p:sp>
      <p:sp>
        <p:nvSpPr>
          <p:cNvPr id="121861" name="TextBox 14">
            <a:extLst>
              <a:ext uri="{FF2B5EF4-FFF2-40B4-BE49-F238E27FC236}">
                <a16:creationId xmlns:a16="http://schemas.microsoft.com/office/drawing/2014/main" id="{609B5429-981C-522A-D954-C75A1F5A7689}"/>
              </a:ext>
            </a:extLst>
          </p:cNvPr>
          <p:cNvSpPr txBox="1">
            <a:spLocks noChangeArrowheads="1"/>
          </p:cNvSpPr>
          <p:nvPr/>
        </p:nvSpPr>
        <p:spPr bwMode="auto">
          <a:xfrm>
            <a:off x="7308850" y="5375275"/>
            <a:ext cx="47307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500" b="1">
                <a:solidFill>
                  <a:srgbClr val="FF0000"/>
                </a:solidFill>
                <a:latin typeface="Arial" panose="020B0604020202020204" pitchFamily="34" charset="0"/>
                <a:cs typeface="Arial" panose="020B0604020202020204" pitchFamily="34" charset="0"/>
              </a:rPr>
              <a:t>NG</a:t>
            </a:r>
            <a:endParaRPr lang="en-MY" altLang="en-US" sz="1500" b="1">
              <a:solidFill>
                <a:srgbClr val="FF0000"/>
              </a:solidFill>
              <a:latin typeface="Arial" panose="020B0604020202020204" pitchFamily="34" charset="0"/>
              <a:cs typeface="Arial" panose="020B0604020202020204" pitchFamily="34" charset="0"/>
            </a:endParaRPr>
          </a:p>
        </p:txBody>
      </p:sp>
      <p:sp>
        <p:nvSpPr>
          <p:cNvPr id="121862" name="TextBox 15">
            <a:extLst>
              <a:ext uri="{FF2B5EF4-FFF2-40B4-BE49-F238E27FC236}">
                <a16:creationId xmlns:a16="http://schemas.microsoft.com/office/drawing/2014/main" id="{28048095-0374-8BC6-9160-B81C38BCABFD}"/>
              </a:ext>
            </a:extLst>
          </p:cNvPr>
          <p:cNvSpPr txBox="1">
            <a:spLocks noChangeArrowheads="1"/>
          </p:cNvSpPr>
          <p:nvPr/>
        </p:nvSpPr>
        <p:spPr bwMode="auto">
          <a:xfrm>
            <a:off x="2124075" y="5445125"/>
            <a:ext cx="5778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500" b="1">
                <a:solidFill>
                  <a:srgbClr val="FF0000"/>
                </a:solidFill>
                <a:latin typeface="Arial" panose="020B0604020202020204" pitchFamily="34" charset="0"/>
                <a:cs typeface="Arial" panose="020B0604020202020204" pitchFamily="34" charset="0"/>
              </a:rPr>
              <a:t>LPG</a:t>
            </a:r>
            <a:endParaRPr lang="en-MY" altLang="en-US" sz="1500" b="1">
              <a:solidFill>
                <a:srgbClr val="FF0000"/>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D6C85499-9E0B-BD63-0D4E-0F49F9E0E015}"/>
              </a:ext>
            </a:extLst>
          </p:cNvPr>
          <p:cNvSpPr/>
          <p:nvPr/>
        </p:nvSpPr>
        <p:spPr>
          <a:xfrm>
            <a:off x="3059113" y="5013325"/>
            <a:ext cx="504825" cy="361950"/>
          </a:xfrm>
          <a:prstGeom prst="ellipse">
            <a:avLst/>
          </a:prstGeom>
          <a:solidFill>
            <a:srgbClr val="00B0F0">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8" name="Oval 7">
            <a:extLst>
              <a:ext uri="{FF2B5EF4-FFF2-40B4-BE49-F238E27FC236}">
                <a16:creationId xmlns:a16="http://schemas.microsoft.com/office/drawing/2014/main" id="{57A8B498-E577-5F76-4141-07B8FC038338}"/>
              </a:ext>
            </a:extLst>
          </p:cNvPr>
          <p:cNvSpPr/>
          <p:nvPr/>
        </p:nvSpPr>
        <p:spPr>
          <a:xfrm>
            <a:off x="7526338" y="5013325"/>
            <a:ext cx="504825" cy="361950"/>
          </a:xfrm>
          <a:prstGeom prst="ellipse">
            <a:avLst/>
          </a:prstGeom>
          <a:solidFill>
            <a:srgbClr val="00B0F0">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a:extLst>
              <a:ext uri="{FF2B5EF4-FFF2-40B4-BE49-F238E27FC236}">
                <a16:creationId xmlns:a16="http://schemas.microsoft.com/office/drawing/2014/main" id="{BFB2FDAB-3DCC-701F-B7CF-B3B598171713}"/>
              </a:ext>
            </a:extLst>
          </p:cNvPr>
          <p:cNvSpPr>
            <a:spLocks noChangeArrowheads="1"/>
          </p:cNvSpPr>
          <p:nvPr/>
        </p:nvSpPr>
        <p:spPr bwMode="auto">
          <a:xfrm>
            <a:off x="0" y="842963"/>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br>
              <a:rPr lang="en-US" altLang="en-US" sz="1800">
                <a:solidFill>
                  <a:srgbClr val="000000"/>
                </a:solidFill>
                <a:cs typeface="Arial" panose="020B0604020202020204" pitchFamily="34" charset="0"/>
              </a:rPr>
            </a:br>
            <a:endParaRPr lang="en-US" altLang="en-US" sz="1800">
              <a:solidFill>
                <a:srgbClr val="000000"/>
              </a:solidFill>
              <a:cs typeface="Arial" panose="020B0604020202020204" pitchFamily="34" charset="0"/>
            </a:endParaRPr>
          </a:p>
        </p:txBody>
      </p:sp>
      <p:graphicFrame>
        <p:nvGraphicFramePr>
          <p:cNvPr id="15" name="Object 4">
            <a:extLst>
              <a:ext uri="{FF2B5EF4-FFF2-40B4-BE49-F238E27FC236}">
                <a16:creationId xmlns:a16="http://schemas.microsoft.com/office/drawing/2014/main" id="{FE811049-6C53-9709-638A-9F9226CA3203}"/>
              </a:ext>
            </a:extLst>
          </p:cNvPr>
          <p:cNvGraphicFramePr>
            <a:graphicFrameLocks noChangeAspect="1"/>
          </p:cNvGraphicFramePr>
          <p:nvPr/>
        </p:nvGraphicFramePr>
        <p:xfrm>
          <a:off x="611188" y="4622800"/>
          <a:ext cx="3376612" cy="1241425"/>
        </p:xfrm>
        <a:graphic>
          <a:graphicData uri="http://schemas.openxmlformats.org/presentationml/2006/ole">
            <mc:AlternateContent xmlns:mc="http://schemas.openxmlformats.org/markup-compatibility/2006">
              <mc:Choice xmlns:v="urn:schemas-microsoft-com:vml" Requires="v">
                <p:oleObj name="Equation" r:id="rId3" imgW="1917700" imgH="939800" progId="Equation.3">
                  <p:embed/>
                </p:oleObj>
              </mc:Choice>
              <mc:Fallback>
                <p:oleObj name="Equation" r:id="rId3" imgW="1917700" imgH="939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622800"/>
                        <a:ext cx="3376612" cy="12414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Table 15">
            <a:extLst>
              <a:ext uri="{FF2B5EF4-FFF2-40B4-BE49-F238E27FC236}">
                <a16:creationId xmlns:a16="http://schemas.microsoft.com/office/drawing/2014/main" id="{34A847A0-52FF-FBD4-DDE4-703DFFB81D92}"/>
              </a:ext>
            </a:extLst>
          </p:cNvPr>
          <p:cNvGraphicFramePr>
            <a:graphicFrameLocks noGrp="1"/>
          </p:cNvGraphicFramePr>
          <p:nvPr/>
        </p:nvGraphicFramePr>
        <p:xfrm>
          <a:off x="4284663" y="4622800"/>
          <a:ext cx="4391025" cy="822325"/>
        </p:xfrm>
        <a:graphic>
          <a:graphicData uri="http://schemas.openxmlformats.org/drawingml/2006/table">
            <a:tbl>
              <a:tblPr firstRow="1" bandRow="1">
                <a:tableStyleId>{5C22544A-7EE6-4342-B048-85BDC9FD1C3A}</a:tableStyleId>
              </a:tblPr>
              <a:tblGrid>
                <a:gridCol w="1823595">
                  <a:extLst>
                    <a:ext uri="{9D8B030D-6E8A-4147-A177-3AD203B41FA5}">
                      <a16:colId xmlns:a16="http://schemas.microsoft.com/office/drawing/2014/main" val="20000"/>
                    </a:ext>
                  </a:extLst>
                </a:gridCol>
                <a:gridCol w="1323306">
                  <a:extLst>
                    <a:ext uri="{9D8B030D-6E8A-4147-A177-3AD203B41FA5}">
                      <a16:colId xmlns:a16="http://schemas.microsoft.com/office/drawing/2014/main" val="20001"/>
                    </a:ext>
                  </a:extLst>
                </a:gridCol>
                <a:gridCol w="1244124">
                  <a:extLst>
                    <a:ext uri="{9D8B030D-6E8A-4147-A177-3AD203B41FA5}">
                      <a16:colId xmlns:a16="http://schemas.microsoft.com/office/drawing/2014/main" val="20002"/>
                    </a:ext>
                  </a:extLst>
                </a:gridCol>
              </a:tblGrid>
              <a:tr h="524024">
                <a:tc>
                  <a:txBody>
                    <a:bodyPr/>
                    <a:lstStyle/>
                    <a:p>
                      <a:pPr algn="ctr"/>
                      <a:r>
                        <a:rPr lang="en-US" sz="1400" dirty="0">
                          <a:solidFill>
                            <a:schemeClr val="tx1"/>
                          </a:solidFill>
                        </a:rPr>
                        <a:t>Theoretical</a:t>
                      </a:r>
                      <a:r>
                        <a:rPr lang="en-US" sz="1400" baseline="0" dirty="0">
                          <a:solidFill>
                            <a:schemeClr val="tx1"/>
                          </a:solidFill>
                        </a:rPr>
                        <a:t> </a:t>
                      </a:r>
                    </a:p>
                    <a:p>
                      <a:pPr algn="ctr"/>
                      <a:r>
                        <a:rPr lang="en-US" sz="1400" baseline="0" dirty="0">
                          <a:solidFill>
                            <a:schemeClr val="tx1"/>
                          </a:solidFill>
                        </a:rPr>
                        <a:t>air</a:t>
                      </a:r>
                      <a:endParaRPr lang="en-US" sz="1400" dirty="0">
                        <a:solidFill>
                          <a:schemeClr val="tx1"/>
                        </a:solidFill>
                      </a:endParaRPr>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NG</a:t>
                      </a:r>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LPG</a:t>
                      </a:r>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98301">
                <a:tc>
                  <a:txBody>
                    <a:bodyPr/>
                    <a:lstStyle/>
                    <a:p>
                      <a:pPr algn="ctr"/>
                      <a:r>
                        <a:rPr lang="en-US" sz="1400" dirty="0"/>
                        <a:t>Sm</a:t>
                      </a:r>
                      <a:r>
                        <a:rPr lang="en-US" sz="1400" baseline="30000" dirty="0"/>
                        <a:t>3</a:t>
                      </a:r>
                      <a:r>
                        <a:rPr lang="en-US" sz="1400" dirty="0"/>
                        <a:t>/</a:t>
                      </a:r>
                      <a:r>
                        <a:rPr lang="en-US" sz="1400" dirty="0" err="1"/>
                        <a:t>Mcal</a:t>
                      </a:r>
                      <a:endParaRPr lang="en-US" sz="1400" dirty="0"/>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a:t>
                      </a:r>
                      <a:r>
                        <a:rPr lang="en-US" sz="1400" baseline="0" dirty="0"/>
                        <a:t> </a:t>
                      </a:r>
                      <a:r>
                        <a:rPr lang="en-US" sz="1400" dirty="0"/>
                        <a:t>1.022</a:t>
                      </a:r>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t>~1.027</a:t>
                      </a:r>
                    </a:p>
                  </a:txBody>
                  <a:tcPr marL="91416" marR="91416" marT="34265" marB="342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122898" name="Group 1">
            <a:extLst>
              <a:ext uri="{FF2B5EF4-FFF2-40B4-BE49-F238E27FC236}">
                <a16:creationId xmlns:a16="http://schemas.microsoft.com/office/drawing/2014/main" id="{22F78E41-7E65-5AB5-FF0A-BDB07CF60F8A}"/>
              </a:ext>
            </a:extLst>
          </p:cNvPr>
          <p:cNvGrpSpPr>
            <a:grpSpLocks/>
          </p:cNvGrpSpPr>
          <p:nvPr/>
        </p:nvGrpSpPr>
        <p:grpSpPr bwMode="auto">
          <a:xfrm>
            <a:off x="1042988" y="260350"/>
            <a:ext cx="6049962" cy="3816350"/>
            <a:chOff x="2141935" y="1695450"/>
            <a:chExt cx="5099447" cy="3173016"/>
          </a:xfrm>
        </p:grpSpPr>
        <p:pic>
          <p:nvPicPr>
            <p:cNvPr id="122903" name="Picture 5">
              <a:extLst>
                <a:ext uri="{FF2B5EF4-FFF2-40B4-BE49-F238E27FC236}">
                  <a16:creationId xmlns:a16="http://schemas.microsoft.com/office/drawing/2014/main" id="{56BCF236-2255-716F-7D71-FB0084415429}"/>
                </a:ext>
              </a:extLst>
            </p:cNvPr>
            <p:cNvPicPr>
              <a:picLocks noChangeAspect="1"/>
            </p:cNvPicPr>
            <p:nvPr/>
          </p:nvPicPr>
          <p:blipFill>
            <a:blip r:embed="rId5">
              <a:lum bright="-20000" contrast="30000"/>
              <a:extLst>
                <a:ext uri="{28A0092B-C50C-407E-A947-70E740481C1C}">
                  <a14:useLocalDpi xmlns:a14="http://schemas.microsoft.com/office/drawing/2010/main" val="0"/>
                </a:ext>
              </a:extLst>
            </a:blip>
            <a:srcRect t="62865" r="20779" b="2406"/>
            <a:stretch>
              <a:fillRect/>
            </a:stretch>
          </p:blipFill>
          <p:spPr bwMode="auto">
            <a:xfrm>
              <a:off x="2141935" y="1962150"/>
              <a:ext cx="5088731" cy="125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4" name="TextBox 7">
              <a:extLst>
                <a:ext uri="{FF2B5EF4-FFF2-40B4-BE49-F238E27FC236}">
                  <a16:creationId xmlns:a16="http://schemas.microsoft.com/office/drawing/2014/main" id="{A8024A83-7EE0-52B7-8B5E-DF7603DFF02A}"/>
                </a:ext>
              </a:extLst>
            </p:cNvPr>
            <p:cNvSpPr txBox="1">
              <a:spLocks noChangeArrowheads="1"/>
            </p:cNvSpPr>
            <p:nvPr/>
          </p:nvSpPr>
          <p:spPr bwMode="auto">
            <a:xfrm>
              <a:off x="2200811" y="1695450"/>
              <a:ext cx="2342989" cy="24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a:solidFill>
                    <a:srgbClr val="000000"/>
                  </a:solidFill>
                  <a:latin typeface="Arial" panose="020B0604020202020204" pitchFamily="34" charset="0"/>
                  <a:cs typeface="Arial" panose="020B0604020202020204" pitchFamily="34" charset="0"/>
                </a:rPr>
                <a:t>Typical Natural Gas  Characteristics  </a:t>
              </a:r>
            </a:p>
          </p:txBody>
        </p:sp>
        <p:pic>
          <p:nvPicPr>
            <p:cNvPr id="122905" name="Picture 2">
              <a:extLst>
                <a:ext uri="{FF2B5EF4-FFF2-40B4-BE49-F238E27FC236}">
                  <a16:creationId xmlns:a16="http://schemas.microsoft.com/office/drawing/2014/main" id="{25D3D53C-F492-D0E5-2AB4-C91FB450D130}"/>
                </a:ext>
              </a:extLst>
            </p:cNvPr>
            <p:cNvPicPr>
              <a:picLocks noChangeAspect="1"/>
            </p:cNvPicPr>
            <p:nvPr/>
          </p:nvPicPr>
          <p:blipFill>
            <a:blip r:embed="rId6">
              <a:lum bright="-20000" contrast="40000"/>
              <a:extLst>
                <a:ext uri="{28A0092B-C50C-407E-A947-70E740481C1C}">
                  <a14:useLocalDpi xmlns:a14="http://schemas.microsoft.com/office/drawing/2010/main" val="0"/>
                </a:ext>
              </a:extLst>
            </a:blip>
            <a:srcRect l="832" t="24413" b="6418"/>
            <a:stretch>
              <a:fillRect/>
            </a:stretch>
          </p:blipFill>
          <p:spPr bwMode="auto">
            <a:xfrm>
              <a:off x="2199085" y="3674269"/>
              <a:ext cx="4973240" cy="1194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6" name="TextBox 6">
              <a:extLst>
                <a:ext uri="{FF2B5EF4-FFF2-40B4-BE49-F238E27FC236}">
                  <a16:creationId xmlns:a16="http://schemas.microsoft.com/office/drawing/2014/main" id="{2211B68E-36F7-32CB-F6E8-DE920D6D46EC}"/>
                </a:ext>
              </a:extLst>
            </p:cNvPr>
            <p:cNvSpPr txBox="1">
              <a:spLocks noChangeArrowheads="1"/>
            </p:cNvSpPr>
            <p:nvPr/>
          </p:nvSpPr>
          <p:spPr bwMode="auto">
            <a:xfrm>
              <a:off x="2299829" y="3274039"/>
              <a:ext cx="3390711" cy="24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000">
                  <a:solidFill>
                    <a:srgbClr val="000000"/>
                  </a:solidFill>
                  <a:latin typeface="Arial" panose="020B0604020202020204" pitchFamily="34" charset="0"/>
                  <a:cs typeface="Arial" panose="020B0604020202020204" pitchFamily="34" charset="0"/>
                </a:rPr>
                <a:t>Typical LPG Characteristics  in the Peninsular Malaysia</a:t>
              </a:r>
            </a:p>
          </p:txBody>
        </p:sp>
        <p:pic>
          <p:nvPicPr>
            <p:cNvPr id="122907" name="Picture 5">
              <a:extLst>
                <a:ext uri="{FF2B5EF4-FFF2-40B4-BE49-F238E27FC236}">
                  <a16:creationId xmlns:a16="http://schemas.microsoft.com/office/drawing/2014/main" id="{F771CBA2-BCA0-D5D6-C1E8-FA9094238D1E}"/>
                </a:ext>
              </a:extLst>
            </p:cNvPr>
            <p:cNvPicPr>
              <a:picLocks noChangeAspect="1"/>
            </p:cNvPicPr>
            <p:nvPr/>
          </p:nvPicPr>
          <p:blipFill>
            <a:blip r:embed="rId5">
              <a:lum bright="-20000" contrast="30000"/>
              <a:extLst>
                <a:ext uri="{28A0092B-C50C-407E-A947-70E740481C1C}">
                  <a14:useLocalDpi xmlns:a14="http://schemas.microsoft.com/office/drawing/2010/main" val="0"/>
                </a:ext>
              </a:extLst>
            </a:blip>
            <a:srcRect l="78777" t="62865" r="5321" b="2406"/>
            <a:stretch>
              <a:fillRect/>
            </a:stretch>
          </p:blipFill>
          <p:spPr bwMode="auto">
            <a:xfrm>
              <a:off x="6219826" y="1962150"/>
              <a:ext cx="1021556" cy="125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a:extLst>
              <a:ext uri="{FF2B5EF4-FFF2-40B4-BE49-F238E27FC236}">
                <a16:creationId xmlns:a16="http://schemas.microsoft.com/office/drawing/2014/main" id="{0D9B9F29-627F-40CE-592A-EC36EFD0FF5A}"/>
              </a:ext>
            </a:extLst>
          </p:cNvPr>
          <p:cNvSpPr/>
          <p:nvPr/>
        </p:nvSpPr>
        <p:spPr>
          <a:xfrm>
            <a:off x="6156325" y="1125538"/>
            <a:ext cx="503238" cy="142875"/>
          </a:xfrm>
          <a:prstGeom prst="rect">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2" name="Rectangle 11">
            <a:extLst>
              <a:ext uri="{FF2B5EF4-FFF2-40B4-BE49-F238E27FC236}">
                <a16:creationId xmlns:a16="http://schemas.microsoft.com/office/drawing/2014/main" id="{1D05A259-B8D7-B069-9515-E3F92E1D7EDC}"/>
              </a:ext>
            </a:extLst>
          </p:cNvPr>
          <p:cNvSpPr/>
          <p:nvPr/>
        </p:nvSpPr>
        <p:spPr>
          <a:xfrm>
            <a:off x="6156325" y="1838325"/>
            <a:ext cx="503238" cy="144463"/>
          </a:xfrm>
          <a:prstGeom prst="rect">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3" name="Rectangle 12">
            <a:extLst>
              <a:ext uri="{FF2B5EF4-FFF2-40B4-BE49-F238E27FC236}">
                <a16:creationId xmlns:a16="http://schemas.microsoft.com/office/drawing/2014/main" id="{961BC9C7-E4EB-B7C8-FE14-C07A1D682334}"/>
              </a:ext>
            </a:extLst>
          </p:cNvPr>
          <p:cNvSpPr/>
          <p:nvPr/>
        </p:nvSpPr>
        <p:spPr>
          <a:xfrm>
            <a:off x="6235700" y="2997200"/>
            <a:ext cx="503238" cy="144463"/>
          </a:xfrm>
          <a:prstGeom prst="rect">
            <a:avLst/>
          </a:prstGeom>
          <a:solidFill>
            <a:srgbClr val="C000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14" name="Rectangle 13">
            <a:extLst>
              <a:ext uri="{FF2B5EF4-FFF2-40B4-BE49-F238E27FC236}">
                <a16:creationId xmlns:a16="http://schemas.microsoft.com/office/drawing/2014/main" id="{A2BDA87C-2F2D-A615-3080-B95AAD328EBD}"/>
              </a:ext>
            </a:extLst>
          </p:cNvPr>
          <p:cNvSpPr/>
          <p:nvPr/>
        </p:nvSpPr>
        <p:spPr>
          <a:xfrm>
            <a:off x="6176963" y="3813175"/>
            <a:ext cx="504825" cy="144463"/>
          </a:xfrm>
          <a:prstGeom prst="rect">
            <a:avLst/>
          </a:prstGeom>
          <a:solidFill>
            <a:srgbClr val="C000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9140E549-95AB-EDC5-7010-149869B1ED87}"/>
              </a:ext>
            </a:extLst>
          </p:cNvPr>
          <p:cNvSpPr>
            <a:spLocks noGrp="1" noChangeArrowheads="1"/>
          </p:cNvSpPr>
          <p:nvPr>
            <p:ph type="body" sz="half" idx="1"/>
          </p:nvPr>
        </p:nvSpPr>
        <p:spPr>
          <a:xfrm>
            <a:off x="395288" y="260350"/>
            <a:ext cx="8424862" cy="6337300"/>
          </a:xfrm>
          <a:ln>
            <a:solidFill>
              <a:schemeClr val="tx1"/>
            </a:solidFill>
          </a:ln>
        </p:spPr>
        <p:txBody>
          <a:bodyPr/>
          <a:lstStyle/>
          <a:p>
            <a:pPr eaLnBrk="1" hangingPunct="1">
              <a:defRPr/>
            </a:pPr>
            <a:r>
              <a:rPr lang="en-US" sz="2400" b="1" dirty="0">
                <a:latin typeface="Comic Sans MS" pitchFamily="66" charset="0"/>
              </a:rPr>
              <a:t>Final confirmation methods</a:t>
            </a:r>
          </a:p>
          <a:p>
            <a:pPr eaLnBrk="1" hangingPunct="1">
              <a:defRPr/>
            </a:pPr>
            <a:endParaRPr lang="en-US" sz="2400" b="1" dirty="0">
              <a:latin typeface="Comic Sans MS" pitchFamily="66" charset="0"/>
            </a:endParaRPr>
          </a:p>
          <a:p>
            <a:pPr marL="285750" lvl="1" indent="-46038" eaLnBrk="1" hangingPunct="1">
              <a:buFontTx/>
              <a:buNone/>
              <a:defRPr/>
            </a:pPr>
            <a:r>
              <a:rPr lang="en-US" sz="2400" dirty="0">
                <a:latin typeface="Comic Sans MS" pitchFamily="66" charset="0"/>
              </a:rPr>
              <a:t>	</a:t>
            </a:r>
            <a:r>
              <a:rPr lang="en-US" sz="2200" dirty="0">
                <a:latin typeface="Comic Sans MS" pitchFamily="66" charset="0"/>
              </a:rPr>
              <a:t>After natural gas conversion, same performance  and productivity are required….hence confirmation methods should be considered</a:t>
            </a:r>
          </a:p>
          <a:p>
            <a:pPr eaLnBrk="1" hangingPunct="1">
              <a:defRPr/>
            </a:pPr>
            <a:endParaRPr lang="en-US" sz="2200" dirty="0">
              <a:latin typeface="Comic Sans MS" pitchFamily="66" charset="0"/>
            </a:endParaRPr>
          </a:p>
          <a:p>
            <a:pPr marL="392113" lvl="2" indent="-279400" eaLnBrk="1" hangingPunct="1">
              <a:defRPr/>
            </a:pPr>
            <a:r>
              <a:rPr lang="en-US" sz="2200" dirty="0">
                <a:solidFill>
                  <a:schemeClr val="accent2">
                    <a:lumMod val="50000"/>
                  </a:schemeClr>
                </a:solidFill>
                <a:latin typeface="Comic Sans MS" pitchFamily="66" charset="0"/>
              </a:rPr>
              <a:t>Flow rate of natural gas should be corrected based on the following equation</a:t>
            </a:r>
          </a:p>
          <a:p>
            <a:pPr marL="392113" lvl="2" indent="-279400" eaLnBrk="1" hangingPunct="1">
              <a:defRPr/>
            </a:pPr>
            <a:endParaRPr lang="en-US" sz="2200" dirty="0">
              <a:latin typeface="Comic Sans MS" pitchFamily="66" charset="0"/>
            </a:endParaRPr>
          </a:p>
          <a:p>
            <a:pPr eaLnBrk="1" hangingPunct="1">
              <a:buFontTx/>
              <a:buNone/>
              <a:defRPr/>
            </a:pPr>
            <a:r>
              <a:rPr lang="en-US" sz="2200" dirty="0">
                <a:latin typeface="Comic Sans MS" pitchFamily="66" charset="0"/>
              </a:rPr>
              <a:t>		V</a:t>
            </a:r>
            <a:r>
              <a:rPr lang="en-US" sz="2200" baseline="-25000" dirty="0">
                <a:latin typeface="Comic Sans MS" pitchFamily="66" charset="0"/>
              </a:rPr>
              <a:t>i</a:t>
            </a:r>
            <a:r>
              <a:rPr lang="en-US" sz="2200" dirty="0">
                <a:latin typeface="Comic Sans MS" pitchFamily="66" charset="0"/>
              </a:rPr>
              <a:t> = Flow rate of gas as recorded by a </a:t>
            </a:r>
            <a:r>
              <a:rPr lang="en-US" sz="2200" dirty="0" err="1">
                <a:latin typeface="Comic Sans MS" pitchFamily="66" charset="0"/>
              </a:rPr>
              <a:t>rotameter</a:t>
            </a:r>
            <a:endParaRPr lang="en-US" sz="2200" dirty="0">
              <a:latin typeface="Comic Sans MS" pitchFamily="66" charset="0"/>
            </a:endParaRPr>
          </a:p>
          <a:p>
            <a:pPr eaLnBrk="1" hangingPunct="1">
              <a:buFontTx/>
              <a:buNone/>
              <a:defRPr/>
            </a:pPr>
            <a:r>
              <a:rPr lang="en-US" sz="2200" dirty="0">
                <a:latin typeface="Comic Sans MS" pitchFamily="66" charset="0"/>
              </a:rPr>
              <a:t>		</a:t>
            </a:r>
            <a:r>
              <a:rPr lang="en-US" sz="2200" dirty="0" err="1">
                <a:latin typeface="Comic Sans MS" pitchFamily="66" charset="0"/>
              </a:rPr>
              <a:t>V</a:t>
            </a:r>
            <a:r>
              <a:rPr lang="en-US" sz="2200" baseline="-25000" dirty="0" err="1">
                <a:latin typeface="Comic Sans MS" pitchFamily="66" charset="0"/>
              </a:rPr>
              <a:t>a</a:t>
            </a:r>
            <a:r>
              <a:rPr lang="en-US" sz="2200" dirty="0">
                <a:latin typeface="Comic Sans MS" pitchFamily="66" charset="0"/>
              </a:rPr>
              <a:t> = Actual flow rate of gas</a:t>
            </a:r>
          </a:p>
          <a:p>
            <a:pPr eaLnBrk="1" hangingPunct="1">
              <a:buFontTx/>
              <a:buNone/>
              <a:defRPr/>
            </a:pPr>
            <a:r>
              <a:rPr lang="en-US" sz="2200" dirty="0">
                <a:latin typeface="Comic Sans MS" pitchFamily="66" charset="0"/>
              </a:rPr>
              <a:t>		T  = absolute temperature</a:t>
            </a:r>
          </a:p>
          <a:p>
            <a:pPr eaLnBrk="1" hangingPunct="1">
              <a:buFontTx/>
              <a:buNone/>
              <a:defRPr/>
            </a:pPr>
            <a:r>
              <a:rPr lang="en-US" sz="2200" dirty="0">
                <a:latin typeface="Comic Sans MS" pitchFamily="66" charset="0"/>
              </a:rPr>
              <a:t>		P  = absolute pressure</a:t>
            </a:r>
          </a:p>
          <a:p>
            <a:pPr eaLnBrk="1" hangingPunct="1">
              <a:buFontTx/>
              <a:buNone/>
              <a:defRPr/>
            </a:pPr>
            <a:r>
              <a:rPr lang="en-US" sz="2200" dirty="0">
                <a:latin typeface="Comic Sans MS" pitchFamily="66" charset="0"/>
              </a:rPr>
              <a:t>		SG = Specific gravity of gas</a:t>
            </a:r>
          </a:p>
          <a:p>
            <a:pPr eaLnBrk="1" hangingPunct="1">
              <a:buFontTx/>
              <a:buNone/>
              <a:defRPr/>
            </a:pPr>
            <a:r>
              <a:rPr lang="en-US" sz="2200" dirty="0">
                <a:latin typeface="Comic Sans MS" pitchFamily="66" charset="0"/>
              </a:rPr>
              <a:t>		c  = design base of meter</a:t>
            </a:r>
          </a:p>
          <a:p>
            <a:pPr eaLnBrk="1" hangingPunct="1">
              <a:buFontTx/>
              <a:buNone/>
              <a:defRPr/>
            </a:pPr>
            <a:r>
              <a:rPr lang="en-US" sz="2200" dirty="0">
                <a:latin typeface="Comic Sans MS" pitchFamily="66" charset="0"/>
              </a:rPr>
              <a:t>		a = actual gas conditions</a:t>
            </a:r>
          </a:p>
        </p:txBody>
      </p:sp>
      <p:graphicFrame>
        <p:nvGraphicFramePr>
          <p:cNvPr id="124931" name="Object 5">
            <a:extLst>
              <a:ext uri="{FF2B5EF4-FFF2-40B4-BE49-F238E27FC236}">
                <a16:creationId xmlns:a16="http://schemas.microsoft.com/office/drawing/2014/main" id="{D191DFE3-802F-78EB-BB90-FCEDA0B14F25}"/>
              </a:ext>
            </a:extLst>
          </p:cNvPr>
          <p:cNvGraphicFramePr>
            <a:graphicFrameLocks noGrp="1" noChangeAspect="1"/>
          </p:cNvGraphicFramePr>
          <p:nvPr>
            <p:ph sz="half" idx="2"/>
          </p:nvPr>
        </p:nvGraphicFramePr>
        <p:xfrm>
          <a:off x="5292725" y="4724400"/>
          <a:ext cx="3214688" cy="1020763"/>
        </p:xfrm>
        <a:graphic>
          <a:graphicData uri="http://schemas.openxmlformats.org/presentationml/2006/ole">
            <mc:AlternateContent xmlns:mc="http://schemas.openxmlformats.org/markup-compatibility/2006">
              <mc:Choice xmlns:v="urn:schemas-microsoft-com:vml" Requires="v">
                <p:oleObj name="Equation" r:id="rId2" imgW="1600200" imgH="508000" progId="Equation.3">
                  <p:embed/>
                </p:oleObj>
              </mc:Choice>
              <mc:Fallback>
                <p:oleObj name="Equation" r:id="rId2" imgW="1600200" imgH="5080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4724400"/>
                        <a:ext cx="3214688" cy="1020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08A9D8F-1D5A-03B5-CA38-8F1E482D41C6}"/>
                  </a:ext>
                </a:extLst>
              </p14:cNvPr>
              <p14:cNvContentPartPr/>
              <p14:nvPr/>
            </p14:nvContentPartPr>
            <p14:xfrm>
              <a:off x="708840" y="1886040"/>
              <a:ext cx="7864200" cy="4031280"/>
            </p14:xfrm>
          </p:contentPart>
        </mc:Choice>
        <mc:Fallback xmlns="">
          <p:pic>
            <p:nvPicPr>
              <p:cNvPr id="2" name="Ink 1">
                <a:extLst>
                  <a:ext uri="{FF2B5EF4-FFF2-40B4-BE49-F238E27FC236}">
                    <a16:creationId xmlns:a16="http://schemas.microsoft.com/office/drawing/2014/main" id="{C08A9D8F-1D5A-03B5-CA38-8F1E482D41C6}"/>
                  </a:ext>
                </a:extLst>
              </p:cNvPr>
              <p:cNvPicPr/>
              <p:nvPr/>
            </p:nvPicPr>
            <p:blipFill>
              <a:blip r:embed="rId5"/>
              <a:stretch>
                <a:fillRect/>
              </a:stretch>
            </p:blipFill>
            <p:spPr>
              <a:xfrm>
                <a:off x="699480" y="1876680"/>
                <a:ext cx="7882920" cy="4050000"/>
              </a:xfrm>
              <a:prstGeom prst="rect">
                <a:avLst/>
              </a:prstGeom>
            </p:spPr>
          </p:pic>
        </mc:Fallback>
      </mc:AlternateContent>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DB4A190-0764-36DB-AB96-F419A0B41B35}"/>
              </a:ext>
            </a:extLst>
          </p:cNvPr>
          <p:cNvSpPr>
            <a:spLocks noGrp="1" noChangeArrowheads="1"/>
          </p:cNvSpPr>
          <p:nvPr>
            <p:ph type="body" sz="half" idx="1"/>
          </p:nvPr>
        </p:nvSpPr>
        <p:spPr>
          <a:xfrm>
            <a:off x="395288" y="404813"/>
            <a:ext cx="8353425" cy="6119812"/>
          </a:xfrm>
          <a:ln>
            <a:solidFill>
              <a:schemeClr val="tx1"/>
            </a:solidFill>
          </a:ln>
        </p:spPr>
        <p:txBody>
          <a:bodyPr/>
          <a:lstStyle/>
          <a:p>
            <a:pPr marL="282575" lvl="2" indent="-282575" eaLnBrk="1" hangingPunct="1">
              <a:lnSpc>
                <a:spcPct val="90000"/>
              </a:lnSpc>
              <a:defRPr/>
            </a:pPr>
            <a:r>
              <a:rPr lang="en-US" sz="2000" dirty="0">
                <a:solidFill>
                  <a:schemeClr val="accent2">
                    <a:lumMod val="50000"/>
                  </a:schemeClr>
                </a:solidFill>
                <a:latin typeface="Comic Sans MS" pitchFamily="66" charset="0"/>
              </a:rPr>
              <a:t>Flue gas analysis</a:t>
            </a:r>
          </a:p>
          <a:p>
            <a:pPr marL="739775" lvl="4" indent="-282575" eaLnBrk="1" hangingPunct="1">
              <a:lnSpc>
                <a:spcPct val="90000"/>
              </a:lnSpc>
              <a:defRPr/>
            </a:pPr>
            <a:r>
              <a:rPr lang="en-US" dirty="0">
                <a:latin typeface="Comic Sans MS" pitchFamily="66" charset="0"/>
              </a:rPr>
              <a:t>Oxygen or CO measurement is recommended to check whether proper air/gas ratio and firing is obtained</a:t>
            </a:r>
          </a:p>
          <a:p>
            <a:pPr marL="739775" lvl="4" indent="-282575" eaLnBrk="1" hangingPunct="1">
              <a:lnSpc>
                <a:spcPct val="90000"/>
              </a:lnSpc>
              <a:defRPr/>
            </a:pPr>
            <a:r>
              <a:rPr lang="en-US" dirty="0">
                <a:latin typeface="Comic Sans MS" pitchFamily="66" charset="0"/>
              </a:rPr>
              <a:t>This is also for safety and furnace/boiler efficiency analysis</a:t>
            </a:r>
          </a:p>
          <a:p>
            <a:pPr marL="282575" lvl="3" indent="-282575" eaLnBrk="1" hangingPunct="1">
              <a:lnSpc>
                <a:spcPct val="90000"/>
              </a:lnSpc>
              <a:defRPr/>
            </a:pPr>
            <a:endParaRPr lang="en-US" dirty="0">
              <a:latin typeface="Comic Sans MS" pitchFamily="66" charset="0"/>
            </a:endParaRPr>
          </a:p>
          <a:p>
            <a:pPr marL="282575" lvl="2" indent="-282575" eaLnBrk="1" hangingPunct="1">
              <a:lnSpc>
                <a:spcPct val="90000"/>
              </a:lnSpc>
              <a:defRPr/>
            </a:pPr>
            <a:r>
              <a:rPr lang="en-US" sz="2000" dirty="0">
                <a:solidFill>
                  <a:schemeClr val="accent2">
                    <a:lumMod val="50000"/>
                  </a:schemeClr>
                </a:solidFill>
                <a:latin typeface="Comic Sans MS" pitchFamily="66" charset="0"/>
              </a:rPr>
              <a:t>Pressure measurements</a:t>
            </a:r>
          </a:p>
          <a:p>
            <a:pPr marL="739775" lvl="4" indent="-282575" eaLnBrk="1" hangingPunct="1">
              <a:lnSpc>
                <a:spcPct val="90000"/>
              </a:lnSpc>
              <a:defRPr/>
            </a:pPr>
            <a:r>
              <a:rPr lang="en-US" dirty="0">
                <a:latin typeface="Comic Sans MS" pitchFamily="66" charset="0"/>
              </a:rPr>
              <a:t>Pressure, both air and gas, should be measured at suitable points to check the firing condition and also their maintenance</a:t>
            </a:r>
          </a:p>
          <a:p>
            <a:pPr marL="282575" lvl="3" indent="-282575" eaLnBrk="1" hangingPunct="1">
              <a:lnSpc>
                <a:spcPct val="90000"/>
              </a:lnSpc>
              <a:defRPr/>
            </a:pPr>
            <a:endParaRPr lang="en-US" dirty="0">
              <a:latin typeface="Comic Sans MS" pitchFamily="66" charset="0"/>
            </a:endParaRPr>
          </a:p>
          <a:p>
            <a:pPr marL="282575" lvl="2" indent="-282575" eaLnBrk="1" hangingPunct="1">
              <a:lnSpc>
                <a:spcPct val="90000"/>
              </a:lnSpc>
              <a:defRPr/>
            </a:pPr>
            <a:r>
              <a:rPr lang="en-US" sz="2000" dirty="0">
                <a:solidFill>
                  <a:schemeClr val="accent2">
                    <a:lumMod val="50000"/>
                  </a:schemeClr>
                </a:solidFill>
                <a:latin typeface="Comic Sans MS" pitchFamily="66" charset="0"/>
              </a:rPr>
              <a:t>Heating up period</a:t>
            </a:r>
          </a:p>
          <a:p>
            <a:pPr marL="739775" lvl="4" indent="-282575" eaLnBrk="1" hangingPunct="1">
              <a:lnSpc>
                <a:spcPct val="90000"/>
              </a:lnSpc>
              <a:defRPr/>
            </a:pPr>
            <a:r>
              <a:rPr lang="en-US" dirty="0">
                <a:latin typeface="Comic Sans MS" pitchFamily="66" charset="0"/>
              </a:rPr>
              <a:t>If the energy input and air/gas ratio are the same as for LPG firing, the same heating up period should be obtained</a:t>
            </a:r>
          </a:p>
          <a:p>
            <a:pPr marL="739775" lvl="4" indent="-282575" eaLnBrk="1" hangingPunct="1">
              <a:lnSpc>
                <a:spcPct val="90000"/>
              </a:lnSpc>
              <a:defRPr/>
            </a:pPr>
            <a:r>
              <a:rPr lang="en-US" dirty="0">
                <a:latin typeface="Comic Sans MS" pitchFamily="66" charset="0"/>
              </a:rPr>
              <a:t>This is very important for small appliances which have no gas meter</a:t>
            </a:r>
          </a:p>
          <a:p>
            <a:pPr marL="282575" lvl="3" indent="-282575" eaLnBrk="1" hangingPunct="1">
              <a:lnSpc>
                <a:spcPct val="90000"/>
              </a:lnSpc>
              <a:defRPr/>
            </a:pPr>
            <a:endParaRPr lang="en-US" dirty="0">
              <a:latin typeface="Comic Sans MS" pitchFamily="66" charset="0"/>
            </a:endParaRPr>
          </a:p>
          <a:p>
            <a:pPr marL="282575" lvl="2" indent="-282575" eaLnBrk="1" hangingPunct="1">
              <a:lnSpc>
                <a:spcPct val="90000"/>
              </a:lnSpc>
              <a:defRPr/>
            </a:pPr>
            <a:r>
              <a:rPr lang="en-US" sz="2000" dirty="0">
                <a:solidFill>
                  <a:schemeClr val="accent2">
                    <a:lumMod val="50000"/>
                  </a:schemeClr>
                </a:solidFill>
                <a:latin typeface="Comic Sans MS" pitchFamily="66" charset="0"/>
              </a:rPr>
              <a:t>Product confirmation</a:t>
            </a:r>
          </a:p>
          <a:p>
            <a:pPr marL="739775" lvl="4" indent="-282575" eaLnBrk="1" hangingPunct="1">
              <a:lnSpc>
                <a:spcPct val="90000"/>
              </a:lnSpc>
              <a:defRPr/>
            </a:pPr>
            <a:r>
              <a:rPr lang="en-US" dirty="0">
                <a:latin typeface="Comic Sans MS" pitchFamily="66" charset="0"/>
              </a:rPr>
              <a:t>Check for product defect, rate and efficiency – higher productivity and efficiency and lower production defects are desired.</a:t>
            </a:r>
          </a:p>
          <a:p>
            <a:pPr lvl="2" eaLnBrk="1" hangingPunct="1">
              <a:lnSpc>
                <a:spcPct val="90000"/>
              </a:lnSpc>
              <a:buFontTx/>
              <a:buNone/>
              <a:defRPr/>
            </a:pPr>
            <a:endParaRPr lang="en-US" sz="2000" dirty="0">
              <a:latin typeface="Comic Sans MS" pitchFamily="66" charset="0"/>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A1A2CAA3-B20A-24D5-5500-01B6DD74F460}"/>
                  </a:ext>
                </a:extLst>
              </p14:cNvPr>
              <p14:cNvContentPartPr/>
              <p14:nvPr/>
            </p14:nvContentPartPr>
            <p14:xfrm>
              <a:off x="750600" y="3558600"/>
              <a:ext cx="2324520" cy="84240"/>
            </p14:xfrm>
          </p:contentPart>
        </mc:Choice>
        <mc:Fallback xmlns="">
          <p:pic>
            <p:nvPicPr>
              <p:cNvPr id="2" name="Ink 1">
                <a:extLst>
                  <a:ext uri="{FF2B5EF4-FFF2-40B4-BE49-F238E27FC236}">
                    <a16:creationId xmlns:a16="http://schemas.microsoft.com/office/drawing/2014/main" id="{A1A2CAA3-B20A-24D5-5500-01B6DD74F460}"/>
                  </a:ext>
                </a:extLst>
              </p:cNvPr>
              <p:cNvPicPr/>
              <p:nvPr/>
            </p:nvPicPr>
            <p:blipFill>
              <a:blip r:embed="rId3"/>
              <a:stretch>
                <a:fillRect/>
              </a:stretch>
            </p:blipFill>
            <p:spPr>
              <a:xfrm>
                <a:off x="741240" y="3549240"/>
                <a:ext cx="2343240" cy="1029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8914">
                                            <p:txEl>
                                              <p:pRg st="4" end="4"/>
                                            </p:txEl>
                                          </p:spTgt>
                                        </p:tgtEl>
                                        <p:attrNameLst>
                                          <p:attrName>style.visibility</p:attrName>
                                        </p:attrNameLst>
                                      </p:cBhvr>
                                      <p:to>
                                        <p:strVal val="visible"/>
                                      </p:to>
                                    </p:set>
                                    <p:animEffect transition="in" filter="checkerboard(across)">
                                      <p:cBhvr>
                                        <p:cTn id="7" dur="500"/>
                                        <p:tgtEl>
                                          <p:spTgt spid="38914">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8914">
                                            <p:txEl>
                                              <p:pRg st="5" end="5"/>
                                            </p:txEl>
                                          </p:spTgt>
                                        </p:tgtEl>
                                        <p:attrNameLst>
                                          <p:attrName>style.visibility</p:attrName>
                                        </p:attrNameLst>
                                      </p:cBhvr>
                                      <p:to>
                                        <p:strVal val="visible"/>
                                      </p:to>
                                    </p:set>
                                    <p:animEffect transition="in" filter="checkerboard(across)">
                                      <p:cBhvr>
                                        <p:cTn id="10" dur="500"/>
                                        <p:tgtEl>
                                          <p:spTgt spid="38914">
                                            <p:txEl>
                                              <p:pRg st="5" end="5"/>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8914">
                                            <p:txEl>
                                              <p:pRg st="7" end="7"/>
                                            </p:txEl>
                                          </p:spTgt>
                                        </p:tgtEl>
                                        <p:attrNameLst>
                                          <p:attrName>style.visibility</p:attrName>
                                        </p:attrNameLst>
                                      </p:cBhvr>
                                      <p:to>
                                        <p:strVal val="visible"/>
                                      </p:to>
                                    </p:set>
                                    <p:animEffect transition="in" filter="checkerboard(across)">
                                      <p:cBhvr>
                                        <p:cTn id="15" dur="500"/>
                                        <p:tgtEl>
                                          <p:spTgt spid="38914">
                                            <p:txEl>
                                              <p:pRg st="7" end="7"/>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8914">
                                            <p:txEl>
                                              <p:pRg st="8" end="8"/>
                                            </p:txEl>
                                          </p:spTgt>
                                        </p:tgtEl>
                                        <p:attrNameLst>
                                          <p:attrName>style.visibility</p:attrName>
                                        </p:attrNameLst>
                                      </p:cBhvr>
                                      <p:to>
                                        <p:strVal val="visible"/>
                                      </p:to>
                                    </p:set>
                                    <p:animEffect transition="in" filter="checkerboard(across)">
                                      <p:cBhvr>
                                        <p:cTn id="18" dur="500"/>
                                        <p:tgtEl>
                                          <p:spTgt spid="38914">
                                            <p:txEl>
                                              <p:pRg st="8" end="8"/>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8914">
                                            <p:txEl>
                                              <p:pRg st="9" end="9"/>
                                            </p:txEl>
                                          </p:spTgt>
                                        </p:tgtEl>
                                        <p:attrNameLst>
                                          <p:attrName>style.visibility</p:attrName>
                                        </p:attrNameLst>
                                      </p:cBhvr>
                                      <p:to>
                                        <p:strVal val="visible"/>
                                      </p:to>
                                    </p:set>
                                    <p:animEffect transition="in" filter="checkerboard(across)">
                                      <p:cBhvr>
                                        <p:cTn id="21" dur="500"/>
                                        <p:tgtEl>
                                          <p:spTgt spid="38914">
                                            <p:txEl>
                                              <p:pRg st="9" end="9"/>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38914">
                                            <p:txEl>
                                              <p:pRg st="11" end="11"/>
                                            </p:txEl>
                                          </p:spTgt>
                                        </p:tgtEl>
                                        <p:attrNameLst>
                                          <p:attrName>style.visibility</p:attrName>
                                        </p:attrNameLst>
                                      </p:cBhvr>
                                      <p:to>
                                        <p:strVal val="visible"/>
                                      </p:to>
                                    </p:set>
                                    <p:animEffect transition="in" filter="checkerboard(across)">
                                      <p:cBhvr>
                                        <p:cTn id="26" dur="500"/>
                                        <p:tgtEl>
                                          <p:spTgt spid="38914">
                                            <p:txEl>
                                              <p:pRg st="11" end="11"/>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8914">
                                            <p:txEl>
                                              <p:pRg st="12" end="12"/>
                                            </p:txEl>
                                          </p:spTgt>
                                        </p:tgtEl>
                                        <p:attrNameLst>
                                          <p:attrName>style.visibility</p:attrName>
                                        </p:attrNameLst>
                                      </p:cBhvr>
                                      <p:to>
                                        <p:strVal val="visible"/>
                                      </p:to>
                                    </p:set>
                                    <p:animEffect transition="in" filter="checkerboard(across)">
                                      <p:cBhvr>
                                        <p:cTn id="29" dur="500"/>
                                        <p:tgtEl>
                                          <p:spTgt spid="3891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Rectangle 11">
            <a:extLst>
              <a:ext uri="{FF2B5EF4-FFF2-40B4-BE49-F238E27FC236}">
                <a16:creationId xmlns:a16="http://schemas.microsoft.com/office/drawing/2014/main" id="{1EE376E1-C562-4FEB-8EE5-17964CDB125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12190B4-A92A-414A-B2C2-99B112A9F6A4}" type="slidenum">
              <a:rPr lang="en-US" altLang="en-US" sz="1400" smtClean="0"/>
              <a:pPr>
                <a:spcBef>
                  <a:spcPct val="0"/>
                </a:spcBef>
                <a:buFontTx/>
                <a:buNone/>
              </a:pPr>
              <a:t>7</a:t>
            </a:fld>
            <a:endParaRPr lang="en-US" altLang="en-US" sz="1400"/>
          </a:p>
        </p:txBody>
      </p:sp>
      <p:sp>
        <p:nvSpPr>
          <p:cNvPr id="52227" name="Rectangle 9">
            <a:extLst>
              <a:ext uri="{FF2B5EF4-FFF2-40B4-BE49-F238E27FC236}">
                <a16:creationId xmlns:a16="http://schemas.microsoft.com/office/drawing/2014/main" id="{32B25561-95E5-9007-EB4D-99F1A488DC9C}"/>
              </a:ext>
            </a:extLst>
          </p:cNvPr>
          <p:cNvSpPr>
            <a:spLocks noChangeArrowheads="1"/>
          </p:cNvSpPr>
          <p:nvPr/>
        </p:nvSpPr>
        <p:spPr bwMode="auto">
          <a:xfrm>
            <a:off x="6486525" y="963613"/>
            <a:ext cx="3190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52228" name="Rectangle 10">
            <a:extLst>
              <a:ext uri="{FF2B5EF4-FFF2-40B4-BE49-F238E27FC236}">
                <a16:creationId xmlns:a16="http://schemas.microsoft.com/office/drawing/2014/main" id="{39147585-3DBC-6FE0-F799-9EEC89899A01}"/>
              </a:ext>
            </a:extLst>
          </p:cNvPr>
          <p:cNvSpPr>
            <a:spLocks noChangeArrowheads="1"/>
          </p:cNvSpPr>
          <p:nvPr/>
        </p:nvSpPr>
        <p:spPr bwMode="auto">
          <a:xfrm>
            <a:off x="6565900" y="1020763"/>
            <a:ext cx="2238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p>
        </p:txBody>
      </p:sp>
      <p:sp>
        <p:nvSpPr>
          <p:cNvPr id="52229" name="Rectangle 11">
            <a:extLst>
              <a:ext uri="{FF2B5EF4-FFF2-40B4-BE49-F238E27FC236}">
                <a16:creationId xmlns:a16="http://schemas.microsoft.com/office/drawing/2014/main" id="{DAD5F989-E658-6331-521B-72FA3FAE62DD}"/>
              </a:ext>
            </a:extLst>
          </p:cNvPr>
          <p:cNvSpPr>
            <a:spLocks noChangeArrowheads="1"/>
          </p:cNvSpPr>
          <p:nvPr/>
        </p:nvSpPr>
        <p:spPr bwMode="auto">
          <a:xfrm>
            <a:off x="6565900" y="1020763"/>
            <a:ext cx="21907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500" b="1">
                <a:solidFill>
                  <a:srgbClr val="000000"/>
                </a:solidFill>
                <a:latin typeface="Century Gothic" panose="020B0502020202020204" pitchFamily="34" charset="0"/>
                <a:ea typeface="Osaka" charset="-128"/>
              </a:rPr>
              <a:t>    </a:t>
            </a:r>
            <a:endParaRPr lang="en-US" altLang="en-US" sz="2400" b="1">
              <a:latin typeface="Century Gothic" panose="020B0502020202020204" pitchFamily="34" charset="0"/>
              <a:ea typeface="Osaka" charset="-128"/>
            </a:endParaRPr>
          </a:p>
        </p:txBody>
      </p:sp>
      <p:pic>
        <p:nvPicPr>
          <p:cNvPr id="52230" name="Picture 2">
            <a:extLst>
              <a:ext uri="{FF2B5EF4-FFF2-40B4-BE49-F238E27FC236}">
                <a16:creationId xmlns:a16="http://schemas.microsoft.com/office/drawing/2014/main" id="{73C6C6D3-BF15-006F-9CF5-BFCCEF63547D}"/>
              </a:ext>
            </a:extLst>
          </p:cNvPr>
          <p:cNvPicPr>
            <a:picLocks noChangeAspect="1" noChangeArrowheads="1"/>
          </p:cNvPicPr>
          <p:nvPr/>
        </p:nvPicPr>
        <p:blipFill>
          <a:blip r:embed="rId3">
            <a:lum contrast="10000"/>
            <a:extLst>
              <a:ext uri="{28A0092B-C50C-407E-A947-70E740481C1C}">
                <a14:useLocalDpi xmlns:a14="http://schemas.microsoft.com/office/drawing/2010/main" val="0"/>
              </a:ext>
            </a:extLst>
          </a:blip>
          <a:srcRect/>
          <a:stretch>
            <a:fillRect/>
          </a:stretch>
        </p:blipFill>
        <p:spPr bwMode="auto">
          <a:xfrm>
            <a:off x="944563" y="1071563"/>
            <a:ext cx="7615237"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4">
            <a:extLst>
              <a:ext uri="{FF2B5EF4-FFF2-40B4-BE49-F238E27FC236}">
                <a16:creationId xmlns:a16="http://schemas.microsoft.com/office/drawing/2014/main" id="{9FA16202-30B1-074B-ECE0-997EBEA3A2DC}"/>
              </a:ext>
            </a:extLst>
          </p:cNvPr>
          <p:cNvPicPr>
            <a:picLocks noChangeAspect="1" noChangeArrowheads="1"/>
          </p:cNvPicPr>
          <p:nvPr/>
        </p:nvPicPr>
        <p:blipFill>
          <a:blip r:embed="rId4">
            <a:lum contrast="10000"/>
            <a:extLst>
              <a:ext uri="{28A0092B-C50C-407E-A947-70E740481C1C}">
                <a14:useLocalDpi xmlns:a14="http://schemas.microsoft.com/office/drawing/2010/main" val="0"/>
              </a:ext>
            </a:extLst>
          </a:blip>
          <a:srcRect/>
          <a:stretch>
            <a:fillRect/>
          </a:stretch>
        </p:blipFill>
        <p:spPr bwMode="auto">
          <a:xfrm>
            <a:off x="1473200" y="357188"/>
            <a:ext cx="66643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2" name="TextBox 7">
            <a:extLst>
              <a:ext uri="{FF2B5EF4-FFF2-40B4-BE49-F238E27FC236}">
                <a16:creationId xmlns:a16="http://schemas.microsoft.com/office/drawing/2014/main" id="{2FB93E98-DE01-CBA1-26FD-80C2913946E0}"/>
              </a:ext>
            </a:extLst>
          </p:cNvPr>
          <p:cNvSpPr txBox="1">
            <a:spLocks noChangeArrowheads="1"/>
          </p:cNvSpPr>
          <p:nvPr/>
        </p:nvSpPr>
        <p:spPr bwMode="auto">
          <a:xfrm>
            <a:off x="3132138" y="5881688"/>
            <a:ext cx="48180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b="1">
                <a:solidFill>
                  <a:srgbClr val="FF0000"/>
                </a:solidFill>
              </a:rPr>
              <a:t>~ 60-100 psig                   ~ 5 psig                  ~ 0.5 psig</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89AB469C-385C-0E62-DA28-35DB70137557}"/>
                  </a:ext>
                </a:extLst>
              </p14:cNvPr>
              <p14:cNvContentPartPr/>
              <p14:nvPr/>
            </p14:nvContentPartPr>
            <p14:xfrm>
              <a:off x="2480400" y="2491920"/>
              <a:ext cx="4225680" cy="1341360"/>
            </p14:xfrm>
          </p:contentPart>
        </mc:Choice>
        <mc:Fallback xmlns="">
          <p:pic>
            <p:nvPicPr>
              <p:cNvPr id="2" name="Ink 1">
                <a:extLst>
                  <a:ext uri="{FF2B5EF4-FFF2-40B4-BE49-F238E27FC236}">
                    <a16:creationId xmlns:a16="http://schemas.microsoft.com/office/drawing/2014/main" id="{89AB469C-385C-0E62-DA28-35DB70137557}"/>
                  </a:ext>
                </a:extLst>
              </p:cNvPr>
              <p:cNvPicPr/>
              <p:nvPr/>
            </p:nvPicPr>
            <p:blipFill>
              <a:blip r:embed="rId6"/>
              <a:stretch>
                <a:fillRect/>
              </a:stretch>
            </p:blipFill>
            <p:spPr>
              <a:xfrm>
                <a:off x="2471040" y="2482560"/>
                <a:ext cx="4244400" cy="1360080"/>
              </a:xfrm>
              <a:prstGeom prst="rect">
                <a:avLst/>
              </a:prstGeom>
            </p:spPr>
          </p:pic>
        </mc:Fallback>
      </mc:AlternateContent>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FC77CB8B-2C13-46B2-37D1-40C2E4FD72D0}"/>
              </a:ext>
            </a:extLst>
          </p:cNvPr>
          <p:cNvSpPr>
            <a:spLocks noGrp="1" noChangeArrowheads="1"/>
          </p:cNvSpPr>
          <p:nvPr>
            <p:ph type="body" sz="half" idx="1"/>
          </p:nvPr>
        </p:nvSpPr>
        <p:spPr>
          <a:xfrm>
            <a:off x="395288" y="333375"/>
            <a:ext cx="8424862" cy="6191250"/>
          </a:xfrm>
          <a:noFill/>
          <a:ln>
            <a:solidFill>
              <a:schemeClr val="tx1"/>
            </a:solidFill>
            <a:miter lim="800000"/>
            <a:headEnd/>
            <a:tailEnd/>
          </a:ln>
        </p:spPr>
        <p:txBody>
          <a:bodyPr/>
          <a:lstStyle/>
          <a:p>
            <a:pPr eaLnBrk="1" hangingPunct="1"/>
            <a:r>
              <a:rPr lang="en-US" altLang="en-US" sz="2400" b="1">
                <a:latin typeface="Comic Sans MS" panose="030F0702030302020204" pitchFamily="66" charset="0"/>
              </a:rPr>
              <a:t>Important considerations of capacity of equipment used in burner conversion</a:t>
            </a:r>
          </a:p>
          <a:p>
            <a:pPr eaLnBrk="1" hangingPunct="1"/>
            <a:endParaRPr lang="en-US" altLang="en-US" sz="2400">
              <a:latin typeface="Comic Sans MS" panose="030F0702030302020204" pitchFamily="66" charset="0"/>
            </a:endParaRPr>
          </a:p>
          <a:p>
            <a:pPr eaLnBrk="1" hangingPunct="1">
              <a:buFontTx/>
              <a:buNone/>
            </a:pPr>
            <a:r>
              <a:rPr lang="en-US" altLang="en-US" sz="2400">
                <a:latin typeface="Comic Sans MS" panose="030F0702030302020204" pitchFamily="66" charset="0"/>
              </a:rPr>
              <a:t>	</a:t>
            </a:r>
            <a:r>
              <a:rPr lang="en-US" altLang="en-US" sz="2000">
                <a:latin typeface="Comic Sans MS" panose="030F0702030302020204" pitchFamily="66" charset="0"/>
              </a:rPr>
              <a:t>Natural gas firing requires higher gas flow rate and the capacity of the maximum flow rate or pressure limitation should be considered for the following equipment</a:t>
            </a:r>
          </a:p>
          <a:p>
            <a:pPr eaLnBrk="1" hangingPunct="1">
              <a:buFontTx/>
              <a:buNone/>
            </a:pPr>
            <a:endParaRPr lang="en-US" altLang="en-US" sz="2000">
              <a:latin typeface="Comic Sans MS" panose="030F0702030302020204" pitchFamily="66" charset="0"/>
            </a:endParaRPr>
          </a:p>
          <a:p>
            <a:pPr lvl="1" eaLnBrk="1" hangingPunct="1"/>
            <a:endParaRPr lang="en-US" altLang="en-US" sz="2000"/>
          </a:p>
        </p:txBody>
      </p:sp>
      <p:graphicFrame>
        <p:nvGraphicFramePr>
          <p:cNvPr id="126979" name="Object 3">
            <a:extLst>
              <a:ext uri="{FF2B5EF4-FFF2-40B4-BE49-F238E27FC236}">
                <a16:creationId xmlns:a16="http://schemas.microsoft.com/office/drawing/2014/main" id="{9F96F750-10D7-F94D-33D1-28A96C684AAB}"/>
              </a:ext>
            </a:extLst>
          </p:cNvPr>
          <p:cNvGraphicFramePr>
            <a:graphicFrameLocks noChangeAspect="1"/>
          </p:cNvGraphicFramePr>
          <p:nvPr/>
        </p:nvGraphicFramePr>
        <p:xfrm>
          <a:off x="827088" y="2924175"/>
          <a:ext cx="7848600" cy="2808288"/>
        </p:xfrm>
        <a:graphic>
          <a:graphicData uri="http://schemas.openxmlformats.org/presentationml/2006/ole">
            <mc:AlternateContent xmlns:mc="http://schemas.openxmlformats.org/markup-compatibility/2006">
              <mc:Choice xmlns:v="urn:schemas-microsoft-com:vml" Requires="v">
                <p:oleObj name="Image Document" r:id="rId2" imgW="7236619" imgH="4214813" progId="Imaging.Document">
                  <p:embed/>
                </p:oleObj>
              </mc:Choice>
              <mc:Fallback>
                <p:oleObj name="Image Document" r:id="rId2" imgW="7236619" imgH="4214813" progId="Imaging.Document">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924175"/>
                        <a:ext cx="78486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9EF1003B-53D8-4920-77EA-DF6A7C8A5C9F}"/>
              </a:ext>
            </a:extLst>
          </p:cNvPr>
          <p:cNvSpPr>
            <a:spLocks noGrp="1"/>
          </p:cNvSpPr>
          <p:nvPr>
            <p:ph type="ctrTitle"/>
          </p:nvPr>
        </p:nvSpPr>
        <p:spPr>
          <a:xfrm>
            <a:off x="533400" y="838200"/>
            <a:ext cx="8229600" cy="5410200"/>
          </a:xfrm>
        </p:spPr>
        <p:txBody>
          <a:bodyPr/>
          <a:lstStyle/>
          <a:p>
            <a:pPr indent="4763">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VENTILATION  &amp;  </a:t>
            </a:r>
            <a: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t>VENTING</a:t>
            </a:r>
            <a:br>
              <a:rPr lang="en-US" sz="3600" b="1" dirty="0">
                <a:solidFill>
                  <a:srgbClr val="C00000"/>
                </a:solidFill>
                <a:effectLst>
                  <a:outerShdw blurRad="38100" dist="38100" dir="2700000" algn="tl">
                    <a:srgbClr val="000000">
                      <a:alpha val="43137"/>
                    </a:srgbClr>
                  </a:outerShdw>
                </a:effectLst>
                <a:latin typeface="Arial" pitchFamily="34" charset="0"/>
                <a:cs typeface="Arial" pitchFamily="34" charset="0"/>
              </a:rPr>
            </a:br>
            <a:br>
              <a:rPr lang="en-US" sz="5400" b="1" dirty="0">
                <a:solidFill>
                  <a:srgbClr val="C00000"/>
                </a:solidFill>
                <a:effectLst>
                  <a:outerShdw blurRad="38100" dist="38100" dir="2700000" algn="tl">
                    <a:srgbClr val="000000">
                      <a:alpha val="43137"/>
                    </a:srgbClr>
                  </a:outerShdw>
                </a:effectLst>
                <a:latin typeface="+mn-lt"/>
              </a:rPr>
            </a:b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08F4BFDB-8F6E-BC70-3DBD-72F13BED02C5}"/>
              </a:ext>
            </a:extLst>
          </p:cNvPr>
          <p:cNvSpPr>
            <a:spLocks noGrp="1" noChangeArrowheads="1"/>
          </p:cNvSpPr>
          <p:nvPr>
            <p:ph type="title"/>
          </p:nvPr>
        </p:nvSpPr>
        <p:spPr>
          <a:xfrm>
            <a:off x="323850" y="333375"/>
            <a:ext cx="8496300" cy="762000"/>
          </a:xfrm>
          <a:solidFill>
            <a:srgbClr val="C0C0C0">
              <a:alpha val="50195"/>
            </a:srgbClr>
          </a:solidFill>
          <a:ln>
            <a:solidFill>
              <a:schemeClr val="tx1"/>
            </a:solidFill>
            <a:miter lim="800000"/>
            <a:headEnd/>
            <a:tailEnd/>
          </a:ln>
        </p:spPr>
        <p:txBody>
          <a:bodyPr/>
          <a:lstStyle/>
          <a:p>
            <a:pPr eaLnBrk="1" hangingPunct="1"/>
            <a:r>
              <a:rPr lang="en-US" altLang="en-US" sz="2800" b="1">
                <a:latin typeface="Comic Sans MS" panose="030F0702030302020204" pitchFamily="66" charset="0"/>
              </a:rPr>
              <a:t>VENTILATION</a:t>
            </a:r>
            <a:endParaRPr lang="en-US" altLang="en-US" sz="2400" b="1">
              <a:latin typeface="Comic Sans MS" panose="030F0702030302020204" pitchFamily="66" charset="0"/>
            </a:endParaRPr>
          </a:p>
        </p:txBody>
      </p:sp>
      <p:sp>
        <p:nvSpPr>
          <p:cNvPr id="129027" name="Rectangle 3">
            <a:extLst>
              <a:ext uri="{FF2B5EF4-FFF2-40B4-BE49-F238E27FC236}">
                <a16:creationId xmlns:a16="http://schemas.microsoft.com/office/drawing/2014/main" id="{07CF5507-4DCA-613D-B00D-F15F652AD707}"/>
              </a:ext>
            </a:extLst>
          </p:cNvPr>
          <p:cNvSpPr>
            <a:spLocks noGrp="1" noChangeArrowheads="1"/>
          </p:cNvSpPr>
          <p:nvPr>
            <p:ph type="body" sz="half" idx="1"/>
          </p:nvPr>
        </p:nvSpPr>
        <p:spPr>
          <a:xfrm>
            <a:off x="142875" y="1484313"/>
            <a:ext cx="3349625" cy="1928812"/>
          </a:xfrm>
          <a:noFill/>
          <a:ln>
            <a:solidFill>
              <a:schemeClr val="tx1"/>
            </a:solidFill>
            <a:miter lim="800000"/>
            <a:headEnd/>
            <a:tailEnd/>
          </a:ln>
        </p:spPr>
        <p:txBody>
          <a:bodyPr/>
          <a:lstStyle/>
          <a:p>
            <a:pPr eaLnBrk="1" hangingPunct="1">
              <a:lnSpc>
                <a:spcPct val="90000"/>
              </a:lnSpc>
            </a:pPr>
            <a:r>
              <a:rPr lang="en-US" altLang="en-US" sz="1600" b="1">
                <a:solidFill>
                  <a:srgbClr val="FF0000"/>
                </a:solidFill>
                <a:latin typeface="Comic Sans MS" panose="030F0702030302020204" pitchFamily="66" charset="0"/>
              </a:rPr>
              <a:t>What is ventilation?</a:t>
            </a:r>
          </a:p>
          <a:p>
            <a:pPr eaLnBrk="1" hangingPunct="1">
              <a:lnSpc>
                <a:spcPct val="90000"/>
              </a:lnSpc>
            </a:pPr>
            <a:endParaRPr lang="en-US" altLang="en-US" sz="1600">
              <a:solidFill>
                <a:srgbClr val="FF0000"/>
              </a:solidFill>
              <a:latin typeface="Comic Sans MS" panose="030F0702030302020204" pitchFamily="66" charset="0"/>
            </a:endParaRPr>
          </a:p>
          <a:p>
            <a:pPr lvl="1" eaLnBrk="1" hangingPunct="1">
              <a:lnSpc>
                <a:spcPct val="90000"/>
              </a:lnSpc>
            </a:pPr>
            <a:r>
              <a:rPr lang="en-US" altLang="en-US" sz="1600">
                <a:solidFill>
                  <a:srgbClr val="FF0000"/>
                </a:solidFill>
                <a:latin typeface="Comic Sans MS" panose="030F0702030302020204" pitchFamily="66" charset="0"/>
              </a:rPr>
              <a:t>Ventilation is the replacement of air in a room with air from the outside so that the air can circulate freely in the room.</a:t>
            </a:r>
          </a:p>
          <a:p>
            <a:pPr lvl="1" eaLnBrk="1" hangingPunct="1">
              <a:lnSpc>
                <a:spcPct val="90000"/>
              </a:lnSpc>
            </a:pPr>
            <a:endParaRPr lang="en-US" altLang="en-US" sz="1600">
              <a:latin typeface="Comic Sans MS" panose="030F0702030302020204" pitchFamily="66" charset="0"/>
            </a:endParaRPr>
          </a:p>
        </p:txBody>
      </p:sp>
      <p:graphicFrame>
        <p:nvGraphicFramePr>
          <p:cNvPr id="129028" name="Object 14">
            <a:extLst>
              <a:ext uri="{FF2B5EF4-FFF2-40B4-BE49-F238E27FC236}">
                <a16:creationId xmlns:a16="http://schemas.microsoft.com/office/drawing/2014/main" id="{005D9A1C-5DF6-0A8A-C893-749E21A8CD97}"/>
              </a:ext>
            </a:extLst>
          </p:cNvPr>
          <p:cNvGraphicFramePr>
            <a:graphicFrameLocks noChangeAspect="1"/>
          </p:cNvGraphicFramePr>
          <p:nvPr/>
        </p:nvGraphicFramePr>
        <p:xfrm>
          <a:off x="3851275" y="1204913"/>
          <a:ext cx="4986338" cy="2800350"/>
        </p:xfrm>
        <a:graphic>
          <a:graphicData uri="http://schemas.openxmlformats.org/presentationml/2006/ole">
            <mc:AlternateContent xmlns:mc="http://schemas.openxmlformats.org/markup-compatibility/2006">
              <mc:Choice xmlns:v="urn:schemas-microsoft-com:vml" Requires="v">
                <p:oleObj name="PI3" r:id="rId3" imgW="5291339" imgH="2971806" progId="">
                  <p:embed/>
                </p:oleObj>
              </mc:Choice>
              <mc:Fallback>
                <p:oleObj name="PI3" r:id="rId3" imgW="5291339" imgH="2971806" progId="">
                  <p:embed/>
                  <p:pic>
                    <p:nvPicPr>
                      <p:cNvPr id="0" name="Object 14"/>
                      <p:cNvPicPr>
                        <a:picLocks noChangeAspect="1" noChangeArrowheads="1"/>
                      </p:cNvPicPr>
                      <p:nvPr/>
                    </p:nvPicPr>
                    <p:blipFill>
                      <a:blip r:embed="rId4">
                        <a:lum contrast="-12000"/>
                        <a:extLst>
                          <a:ext uri="{28A0092B-C50C-407E-A947-70E740481C1C}">
                            <a14:useLocalDpi xmlns:a14="http://schemas.microsoft.com/office/drawing/2010/main" val="0"/>
                          </a:ext>
                        </a:extLst>
                      </a:blip>
                      <a:srcRect/>
                      <a:stretch>
                        <a:fillRect/>
                      </a:stretch>
                    </p:blipFill>
                    <p:spPr bwMode="auto">
                      <a:xfrm>
                        <a:off x="3851275" y="1204913"/>
                        <a:ext cx="4986338"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3">
            <a:extLst>
              <a:ext uri="{FF2B5EF4-FFF2-40B4-BE49-F238E27FC236}">
                <a16:creationId xmlns:a16="http://schemas.microsoft.com/office/drawing/2014/main" id="{FB25CB27-C9FE-FA20-64CA-68E153DC2DC4}"/>
              </a:ext>
            </a:extLst>
          </p:cNvPr>
          <p:cNvSpPr txBox="1">
            <a:spLocks noChangeArrowheads="1"/>
          </p:cNvSpPr>
          <p:nvPr/>
        </p:nvSpPr>
        <p:spPr bwMode="auto">
          <a:xfrm>
            <a:off x="142875" y="4049713"/>
            <a:ext cx="8858250" cy="2547937"/>
          </a:xfrm>
          <a:prstGeom prst="rect">
            <a:avLst/>
          </a:prstGeom>
          <a:noFill/>
          <a:ln>
            <a:solidFill>
              <a:schemeClr val="tx1"/>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457200" lvl="1" indent="0" eaLnBrk="1" hangingPunct="1">
              <a:lnSpc>
                <a:spcPct val="90000"/>
              </a:lnSpc>
              <a:buFontTx/>
              <a:buNone/>
              <a:defRPr/>
            </a:pPr>
            <a:endParaRPr lang="en-US" altLang="en-US" sz="1600" kern="0" dirty="0">
              <a:latin typeface="Comic Sans MS" panose="030F0702030302020204" pitchFamily="66" charset="0"/>
            </a:endParaRPr>
          </a:p>
          <a:p>
            <a:pPr eaLnBrk="1" hangingPunct="1">
              <a:lnSpc>
                <a:spcPct val="90000"/>
              </a:lnSpc>
              <a:defRPr/>
            </a:pPr>
            <a:r>
              <a:rPr lang="en-US" altLang="en-US" sz="1600" b="1" kern="0" dirty="0">
                <a:latin typeface="Comic Sans MS" panose="030F0702030302020204" pitchFamily="66" charset="0"/>
              </a:rPr>
              <a:t>Why is ventilation so important?</a:t>
            </a:r>
          </a:p>
          <a:p>
            <a:pPr eaLnBrk="1" hangingPunct="1">
              <a:lnSpc>
                <a:spcPct val="90000"/>
              </a:lnSpc>
              <a:defRPr/>
            </a:pPr>
            <a:endParaRPr lang="en-US" altLang="en-US" sz="1600" b="1" kern="0" dirty="0">
              <a:latin typeface="Comic Sans MS" panose="030F0702030302020204" pitchFamily="66" charset="0"/>
              <a:cs typeface="Times New Roman" panose="02020603050405020304" pitchFamily="18" charset="0"/>
            </a:endParaRPr>
          </a:p>
          <a:p>
            <a:pPr lvl="1" eaLnBrk="1" hangingPunct="1">
              <a:lnSpc>
                <a:spcPct val="90000"/>
              </a:lnSpc>
              <a:defRPr/>
            </a:pPr>
            <a:r>
              <a:rPr lang="en-US" altLang="en-US" sz="1600" kern="0" dirty="0">
                <a:latin typeface="Comic Sans MS" panose="030F0702030302020204" pitchFamily="66" charset="0"/>
              </a:rPr>
              <a:t>Safety 	</a:t>
            </a:r>
          </a:p>
          <a:p>
            <a:pPr lvl="1" eaLnBrk="1" hangingPunct="1">
              <a:lnSpc>
                <a:spcPct val="90000"/>
              </a:lnSpc>
              <a:defRPr/>
            </a:pPr>
            <a:endParaRPr lang="en-US" altLang="en-US" sz="1600" i="1" u="sng" kern="0" dirty="0">
              <a:latin typeface="Comic Sans MS" panose="030F0702030302020204" pitchFamily="66" charset="0"/>
            </a:endParaRPr>
          </a:p>
          <a:p>
            <a:pPr lvl="2" eaLnBrk="1" hangingPunct="1">
              <a:lnSpc>
                <a:spcPct val="90000"/>
              </a:lnSpc>
              <a:defRPr/>
            </a:pPr>
            <a:r>
              <a:rPr lang="en-US" altLang="en-US" sz="1600" i="1" u="sng" kern="0" dirty="0">
                <a:solidFill>
                  <a:srgbClr val="FF3300"/>
                </a:solidFill>
                <a:latin typeface="Comic Sans MS" panose="030F0702030302020204" pitchFamily="66" charset="0"/>
              </a:rPr>
              <a:t>gas appliance &amp; operator</a:t>
            </a:r>
            <a:r>
              <a:rPr lang="en-US" altLang="en-US" sz="1600" kern="0" dirty="0">
                <a:latin typeface="Comic Sans MS" panose="030F0702030302020204" pitchFamily="66" charset="0"/>
              </a:rPr>
              <a:t> :- proper discharge of combustion products – Improper discharge of combustion gases  from the  gas appliances will cause a steady accumulation of exhaust gases in a room and thus prevent the intake of fresh/combustion air- this may result in incomplete combustion due to an insufficient supply of oxygen and harmful carbon monoxide (CO) is generated</a:t>
            </a:r>
            <a:endParaRPr lang="en-US" altLang="en-US" sz="1600" i="1" u="sng" kern="0" dirty="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6">
            <a:extLst>
              <a:ext uri="{FF2B5EF4-FFF2-40B4-BE49-F238E27FC236}">
                <a16:creationId xmlns:a16="http://schemas.microsoft.com/office/drawing/2014/main" id="{D5717B53-39E4-D205-2DE0-156169E6948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solidFill>
                <a:srgbClr val="000000"/>
              </a:solidFill>
            </a:endParaRPr>
          </a:p>
        </p:txBody>
      </p:sp>
      <p:graphicFrame>
        <p:nvGraphicFramePr>
          <p:cNvPr id="131075" name="Object 5">
            <a:extLst>
              <a:ext uri="{FF2B5EF4-FFF2-40B4-BE49-F238E27FC236}">
                <a16:creationId xmlns:a16="http://schemas.microsoft.com/office/drawing/2014/main" id="{50BF2BAD-B192-7B10-0F28-6CE4E0D859D3}"/>
              </a:ext>
            </a:extLst>
          </p:cNvPr>
          <p:cNvGraphicFramePr>
            <a:graphicFrameLocks noChangeAspect="1"/>
          </p:cNvGraphicFramePr>
          <p:nvPr/>
        </p:nvGraphicFramePr>
        <p:xfrm>
          <a:off x="4979988" y="1052513"/>
          <a:ext cx="4164012" cy="4816475"/>
        </p:xfrm>
        <a:graphic>
          <a:graphicData uri="http://schemas.openxmlformats.org/presentationml/2006/ole">
            <mc:AlternateContent xmlns:mc="http://schemas.openxmlformats.org/markup-compatibility/2006">
              <mc:Choice xmlns:v="urn:schemas-microsoft-com:vml" Requires="v">
                <p:oleObj name="ORG16v41 Graph" r:id="rId3" imgW="3643884" imgH="4352544" progId="ORIGIN_GS">
                  <p:embed/>
                </p:oleObj>
              </mc:Choice>
              <mc:Fallback>
                <p:oleObj name="ORG16v41 Graph" r:id="rId3" imgW="3643884" imgH="4352544" progId="ORIGIN_GS">
                  <p:embed/>
                  <p:pic>
                    <p:nvPicPr>
                      <p:cNvPr id="0" name="Object 5"/>
                      <p:cNvPicPr>
                        <a:picLocks noChangeAspect="1" noChangeArrowheads="1"/>
                      </p:cNvPicPr>
                      <p:nvPr/>
                    </p:nvPicPr>
                    <p:blipFill>
                      <a:blip r:embed="rId4">
                        <a:lum contrast="36000"/>
                        <a:extLst>
                          <a:ext uri="{28A0092B-C50C-407E-A947-70E740481C1C}">
                            <a14:useLocalDpi xmlns:a14="http://schemas.microsoft.com/office/drawing/2010/main" val="0"/>
                          </a:ext>
                        </a:extLst>
                      </a:blip>
                      <a:srcRect t="3015"/>
                      <a:stretch>
                        <a:fillRect/>
                      </a:stretch>
                    </p:blipFill>
                    <p:spPr bwMode="auto">
                      <a:xfrm>
                        <a:off x="4979988" y="1052513"/>
                        <a:ext cx="4164012"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1076" name="Rectangle 8">
            <a:extLst>
              <a:ext uri="{FF2B5EF4-FFF2-40B4-BE49-F238E27FC236}">
                <a16:creationId xmlns:a16="http://schemas.microsoft.com/office/drawing/2014/main" id="{F4A84186-723A-240C-B529-1982141FD8F3}"/>
              </a:ext>
            </a:extLst>
          </p:cNvPr>
          <p:cNvSpPr>
            <a:spLocks noChangeArrowheads="1"/>
          </p:cNvSpPr>
          <p:nvPr/>
        </p:nvSpPr>
        <p:spPr bwMode="auto">
          <a:xfrm>
            <a:off x="5240338" y="5949950"/>
            <a:ext cx="39036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1400">
                <a:solidFill>
                  <a:srgbClr val="000000"/>
                </a:solidFill>
                <a:latin typeface="Comic Sans MS" panose="030F0702030302020204" pitchFamily="66" charset="0"/>
              </a:rPr>
              <a:t>Effects</a:t>
            </a:r>
            <a:r>
              <a:rPr lang="en-US" altLang="en-US" sz="1800">
                <a:solidFill>
                  <a:srgbClr val="000000"/>
                </a:solidFill>
                <a:latin typeface="Comic Sans MS" panose="030F0702030302020204" pitchFamily="66" charset="0"/>
              </a:rPr>
              <a:t> of CO exposure on humans</a:t>
            </a:r>
          </a:p>
        </p:txBody>
      </p:sp>
      <p:pic>
        <p:nvPicPr>
          <p:cNvPr id="131077" name="Picture 2">
            <a:extLst>
              <a:ext uri="{FF2B5EF4-FFF2-40B4-BE49-F238E27FC236}">
                <a16:creationId xmlns:a16="http://schemas.microsoft.com/office/drawing/2014/main" id="{E8FEDB1E-A3EC-8163-1068-ACDE6B75F419}"/>
              </a:ext>
            </a:extLst>
          </p:cNvPr>
          <p:cNvPicPr>
            <a:picLocks noChangeAspect="1"/>
          </p:cNvPicPr>
          <p:nvPr/>
        </p:nvPicPr>
        <p:blipFill>
          <a:blip r:embed="rId5">
            <a:extLst>
              <a:ext uri="{28A0092B-C50C-407E-A947-70E740481C1C}">
                <a14:useLocalDpi xmlns:a14="http://schemas.microsoft.com/office/drawing/2010/main" val="0"/>
              </a:ext>
            </a:extLst>
          </a:blip>
          <a:srcRect l="17250" t="15038" r="39082" b="16074"/>
          <a:stretch>
            <a:fillRect/>
          </a:stretch>
        </p:blipFill>
        <p:spPr bwMode="auto">
          <a:xfrm>
            <a:off x="611188" y="166688"/>
            <a:ext cx="3919537"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8" name="Picture 3">
            <a:extLst>
              <a:ext uri="{FF2B5EF4-FFF2-40B4-BE49-F238E27FC236}">
                <a16:creationId xmlns:a16="http://schemas.microsoft.com/office/drawing/2014/main" id="{35C2A276-979F-DD49-4410-0507FBFE5906}"/>
              </a:ext>
            </a:extLst>
          </p:cNvPr>
          <p:cNvPicPr>
            <a:picLocks noChangeAspect="1"/>
          </p:cNvPicPr>
          <p:nvPr/>
        </p:nvPicPr>
        <p:blipFill>
          <a:blip r:embed="rId6">
            <a:extLst>
              <a:ext uri="{28A0092B-C50C-407E-A947-70E740481C1C}">
                <a14:useLocalDpi xmlns:a14="http://schemas.microsoft.com/office/drawing/2010/main" val="0"/>
              </a:ext>
            </a:extLst>
          </a:blip>
          <a:srcRect l="22083" t="21111" r="42000" b="4814"/>
          <a:stretch>
            <a:fillRect/>
          </a:stretch>
        </p:blipFill>
        <p:spPr bwMode="auto">
          <a:xfrm>
            <a:off x="1476375" y="3644900"/>
            <a:ext cx="26670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F67B56A9-7644-284D-F9B3-C560EF78222A}"/>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eaLnBrk="1" hangingPunct="1"/>
            <a:r>
              <a:rPr lang="en-US" altLang="en-US" sz="2000" b="1">
                <a:latin typeface="Comic Sans MS" panose="030F0702030302020204" pitchFamily="66" charset="0"/>
              </a:rPr>
              <a:t>Ventilation methods</a:t>
            </a:r>
          </a:p>
          <a:p>
            <a:pPr eaLnBrk="1" hangingPunct="1"/>
            <a:endParaRPr lang="en-US" altLang="en-US" sz="2000" b="1">
              <a:latin typeface="Comic Sans MS" panose="030F0702030302020204" pitchFamily="66" charset="0"/>
            </a:endParaRPr>
          </a:p>
          <a:p>
            <a:pPr eaLnBrk="1" hangingPunct="1"/>
            <a:r>
              <a:rPr lang="en-US" altLang="en-US" sz="2000">
                <a:solidFill>
                  <a:srgbClr val="000000"/>
                </a:solidFill>
                <a:latin typeface="Comic Sans MS" panose="030F0702030302020204" pitchFamily="66" charset="0"/>
                <a:cs typeface="Times New Roman" panose="02020603050405020304" pitchFamily="18" charset="0"/>
              </a:rPr>
              <a:t>Conditions of proper ventilation</a:t>
            </a:r>
          </a:p>
          <a:p>
            <a:pPr lvl="1" eaLnBrk="1" hangingPunct="1"/>
            <a:r>
              <a:rPr lang="en-US" altLang="en-US" sz="2000">
                <a:solidFill>
                  <a:srgbClr val="FF0000"/>
                </a:solidFill>
                <a:latin typeface="Comic Sans MS" panose="030F0702030302020204" pitchFamily="66" charset="0"/>
                <a:cs typeface="Times New Roman" panose="02020603050405020304" pitchFamily="18" charset="0"/>
              </a:rPr>
              <a:t>Openings for air discharge </a:t>
            </a:r>
            <a:r>
              <a:rPr lang="en-US" altLang="en-US" sz="2000">
                <a:solidFill>
                  <a:srgbClr val="000000"/>
                </a:solidFill>
                <a:latin typeface="Comic Sans MS" panose="030F0702030302020204" pitchFamily="66" charset="0"/>
                <a:cs typeface="Times New Roman" panose="02020603050405020304" pitchFamily="18" charset="0"/>
              </a:rPr>
              <a:t>is provided , e.g., window, gap, exhaust port, flue pipe</a:t>
            </a:r>
          </a:p>
          <a:p>
            <a:pPr lvl="1" eaLnBrk="1" hangingPunct="1"/>
            <a:r>
              <a:rPr lang="en-US" altLang="en-US" sz="2000">
                <a:solidFill>
                  <a:srgbClr val="FF0000"/>
                </a:solidFill>
                <a:latin typeface="Comic Sans MS" panose="030F0702030302020204" pitchFamily="66" charset="0"/>
                <a:cs typeface="Times New Roman" panose="02020603050405020304" pitchFamily="18" charset="0"/>
              </a:rPr>
              <a:t>Openings for air-intake</a:t>
            </a:r>
            <a:r>
              <a:rPr lang="en-US" altLang="en-US" sz="2000">
                <a:solidFill>
                  <a:srgbClr val="000000"/>
                </a:solidFill>
                <a:latin typeface="Comic Sans MS" panose="030F0702030302020204" pitchFamily="66" charset="0"/>
                <a:cs typeface="Times New Roman" panose="02020603050405020304" pitchFamily="18" charset="0"/>
              </a:rPr>
              <a:t>, e.g, window, gas, air inlet</a:t>
            </a:r>
          </a:p>
          <a:p>
            <a:pPr lvl="1" eaLnBrk="1" hangingPunct="1"/>
            <a:r>
              <a:rPr lang="en-US" altLang="en-US" sz="2000">
                <a:solidFill>
                  <a:srgbClr val="FF0000"/>
                </a:solidFill>
                <a:latin typeface="Comic Sans MS" panose="030F0702030302020204" pitchFamily="66" charset="0"/>
                <a:cs typeface="Times New Roman" panose="02020603050405020304" pitchFamily="18" charset="0"/>
              </a:rPr>
              <a:t>Power which causes an aerial flow </a:t>
            </a:r>
            <a:r>
              <a:rPr lang="en-US" altLang="en-US" sz="2000">
                <a:solidFill>
                  <a:srgbClr val="000000"/>
                </a:solidFill>
                <a:latin typeface="Comic Sans MS" panose="030F0702030302020204" pitchFamily="66" charset="0"/>
                <a:cs typeface="Times New Roman" panose="02020603050405020304" pitchFamily="18" charset="0"/>
              </a:rPr>
              <a:t>is provided, e.g, </a:t>
            </a:r>
            <a:r>
              <a:rPr lang="en-US" altLang="en-US" sz="2000" i="1">
                <a:solidFill>
                  <a:srgbClr val="000000"/>
                </a:solidFill>
                <a:latin typeface="Comic Sans MS" panose="030F0702030302020204" pitchFamily="66" charset="0"/>
                <a:cs typeface="Times New Roman" panose="02020603050405020304" pitchFamily="18" charset="0"/>
              </a:rPr>
              <a:t>for of wind, natural ventilation with temperature gradient, forced ventilation with fan</a:t>
            </a:r>
          </a:p>
          <a:p>
            <a:pPr lvl="1" eaLnBrk="1" hangingPunct="1"/>
            <a:endParaRPr lang="en-US" altLang="en-US" sz="2000">
              <a:latin typeface="Comic Sans MS" panose="030F0702030302020204" pitchFamily="66" charset="0"/>
            </a:endParaRPr>
          </a:p>
          <a:p>
            <a:pPr lvl="1" eaLnBrk="1" hangingPunct="1"/>
            <a:r>
              <a:rPr lang="en-US" altLang="en-US" sz="2000">
                <a:latin typeface="Comic Sans MS" panose="030F0702030302020204" pitchFamily="66" charset="0"/>
              </a:rPr>
              <a:t>Ventilation with force </a:t>
            </a:r>
          </a:p>
          <a:p>
            <a:pPr lvl="1" eaLnBrk="1" hangingPunct="1">
              <a:buFontTx/>
              <a:buNone/>
            </a:pPr>
            <a:r>
              <a:rPr lang="en-US" altLang="en-US" sz="2000">
                <a:latin typeface="Comic Sans MS" panose="030F0702030302020204" pitchFamily="66" charset="0"/>
              </a:rPr>
              <a:t>	of wind</a:t>
            </a:r>
          </a:p>
          <a:p>
            <a:pPr eaLnBrk="1" hangingPunct="1">
              <a:buFontTx/>
              <a:buNone/>
            </a:pPr>
            <a:endParaRPr lang="en-US" altLang="en-US"/>
          </a:p>
        </p:txBody>
      </p:sp>
      <p:graphicFrame>
        <p:nvGraphicFramePr>
          <p:cNvPr id="132099" name="Object 5">
            <a:extLst>
              <a:ext uri="{FF2B5EF4-FFF2-40B4-BE49-F238E27FC236}">
                <a16:creationId xmlns:a16="http://schemas.microsoft.com/office/drawing/2014/main" id="{5C9BDA6F-C67C-D299-DE07-E60F1C80589E}"/>
              </a:ext>
            </a:extLst>
          </p:cNvPr>
          <p:cNvGraphicFramePr>
            <a:graphicFrameLocks noChangeAspect="1"/>
          </p:cNvGraphicFramePr>
          <p:nvPr/>
        </p:nvGraphicFramePr>
        <p:xfrm>
          <a:off x="4643438" y="3429000"/>
          <a:ext cx="3887787" cy="2998788"/>
        </p:xfrm>
        <a:graphic>
          <a:graphicData uri="http://schemas.openxmlformats.org/presentationml/2006/ole">
            <mc:AlternateContent xmlns:mc="http://schemas.openxmlformats.org/markup-compatibility/2006">
              <mc:Choice xmlns:v="urn:schemas-microsoft-com:vml" Requires="v">
                <p:oleObj name="Image Document" r:id="rId3" imgW="4799416" imgH="2795316" progId="Imaging.Document">
                  <p:embed/>
                </p:oleObj>
              </mc:Choice>
              <mc:Fallback>
                <p:oleObj name="Image Document" r:id="rId3" imgW="4799416" imgH="2795316" progId="Imaging.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3429000"/>
                        <a:ext cx="3887787" cy="299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2100" name="Freeform 9">
            <a:extLst>
              <a:ext uri="{FF2B5EF4-FFF2-40B4-BE49-F238E27FC236}">
                <a16:creationId xmlns:a16="http://schemas.microsoft.com/office/drawing/2014/main" id="{AC9C7629-7FBB-FD06-7510-402C72889CAB}"/>
              </a:ext>
            </a:extLst>
          </p:cNvPr>
          <p:cNvSpPr>
            <a:spLocks/>
          </p:cNvSpPr>
          <p:nvPr/>
        </p:nvSpPr>
        <p:spPr bwMode="auto">
          <a:xfrm>
            <a:off x="3924300" y="3429000"/>
            <a:ext cx="4321175" cy="1008063"/>
          </a:xfrm>
          <a:custGeom>
            <a:avLst/>
            <a:gdLst>
              <a:gd name="T0" fmla="*/ 0 w 2858"/>
              <a:gd name="T1" fmla="*/ 2147483646 h 854"/>
              <a:gd name="T2" fmla="*/ 2147483646 w 2858"/>
              <a:gd name="T3" fmla="*/ 2147483646 h 854"/>
              <a:gd name="T4" fmla="*/ 2147483646 w 2858"/>
              <a:gd name="T5" fmla="*/ 2147483646 h 854"/>
              <a:gd name="T6" fmla="*/ 2147483646 w 2858"/>
              <a:gd name="T7" fmla="*/ 2147483646 h 854"/>
              <a:gd name="T8" fmla="*/ 0 60000 65536"/>
              <a:gd name="T9" fmla="*/ 0 60000 65536"/>
              <a:gd name="T10" fmla="*/ 0 60000 65536"/>
              <a:gd name="T11" fmla="*/ 0 60000 65536"/>
              <a:gd name="T12" fmla="*/ 0 w 2858"/>
              <a:gd name="T13" fmla="*/ 0 h 854"/>
              <a:gd name="T14" fmla="*/ 2858 w 2858"/>
              <a:gd name="T15" fmla="*/ 854 h 854"/>
            </a:gdLst>
            <a:ahLst/>
            <a:cxnLst>
              <a:cxn ang="T8">
                <a:pos x="T0" y="T1"/>
              </a:cxn>
              <a:cxn ang="T9">
                <a:pos x="T2" y="T3"/>
              </a:cxn>
              <a:cxn ang="T10">
                <a:pos x="T4" y="T5"/>
              </a:cxn>
              <a:cxn ang="T11">
                <a:pos x="T6" y="T7"/>
              </a:cxn>
            </a:cxnLst>
            <a:rect l="T12" t="T13" r="T14" b="T15"/>
            <a:pathLst>
              <a:path w="2858" h="854">
                <a:moveTo>
                  <a:pt x="0" y="733"/>
                </a:moveTo>
                <a:cubicBezTo>
                  <a:pt x="238" y="793"/>
                  <a:pt x="476" y="854"/>
                  <a:pt x="771" y="733"/>
                </a:cubicBezTo>
                <a:cubicBezTo>
                  <a:pt x="1066" y="612"/>
                  <a:pt x="1421" y="0"/>
                  <a:pt x="1769" y="7"/>
                </a:cubicBezTo>
                <a:cubicBezTo>
                  <a:pt x="2117" y="14"/>
                  <a:pt x="2487" y="396"/>
                  <a:pt x="2858" y="778"/>
                </a:cubicBezTo>
              </a:path>
            </a:pathLst>
          </a:custGeom>
          <a:noFill/>
          <a:ln w="38100">
            <a:solidFill>
              <a:srgbClr val="FF0000"/>
            </a:solidFill>
            <a:prstDash val="lgDash"/>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132101" name="Text Box 10">
            <a:extLst>
              <a:ext uri="{FF2B5EF4-FFF2-40B4-BE49-F238E27FC236}">
                <a16:creationId xmlns:a16="http://schemas.microsoft.com/office/drawing/2014/main" id="{4DD112B6-CFB5-F2B1-524A-A89AA0F8E487}"/>
              </a:ext>
            </a:extLst>
          </p:cNvPr>
          <p:cNvSpPr txBox="1">
            <a:spLocks noChangeArrowheads="1"/>
          </p:cNvSpPr>
          <p:nvPr/>
        </p:nvSpPr>
        <p:spPr bwMode="auto">
          <a:xfrm>
            <a:off x="3779838" y="4365625"/>
            <a:ext cx="1146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solidFill>
                  <a:srgbClr val="FF3300"/>
                </a:solidFill>
                <a:latin typeface="Comic Sans MS" panose="030F0702030302020204" pitchFamily="66" charset="0"/>
              </a:rPr>
              <a:t>Wind </a:t>
            </a:r>
          </a:p>
          <a:p>
            <a:pPr eaLnBrk="1" hangingPunct="1">
              <a:spcBef>
                <a:spcPct val="0"/>
              </a:spcBef>
              <a:buFontTx/>
              <a:buNone/>
            </a:pPr>
            <a:r>
              <a:rPr lang="en-US" altLang="en-US" sz="1800">
                <a:solidFill>
                  <a:srgbClr val="FF3300"/>
                </a:solidFill>
                <a:latin typeface="Comic Sans MS" panose="030F0702030302020204" pitchFamily="66" charset="0"/>
              </a:rPr>
              <a:t>direction</a:t>
            </a:r>
          </a:p>
        </p:txBody>
      </p:sp>
      <p:sp>
        <p:nvSpPr>
          <p:cNvPr id="9" name="Striped Right Arrow 8">
            <a:extLst>
              <a:ext uri="{FF2B5EF4-FFF2-40B4-BE49-F238E27FC236}">
                <a16:creationId xmlns:a16="http://schemas.microsoft.com/office/drawing/2014/main" id="{F3B7523F-E24C-7E0A-E7D4-EFFFAA61F28C}"/>
              </a:ext>
            </a:extLst>
          </p:cNvPr>
          <p:cNvSpPr/>
          <p:nvPr/>
        </p:nvSpPr>
        <p:spPr>
          <a:xfrm>
            <a:off x="5143500" y="5143500"/>
            <a:ext cx="1071563" cy="285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MY">
              <a:solidFill>
                <a:srgbClr val="FFFFFF"/>
              </a:solidFill>
            </a:endParaRPr>
          </a:p>
        </p:txBody>
      </p:sp>
      <p:sp>
        <p:nvSpPr>
          <p:cNvPr id="10" name="Striped Right Arrow 9">
            <a:extLst>
              <a:ext uri="{FF2B5EF4-FFF2-40B4-BE49-F238E27FC236}">
                <a16:creationId xmlns:a16="http://schemas.microsoft.com/office/drawing/2014/main" id="{8248B8FC-29CB-DB33-3DF1-3366069E4539}"/>
              </a:ext>
            </a:extLst>
          </p:cNvPr>
          <p:cNvSpPr/>
          <p:nvPr/>
        </p:nvSpPr>
        <p:spPr>
          <a:xfrm>
            <a:off x="7072313" y="5143500"/>
            <a:ext cx="1071562" cy="285750"/>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MY">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2098">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2098">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2098">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2098">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098">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209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210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2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1" grpId="0"/>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Slide Number Placeholder 4">
            <a:extLst>
              <a:ext uri="{FF2B5EF4-FFF2-40B4-BE49-F238E27FC236}">
                <a16:creationId xmlns:a16="http://schemas.microsoft.com/office/drawing/2014/main" id="{E11ACA2A-E127-DD4C-ABC1-5493B3DA5DF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213" indent="-214313"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fld id="{7699259A-73A4-435B-B576-81A414FB4B03}" type="slidenum">
              <a:rPr lang="en-US" altLang="en-US" sz="1000" smtClean="0">
                <a:solidFill>
                  <a:srgbClr val="000000"/>
                </a:solidFill>
                <a:latin typeface="Times New Roman" panose="02020603050405020304" pitchFamily="18" charset="0"/>
                <a:cs typeface="Arial" panose="020B0604020202020204" pitchFamily="34" charset="0"/>
              </a:rPr>
              <a:pPr>
                <a:lnSpc>
                  <a:spcPct val="100000"/>
                </a:lnSpc>
                <a:spcBef>
                  <a:spcPct val="0"/>
                </a:spcBef>
                <a:buFont typeface="Arial" panose="020B0604020202020204" pitchFamily="34" charset="0"/>
                <a:buNone/>
              </a:pPr>
              <a:t>75</a:t>
            </a:fld>
            <a:endParaRPr lang="en-US" altLang="en-US" sz="1000">
              <a:solidFill>
                <a:srgbClr val="000000"/>
              </a:solidFill>
              <a:latin typeface="Times New Roman" panose="02020603050405020304" pitchFamily="18" charset="0"/>
              <a:cs typeface="Arial" panose="020B0604020202020204" pitchFamily="34" charset="0"/>
            </a:endParaRPr>
          </a:p>
        </p:txBody>
      </p:sp>
      <p:pic>
        <p:nvPicPr>
          <p:cNvPr id="6" name="Picture 5">
            <a:extLst>
              <a:ext uri="{FF2B5EF4-FFF2-40B4-BE49-F238E27FC236}">
                <a16:creationId xmlns:a16="http://schemas.microsoft.com/office/drawing/2014/main" id="{5164BABF-5251-7EA5-528B-C71A71ADF0C7}"/>
              </a:ext>
            </a:extLst>
          </p:cNvPr>
          <p:cNvPicPr>
            <a:picLocks noChangeAspect="1"/>
          </p:cNvPicPr>
          <p:nvPr/>
        </p:nvPicPr>
        <p:blipFill>
          <a:blip r:embed="rId3">
            <a:duotone>
              <a:schemeClr val="accent6">
                <a:shade val="45000"/>
                <a:satMod val="135000"/>
              </a:schemeClr>
              <a:prstClr val="white"/>
            </a:duotone>
          </a:blip>
          <a:stretch>
            <a:fillRect/>
          </a:stretch>
        </p:blipFill>
        <p:spPr>
          <a:xfrm>
            <a:off x="683568" y="456642"/>
            <a:ext cx="7488832" cy="5686930"/>
          </a:xfrm>
          <a:prstGeom prst="rect">
            <a:avLst/>
          </a:prstGeom>
        </p:spPr>
      </p:pic>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2DE7668A-802D-70AB-73A1-891C7E5CA618}"/>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1" eaLnBrk="1" hangingPunct="1"/>
            <a:r>
              <a:rPr lang="en-US" altLang="en-US" sz="2000">
                <a:solidFill>
                  <a:srgbClr val="000000"/>
                </a:solidFill>
                <a:latin typeface="Comic Sans MS" panose="030F0702030302020204" pitchFamily="66" charset="0"/>
                <a:cs typeface="Times New Roman" panose="02020603050405020304" pitchFamily="18" charset="0"/>
              </a:rPr>
              <a:t>Natural ventilation with </a:t>
            </a:r>
          </a:p>
          <a:p>
            <a:pPr lvl="1" eaLnBrk="1" hangingPunct="1">
              <a:buFontTx/>
              <a:buNone/>
            </a:pPr>
            <a:r>
              <a:rPr lang="en-US" altLang="en-US" sz="2000">
                <a:solidFill>
                  <a:srgbClr val="000000"/>
                </a:solidFill>
                <a:latin typeface="Comic Sans MS" panose="030F0702030302020204" pitchFamily="66" charset="0"/>
                <a:cs typeface="Times New Roman" panose="02020603050405020304" pitchFamily="18" charset="0"/>
              </a:rPr>
              <a:t>	temperature gradient</a:t>
            </a: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endParaRPr lang="en-US" altLang="en-US" sz="2000">
              <a:solidFill>
                <a:srgbClr val="000000"/>
              </a:solidFill>
              <a:latin typeface="Comic Sans MS" panose="030F0702030302020204" pitchFamily="66" charset="0"/>
              <a:cs typeface="Times New Roman" panose="02020603050405020304" pitchFamily="18" charset="0"/>
            </a:endParaRPr>
          </a:p>
          <a:p>
            <a:pPr lvl="1" eaLnBrk="1" hangingPunct="1"/>
            <a:r>
              <a:rPr lang="en-US" altLang="en-US" sz="2000">
                <a:solidFill>
                  <a:srgbClr val="000000"/>
                </a:solidFill>
                <a:latin typeface="Comic Sans MS" panose="030F0702030302020204" pitchFamily="66" charset="0"/>
                <a:cs typeface="Times New Roman" panose="02020603050405020304" pitchFamily="18" charset="0"/>
              </a:rPr>
              <a:t>Forced ventilation</a:t>
            </a:r>
            <a:r>
              <a:rPr lang="en-US" altLang="en-US" sz="2000">
                <a:latin typeface="Comic Sans MS" panose="030F0702030302020204" pitchFamily="66" charset="0"/>
              </a:rPr>
              <a:t> </a:t>
            </a:r>
          </a:p>
          <a:p>
            <a:pPr eaLnBrk="1" hangingPunct="1"/>
            <a:endParaRPr lang="en-US" altLang="en-US" sz="2000">
              <a:latin typeface="Comic Sans MS" panose="030F0702030302020204" pitchFamily="66" charset="0"/>
            </a:endParaRPr>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lvl="1" eaLnBrk="1" hangingPunct="1"/>
            <a:endParaRPr lang="en-US" altLang="en-US"/>
          </a:p>
        </p:txBody>
      </p:sp>
      <p:graphicFrame>
        <p:nvGraphicFramePr>
          <p:cNvPr id="137219" name="Object 7">
            <a:extLst>
              <a:ext uri="{FF2B5EF4-FFF2-40B4-BE49-F238E27FC236}">
                <a16:creationId xmlns:a16="http://schemas.microsoft.com/office/drawing/2014/main" id="{C7FBE307-B226-F712-9EE1-8A42C8869718}"/>
              </a:ext>
            </a:extLst>
          </p:cNvPr>
          <p:cNvGraphicFramePr>
            <a:graphicFrameLocks noChangeAspect="1"/>
          </p:cNvGraphicFramePr>
          <p:nvPr/>
        </p:nvGraphicFramePr>
        <p:xfrm>
          <a:off x="4572000" y="476250"/>
          <a:ext cx="3671888" cy="2759075"/>
        </p:xfrm>
        <a:graphic>
          <a:graphicData uri="http://schemas.openxmlformats.org/presentationml/2006/ole">
            <mc:AlternateContent xmlns:mc="http://schemas.openxmlformats.org/markup-compatibility/2006">
              <mc:Choice xmlns:v="urn:schemas-microsoft-com:vml" Requires="v">
                <p:oleObj name="Image Document" r:id="rId2" imgW="6388188" imgH="3720662" progId="Imaging.Document">
                  <p:embed/>
                </p:oleObj>
              </mc:Choice>
              <mc:Fallback>
                <p:oleObj name="Image Document" r:id="rId2" imgW="6388188" imgH="3720662" progId="Imaging.Document">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76250"/>
                        <a:ext cx="3671888"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6196" name="Object 8">
            <a:extLst>
              <a:ext uri="{FF2B5EF4-FFF2-40B4-BE49-F238E27FC236}">
                <a16:creationId xmlns:a16="http://schemas.microsoft.com/office/drawing/2014/main" id="{8B064240-A48E-FCC7-9A11-EBA2D637F05F}"/>
              </a:ext>
            </a:extLst>
          </p:cNvPr>
          <p:cNvGraphicFramePr>
            <a:graphicFrameLocks noChangeAspect="1"/>
          </p:cNvGraphicFramePr>
          <p:nvPr/>
        </p:nvGraphicFramePr>
        <p:xfrm>
          <a:off x="4500563" y="3789363"/>
          <a:ext cx="3960812" cy="2692400"/>
        </p:xfrm>
        <a:graphic>
          <a:graphicData uri="http://schemas.openxmlformats.org/presentationml/2006/ole">
            <mc:AlternateContent xmlns:mc="http://schemas.openxmlformats.org/markup-compatibility/2006">
              <mc:Choice xmlns:v="urn:schemas-microsoft-com:vml" Requires="v">
                <p:oleObj name="Image Document" r:id="rId4" imgW="5089490" imgH="2964264" progId="Imaging.Document">
                  <p:embed/>
                </p:oleObj>
              </mc:Choice>
              <mc:Fallback>
                <p:oleObj name="Image Document" r:id="rId4" imgW="5089490" imgH="2964264" progId="Imaging.Document">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3789363"/>
                        <a:ext cx="3960812"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7221" name="Freeform 11">
            <a:extLst>
              <a:ext uri="{FF2B5EF4-FFF2-40B4-BE49-F238E27FC236}">
                <a16:creationId xmlns:a16="http://schemas.microsoft.com/office/drawing/2014/main" id="{9DEB5F80-5B00-8558-A2F4-FB51B691828F}"/>
              </a:ext>
            </a:extLst>
          </p:cNvPr>
          <p:cNvSpPr>
            <a:spLocks/>
          </p:cNvSpPr>
          <p:nvPr/>
        </p:nvSpPr>
        <p:spPr bwMode="auto">
          <a:xfrm>
            <a:off x="6119813" y="1125538"/>
            <a:ext cx="1765300" cy="1655762"/>
          </a:xfrm>
          <a:custGeom>
            <a:avLst/>
            <a:gdLst>
              <a:gd name="T0" fmla="*/ 2147483646 w 1112"/>
              <a:gd name="T1" fmla="*/ 2147483646 h 1043"/>
              <a:gd name="T2" fmla="*/ 2147483646 w 1112"/>
              <a:gd name="T3" fmla="*/ 2147483646 h 1043"/>
              <a:gd name="T4" fmla="*/ 2147483646 w 1112"/>
              <a:gd name="T5" fmla="*/ 2147483646 h 1043"/>
              <a:gd name="T6" fmla="*/ 2147483646 w 1112"/>
              <a:gd name="T7" fmla="*/ 2147483646 h 1043"/>
              <a:gd name="T8" fmla="*/ 2147483646 w 1112"/>
              <a:gd name="T9" fmla="*/ 2147483646 h 1043"/>
              <a:gd name="T10" fmla="*/ 2147483646 w 1112"/>
              <a:gd name="T11" fmla="*/ 2147483646 h 1043"/>
              <a:gd name="T12" fmla="*/ 2147483646 w 1112"/>
              <a:gd name="T13" fmla="*/ 2147483646 h 1043"/>
              <a:gd name="T14" fmla="*/ 2147483646 w 1112"/>
              <a:gd name="T15" fmla="*/ 0 h 1043"/>
              <a:gd name="T16" fmla="*/ 0 60000 65536"/>
              <a:gd name="T17" fmla="*/ 0 60000 65536"/>
              <a:gd name="T18" fmla="*/ 0 60000 65536"/>
              <a:gd name="T19" fmla="*/ 0 60000 65536"/>
              <a:gd name="T20" fmla="*/ 0 60000 65536"/>
              <a:gd name="T21" fmla="*/ 0 60000 65536"/>
              <a:gd name="T22" fmla="*/ 0 60000 65536"/>
              <a:gd name="T23" fmla="*/ 0 60000 65536"/>
              <a:gd name="T24" fmla="*/ 0 w 1112"/>
              <a:gd name="T25" fmla="*/ 0 h 1043"/>
              <a:gd name="T26" fmla="*/ 1112 w 1112"/>
              <a:gd name="T27" fmla="*/ 1043 h 10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12" h="1043">
                <a:moveTo>
                  <a:pt x="1066" y="1043"/>
                </a:moveTo>
                <a:cubicBezTo>
                  <a:pt x="998" y="1005"/>
                  <a:pt x="930" y="967"/>
                  <a:pt x="794" y="952"/>
                </a:cubicBezTo>
                <a:cubicBezTo>
                  <a:pt x="658" y="937"/>
                  <a:pt x="378" y="1005"/>
                  <a:pt x="250" y="952"/>
                </a:cubicBezTo>
                <a:cubicBezTo>
                  <a:pt x="122" y="899"/>
                  <a:pt x="46" y="748"/>
                  <a:pt x="23" y="635"/>
                </a:cubicBezTo>
                <a:cubicBezTo>
                  <a:pt x="0" y="522"/>
                  <a:pt x="8" y="363"/>
                  <a:pt x="114" y="272"/>
                </a:cubicBezTo>
                <a:cubicBezTo>
                  <a:pt x="220" y="181"/>
                  <a:pt x="522" y="120"/>
                  <a:pt x="658" y="90"/>
                </a:cubicBezTo>
                <a:cubicBezTo>
                  <a:pt x="794" y="60"/>
                  <a:pt x="855" y="105"/>
                  <a:pt x="930" y="90"/>
                </a:cubicBezTo>
                <a:cubicBezTo>
                  <a:pt x="1005" y="75"/>
                  <a:pt x="1058" y="37"/>
                  <a:pt x="1112" y="0"/>
                </a:cubicBezTo>
              </a:path>
            </a:pathLst>
          </a:custGeom>
          <a:noFill/>
          <a:ln w="38100">
            <a:solidFill>
              <a:srgbClr val="FF0000"/>
            </a:solidFill>
            <a:prstDash val="lgDash"/>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MY"/>
          </a:p>
        </p:txBody>
      </p:sp>
      <p:sp>
        <p:nvSpPr>
          <p:cNvPr id="136198" name="Freeform 12">
            <a:extLst>
              <a:ext uri="{FF2B5EF4-FFF2-40B4-BE49-F238E27FC236}">
                <a16:creationId xmlns:a16="http://schemas.microsoft.com/office/drawing/2014/main" id="{B9CA4A78-089D-F032-0834-735A22419DE3}"/>
              </a:ext>
            </a:extLst>
          </p:cNvPr>
          <p:cNvSpPr>
            <a:spLocks/>
          </p:cNvSpPr>
          <p:nvPr/>
        </p:nvSpPr>
        <p:spPr bwMode="auto">
          <a:xfrm>
            <a:off x="6011863" y="4508500"/>
            <a:ext cx="1765300" cy="1655763"/>
          </a:xfrm>
          <a:custGeom>
            <a:avLst/>
            <a:gdLst>
              <a:gd name="T0" fmla="*/ 2147483646 w 1112"/>
              <a:gd name="T1" fmla="*/ 2147483646 h 1043"/>
              <a:gd name="T2" fmla="*/ 2147483646 w 1112"/>
              <a:gd name="T3" fmla="*/ 2147483646 h 1043"/>
              <a:gd name="T4" fmla="*/ 2147483646 w 1112"/>
              <a:gd name="T5" fmla="*/ 2147483646 h 1043"/>
              <a:gd name="T6" fmla="*/ 2147483646 w 1112"/>
              <a:gd name="T7" fmla="*/ 2147483646 h 1043"/>
              <a:gd name="T8" fmla="*/ 2147483646 w 1112"/>
              <a:gd name="T9" fmla="*/ 2147483646 h 1043"/>
              <a:gd name="T10" fmla="*/ 2147483646 w 1112"/>
              <a:gd name="T11" fmla="*/ 2147483646 h 1043"/>
              <a:gd name="T12" fmla="*/ 2147483646 w 1112"/>
              <a:gd name="T13" fmla="*/ 2147483646 h 1043"/>
              <a:gd name="T14" fmla="*/ 2147483646 w 1112"/>
              <a:gd name="T15" fmla="*/ 0 h 1043"/>
              <a:gd name="T16" fmla="*/ 0 60000 65536"/>
              <a:gd name="T17" fmla="*/ 0 60000 65536"/>
              <a:gd name="T18" fmla="*/ 0 60000 65536"/>
              <a:gd name="T19" fmla="*/ 0 60000 65536"/>
              <a:gd name="T20" fmla="*/ 0 60000 65536"/>
              <a:gd name="T21" fmla="*/ 0 60000 65536"/>
              <a:gd name="T22" fmla="*/ 0 60000 65536"/>
              <a:gd name="T23" fmla="*/ 0 60000 65536"/>
              <a:gd name="T24" fmla="*/ 0 w 1112"/>
              <a:gd name="T25" fmla="*/ 0 h 1043"/>
              <a:gd name="T26" fmla="*/ 1112 w 1112"/>
              <a:gd name="T27" fmla="*/ 1043 h 10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12" h="1043">
                <a:moveTo>
                  <a:pt x="1066" y="1043"/>
                </a:moveTo>
                <a:cubicBezTo>
                  <a:pt x="998" y="1005"/>
                  <a:pt x="930" y="967"/>
                  <a:pt x="794" y="952"/>
                </a:cubicBezTo>
                <a:cubicBezTo>
                  <a:pt x="658" y="937"/>
                  <a:pt x="378" y="1005"/>
                  <a:pt x="250" y="952"/>
                </a:cubicBezTo>
                <a:cubicBezTo>
                  <a:pt x="122" y="899"/>
                  <a:pt x="46" y="748"/>
                  <a:pt x="23" y="635"/>
                </a:cubicBezTo>
                <a:cubicBezTo>
                  <a:pt x="0" y="522"/>
                  <a:pt x="8" y="363"/>
                  <a:pt x="114" y="272"/>
                </a:cubicBezTo>
                <a:cubicBezTo>
                  <a:pt x="220" y="181"/>
                  <a:pt x="522" y="120"/>
                  <a:pt x="658" y="90"/>
                </a:cubicBezTo>
                <a:cubicBezTo>
                  <a:pt x="794" y="60"/>
                  <a:pt x="855" y="105"/>
                  <a:pt x="930" y="90"/>
                </a:cubicBezTo>
                <a:cubicBezTo>
                  <a:pt x="1005" y="75"/>
                  <a:pt x="1058" y="37"/>
                  <a:pt x="1112" y="0"/>
                </a:cubicBezTo>
              </a:path>
            </a:pathLst>
          </a:custGeom>
          <a:noFill/>
          <a:ln w="38100">
            <a:solidFill>
              <a:srgbClr val="FF0000"/>
            </a:solidFill>
            <a:prstDash val="lgDash"/>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MY"/>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61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61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61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E088DDF1-EA56-2D4A-4C6D-5CCA467D173B}"/>
              </a:ext>
            </a:extLst>
          </p:cNvPr>
          <p:cNvSpPr>
            <a:spLocks noGrp="1" noChangeArrowheads="1"/>
          </p:cNvSpPr>
          <p:nvPr>
            <p:ph type="title"/>
          </p:nvPr>
        </p:nvSpPr>
        <p:spPr>
          <a:xfrm>
            <a:off x="323850" y="404813"/>
            <a:ext cx="8496300" cy="762000"/>
          </a:xfrm>
          <a:solidFill>
            <a:srgbClr val="C0C0C0">
              <a:alpha val="50195"/>
            </a:srgbClr>
          </a:solidFill>
          <a:ln>
            <a:solidFill>
              <a:schemeClr val="tx1"/>
            </a:solidFill>
            <a:miter lim="800000"/>
            <a:headEnd/>
            <a:tailEnd/>
          </a:ln>
        </p:spPr>
        <p:txBody>
          <a:bodyPr/>
          <a:lstStyle/>
          <a:p>
            <a:pPr eaLnBrk="1" hangingPunct="1"/>
            <a:r>
              <a:rPr lang="en-US" altLang="en-US" sz="2800" b="1">
                <a:latin typeface="Comic Sans MS" panose="030F0702030302020204" pitchFamily="66" charset="0"/>
              </a:rPr>
              <a:t>VENTING SYSTEM</a:t>
            </a:r>
            <a:endParaRPr lang="en-US" altLang="en-US" sz="2400" b="1">
              <a:latin typeface="Comic Sans MS" panose="030F0702030302020204" pitchFamily="66" charset="0"/>
            </a:endParaRPr>
          </a:p>
        </p:txBody>
      </p:sp>
      <p:sp>
        <p:nvSpPr>
          <p:cNvPr id="138243" name="Rectangle 3">
            <a:extLst>
              <a:ext uri="{FF2B5EF4-FFF2-40B4-BE49-F238E27FC236}">
                <a16:creationId xmlns:a16="http://schemas.microsoft.com/office/drawing/2014/main" id="{33B39E2A-E751-96B8-CFDB-180D259F53B4}"/>
              </a:ext>
            </a:extLst>
          </p:cNvPr>
          <p:cNvSpPr>
            <a:spLocks noGrp="1" noChangeArrowheads="1"/>
          </p:cNvSpPr>
          <p:nvPr>
            <p:ph type="body" sz="half" idx="1"/>
          </p:nvPr>
        </p:nvSpPr>
        <p:spPr>
          <a:xfrm>
            <a:off x="323850" y="1341438"/>
            <a:ext cx="8496300" cy="5357812"/>
          </a:xfrm>
          <a:noFill/>
          <a:ln>
            <a:solidFill>
              <a:schemeClr val="tx1"/>
            </a:solidFill>
            <a:miter lim="800000"/>
            <a:headEnd/>
            <a:tailEnd/>
          </a:ln>
        </p:spPr>
        <p:txBody>
          <a:bodyPr/>
          <a:lstStyle/>
          <a:p>
            <a:pPr eaLnBrk="1" hangingPunct="1"/>
            <a:r>
              <a:rPr lang="en-US" altLang="en-US" sz="2000" b="1">
                <a:latin typeface="Comic Sans MS" panose="030F0702030302020204" pitchFamily="66" charset="0"/>
              </a:rPr>
              <a:t>What is venting?</a:t>
            </a:r>
          </a:p>
          <a:p>
            <a:pPr lvl="1" eaLnBrk="1" hangingPunct="1"/>
            <a:r>
              <a:rPr lang="en-US" altLang="en-US" sz="1800">
                <a:latin typeface="Comic Sans MS" panose="030F0702030302020204" pitchFamily="66" charset="0"/>
              </a:rPr>
              <a:t>A process of discharging or removal of combustion products or flue gases from combustion appliances to atmosphere</a:t>
            </a:r>
            <a:r>
              <a:rPr lang="en-US" altLang="en-US" sz="1800"/>
              <a:t> </a:t>
            </a:r>
          </a:p>
        </p:txBody>
      </p:sp>
      <p:pic>
        <p:nvPicPr>
          <p:cNvPr id="138244" name="Picture 4" descr="bm4">
            <a:extLst>
              <a:ext uri="{FF2B5EF4-FFF2-40B4-BE49-F238E27FC236}">
                <a16:creationId xmlns:a16="http://schemas.microsoft.com/office/drawing/2014/main" id="{413ECCB0-96E1-FCEE-C854-A1505D112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492375"/>
            <a:ext cx="4271962" cy="390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B31049F0-D309-8F2D-EF54-4633D13797C3}"/>
              </a:ext>
            </a:extLst>
          </p:cNvPr>
          <p:cNvSpPr/>
          <p:nvPr/>
        </p:nvSpPr>
        <p:spPr>
          <a:xfrm>
            <a:off x="1874838" y="4652963"/>
            <a:ext cx="719137" cy="647700"/>
          </a:xfrm>
          <a:prstGeom prst="ellipse">
            <a:avLst/>
          </a:prstGeom>
          <a:solidFill>
            <a:srgbClr val="FF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6" name="Oval 5">
            <a:extLst>
              <a:ext uri="{FF2B5EF4-FFF2-40B4-BE49-F238E27FC236}">
                <a16:creationId xmlns:a16="http://schemas.microsoft.com/office/drawing/2014/main" id="{B8283EF9-32A6-6783-A060-E4A3F778C374}"/>
              </a:ext>
            </a:extLst>
          </p:cNvPr>
          <p:cNvSpPr/>
          <p:nvPr/>
        </p:nvSpPr>
        <p:spPr>
          <a:xfrm>
            <a:off x="3962400" y="2276475"/>
            <a:ext cx="1176338" cy="647700"/>
          </a:xfrm>
          <a:prstGeom prst="ellipse">
            <a:avLst/>
          </a:prstGeom>
          <a:solidFill>
            <a:srgbClr val="FF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3" name="Freeform 2">
            <a:extLst>
              <a:ext uri="{FF2B5EF4-FFF2-40B4-BE49-F238E27FC236}">
                <a16:creationId xmlns:a16="http://schemas.microsoft.com/office/drawing/2014/main" id="{3B976388-5FDE-D728-F3B2-DF2583A33287}"/>
              </a:ext>
            </a:extLst>
          </p:cNvPr>
          <p:cNvSpPr/>
          <p:nvPr/>
        </p:nvSpPr>
        <p:spPr>
          <a:xfrm>
            <a:off x="2322513" y="2782888"/>
            <a:ext cx="1562100" cy="1951037"/>
          </a:xfrm>
          <a:custGeom>
            <a:avLst/>
            <a:gdLst>
              <a:gd name="connsiteX0" fmla="*/ 9609 w 1562184"/>
              <a:gd name="connsiteY0" fmla="*/ 1950856 h 1950856"/>
              <a:gd name="connsiteX1" fmla="*/ 84 w 1562184"/>
              <a:gd name="connsiteY1" fmla="*/ 1903231 h 1950856"/>
              <a:gd name="connsiteX2" fmla="*/ 28659 w 1562184"/>
              <a:gd name="connsiteY2" fmla="*/ 1750831 h 1950856"/>
              <a:gd name="connsiteX3" fmla="*/ 47709 w 1562184"/>
              <a:gd name="connsiteY3" fmla="*/ 1674631 h 1950856"/>
              <a:gd name="connsiteX4" fmla="*/ 66759 w 1562184"/>
              <a:gd name="connsiteY4" fmla="*/ 1636531 h 1950856"/>
              <a:gd name="connsiteX5" fmla="*/ 85809 w 1562184"/>
              <a:gd name="connsiteY5" fmla="*/ 1579381 h 1950856"/>
              <a:gd name="connsiteX6" fmla="*/ 95334 w 1562184"/>
              <a:gd name="connsiteY6" fmla="*/ 1541281 h 1950856"/>
              <a:gd name="connsiteX7" fmla="*/ 123909 w 1562184"/>
              <a:gd name="connsiteY7" fmla="*/ 1522231 h 1950856"/>
              <a:gd name="connsiteX8" fmla="*/ 152484 w 1562184"/>
              <a:gd name="connsiteY8" fmla="*/ 1493656 h 1950856"/>
              <a:gd name="connsiteX9" fmla="*/ 171534 w 1562184"/>
              <a:gd name="connsiteY9" fmla="*/ 1465081 h 1950856"/>
              <a:gd name="connsiteX10" fmla="*/ 209634 w 1562184"/>
              <a:gd name="connsiteY10" fmla="*/ 1455556 h 1950856"/>
              <a:gd name="connsiteX11" fmla="*/ 266784 w 1562184"/>
              <a:gd name="connsiteY11" fmla="*/ 1417456 h 1950856"/>
              <a:gd name="connsiteX12" fmla="*/ 352509 w 1562184"/>
              <a:gd name="connsiteY12" fmla="*/ 1369831 h 1950856"/>
              <a:gd name="connsiteX13" fmla="*/ 485859 w 1562184"/>
              <a:gd name="connsiteY13" fmla="*/ 1379356 h 1950856"/>
              <a:gd name="connsiteX14" fmla="*/ 523959 w 1562184"/>
              <a:gd name="connsiteY14" fmla="*/ 1388881 h 1950856"/>
              <a:gd name="connsiteX15" fmla="*/ 685884 w 1562184"/>
              <a:gd name="connsiteY15" fmla="*/ 1407931 h 1950856"/>
              <a:gd name="connsiteX16" fmla="*/ 1152609 w 1562184"/>
              <a:gd name="connsiteY16" fmla="*/ 1407931 h 1950856"/>
              <a:gd name="connsiteX17" fmla="*/ 1190709 w 1562184"/>
              <a:gd name="connsiteY17" fmla="*/ 1388881 h 1950856"/>
              <a:gd name="connsiteX18" fmla="*/ 1247859 w 1562184"/>
              <a:gd name="connsiteY18" fmla="*/ 1379356 h 1950856"/>
              <a:gd name="connsiteX19" fmla="*/ 1276434 w 1562184"/>
              <a:gd name="connsiteY19" fmla="*/ 1350781 h 1950856"/>
              <a:gd name="connsiteX20" fmla="*/ 1305009 w 1562184"/>
              <a:gd name="connsiteY20" fmla="*/ 1341256 h 1950856"/>
              <a:gd name="connsiteX21" fmla="*/ 1333584 w 1562184"/>
              <a:gd name="connsiteY21" fmla="*/ 1284106 h 1950856"/>
              <a:gd name="connsiteX22" fmla="*/ 1352634 w 1562184"/>
              <a:gd name="connsiteY22" fmla="*/ 1255531 h 1950856"/>
              <a:gd name="connsiteX23" fmla="*/ 1371684 w 1562184"/>
              <a:gd name="connsiteY23" fmla="*/ 1188856 h 1950856"/>
              <a:gd name="connsiteX24" fmla="*/ 1381209 w 1562184"/>
              <a:gd name="connsiteY24" fmla="*/ 1093606 h 1950856"/>
              <a:gd name="connsiteX25" fmla="*/ 1390734 w 1562184"/>
              <a:gd name="connsiteY25" fmla="*/ 950731 h 1950856"/>
              <a:gd name="connsiteX26" fmla="*/ 1400259 w 1562184"/>
              <a:gd name="connsiteY26" fmla="*/ 922156 h 1950856"/>
              <a:gd name="connsiteX27" fmla="*/ 1419309 w 1562184"/>
              <a:gd name="connsiteY27" fmla="*/ 845956 h 1950856"/>
              <a:gd name="connsiteX28" fmla="*/ 1428834 w 1562184"/>
              <a:gd name="connsiteY28" fmla="*/ 360181 h 1950856"/>
              <a:gd name="connsiteX29" fmla="*/ 1409784 w 1562184"/>
              <a:gd name="connsiteY29" fmla="*/ 17281 h 1950856"/>
              <a:gd name="connsiteX30" fmla="*/ 1390734 w 1562184"/>
              <a:gd name="connsiteY30" fmla="*/ 45856 h 1950856"/>
              <a:gd name="connsiteX31" fmla="*/ 1409784 w 1562184"/>
              <a:gd name="connsiteY31" fmla="*/ 45856 h 1950856"/>
              <a:gd name="connsiteX32" fmla="*/ 1466934 w 1562184"/>
              <a:gd name="connsiteY32" fmla="*/ 64906 h 1950856"/>
              <a:gd name="connsiteX33" fmla="*/ 1505034 w 1562184"/>
              <a:gd name="connsiteY33" fmla="*/ 93481 h 1950856"/>
              <a:gd name="connsiteX34" fmla="*/ 1562184 w 1562184"/>
              <a:gd name="connsiteY34" fmla="*/ 122056 h 1950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62184" h="1950856">
                <a:moveTo>
                  <a:pt x="9609" y="1950856"/>
                </a:moveTo>
                <a:cubicBezTo>
                  <a:pt x="6434" y="1934981"/>
                  <a:pt x="-867" y="1919392"/>
                  <a:pt x="84" y="1903231"/>
                </a:cubicBezTo>
                <a:cubicBezTo>
                  <a:pt x="4858" y="1822072"/>
                  <a:pt x="15334" y="1810795"/>
                  <a:pt x="28659" y="1750831"/>
                </a:cubicBezTo>
                <a:cubicBezTo>
                  <a:pt x="35540" y="1719867"/>
                  <a:pt x="35925" y="1702126"/>
                  <a:pt x="47709" y="1674631"/>
                </a:cubicBezTo>
                <a:cubicBezTo>
                  <a:pt x="53302" y="1661580"/>
                  <a:pt x="61486" y="1649714"/>
                  <a:pt x="66759" y="1636531"/>
                </a:cubicBezTo>
                <a:cubicBezTo>
                  <a:pt x="74217" y="1617887"/>
                  <a:pt x="80939" y="1598862"/>
                  <a:pt x="85809" y="1579381"/>
                </a:cubicBezTo>
                <a:cubicBezTo>
                  <a:pt x="88984" y="1566681"/>
                  <a:pt x="88072" y="1552173"/>
                  <a:pt x="95334" y="1541281"/>
                </a:cubicBezTo>
                <a:cubicBezTo>
                  <a:pt x="101684" y="1531756"/>
                  <a:pt x="115115" y="1529560"/>
                  <a:pt x="123909" y="1522231"/>
                </a:cubicBezTo>
                <a:cubicBezTo>
                  <a:pt x="134257" y="1513607"/>
                  <a:pt x="143860" y="1504004"/>
                  <a:pt x="152484" y="1493656"/>
                </a:cubicBezTo>
                <a:cubicBezTo>
                  <a:pt x="159813" y="1484862"/>
                  <a:pt x="162009" y="1471431"/>
                  <a:pt x="171534" y="1465081"/>
                </a:cubicBezTo>
                <a:cubicBezTo>
                  <a:pt x="182426" y="1457819"/>
                  <a:pt x="196934" y="1458731"/>
                  <a:pt x="209634" y="1455556"/>
                </a:cubicBezTo>
                <a:cubicBezTo>
                  <a:pt x="273050" y="1392140"/>
                  <a:pt x="204753" y="1451918"/>
                  <a:pt x="266784" y="1417456"/>
                </a:cubicBezTo>
                <a:cubicBezTo>
                  <a:pt x="365040" y="1362869"/>
                  <a:pt x="287851" y="1391384"/>
                  <a:pt x="352509" y="1369831"/>
                </a:cubicBezTo>
                <a:cubicBezTo>
                  <a:pt x="396959" y="1373006"/>
                  <a:pt x="441568" y="1374435"/>
                  <a:pt x="485859" y="1379356"/>
                </a:cubicBezTo>
                <a:cubicBezTo>
                  <a:pt x="498870" y="1380802"/>
                  <a:pt x="511079" y="1386539"/>
                  <a:pt x="523959" y="1388881"/>
                </a:cubicBezTo>
                <a:cubicBezTo>
                  <a:pt x="575430" y="1398239"/>
                  <a:pt x="634798" y="1402822"/>
                  <a:pt x="685884" y="1407931"/>
                </a:cubicBezTo>
                <a:cubicBezTo>
                  <a:pt x="850051" y="1462653"/>
                  <a:pt x="748018" y="1432206"/>
                  <a:pt x="1152609" y="1407931"/>
                </a:cubicBezTo>
                <a:cubicBezTo>
                  <a:pt x="1166783" y="1407081"/>
                  <a:pt x="1177109" y="1392961"/>
                  <a:pt x="1190709" y="1388881"/>
                </a:cubicBezTo>
                <a:cubicBezTo>
                  <a:pt x="1209207" y="1383332"/>
                  <a:pt x="1228809" y="1382531"/>
                  <a:pt x="1247859" y="1379356"/>
                </a:cubicBezTo>
                <a:cubicBezTo>
                  <a:pt x="1257384" y="1369831"/>
                  <a:pt x="1265226" y="1358253"/>
                  <a:pt x="1276434" y="1350781"/>
                </a:cubicBezTo>
                <a:cubicBezTo>
                  <a:pt x="1284788" y="1345212"/>
                  <a:pt x="1297169" y="1347528"/>
                  <a:pt x="1305009" y="1341256"/>
                </a:cubicBezTo>
                <a:cubicBezTo>
                  <a:pt x="1327757" y="1323058"/>
                  <a:pt x="1322080" y="1307113"/>
                  <a:pt x="1333584" y="1284106"/>
                </a:cubicBezTo>
                <a:cubicBezTo>
                  <a:pt x="1338704" y="1273867"/>
                  <a:pt x="1347514" y="1265770"/>
                  <a:pt x="1352634" y="1255531"/>
                </a:cubicBezTo>
                <a:cubicBezTo>
                  <a:pt x="1359466" y="1241866"/>
                  <a:pt x="1368632" y="1201063"/>
                  <a:pt x="1371684" y="1188856"/>
                </a:cubicBezTo>
                <a:cubicBezTo>
                  <a:pt x="1374859" y="1157106"/>
                  <a:pt x="1378664" y="1125413"/>
                  <a:pt x="1381209" y="1093606"/>
                </a:cubicBezTo>
                <a:cubicBezTo>
                  <a:pt x="1385015" y="1046027"/>
                  <a:pt x="1385463" y="998170"/>
                  <a:pt x="1390734" y="950731"/>
                </a:cubicBezTo>
                <a:cubicBezTo>
                  <a:pt x="1391843" y="940752"/>
                  <a:pt x="1397824" y="931896"/>
                  <a:pt x="1400259" y="922156"/>
                </a:cubicBezTo>
                <a:lnTo>
                  <a:pt x="1419309" y="845956"/>
                </a:lnTo>
                <a:cubicBezTo>
                  <a:pt x="1422484" y="684031"/>
                  <a:pt x="1425154" y="522095"/>
                  <a:pt x="1428834" y="360181"/>
                </a:cubicBezTo>
                <a:cubicBezTo>
                  <a:pt x="1437060" y="-1757"/>
                  <a:pt x="1549980" y="-29451"/>
                  <a:pt x="1409784" y="17281"/>
                </a:cubicBezTo>
                <a:cubicBezTo>
                  <a:pt x="1403434" y="26806"/>
                  <a:pt x="1398829" y="37761"/>
                  <a:pt x="1390734" y="45856"/>
                </a:cubicBezTo>
                <a:cubicBezTo>
                  <a:pt x="1371711" y="64879"/>
                  <a:pt x="1316015" y="83364"/>
                  <a:pt x="1409784" y="45856"/>
                </a:cubicBezTo>
                <a:cubicBezTo>
                  <a:pt x="1428834" y="52206"/>
                  <a:pt x="1448973" y="55926"/>
                  <a:pt x="1466934" y="64906"/>
                </a:cubicBezTo>
                <a:cubicBezTo>
                  <a:pt x="1481133" y="72006"/>
                  <a:pt x="1491572" y="85067"/>
                  <a:pt x="1505034" y="93481"/>
                </a:cubicBezTo>
                <a:lnTo>
                  <a:pt x="1562184" y="122056"/>
                </a:lnTo>
              </a:path>
            </a:pathLst>
          </a:custGeom>
          <a:noFill/>
          <a:ln w="635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pic>
        <p:nvPicPr>
          <p:cNvPr id="138248" name="Picture 6">
            <a:extLst>
              <a:ext uri="{FF2B5EF4-FFF2-40B4-BE49-F238E27FC236}">
                <a16:creationId xmlns:a16="http://schemas.microsoft.com/office/drawing/2014/main" id="{A9FFBFD2-DE7F-E321-5109-38906B0439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9750" y="2349500"/>
            <a:ext cx="30575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9" name="Picture 7">
            <a:extLst>
              <a:ext uri="{FF2B5EF4-FFF2-40B4-BE49-F238E27FC236}">
                <a16:creationId xmlns:a16="http://schemas.microsoft.com/office/drawing/2014/main" id="{41EDA7AA-68A7-20FB-76AD-1B78A12B3AC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29275" y="4933950"/>
            <a:ext cx="30480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71052E22-2733-9572-CCCC-033715007672}"/>
              </a:ext>
            </a:extLst>
          </p:cNvPr>
          <p:cNvSpPr>
            <a:spLocks noGrp="1" noChangeArrowheads="1"/>
          </p:cNvSpPr>
          <p:nvPr>
            <p:ph type="body" sz="half" idx="1"/>
          </p:nvPr>
        </p:nvSpPr>
        <p:spPr>
          <a:xfrm>
            <a:off x="323850" y="260350"/>
            <a:ext cx="8496300" cy="6264275"/>
          </a:xfrm>
          <a:noFill/>
          <a:ln>
            <a:solidFill>
              <a:schemeClr val="tx1"/>
            </a:solidFill>
            <a:miter lim="800000"/>
            <a:headEnd/>
            <a:tailEnd/>
          </a:ln>
        </p:spPr>
        <p:txBody>
          <a:bodyPr/>
          <a:lstStyle/>
          <a:p>
            <a:pPr eaLnBrk="1" hangingPunct="1"/>
            <a:r>
              <a:rPr lang="en-US" altLang="en-US" sz="2000" b="1">
                <a:latin typeface="Comic Sans MS" panose="030F0702030302020204" pitchFamily="66" charset="0"/>
              </a:rPr>
              <a:t>Venting and Ventilation</a:t>
            </a:r>
          </a:p>
          <a:p>
            <a:pPr eaLnBrk="1" hangingPunct="1"/>
            <a:endParaRPr lang="en-US" altLang="en-US" sz="2000" b="1">
              <a:latin typeface="Comic Sans MS" panose="030F0702030302020204" pitchFamily="66" charset="0"/>
            </a:endParaRPr>
          </a:p>
          <a:p>
            <a:pPr lvl="1" eaLnBrk="1" hangingPunct="1"/>
            <a:r>
              <a:rPr lang="en-US" altLang="en-US" sz="1800">
                <a:solidFill>
                  <a:srgbClr val="FF0000"/>
                </a:solidFill>
                <a:latin typeface="Comic Sans MS" panose="030F0702030302020204" pitchFamily="66" charset="0"/>
              </a:rPr>
              <a:t>Venting, the process of removing products of combustion</a:t>
            </a:r>
          </a:p>
          <a:p>
            <a:pPr lvl="1" eaLnBrk="1" hangingPunct="1"/>
            <a:r>
              <a:rPr lang="en-US" altLang="en-US" sz="1800">
                <a:solidFill>
                  <a:srgbClr val="FF0000"/>
                </a:solidFill>
                <a:latin typeface="Comic Sans MS" panose="030F0702030302020204" pitchFamily="66" charset="0"/>
              </a:rPr>
              <a:t>Ventilation, the process of supplying of fresh air, must be considered together</a:t>
            </a:r>
          </a:p>
          <a:p>
            <a:pPr lvl="1" eaLnBrk="1" hangingPunct="1"/>
            <a:r>
              <a:rPr lang="en-US" altLang="en-US" sz="1800">
                <a:solidFill>
                  <a:srgbClr val="FF0000"/>
                </a:solidFill>
                <a:latin typeface="Comic Sans MS" panose="030F0702030302020204" pitchFamily="66" charset="0"/>
              </a:rPr>
              <a:t>They are both part of the same system and must balance each other</a:t>
            </a:r>
          </a:p>
          <a:p>
            <a:pPr lvl="1" eaLnBrk="1" hangingPunct="1"/>
            <a:endParaRPr lang="en-US" altLang="en-US" sz="1800">
              <a:latin typeface="Comic Sans MS" panose="030F0702030302020204" pitchFamily="66" charset="0"/>
            </a:endParaRPr>
          </a:p>
          <a:p>
            <a:pPr algn="just" eaLnBrk="1" hangingPunct="1"/>
            <a:r>
              <a:rPr lang="en-US" altLang="ko-KR" sz="2000" b="1">
                <a:latin typeface="Comic Sans MS" panose="030F0702030302020204" pitchFamily="66" charset="0"/>
                <a:ea typeface="Gulim" panose="020B0503020000020004" pitchFamily="34" charset="-127"/>
                <a:cs typeface="Gulim" panose="020B0503020000020004" pitchFamily="34" charset="-127"/>
              </a:rPr>
              <a:t>Functions of a venting and ventilation system</a:t>
            </a:r>
          </a:p>
          <a:p>
            <a:pPr algn="just" eaLnBrk="1" hangingPunct="1"/>
            <a:endParaRPr lang="en-US" altLang="ko-KR" sz="2000" b="1">
              <a:latin typeface="Comic Sans MS" panose="030F0702030302020204" pitchFamily="66" charset="0"/>
              <a:ea typeface="Gulim" panose="020B0503020000020004" pitchFamily="34" charset="-127"/>
              <a:cs typeface="Gulim" panose="020B0503020000020004" pitchFamily="34" charset="-127"/>
            </a:endParaRPr>
          </a:p>
          <a:p>
            <a:pPr lvl="1" algn="just" eaLnBrk="1" hangingPunct="1">
              <a:buFontTx/>
              <a:buChar char="•"/>
            </a:pPr>
            <a:r>
              <a:rPr lang="en-US" altLang="en-US" sz="1800">
                <a:solidFill>
                  <a:srgbClr val="000000"/>
                </a:solidFill>
                <a:latin typeface="Comic Sans MS" panose="030F0702030302020204" pitchFamily="66" charset="0"/>
                <a:cs typeface="Times New Roman" panose="02020603050405020304" pitchFamily="18" charset="0"/>
              </a:rPr>
              <a:t>Removes flue gases</a:t>
            </a:r>
          </a:p>
          <a:p>
            <a:pPr lvl="1" algn="just" eaLnBrk="1" hangingPunct="1">
              <a:buFontTx/>
              <a:buChar char="•"/>
            </a:pPr>
            <a:endParaRPr lang="en-US" altLang="en-US" sz="1800">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en-US" sz="1800" i="1" u="sng">
                <a:solidFill>
                  <a:srgbClr val="000000"/>
                </a:solidFill>
                <a:latin typeface="Comic Sans MS" panose="030F0702030302020204" pitchFamily="66" charset="0"/>
                <a:cs typeface="Times New Roman" panose="02020603050405020304" pitchFamily="18" charset="0"/>
              </a:rPr>
              <a:t>Carbon dioxide (CO</a:t>
            </a:r>
            <a:r>
              <a:rPr lang="en-US" altLang="en-US" sz="1800" i="1" u="sng" baseline="-30000">
                <a:solidFill>
                  <a:srgbClr val="000000"/>
                </a:solidFill>
                <a:latin typeface="Comic Sans MS" panose="030F0702030302020204" pitchFamily="66" charset="0"/>
                <a:cs typeface="Times New Roman" panose="02020603050405020304" pitchFamily="18" charset="0"/>
              </a:rPr>
              <a:t>2</a:t>
            </a:r>
            <a:r>
              <a:rPr lang="en-US" altLang="en-US" sz="1800" i="1" u="sng">
                <a:solidFill>
                  <a:srgbClr val="000000"/>
                </a:solidFill>
                <a:latin typeface="Comic Sans MS" panose="030F0702030302020204" pitchFamily="66" charset="0"/>
                <a:cs typeface="Times New Roman" panose="02020603050405020304" pitchFamily="18" charset="0"/>
              </a:rPr>
              <a:t>)</a:t>
            </a:r>
            <a:r>
              <a:rPr lang="en-US" altLang="en-US" sz="1800">
                <a:solidFill>
                  <a:srgbClr val="000000"/>
                </a:solidFill>
                <a:latin typeface="Comic Sans MS" panose="030F0702030302020204" pitchFamily="66" charset="0"/>
                <a:cs typeface="Times New Roman" panose="02020603050405020304" pitchFamily="18" charset="0"/>
              </a:rPr>
              <a:t> - Carbon dioxide does not support combustion, but when it dissolves in water vapour, it forms carbonic acid. Carbonic acid corrodes steel venting pipes</a:t>
            </a:r>
          </a:p>
          <a:p>
            <a:pPr lvl="2" algn="just" eaLnBrk="1" hangingPunct="1"/>
            <a:endParaRPr lang="en-US" altLang="en-US" sz="1800" i="1" u="sng">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en-US" sz="1800" i="1" u="sng">
                <a:solidFill>
                  <a:srgbClr val="000000"/>
                </a:solidFill>
                <a:latin typeface="Comic Sans MS" panose="030F0702030302020204" pitchFamily="66" charset="0"/>
                <a:cs typeface="Times New Roman" panose="02020603050405020304" pitchFamily="18" charset="0"/>
              </a:rPr>
              <a:t>Water vapour (H</a:t>
            </a:r>
            <a:r>
              <a:rPr lang="en-US" altLang="en-US" sz="1800" i="1" u="sng" baseline="-30000">
                <a:solidFill>
                  <a:srgbClr val="000000"/>
                </a:solidFill>
                <a:latin typeface="Comic Sans MS" panose="030F0702030302020204" pitchFamily="66" charset="0"/>
                <a:cs typeface="Times New Roman" panose="02020603050405020304" pitchFamily="18" charset="0"/>
              </a:rPr>
              <a:t>2</a:t>
            </a:r>
            <a:r>
              <a:rPr lang="en-US" altLang="en-US" sz="1800" i="1" u="sng">
                <a:solidFill>
                  <a:srgbClr val="000000"/>
                </a:solidFill>
                <a:latin typeface="Comic Sans MS" panose="030F0702030302020204" pitchFamily="66" charset="0"/>
                <a:cs typeface="Times New Roman" panose="02020603050405020304" pitchFamily="18" charset="0"/>
              </a:rPr>
              <a:t>0)</a:t>
            </a:r>
            <a:r>
              <a:rPr lang="en-US" altLang="en-US" sz="1800" i="1">
                <a:solidFill>
                  <a:srgbClr val="000000"/>
                </a:solidFill>
                <a:latin typeface="Comic Sans MS" panose="030F0702030302020204" pitchFamily="66" charset="0"/>
                <a:cs typeface="Times New Roman" panose="02020603050405020304" pitchFamily="18" charset="0"/>
              </a:rPr>
              <a:t> - </a:t>
            </a:r>
            <a:r>
              <a:rPr lang="en-US" altLang="en-US" sz="1800">
                <a:solidFill>
                  <a:srgbClr val="000000"/>
                </a:solidFill>
                <a:latin typeface="Comic Sans MS" panose="030F0702030302020204" pitchFamily="66" charset="0"/>
                <a:cs typeface="Times New Roman" panose="02020603050405020304" pitchFamily="18" charset="0"/>
              </a:rPr>
              <a:t>If this water vapour were to condense inside the dwelling over a period of time, the resulting damage would be catastrophic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2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147E60B-11B0-7AE0-5211-CFAE429900BE}"/>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2" algn="just" eaLnBrk="1" hangingPunct="1"/>
            <a:r>
              <a:rPr lang="en-US" altLang="en-US" sz="1800" i="1" u="sng">
                <a:solidFill>
                  <a:srgbClr val="000000"/>
                </a:solidFill>
                <a:latin typeface="Comic Sans MS" panose="030F0702030302020204" pitchFamily="66" charset="0"/>
                <a:cs typeface="Times New Roman" panose="02020603050405020304" pitchFamily="18" charset="0"/>
              </a:rPr>
              <a:t>Nitrogen (N</a:t>
            </a:r>
            <a:r>
              <a:rPr lang="en-US" altLang="en-US" sz="1800" i="1" u="sng" baseline="-30000">
                <a:solidFill>
                  <a:srgbClr val="000000"/>
                </a:solidFill>
                <a:latin typeface="Comic Sans MS" panose="030F0702030302020204" pitchFamily="66" charset="0"/>
                <a:cs typeface="Times New Roman" panose="02020603050405020304" pitchFamily="18" charset="0"/>
              </a:rPr>
              <a:t>2</a:t>
            </a:r>
            <a:r>
              <a:rPr lang="en-US" altLang="en-US" sz="1800" i="1" u="sng">
                <a:solidFill>
                  <a:srgbClr val="000000"/>
                </a:solidFill>
                <a:latin typeface="Comic Sans MS" panose="030F0702030302020204" pitchFamily="66" charset="0"/>
                <a:cs typeface="Times New Roman" panose="02020603050405020304" pitchFamily="18" charset="0"/>
              </a:rPr>
              <a:t>)</a:t>
            </a:r>
            <a:r>
              <a:rPr lang="en-US" altLang="en-US" sz="1800">
                <a:solidFill>
                  <a:srgbClr val="000000"/>
                </a:solidFill>
                <a:latin typeface="Comic Sans MS" panose="030F0702030302020204" pitchFamily="66" charset="0"/>
                <a:cs typeface="Times New Roman" panose="02020603050405020304" pitchFamily="18" charset="0"/>
              </a:rPr>
              <a:t> - Nitrogen is a colourless, odourless gas. This product of combustion is not harmful nor is it used for heating purposes.</a:t>
            </a:r>
          </a:p>
          <a:p>
            <a:pPr lvl="2" algn="just" eaLnBrk="1" hangingPunct="1"/>
            <a:endParaRPr lang="en-US" altLang="en-US" sz="1800" i="1" u="sng">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en-US" sz="1800" i="1" u="sng">
                <a:solidFill>
                  <a:srgbClr val="000000"/>
                </a:solidFill>
                <a:latin typeface="Comic Sans MS" panose="030F0702030302020204" pitchFamily="66" charset="0"/>
                <a:cs typeface="Times New Roman" panose="02020603050405020304" pitchFamily="18" charset="0"/>
              </a:rPr>
              <a:t>Carbon Monoxide (CO)</a:t>
            </a:r>
            <a:r>
              <a:rPr lang="en-US" altLang="en-US" sz="1800">
                <a:solidFill>
                  <a:srgbClr val="000000"/>
                </a:solidFill>
                <a:latin typeface="Comic Sans MS" panose="030F0702030302020204" pitchFamily="66" charset="0"/>
                <a:cs typeface="Times New Roman" panose="02020603050405020304" pitchFamily="18" charset="0"/>
              </a:rPr>
              <a:t> - Carbon monoxide is a product of incomplete combustion. It must</a:t>
            </a:r>
            <a:r>
              <a:rPr lang="en-US" altLang="en-US" sz="1800" i="1">
                <a:solidFill>
                  <a:srgbClr val="000000"/>
                </a:solidFill>
                <a:latin typeface="Comic Sans MS" panose="030F0702030302020204" pitchFamily="66" charset="0"/>
                <a:cs typeface="Times New Roman" panose="02020603050405020304" pitchFamily="18" charset="0"/>
              </a:rPr>
              <a:t> </a:t>
            </a:r>
            <a:r>
              <a:rPr lang="en-US" altLang="en-US" sz="1800">
                <a:solidFill>
                  <a:srgbClr val="000000"/>
                </a:solidFill>
                <a:latin typeface="Comic Sans MS" panose="030F0702030302020204" pitchFamily="66" charset="0"/>
                <a:cs typeface="Times New Roman" panose="02020603050405020304" pitchFamily="18" charset="0"/>
              </a:rPr>
              <a:t>be vented from the building because it is deadly.</a:t>
            </a:r>
            <a:r>
              <a:rPr lang="en-US" altLang="ko-KR" sz="1800">
                <a:latin typeface="Comic Sans MS" panose="030F0702030302020204" pitchFamily="66" charset="0"/>
                <a:ea typeface="Gulim" panose="020B0503020000020004" pitchFamily="34" charset="-127"/>
                <a:cs typeface="Gulim" panose="020B0503020000020004" pitchFamily="34" charset="-127"/>
              </a:rPr>
              <a:t> </a:t>
            </a:r>
          </a:p>
          <a:p>
            <a:pPr lvl="2" algn="just" eaLnBrk="1" hangingPunct="1"/>
            <a:endParaRPr lang="en-US" altLang="en-US" sz="1800">
              <a:latin typeface="Comic Sans MS" panose="030F0702030302020204" pitchFamily="66" charset="0"/>
            </a:endParaRPr>
          </a:p>
          <a:p>
            <a:pPr lvl="1" algn="just" eaLnBrk="1" hangingPunct="1">
              <a:buFontTx/>
              <a:buChar char="•"/>
            </a:pPr>
            <a:r>
              <a:rPr lang="en-US" altLang="ko-KR" sz="2000">
                <a:latin typeface="Comic Sans MS" panose="030F0702030302020204" pitchFamily="66" charset="0"/>
                <a:ea typeface="Gulim" panose="020B0503020000020004" pitchFamily="34" charset="-127"/>
                <a:cs typeface="Gulim" panose="020B0503020000020004" pitchFamily="34" charset="-127"/>
              </a:rPr>
              <a:t>Prevents damage from condensation</a:t>
            </a:r>
          </a:p>
          <a:p>
            <a:pPr lvl="1" algn="just" eaLnBrk="1" hangingPunct="1">
              <a:buFontTx/>
              <a:buChar char="•"/>
            </a:pPr>
            <a:endParaRPr lang="en-US" altLang="en-US" sz="2000">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When flue gas temperature is low, the water vapour (in the flue products) condenses. </a:t>
            </a:r>
          </a:p>
          <a:p>
            <a:pPr lvl="2" algn="just"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Condensation can cause corrosion inside the heat exchanger, flue passages and vent pipes</a:t>
            </a:r>
            <a:endParaRPr lang="en-US" altLang="en-US" sz="1800">
              <a:latin typeface="Comic Sans MS" panose="030F0702030302020204" pitchFamily="66" charset="0"/>
              <a:ea typeface="Gulim" panose="020B0503020000020004" pitchFamily="34" charset="-127"/>
              <a:cs typeface="Gulim" panose="020B0503020000020004" pitchFamily="34" charset="-127"/>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77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4" name="Picture 3">
            <a:extLst>
              <a:ext uri="{FF2B5EF4-FFF2-40B4-BE49-F238E27FC236}">
                <a16:creationId xmlns:a16="http://schemas.microsoft.com/office/drawing/2014/main" id="{89B6715F-8F4F-B1A4-FA71-2BC25F8D34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4032250" cy="6448425"/>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54275" name="Picture 4">
            <a:extLst>
              <a:ext uri="{FF2B5EF4-FFF2-40B4-BE49-F238E27FC236}">
                <a16:creationId xmlns:a16="http://schemas.microsoft.com/office/drawing/2014/main" id="{A089155B-48FB-61F6-E206-1E5882942A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35500" y="1628775"/>
            <a:ext cx="4329113"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72D4ACF-56E7-468C-B678-8BCCAC408CA6}"/>
              </a:ext>
            </a:extLst>
          </p:cNvPr>
          <p:cNvSpPr/>
          <p:nvPr/>
        </p:nvSpPr>
        <p:spPr>
          <a:xfrm>
            <a:off x="2555875" y="1341438"/>
            <a:ext cx="1079500" cy="107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C74132A-B0AE-D165-5E56-E25546B899C6}"/>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1" algn="just" eaLnBrk="1" hangingPunct="1">
              <a:buFontTx/>
              <a:buChar char="•"/>
            </a:pPr>
            <a:r>
              <a:rPr lang="en-US" altLang="en-US" sz="2000">
                <a:latin typeface="Comic Sans MS" panose="030F0702030302020204" pitchFamily="66" charset="0"/>
              </a:rPr>
              <a:t>Protects from fire hazard</a:t>
            </a:r>
          </a:p>
          <a:p>
            <a:pPr lvl="1" algn="just" eaLnBrk="1" hangingPunct="1">
              <a:buFontTx/>
              <a:buChar char="•"/>
            </a:pPr>
            <a:endParaRPr lang="en-US" altLang="en-US" sz="2000">
              <a:latin typeface="Comic Sans MS" panose="030F0702030302020204" pitchFamily="66" charset="0"/>
            </a:endParaRPr>
          </a:p>
          <a:p>
            <a:pPr lvl="2" algn="just" eaLnBrk="1" hangingPunct="1"/>
            <a:r>
              <a:rPr lang="en-US" altLang="en-US" sz="1800">
                <a:latin typeface="Comic Sans MS" panose="030F0702030302020204" pitchFamily="66" charset="0"/>
              </a:rPr>
              <a:t>The flue gas temperature at the inlet to the draft diverter may reach 4800 </a:t>
            </a:r>
            <a:r>
              <a:rPr lang="en-US" altLang="en-US" sz="1800" baseline="30000">
                <a:latin typeface="Comic Sans MS" panose="030F0702030302020204" pitchFamily="66" charset="0"/>
              </a:rPr>
              <a:t>o</a:t>
            </a:r>
            <a:r>
              <a:rPr lang="en-US" altLang="en-US" sz="1800">
                <a:latin typeface="Comic Sans MS" panose="030F0702030302020204" pitchFamily="66" charset="0"/>
              </a:rPr>
              <a:t>F (2490 </a:t>
            </a:r>
            <a:r>
              <a:rPr lang="en-US" altLang="en-US" sz="1800" baseline="30000">
                <a:latin typeface="Comic Sans MS" panose="030F0702030302020204" pitchFamily="66" charset="0"/>
              </a:rPr>
              <a:t>o</a:t>
            </a:r>
            <a:r>
              <a:rPr lang="en-US" altLang="en-US" sz="1800">
                <a:latin typeface="Comic Sans MS" panose="030F0702030302020204" pitchFamily="66" charset="0"/>
              </a:rPr>
              <a:t>C), and the outlet temperatures may reach approximately 300 – 3500 </a:t>
            </a:r>
            <a:r>
              <a:rPr lang="en-US" altLang="en-US" sz="1800" baseline="30000">
                <a:latin typeface="Comic Sans MS" panose="030F0702030302020204" pitchFamily="66" charset="0"/>
              </a:rPr>
              <a:t>o</a:t>
            </a:r>
            <a:r>
              <a:rPr lang="en-US" altLang="en-US" sz="1800">
                <a:latin typeface="Comic Sans MS" panose="030F0702030302020204" pitchFamily="66" charset="0"/>
              </a:rPr>
              <a:t>F (149 – 177</a:t>
            </a:r>
            <a:r>
              <a:rPr lang="en-US" altLang="en-US" sz="1800" baseline="30000">
                <a:latin typeface="Comic Sans MS" panose="030F0702030302020204" pitchFamily="66" charset="0"/>
              </a:rPr>
              <a:t>o</a:t>
            </a:r>
            <a:r>
              <a:rPr lang="en-US" altLang="en-US" sz="1800">
                <a:latin typeface="Comic Sans MS" panose="030F0702030302020204" pitchFamily="66" charset="0"/>
              </a:rPr>
              <a:t>C).</a:t>
            </a:r>
          </a:p>
          <a:p>
            <a:pPr lvl="2" algn="just" eaLnBrk="1" hangingPunct="1"/>
            <a:endParaRPr lang="en-US" altLang="en-US" sz="1800">
              <a:latin typeface="Comic Sans MS" panose="030F0702030302020204" pitchFamily="66" charset="0"/>
            </a:endParaRPr>
          </a:p>
          <a:p>
            <a:pPr lvl="2" algn="just" eaLnBrk="1" hangingPunct="1"/>
            <a:r>
              <a:rPr lang="en-US" altLang="en-US" sz="1800">
                <a:latin typeface="Comic Sans MS" panose="030F0702030302020204" pitchFamily="66" charset="0"/>
              </a:rPr>
              <a:t>These temperatures constitute a fire hazard, so to control the levels of flue gas temperature, the correct vent type, Gas Code clearances</a:t>
            </a:r>
            <a:r>
              <a:rPr lang="en-US" altLang="en-US" sz="1800" b="1">
                <a:latin typeface="Comic Sans MS" panose="030F0702030302020204" pitchFamily="66" charset="0"/>
              </a:rPr>
              <a:t>, </a:t>
            </a:r>
            <a:r>
              <a:rPr lang="en-US" altLang="en-US" sz="1800">
                <a:latin typeface="Comic Sans MS" panose="030F0702030302020204" pitchFamily="66" charset="0"/>
              </a:rPr>
              <a:t>and draft control equipment must be installed</a:t>
            </a:r>
          </a:p>
          <a:p>
            <a:pPr lvl="2" algn="just" eaLnBrk="1" hangingPunct="1"/>
            <a:endParaRPr lang="en-US" altLang="en-US" sz="1800">
              <a:latin typeface="Comic Sans MS" panose="030F0702030302020204" pitchFamily="66" charset="0"/>
            </a:endParaRPr>
          </a:p>
          <a:p>
            <a:pPr lvl="1" algn="just" eaLnBrk="1" hangingPunct="1">
              <a:buFontTx/>
              <a:buChar char="•"/>
            </a:pPr>
            <a:r>
              <a:rPr lang="en-US" altLang="ko-KR" sz="2000">
                <a:solidFill>
                  <a:srgbClr val="000000"/>
                </a:solidFill>
                <a:latin typeface="Comic Sans MS" panose="030F0702030302020204" pitchFamily="66" charset="0"/>
                <a:ea typeface="Gulim" panose="020B0503020000020004" pitchFamily="34" charset="-127"/>
                <a:cs typeface="Times New Roman" panose="02020603050405020304" pitchFamily="18" charset="0"/>
              </a:rPr>
              <a:t>Provides air circulation</a:t>
            </a:r>
          </a:p>
          <a:p>
            <a:pPr lvl="1" algn="just" eaLnBrk="1" hangingPunct="1">
              <a:buFontTx/>
              <a:buChar char="•"/>
            </a:pPr>
            <a:endParaRPr lang="en-US" altLang="en-US" sz="2000">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ko-KR" sz="1800">
                <a:solidFill>
                  <a:srgbClr val="000000"/>
                </a:solidFill>
                <a:latin typeface="Comic Sans MS" panose="030F0702030302020204" pitchFamily="66" charset="0"/>
                <a:ea typeface="Gulim" panose="020B0503020000020004" pitchFamily="34" charset="-127"/>
                <a:cs typeface="Gulim" panose="020B0503020000020004" pitchFamily="34" charset="-127"/>
              </a:rPr>
              <a:t>When the combustion process produces hot flue gases that are lighter than the cooler surrounding air, the lighter air tends to rise. </a:t>
            </a:r>
          </a:p>
          <a:p>
            <a:pPr lvl="2" algn="just" eaLnBrk="1" hangingPunct="1"/>
            <a:r>
              <a:rPr lang="en-US" altLang="ko-KR" sz="1800">
                <a:solidFill>
                  <a:srgbClr val="000000"/>
                </a:solidFill>
                <a:latin typeface="Comic Sans MS" panose="030F0702030302020204" pitchFamily="66" charset="0"/>
                <a:ea typeface="Gulim" panose="020B0503020000020004" pitchFamily="34" charset="-127"/>
                <a:cs typeface="Gulim" panose="020B0503020000020004" pitchFamily="34" charset="-127"/>
              </a:rPr>
              <a:t>As these gases leave the dwelling via the venting system, the pressure inside is lowered. </a:t>
            </a:r>
          </a:p>
          <a:p>
            <a:pPr lvl="2" algn="just" eaLnBrk="1" hangingPunct="1"/>
            <a:r>
              <a:rPr lang="en-US" altLang="ko-KR" sz="1800">
                <a:solidFill>
                  <a:srgbClr val="000000"/>
                </a:solidFill>
                <a:latin typeface="Comic Sans MS" panose="030F0702030302020204" pitchFamily="66" charset="0"/>
                <a:ea typeface="Gulim" panose="020B0503020000020004" pitchFamily="34" charset="-127"/>
                <a:cs typeface="Gulim" panose="020B0503020000020004" pitchFamily="34" charset="-127"/>
              </a:rPr>
              <a:t>The negative pressure draws fresh outside air in, thus circulating air inside the building</a:t>
            </a:r>
            <a:r>
              <a:rPr lang="en-US" altLang="ko-KR" sz="1800">
                <a:latin typeface="Comic Sans MS" panose="030F0702030302020204" pitchFamily="66" charset="0"/>
                <a:ea typeface="Gulim" panose="020B0503020000020004" pitchFamily="34" charset="-127"/>
                <a:cs typeface="Gulim" panose="020B0503020000020004" pitchFamily="34" charset="-127"/>
              </a:rPr>
              <a:t> </a:t>
            </a:r>
            <a:endParaRPr lang="en-US" altLang="en-US" sz="1800" i="1" u="sng">
              <a:solidFill>
                <a:srgbClr val="000000"/>
              </a:solidFill>
              <a:latin typeface="Comic Sans MS" panose="030F0702030302020204" pitchFamily="66" charset="0"/>
              <a:cs typeface="Times New Roman" panose="02020603050405020304" pitchFamily="18" charset="0"/>
            </a:endParaRPr>
          </a:p>
          <a:p>
            <a:pPr eaLnBrk="1" hangingPunct="1">
              <a:buFontTx/>
              <a:buNone/>
            </a:pPr>
            <a:endParaRPr lang="en-US" altLang="en-US" sz="18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4">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79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7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1E77F8E-6858-E9FC-D899-05514962F6C9}"/>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eaLnBrk="1" hangingPunct="1"/>
            <a:r>
              <a:rPr lang="en-US" altLang="en-US" sz="2000" b="1">
                <a:latin typeface="Comic Sans MS" panose="030F0702030302020204" pitchFamily="66" charset="0"/>
              </a:rPr>
              <a:t>Types of venting</a:t>
            </a:r>
          </a:p>
          <a:p>
            <a:pPr eaLnBrk="1" hangingPunct="1"/>
            <a:endParaRPr lang="en-US" altLang="en-US" sz="2000" b="1">
              <a:latin typeface="Comic Sans MS" panose="030F0702030302020204" pitchFamily="66" charset="0"/>
            </a:endParaRPr>
          </a:p>
          <a:p>
            <a:pPr lvl="1" eaLnBrk="1" hangingPunct="1"/>
            <a:r>
              <a:rPr lang="en-US" altLang="en-US" sz="2000">
                <a:latin typeface="Comic Sans MS" panose="030F0702030302020204" pitchFamily="66" charset="0"/>
              </a:rPr>
              <a:t>A chimney or vent system operates because there is a draft in the system </a:t>
            </a:r>
          </a:p>
          <a:p>
            <a:pPr lvl="2" eaLnBrk="1" hangingPunct="1"/>
            <a:r>
              <a:rPr lang="en-US" altLang="en-US" sz="1800">
                <a:solidFill>
                  <a:srgbClr val="FF0000"/>
                </a:solidFill>
                <a:latin typeface="Comic Sans MS" panose="030F0702030302020204" pitchFamily="66" charset="0"/>
              </a:rPr>
              <a:t>Draft is the force that draws the combustion products up the vent/chimney</a:t>
            </a:r>
          </a:p>
          <a:p>
            <a:pPr lvl="2" eaLnBrk="1" hangingPunct="1"/>
            <a:r>
              <a:rPr lang="en-US" altLang="en-US" sz="1800">
                <a:latin typeface="Comic Sans MS" panose="030F0702030302020204" pitchFamily="66" charset="0"/>
              </a:rPr>
              <a:t>The draft can be created by means of  natural (non-mechanical) or forced (mechanical) venting</a:t>
            </a:r>
          </a:p>
          <a:p>
            <a:pPr eaLnBrk="1" hangingPunct="1"/>
            <a:endParaRPr lang="en-US" altLang="en-US" sz="2000"/>
          </a:p>
          <a:p>
            <a:pPr lvl="2" eaLnBrk="1" hangingPunct="1"/>
            <a:r>
              <a:rPr lang="en-US" altLang="en-US">
                <a:latin typeface="Comic Sans MS" panose="030F0702030302020204" pitchFamily="66" charset="0"/>
              </a:rPr>
              <a:t>Atmospheric or gravity or natural draft venting</a:t>
            </a: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eaLnBrk="1" hangingPunct="1">
              <a:buFontTx/>
              <a:buNone/>
            </a:pPr>
            <a:endParaRPr lang="en-US" altLang="en-US" sz="2000" b="1">
              <a:latin typeface="Comic Sans MS" panose="030F0702030302020204" pitchFamily="66" charset="0"/>
            </a:endParaRPr>
          </a:p>
          <a:p>
            <a:pPr eaLnBrk="1" hangingPunct="1">
              <a:buFontTx/>
              <a:buNone/>
            </a:pPr>
            <a:endParaRPr lang="en-US" altLang="en-US"/>
          </a:p>
        </p:txBody>
      </p:sp>
      <p:sp>
        <p:nvSpPr>
          <p:cNvPr id="34819" name="Text Box 21">
            <a:extLst>
              <a:ext uri="{FF2B5EF4-FFF2-40B4-BE49-F238E27FC236}">
                <a16:creationId xmlns:a16="http://schemas.microsoft.com/office/drawing/2014/main" id="{480B2162-B4B1-9CB6-4723-CF999351E9C8}"/>
              </a:ext>
            </a:extLst>
          </p:cNvPr>
          <p:cNvSpPr txBox="1">
            <a:spLocks noChangeAspect="1" noChangeArrowheads="1"/>
          </p:cNvSpPr>
          <p:nvPr/>
        </p:nvSpPr>
        <p:spPr bwMode="auto">
          <a:xfrm>
            <a:off x="1428750" y="4076700"/>
            <a:ext cx="435768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800">
                <a:solidFill>
                  <a:srgbClr val="000000"/>
                </a:solidFill>
                <a:latin typeface="Comic Sans MS" panose="030F0702030302020204" pitchFamily="66" charset="0"/>
                <a:cs typeface="Times New Roman" panose="02020603050405020304" pitchFamily="18" charset="0"/>
              </a:rPr>
              <a:t>The </a:t>
            </a:r>
            <a:r>
              <a:rPr lang="en-US" altLang="en-US" sz="1800">
                <a:solidFill>
                  <a:srgbClr val="FF0000"/>
                </a:solidFill>
                <a:latin typeface="Comic Sans MS" panose="030F0702030302020204" pitchFamily="66" charset="0"/>
                <a:cs typeface="Times New Roman" panose="02020603050405020304" pitchFamily="18" charset="0"/>
              </a:rPr>
              <a:t>difference in weight (bouyancy) </a:t>
            </a:r>
            <a:r>
              <a:rPr lang="en-US" altLang="en-US" sz="1800">
                <a:solidFill>
                  <a:srgbClr val="000000"/>
                </a:solidFill>
                <a:latin typeface="Comic Sans MS" panose="030F0702030302020204" pitchFamily="66" charset="0"/>
                <a:cs typeface="Times New Roman" panose="02020603050405020304" pitchFamily="18" charset="0"/>
              </a:rPr>
              <a:t>between the hot and hot flue gases and the surrounding air causes the draft which makes the venting system function – thus, the vent draft action relies on the bouyancy of hot flue gases</a:t>
            </a:r>
          </a:p>
        </p:txBody>
      </p:sp>
      <p:graphicFrame>
        <p:nvGraphicFramePr>
          <p:cNvPr id="34820" name="Object 22">
            <a:extLst>
              <a:ext uri="{FF2B5EF4-FFF2-40B4-BE49-F238E27FC236}">
                <a16:creationId xmlns:a16="http://schemas.microsoft.com/office/drawing/2014/main" id="{2E571706-C941-047A-4A01-24355AC1F8C2}"/>
              </a:ext>
            </a:extLst>
          </p:cNvPr>
          <p:cNvGraphicFramePr>
            <a:graphicFrameLocks noChangeAspect="1"/>
          </p:cNvGraphicFramePr>
          <p:nvPr/>
        </p:nvGraphicFramePr>
        <p:xfrm>
          <a:off x="5715000" y="3706813"/>
          <a:ext cx="2771775" cy="2797175"/>
        </p:xfrm>
        <a:graphic>
          <a:graphicData uri="http://schemas.openxmlformats.org/presentationml/2006/ole">
            <mc:AlternateContent xmlns:mc="http://schemas.openxmlformats.org/markup-compatibility/2006">
              <mc:Choice xmlns:v="urn:schemas-microsoft-com:vml" Requires="v">
                <p:oleObj name="Image Document" r:id="rId2" imgW="3924946" imgH="2286000" progId="Imaging.Document">
                  <p:embed/>
                </p:oleObj>
              </mc:Choice>
              <mc:Fallback>
                <p:oleObj name="Image Document" r:id="rId2" imgW="3924946" imgH="2286000" progId="Imaging.Document">
                  <p:embed/>
                  <p:pic>
                    <p:nvPicPr>
                      <p:cNvPr id="0" name="Object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706813"/>
                        <a:ext cx="2771775"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8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6A90EA7-CD4F-F76B-F20B-F45A82F98D49}"/>
              </a:ext>
            </a:extLst>
          </p:cNvPr>
          <p:cNvSpPr>
            <a:spLocks noGrp="1" noChangeArrowheads="1"/>
          </p:cNvSpPr>
          <p:nvPr>
            <p:ph type="body" sz="half" idx="1"/>
          </p:nvPr>
        </p:nvSpPr>
        <p:spPr>
          <a:xfrm>
            <a:off x="371475" y="77788"/>
            <a:ext cx="6192838" cy="6191250"/>
          </a:xfrm>
          <a:ln>
            <a:miter lim="800000"/>
            <a:headEnd/>
            <a:tailEnd/>
          </a:ln>
        </p:spPr>
        <p:txBody>
          <a:bodyPr/>
          <a:lstStyle/>
          <a:p>
            <a:pPr marL="266700" lvl="2" eaLnBrk="1" hangingPunct="1">
              <a:defRPr/>
            </a:pPr>
            <a:r>
              <a:rPr lang="en-US" altLang="en-US" sz="1800" dirty="0">
                <a:latin typeface="Comic Sans MS" panose="030F0702030302020204" pitchFamily="66" charset="0"/>
              </a:rPr>
              <a:t>The venting force is directly related to factors</a:t>
            </a:r>
          </a:p>
          <a:p>
            <a:pPr marL="266700" lvl="2" eaLnBrk="1" hangingPunct="1">
              <a:defRPr/>
            </a:pPr>
            <a:endParaRPr lang="en-US" altLang="en-US" sz="1800" dirty="0">
              <a:latin typeface="Comic Sans MS" panose="030F0702030302020204" pitchFamily="66" charset="0"/>
            </a:endParaRPr>
          </a:p>
          <a:p>
            <a:pPr marL="542925" lvl="3" eaLnBrk="1" hangingPunct="1">
              <a:defRPr/>
            </a:pPr>
            <a:r>
              <a:rPr lang="en-US" altLang="en-US" dirty="0">
                <a:latin typeface="Comic Sans MS" panose="030F0702030302020204" pitchFamily="66" charset="0"/>
              </a:rPr>
              <a:t>Density of the hot flue gases which depends on average gas temperature in the vent</a:t>
            </a:r>
          </a:p>
          <a:p>
            <a:pPr marL="542925" lvl="3" eaLnBrk="1" hangingPunct="1">
              <a:defRPr/>
            </a:pPr>
            <a:r>
              <a:rPr lang="en-US" altLang="en-US" dirty="0">
                <a:latin typeface="Comic Sans MS" panose="030F0702030302020204" pitchFamily="66" charset="0"/>
              </a:rPr>
              <a:t>Height of the gravity vent</a:t>
            </a:r>
          </a:p>
          <a:p>
            <a:pPr marL="542925" lvl="2" eaLnBrk="1" hangingPunct="1">
              <a:defRPr/>
            </a:pPr>
            <a:endParaRPr lang="en-US" altLang="en-US" sz="1800" dirty="0">
              <a:latin typeface="Comic Sans MS" panose="030F0702030302020204" pitchFamily="66" charset="0"/>
            </a:endParaRPr>
          </a:p>
          <a:p>
            <a:pPr marL="542925" lvl="2" eaLnBrk="1" hangingPunct="1">
              <a:defRPr/>
            </a:pPr>
            <a:r>
              <a:rPr lang="en-US" altLang="en-US" sz="1800" dirty="0">
                <a:latin typeface="Comic Sans MS" panose="030F0702030302020204" pitchFamily="66" charset="0"/>
              </a:rPr>
              <a:t>Gas appliances using this type of venting system are known as natural draft or atmospheric gas burner</a:t>
            </a:r>
          </a:p>
          <a:p>
            <a:pPr lvl="2" eaLnBrk="1" hangingPunct="1">
              <a:defRPr/>
            </a:pPr>
            <a:endParaRPr lang="en-US" altLang="en-US" dirty="0">
              <a:latin typeface="Comic Sans MS" panose="030F0702030302020204" pitchFamily="66" charset="0"/>
            </a:endParaRPr>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i="1" dirty="0"/>
          </a:p>
          <a:p>
            <a:pPr lvl="2" eaLnBrk="1" hangingPunct="1">
              <a:defRPr/>
            </a:pPr>
            <a:endParaRPr lang="en-US" altLang="en-US" dirty="0">
              <a:latin typeface="Comic Sans MS" panose="030F0702030302020204" pitchFamily="66" charset="0"/>
            </a:endParaRPr>
          </a:p>
          <a:p>
            <a:pPr eaLnBrk="1" hangingPunct="1">
              <a:defRPr/>
            </a:pPr>
            <a:endParaRPr lang="en-US" altLang="en-US" sz="2000" b="1" dirty="0">
              <a:latin typeface="Comic Sans MS" panose="030F0702030302020204" pitchFamily="66" charset="0"/>
            </a:endParaRPr>
          </a:p>
          <a:p>
            <a:pPr eaLnBrk="1" hangingPunct="1">
              <a:buFontTx/>
              <a:buNone/>
              <a:defRPr/>
            </a:pPr>
            <a:endParaRPr lang="en-US" altLang="en-US" dirty="0"/>
          </a:p>
        </p:txBody>
      </p:sp>
      <p:graphicFrame>
        <p:nvGraphicFramePr>
          <p:cNvPr id="35843" name="Object 4">
            <a:extLst>
              <a:ext uri="{FF2B5EF4-FFF2-40B4-BE49-F238E27FC236}">
                <a16:creationId xmlns:a16="http://schemas.microsoft.com/office/drawing/2014/main" id="{B1BBE289-05F9-0B4D-25C5-81F919BCD086}"/>
              </a:ext>
            </a:extLst>
          </p:cNvPr>
          <p:cNvGraphicFramePr>
            <a:graphicFrameLocks noChangeAspect="1"/>
          </p:cNvGraphicFramePr>
          <p:nvPr/>
        </p:nvGraphicFramePr>
        <p:xfrm>
          <a:off x="906463" y="3173413"/>
          <a:ext cx="3168650" cy="2987675"/>
        </p:xfrm>
        <a:graphic>
          <a:graphicData uri="http://schemas.openxmlformats.org/presentationml/2006/ole">
            <mc:AlternateContent xmlns:mc="http://schemas.openxmlformats.org/markup-compatibility/2006">
              <mc:Choice xmlns:v="urn:schemas-microsoft-com:vml" Requires="v">
                <p:oleObj name="Image Document" r:id="rId2" imgW="6134352" imgH="3572821" progId="Imaging.Document">
                  <p:embed/>
                </p:oleObj>
              </mc:Choice>
              <mc:Fallback>
                <p:oleObj name="Image Document" r:id="rId2" imgW="6134352" imgH="3572821" progId="Imaging.Document">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463" y="3173413"/>
                        <a:ext cx="3168650"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46436" name="Group 1">
            <a:extLst>
              <a:ext uri="{FF2B5EF4-FFF2-40B4-BE49-F238E27FC236}">
                <a16:creationId xmlns:a16="http://schemas.microsoft.com/office/drawing/2014/main" id="{39601A0D-B221-8CD3-8ACC-5000562B5687}"/>
              </a:ext>
            </a:extLst>
          </p:cNvPr>
          <p:cNvGrpSpPr>
            <a:grpSpLocks/>
          </p:cNvGrpSpPr>
          <p:nvPr/>
        </p:nvGrpSpPr>
        <p:grpSpPr bwMode="auto">
          <a:xfrm>
            <a:off x="4498975" y="3441700"/>
            <a:ext cx="3744913" cy="2719388"/>
            <a:chOff x="5260182" y="3352800"/>
            <a:chExt cx="3527822" cy="2449116"/>
          </a:xfrm>
        </p:grpSpPr>
        <p:pic>
          <p:nvPicPr>
            <p:cNvPr id="146438" name="Picture 3">
              <a:extLst>
                <a:ext uri="{FF2B5EF4-FFF2-40B4-BE49-F238E27FC236}">
                  <a16:creationId xmlns:a16="http://schemas.microsoft.com/office/drawing/2014/main" id="{D5B43441-93A7-DB01-1D6F-CC7D4FBFCD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60182" y="3352800"/>
              <a:ext cx="3527822" cy="2449116"/>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Rounded Rectangle 4">
              <a:extLst>
                <a:ext uri="{FF2B5EF4-FFF2-40B4-BE49-F238E27FC236}">
                  <a16:creationId xmlns:a16="http://schemas.microsoft.com/office/drawing/2014/main" id="{13CD1F14-C7EF-91C4-BF62-7FF7688BA03D}"/>
                </a:ext>
              </a:extLst>
            </p:cNvPr>
            <p:cNvSpPr/>
            <p:nvPr/>
          </p:nvSpPr>
          <p:spPr>
            <a:xfrm>
              <a:off x="5764157" y="3731677"/>
              <a:ext cx="1173946" cy="1845772"/>
            </a:xfrm>
            <a:prstGeom prst="roundRect">
              <a:avLst/>
            </a:prstGeom>
            <a:solidFill>
              <a:srgbClr val="FFC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en-MY" sz="1350" dirty="0">
                  <a:solidFill>
                    <a:prstClr val="white"/>
                  </a:solidFill>
                  <a:latin typeface="Calibri"/>
                </a:rPr>
                <a:t>          </a:t>
              </a:r>
            </a:p>
          </p:txBody>
        </p:sp>
      </p:grpSp>
      <p:pic>
        <p:nvPicPr>
          <p:cNvPr id="146437" name="Picture 2">
            <a:extLst>
              <a:ext uri="{FF2B5EF4-FFF2-40B4-BE49-F238E27FC236}">
                <a16:creationId xmlns:a16="http://schemas.microsoft.com/office/drawing/2014/main" id="{E265B884-2DFE-04E5-355A-8C935BA09D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0625" y="128588"/>
            <a:ext cx="2873375"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Slide Number Placeholder 4">
            <a:extLst>
              <a:ext uri="{FF2B5EF4-FFF2-40B4-BE49-F238E27FC236}">
                <a16:creationId xmlns:a16="http://schemas.microsoft.com/office/drawing/2014/main" id="{05608D1E-E563-B449-B305-E8FE6EF12E3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213" indent="-214313"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fld id="{61E933E0-9007-40EB-8B52-A997EC0D72F9}" type="slidenum">
              <a:rPr lang="en-US" altLang="en-US" sz="1000" smtClean="0">
                <a:solidFill>
                  <a:srgbClr val="000000"/>
                </a:solidFill>
                <a:latin typeface="Times New Roman" panose="02020603050405020304" pitchFamily="18" charset="0"/>
                <a:cs typeface="Arial" panose="020B0604020202020204" pitchFamily="34" charset="0"/>
              </a:rPr>
              <a:pPr>
                <a:lnSpc>
                  <a:spcPct val="100000"/>
                </a:lnSpc>
                <a:spcBef>
                  <a:spcPct val="0"/>
                </a:spcBef>
                <a:buFont typeface="Arial" panose="020B0604020202020204" pitchFamily="34" charset="0"/>
                <a:buNone/>
              </a:pPr>
              <a:t>83</a:t>
            </a:fld>
            <a:endParaRPr lang="en-US" altLang="en-US" sz="1000">
              <a:solidFill>
                <a:srgbClr val="000000"/>
              </a:solidFill>
              <a:latin typeface="Times New Roman" panose="02020603050405020304" pitchFamily="18" charset="0"/>
              <a:cs typeface="Arial" panose="020B0604020202020204" pitchFamily="34" charset="0"/>
            </a:endParaRPr>
          </a:p>
        </p:txBody>
      </p:sp>
      <p:sp>
        <p:nvSpPr>
          <p:cNvPr id="6" name="Flowchart: Manual Operation 5">
            <a:extLst>
              <a:ext uri="{FF2B5EF4-FFF2-40B4-BE49-F238E27FC236}">
                <a16:creationId xmlns:a16="http://schemas.microsoft.com/office/drawing/2014/main" id="{B889EFD9-AE42-6D93-FF1E-739FED663042}"/>
              </a:ext>
            </a:extLst>
          </p:cNvPr>
          <p:cNvSpPr/>
          <p:nvPr/>
        </p:nvSpPr>
        <p:spPr>
          <a:xfrm flipV="1">
            <a:off x="2681288" y="1793875"/>
            <a:ext cx="2755900" cy="1835150"/>
          </a:xfrm>
          <a:prstGeom prst="flowChartManualOpera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prstClr val="white"/>
              </a:solidFill>
            </a:endParaRPr>
          </a:p>
        </p:txBody>
      </p:sp>
      <p:sp>
        <p:nvSpPr>
          <p:cNvPr id="7" name="Rectangle 6">
            <a:extLst>
              <a:ext uri="{FF2B5EF4-FFF2-40B4-BE49-F238E27FC236}">
                <a16:creationId xmlns:a16="http://schemas.microsoft.com/office/drawing/2014/main" id="{7F1FDCC6-0E48-873F-5F8C-B258DE0A0224}"/>
              </a:ext>
            </a:extLst>
          </p:cNvPr>
          <p:cNvSpPr/>
          <p:nvPr/>
        </p:nvSpPr>
        <p:spPr>
          <a:xfrm>
            <a:off x="3275013" y="857250"/>
            <a:ext cx="1566862" cy="9366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prstClr val="white"/>
              </a:solidFill>
            </a:endParaRPr>
          </a:p>
        </p:txBody>
      </p:sp>
      <p:sp>
        <p:nvSpPr>
          <p:cNvPr id="8" name="Up Arrow 7">
            <a:extLst>
              <a:ext uri="{FF2B5EF4-FFF2-40B4-BE49-F238E27FC236}">
                <a16:creationId xmlns:a16="http://schemas.microsoft.com/office/drawing/2014/main" id="{76B8C047-103F-AE2B-B9D7-442604DA0411}"/>
              </a:ext>
            </a:extLst>
          </p:cNvPr>
          <p:cNvSpPr/>
          <p:nvPr/>
        </p:nvSpPr>
        <p:spPr>
          <a:xfrm>
            <a:off x="3762375" y="1538288"/>
            <a:ext cx="431800" cy="351155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dirty="0">
              <a:solidFill>
                <a:srgbClr val="FF0000"/>
              </a:solidFill>
            </a:endParaRPr>
          </a:p>
        </p:txBody>
      </p:sp>
      <p:sp>
        <p:nvSpPr>
          <p:cNvPr id="10" name="Bent-Up Arrow 9">
            <a:extLst>
              <a:ext uri="{FF2B5EF4-FFF2-40B4-BE49-F238E27FC236}">
                <a16:creationId xmlns:a16="http://schemas.microsoft.com/office/drawing/2014/main" id="{097723D4-A651-1AD9-5218-6C6EB37946B7}"/>
              </a:ext>
            </a:extLst>
          </p:cNvPr>
          <p:cNvSpPr/>
          <p:nvPr/>
        </p:nvSpPr>
        <p:spPr>
          <a:xfrm>
            <a:off x="2465388" y="2943225"/>
            <a:ext cx="1189037" cy="124142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prstClr val="white"/>
              </a:solidFill>
            </a:endParaRPr>
          </a:p>
        </p:txBody>
      </p:sp>
      <p:sp>
        <p:nvSpPr>
          <p:cNvPr id="11" name="Bent-Up Arrow 10">
            <a:extLst>
              <a:ext uri="{FF2B5EF4-FFF2-40B4-BE49-F238E27FC236}">
                <a16:creationId xmlns:a16="http://schemas.microsoft.com/office/drawing/2014/main" id="{F9114382-8EB6-A15B-3EB4-22CAC89DB087}"/>
              </a:ext>
            </a:extLst>
          </p:cNvPr>
          <p:cNvSpPr/>
          <p:nvPr/>
        </p:nvSpPr>
        <p:spPr>
          <a:xfrm flipH="1">
            <a:off x="4356100" y="2943225"/>
            <a:ext cx="1081088" cy="124142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1350">
              <a:solidFill>
                <a:prstClr val="white"/>
              </a:solidFill>
            </a:endParaRPr>
          </a:p>
        </p:txBody>
      </p:sp>
      <p:sp>
        <p:nvSpPr>
          <p:cNvPr id="205832" name="TextBox 12">
            <a:extLst>
              <a:ext uri="{FF2B5EF4-FFF2-40B4-BE49-F238E27FC236}">
                <a16:creationId xmlns:a16="http://schemas.microsoft.com/office/drawing/2014/main" id="{E9E984AA-5D7C-CEB1-FDC1-B2C74CDFEE4A}"/>
              </a:ext>
            </a:extLst>
          </p:cNvPr>
          <p:cNvSpPr txBox="1">
            <a:spLocks noChangeArrowheads="1"/>
          </p:cNvSpPr>
          <p:nvPr/>
        </p:nvSpPr>
        <p:spPr bwMode="auto">
          <a:xfrm>
            <a:off x="2681288" y="5103813"/>
            <a:ext cx="2755900" cy="5064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685800">
              <a:lnSpc>
                <a:spcPct val="100000"/>
              </a:lnSpc>
              <a:spcBef>
                <a:spcPct val="0"/>
              </a:spcBef>
              <a:buFont typeface="Arial" panose="020B0604020202020204" pitchFamily="34" charset="0"/>
              <a:buNone/>
              <a:defRPr/>
            </a:pPr>
            <a:r>
              <a:rPr lang="en-US" altLang="en-US" sz="1350" dirty="0">
                <a:solidFill>
                  <a:srgbClr val="FF0000"/>
                </a:solidFill>
                <a:latin typeface="Times New Roman" panose="02020603050405020304" pitchFamily="18" charset="0"/>
                <a:cs typeface="Arial" panose="020B0604020202020204" pitchFamily="34" charset="0"/>
              </a:rPr>
              <a:t>High velocity hot flue gas from combustion device</a:t>
            </a:r>
          </a:p>
        </p:txBody>
      </p:sp>
      <p:sp>
        <p:nvSpPr>
          <p:cNvPr id="14" name="Oval 13">
            <a:extLst>
              <a:ext uri="{FF2B5EF4-FFF2-40B4-BE49-F238E27FC236}">
                <a16:creationId xmlns:a16="http://schemas.microsoft.com/office/drawing/2014/main" id="{2FAED4BC-0985-AE08-285F-9A45CD865670}"/>
              </a:ext>
            </a:extLst>
          </p:cNvPr>
          <p:cNvSpPr/>
          <p:nvPr/>
        </p:nvSpPr>
        <p:spPr>
          <a:xfrm>
            <a:off x="2844800" y="1325563"/>
            <a:ext cx="2430463" cy="1671637"/>
          </a:xfrm>
          <a:prstGeom prst="ellipse">
            <a:avLst/>
          </a:prstGeom>
          <a:solidFill>
            <a:srgbClr val="FF0000">
              <a:alpha val="11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en-US" sz="1350" dirty="0">
                <a:solidFill>
                  <a:prstClr val="black"/>
                </a:solidFill>
              </a:rPr>
              <a:t>          </a:t>
            </a:r>
            <a:r>
              <a:rPr lang="en-US" sz="1350" dirty="0" err="1">
                <a:solidFill>
                  <a:prstClr val="black"/>
                </a:solidFill>
              </a:rPr>
              <a:t>P</a:t>
            </a:r>
            <a:r>
              <a:rPr lang="en-US" sz="1350" baseline="-25000" dirty="0" err="1">
                <a:solidFill>
                  <a:prstClr val="black"/>
                </a:solidFill>
              </a:rPr>
              <a:t>v</a:t>
            </a:r>
            <a:endParaRPr lang="en-US" sz="1350" dirty="0">
              <a:solidFill>
                <a:prstClr val="black"/>
              </a:solidFill>
            </a:endParaRPr>
          </a:p>
          <a:p>
            <a:pPr algn="ctr" defTabSz="685800">
              <a:defRPr/>
            </a:pPr>
            <a:endParaRPr lang="en-US" sz="1350" dirty="0">
              <a:solidFill>
                <a:prstClr val="black"/>
              </a:solidFill>
            </a:endParaRPr>
          </a:p>
        </p:txBody>
      </p:sp>
      <p:sp>
        <p:nvSpPr>
          <p:cNvPr id="205834" name="TextBox 14">
            <a:extLst>
              <a:ext uri="{FF2B5EF4-FFF2-40B4-BE49-F238E27FC236}">
                <a16:creationId xmlns:a16="http://schemas.microsoft.com/office/drawing/2014/main" id="{C9487B1C-72CE-116F-31C2-7EC5588C8AC3}"/>
              </a:ext>
            </a:extLst>
          </p:cNvPr>
          <p:cNvSpPr txBox="1">
            <a:spLocks noChangeArrowheads="1"/>
          </p:cNvSpPr>
          <p:nvPr/>
        </p:nvSpPr>
        <p:spPr bwMode="auto">
          <a:xfrm>
            <a:off x="5437188" y="1970088"/>
            <a:ext cx="2563812" cy="7159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685800">
              <a:lnSpc>
                <a:spcPct val="100000"/>
              </a:lnSpc>
              <a:spcBef>
                <a:spcPct val="0"/>
              </a:spcBef>
              <a:buFont typeface="Arial" panose="020B0604020202020204" pitchFamily="34" charset="0"/>
              <a:buNone/>
              <a:defRPr/>
            </a:pPr>
            <a:r>
              <a:rPr lang="en-US" altLang="en-US" sz="1350" dirty="0">
                <a:solidFill>
                  <a:srgbClr val="FF0000"/>
                </a:solidFill>
                <a:latin typeface="Times New Roman" panose="02020603050405020304" pitchFamily="18" charset="0"/>
                <a:cs typeface="Arial" panose="020B0604020202020204" pitchFamily="34" charset="0"/>
              </a:rPr>
              <a:t>Negative pressure or vacuum  zone (pressure less than atmospheric)</a:t>
            </a:r>
          </a:p>
        </p:txBody>
      </p:sp>
      <p:cxnSp>
        <p:nvCxnSpPr>
          <p:cNvPr id="17" name="Straight Arrow Connector 16">
            <a:extLst>
              <a:ext uri="{FF2B5EF4-FFF2-40B4-BE49-F238E27FC236}">
                <a16:creationId xmlns:a16="http://schemas.microsoft.com/office/drawing/2014/main" id="{6A905857-C2A6-B6AD-322C-C91111D83F89}"/>
              </a:ext>
            </a:extLst>
          </p:cNvPr>
          <p:cNvCxnSpPr>
            <a:stCxn id="205834" idx="1"/>
          </p:cNvCxnSpPr>
          <p:nvPr/>
        </p:nvCxnSpPr>
        <p:spPr>
          <a:xfrm flipH="1">
            <a:off x="4572000" y="2212975"/>
            <a:ext cx="865188" cy="18891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7468" name="TextBox 21">
            <a:extLst>
              <a:ext uri="{FF2B5EF4-FFF2-40B4-BE49-F238E27FC236}">
                <a16:creationId xmlns:a16="http://schemas.microsoft.com/office/drawing/2014/main" id="{256308AA-8DBC-C364-5D43-9EE06C5DD0D8}"/>
              </a:ext>
            </a:extLst>
          </p:cNvPr>
          <p:cNvSpPr txBox="1">
            <a:spLocks noChangeArrowheads="1"/>
          </p:cNvSpPr>
          <p:nvPr/>
        </p:nvSpPr>
        <p:spPr bwMode="auto">
          <a:xfrm>
            <a:off x="2951163" y="4346575"/>
            <a:ext cx="546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n-US" sz="1800">
                <a:solidFill>
                  <a:srgbClr val="000000"/>
                </a:solidFill>
                <a:latin typeface="Times New Roman" panose="02020603050405020304" pitchFamily="18" charset="0"/>
                <a:cs typeface="Arial" panose="020B0604020202020204" pitchFamily="34" charset="0"/>
              </a:rPr>
              <a:t>P</a:t>
            </a:r>
            <a:r>
              <a:rPr lang="en-US" altLang="en-US" sz="1800" baseline="-25000">
                <a:solidFill>
                  <a:srgbClr val="000000"/>
                </a:solidFill>
                <a:latin typeface="Times New Roman" panose="02020603050405020304" pitchFamily="18" charset="0"/>
                <a:cs typeface="Arial" panose="020B0604020202020204" pitchFamily="34" charset="0"/>
              </a:rPr>
              <a:t>atm</a:t>
            </a:r>
            <a:endParaRPr lang="en-US" altLang="en-US" sz="1800">
              <a:solidFill>
                <a:srgbClr val="000000"/>
              </a:solidFill>
              <a:latin typeface="Times New Roman" panose="02020603050405020304" pitchFamily="18" charset="0"/>
              <a:cs typeface="Arial" panose="020B0604020202020204" pitchFamily="34" charset="0"/>
            </a:endParaRPr>
          </a:p>
        </p:txBody>
      </p:sp>
      <p:sp>
        <p:nvSpPr>
          <p:cNvPr id="205837" name="TextBox 22">
            <a:extLst>
              <a:ext uri="{FF2B5EF4-FFF2-40B4-BE49-F238E27FC236}">
                <a16:creationId xmlns:a16="http://schemas.microsoft.com/office/drawing/2014/main" id="{7D48A211-E201-F855-EFB0-DFCCDB2735B9}"/>
              </a:ext>
            </a:extLst>
          </p:cNvPr>
          <p:cNvSpPr txBox="1">
            <a:spLocks noChangeArrowheads="1"/>
          </p:cNvSpPr>
          <p:nvPr/>
        </p:nvSpPr>
        <p:spPr bwMode="auto">
          <a:xfrm>
            <a:off x="5381625" y="3698875"/>
            <a:ext cx="2619375" cy="9921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a:lnSpc>
                <a:spcPct val="100000"/>
              </a:lnSpc>
              <a:spcBef>
                <a:spcPct val="0"/>
              </a:spcBef>
              <a:buFont typeface="Arial" panose="020B0604020202020204" pitchFamily="34" charset="0"/>
              <a:buNone/>
              <a:defRPr/>
            </a:pPr>
            <a:r>
              <a:rPr lang="en-US" altLang="en-US" sz="1350">
                <a:solidFill>
                  <a:prstClr val="black"/>
                </a:solidFill>
                <a:latin typeface="Times New Roman" panose="02020603050405020304" pitchFamily="18" charset="0"/>
                <a:cs typeface="Arial" panose="020B0604020202020204" pitchFamily="34" charset="0"/>
              </a:rPr>
              <a:t>Dilution  (atmospheric) air induced  into the  draf  hood as</a:t>
            </a:r>
          </a:p>
          <a:p>
            <a:pPr defTabSz="685800">
              <a:lnSpc>
                <a:spcPct val="100000"/>
              </a:lnSpc>
              <a:spcBef>
                <a:spcPct val="0"/>
              </a:spcBef>
              <a:buFont typeface="Arial" panose="020B0604020202020204" pitchFamily="34" charset="0"/>
              <a:buNone/>
              <a:defRPr/>
            </a:pPr>
            <a:r>
              <a:rPr lang="en-US" altLang="en-US" sz="1350">
                <a:solidFill>
                  <a:prstClr val="black"/>
                </a:solidFill>
                <a:latin typeface="Times New Roman" panose="02020603050405020304" pitchFamily="18" charset="0"/>
                <a:cs typeface="Arial" panose="020B0604020202020204" pitchFamily="34" charset="0"/>
              </a:rPr>
              <a:t> P</a:t>
            </a:r>
            <a:r>
              <a:rPr lang="en-US" altLang="en-US" sz="1350" baseline="-25000">
                <a:solidFill>
                  <a:prstClr val="black"/>
                </a:solidFill>
                <a:latin typeface="Times New Roman" panose="02020603050405020304" pitchFamily="18" charset="0"/>
                <a:cs typeface="Arial" panose="020B0604020202020204" pitchFamily="34" charset="0"/>
              </a:rPr>
              <a:t>atm</a:t>
            </a:r>
            <a:r>
              <a:rPr lang="en-US" altLang="en-US" sz="1350">
                <a:solidFill>
                  <a:prstClr val="black"/>
                </a:solidFill>
                <a:latin typeface="Times New Roman" panose="02020603050405020304" pitchFamily="18" charset="0"/>
                <a:cs typeface="Arial" panose="020B0604020202020204" pitchFamily="34" charset="0"/>
              </a:rPr>
              <a:t> &gt; P</a:t>
            </a:r>
            <a:r>
              <a:rPr lang="en-US" altLang="en-US" sz="1350" baseline="-25000">
                <a:solidFill>
                  <a:prstClr val="black"/>
                </a:solidFill>
                <a:latin typeface="Times New Roman" panose="02020603050405020304" pitchFamily="18" charset="0"/>
                <a:cs typeface="Arial" panose="020B0604020202020204" pitchFamily="34" charset="0"/>
              </a:rPr>
              <a:t>v</a:t>
            </a:r>
            <a:endParaRPr lang="en-US" altLang="en-US" sz="1350">
              <a:solidFill>
                <a:prstClr val="black"/>
              </a:solidFill>
              <a:latin typeface="Times New Roman" panose="02020603050405020304" pitchFamily="18" charset="0"/>
              <a:cs typeface="Arial" panose="020B0604020202020204" pitchFamily="34" charset="0"/>
            </a:endParaRPr>
          </a:p>
          <a:p>
            <a:pPr defTabSz="685800">
              <a:lnSpc>
                <a:spcPct val="100000"/>
              </a:lnSpc>
              <a:spcBef>
                <a:spcPct val="0"/>
              </a:spcBef>
              <a:buFont typeface="Arial" panose="020B0604020202020204" pitchFamily="34" charset="0"/>
              <a:buNone/>
              <a:defRPr/>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205838" name="TextBox 23">
            <a:extLst>
              <a:ext uri="{FF2B5EF4-FFF2-40B4-BE49-F238E27FC236}">
                <a16:creationId xmlns:a16="http://schemas.microsoft.com/office/drawing/2014/main" id="{3E3C1235-B43F-89DB-83D8-E6E3EA33445F}"/>
              </a:ext>
            </a:extLst>
          </p:cNvPr>
          <p:cNvSpPr txBox="1">
            <a:spLocks noChangeArrowheads="1"/>
          </p:cNvSpPr>
          <p:nvPr/>
        </p:nvSpPr>
        <p:spPr bwMode="auto">
          <a:xfrm>
            <a:off x="1143000" y="3590925"/>
            <a:ext cx="1646238" cy="14081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a:lnSpc>
                <a:spcPct val="100000"/>
              </a:lnSpc>
              <a:spcBef>
                <a:spcPct val="0"/>
              </a:spcBef>
              <a:buFont typeface="Arial" panose="020B0604020202020204" pitchFamily="34" charset="0"/>
              <a:buNone/>
              <a:defRPr/>
            </a:pPr>
            <a:r>
              <a:rPr lang="en-US" altLang="en-US" sz="1350">
                <a:solidFill>
                  <a:prstClr val="black"/>
                </a:solidFill>
                <a:latin typeface="Times New Roman" panose="02020603050405020304" pitchFamily="18" charset="0"/>
                <a:cs typeface="Arial" panose="020B0604020202020204" pitchFamily="34" charset="0"/>
              </a:rPr>
              <a:t>Dilution  (atmospheric) air induced  into the  draf  hood as</a:t>
            </a:r>
          </a:p>
          <a:p>
            <a:pPr defTabSz="685800">
              <a:lnSpc>
                <a:spcPct val="100000"/>
              </a:lnSpc>
              <a:spcBef>
                <a:spcPct val="0"/>
              </a:spcBef>
              <a:buFont typeface="Arial" panose="020B0604020202020204" pitchFamily="34" charset="0"/>
              <a:buNone/>
              <a:defRPr/>
            </a:pPr>
            <a:r>
              <a:rPr lang="en-US" altLang="en-US" sz="1350">
                <a:solidFill>
                  <a:prstClr val="black"/>
                </a:solidFill>
                <a:latin typeface="Times New Roman" panose="02020603050405020304" pitchFamily="18" charset="0"/>
                <a:cs typeface="Arial" panose="020B0604020202020204" pitchFamily="34" charset="0"/>
              </a:rPr>
              <a:t> P</a:t>
            </a:r>
            <a:r>
              <a:rPr lang="en-US" altLang="en-US" sz="1350" baseline="-25000">
                <a:solidFill>
                  <a:prstClr val="black"/>
                </a:solidFill>
                <a:latin typeface="Times New Roman" panose="02020603050405020304" pitchFamily="18" charset="0"/>
                <a:cs typeface="Arial" panose="020B0604020202020204" pitchFamily="34" charset="0"/>
              </a:rPr>
              <a:t>atm</a:t>
            </a:r>
            <a:r>
              <a:rPr lang="en-US" altLang="en-US" sz="1350">
                <a:solidFill>
                  <a:prstClr val="black"/>
                </a:solidFill>
                <a:latin typeface="Times New Roman" panose="02020603050405020304" pitchFamily="18" charset="0"/>
                <a:cs typeface="Arial" panose="020B0604020202020204" pitchFamily="34" charset="0"/>
              </a:rPr>
              <a:t> &gt; P</a:t>
            </a:r>
            <a:r>
              <a:rPr lang="en-US" altLang="en-US" sz="1350" baseline="-25000">
                <a:solidFill>
                  <a:prstClr val="black"/>
                </a:solidFill>
                <a:latin typeface="Times New Roman" panose="02020603050405020304" pitchFamily="18" charset="0"/>
                <a:cs typeface="Arial" panose="020B0604020202020204" pitchFamily="34" charset="0"/>
              </a:rPr>
              <a:t>v</a:t>
            </a:r>
            <a:endParaRPr lang="en-US" altLang="en-US" sz="1350">
              <a:solidFill>
                <a:prstClr val="black"/>
              </a:solidFill>
              <a:latin typeface="Times New Roman" panose="02020603050405020304" pitchFamily="18" charset="0"/>
              <a:cs typeface="Arial" panose="020B0604020202020204" pitchFamily="34" charset="0"/>
            </a:endParaRPr>
          </a:p>
          <a:p>
            <a:pPr defTabSz="685800">
              <a:lnSpc>
                <a:spcPct val="100000"/>
              </a:lnSpc>
              <a:spcBef>
                <a:spcPct val="0"/>
              </a:spcBef>
              <a:buFont typeface="Arial" panose="020B0604020202020204" pitchFamily="34" charset="0"/>
              <a:buNone/>
              <a:defRPr/>
            </a:pPr>
            <a:endParaRPr lang="en-US" altLang="en-US" sz="1800">
              <a:solidFill>
                <a:prstClr val="black"/>
              </a:solidFill>
              <a:latin typeface="Times New Roman" panose="02020603050405020304" pitchFamily="18" charset="0"/>
              <a:cs typeface="Arial" panose="020B0604020202020204" pitchFamily="34" charset="0"/>
            </a:endParaRPr>
          </a:p>
        </p:txBody>
      </p:sp>
      <p:sp>
        <p:nvSpPr>
          <p:cNvPr id="147471" name="TextBox 1">
            <a:extLst>
              <a:ext uri="{FF2B5EF4-FFF2-40B4-BE49-F238E27FC236}">
                <a16:creationId xmlns:a16="http://schemas.microsoft.com/office/drawing/2014/main" id="{3BE0C145-0068-4B6A-D6C2-E326224971B6}"/>
              </a:ext>
            </a:extLst>
          </p:cNvPr>
          <p:cNvSpPr txBox="1">
            <a:spLocks noChangeArrowheads="1"/>
          </p:cNvSpPr>
          <p:nvPr/>
        </p:nvSpPr>
        <p:spPr bwMode="auto">
          <a:xfrm>
            <a:off x="1298575" y="1425575"/>
            <a:ext cx="135731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n-US" sz="1800">
                <a:solidFill>
                  <a:srgbClr val="000000"/>
                </a:solidFill>
                <a:latin typeface="Times New Roman" panose="02020603050405020304" pitchFamily="18" charset="0"/>
                <a:cs typeface="Arial" panose="020B0604020202020204" pitchFamily="34" charset="0"/>
              </a:rPr>
              <a:t>Venting pipe</a:t>
            </a:r>
          </a:p>
          <a:p>
            <a:pPr>
              <a:lnSpc>
                <a:spcPct val="100000"/>
              </a:lnSpc>
              <a:spcBef>
                <a:spcPct val="0"/>
              </a:spcBef>
              <a:buFont typeface="Arial" panose="020B0604020202020204" pitchFamily="34" charset="0"/>
              <a:buNone/>
            </a:pPr>
            <a:endParaRPr lang="en-US" altLang="en-US" sz="1800">
              <a:solidFill>
                <a:srgbClr val="000000"/>
              </a:solidFill>
              <a:latin typeface="Times New Roman" panose="02020603050405020304" pitchFamily="18" charset="0"/>
              <a:cs typeface="Arial" panose="020B0604020202020204" pitchFamily="34" charset="0"/>
            </a:endParaRPr>
          </a:p>
          <a:p>
            <a:pPr>
              <a:lnSpc>
                <a:spcPct val="100000"/>
              </a:lnSpc>
              <a:spcBef>
                <a:spcPct val="0"/>
              </a:spcBef>
              <a:buFont typeface="Arial" panose="020B0604020202020204" pitchFamily="34" charset="0"/>
              <a:buNone/>
            </a:pPr>
            <a:endParaRPr lang="en-US" altLang="en-US" sz="1800">
              <a:solidFill>
                <a:srgbClr val="000000"/>
              </a:solidFill>
              <a:latin typeface="Times New Roman" panose="02020603050405020304" pitchFamily="18" charset="0"/>
              <a:cs typeface="Arial" panose="020B0604020202020204" pitchFamily="34" charset="0"/>
            </a:endParaRPr>
          </a:p>
          <a:p>
            <a:pPr>
              <a:lnSpc>
                <a:spcPct val="100000"/>
              </a:lnSpc>
              <a:spcBef>
                <a:spcPct val="0"/>
              </a:spcBef>
              <a:buFont typeface="Arial" panose="020B0604020202020204" pitchFamily="34" charset="0"/>
              <a:buNone/>
            </a:pPr>
            <a:endParaRPr lang="en-US" altLang="en-US" sz="1800">
              <a:solidFill>
                <a:srgbClr val="000000"/>
              </a:solidFill>
              <a:latin typeface="Times New Roman" panose="02020603050405020304" pitchFamily="18" charset="0"/>
              <a:cs typeface="Arial" panose="020B0604020202020204" pitchFamily="34" charset="0"/>
            </a:endParaRPr>
          </a:p>
          <a:p>
            <a:pPr>
              <a:lnSpc>
                <a:spcPct val="100000"/>
              </a:lnSpc>
              <a:spcBef>
                <a:spcPct val="0"/>
              </a:spcBef>
              <a:buFont typeface="Arial" panose="020B0604020202020204" pitchFamily="34" charset="0"/>
              <a:buNone/>
            </a:pPr>
            <a:r>
              <a:rPr lang="en-US" altLang="en-US" sz="1800">
                <a:solidFill>
                  <a:srgbClr val="000000"/>
                </a:solidFill>
                <a:latin typeface="Times New Roman" panose="02020603050405020304" pitchFamily="18" charset="0"/>
                <a:cs typeface="Arial" panose="020B0604020202020204" pitchFamily="34" charset="0"/>
              </a:rPr>
              <a:t>Hood</a:t>
            </a:r>
          </a:p>
        </p:txBody>
      </p:sp>
      <p:cxnSp>
        <p:nvCxnSpPr>
          <p:cNvPr id="4" name="Straight Arrow Connector 3">
            <a:extLst>
              <a:ext uri="{FF2B5EF4-FFF2-40B4-BE49-F238E27FC236}">
                <a16:creationId xmlns:a16="http://schemas.microsoft.com/office/drawing/2014/main" id="{79F1F1B7-9BF1-4951-B707-94833EB93032}"/>
              </a:ext>
            </a:extLst>
          </p:cNvPr>
          <p:cNvCxnSpPr>
            <a:endCxn id="7" idx="1"/>
          </p:cNvCxnSpPr>
          <p:nvPr/>
        </p:nvCxnSpPr>
        <p:spPr>
          <a:xfrm flipV="1">
            <a:off x="2681288" y="1325563"/>
            <a:ext cx="593725" cy="21272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8D3C5D0-7855-C832-576D-00561DA7BAAE}"/>
              </a:ext>
            </a:extLst>
          </p:cNvPr>
          <p:cNvCxnSpPr/>
          <p:nvPr/>
        </p:nvCxnSpPr>
        <p:spPr>
          <a:xfrm>
            <a:off x="1912938" y="2727325"/>
            <a:ext cx="965200" cy="2159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7474" name="Picture 1">
            <a:extLst>
              <a:ext uri="{FF2B5EF4-FFF2-40B4-BE49-F238E27FC236}">
                <a16:creationId xmlns:a16="http://schemas.microsoft.com/office/drawing/2014/main" id="{20C1D477-6697-815D-4511-059A229197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24550" y="4592638"/>
            <a:ext cx="30353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9E193646-0855-2E9D-5126-145F375559D7}"/>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2" eaLnBrk="1" hangingPunct="1"/>
            <a:r>
              <a:rPr lang="en-US" altLang="en-US">
                <a:latin typeface="Comic Sans MS" panose="030F0702030302020204" pitchFamily="66" charset="0"/>
              </a:rPr>
              <a:t>Mechanical (forced or induced) draft  venting</a:t>
            </a: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lvl="2" eaLnBrk="1" hangingPunct="1"/>
            <a:endParaRPr lang="en-US" altLang="en-US">
              <a:latin typeface="Comic Sans MS" panose="030F0702030302020204" pitchFamily="66" charset="0"/>
            </a:endParaRPr>
          </a:p>
          <a:p>
            <a:pPr eaLnBrk="1" hangingPunct="1">
              <a:buFontTx/>
              <a:buNone/>
            </a:pPr>
            <a:endParaRPr lang="en-US" altLang="en-US" sz="2000" b="1">
              <a:latin typeface="Comic Sans MS" panose="030F0702030302020204" pitchFamily="66" charset="0"/>
            </a:endParaRPr>
          </a:p>
          <a:p>
            <a:pPr eaLnBrk="1" hangingPunct="1">
              <a:buFontTx/>
              <a:buNone/>
            </a:pPr>
            <a:endParaRPr lang="en-US" altLang="en-US"/>
          </a:p>
        </p:txBody>
      </p:sp>
      <p:graphicFrame>
        <p:nvGraphicFramePr>
          <p:cNvPr id="149507" name="Object 3">
            <a:extLst>
              <a:ext uri="{FF2B5EF4-FFF2-40B4-BE49-F238E27FC236}">
                <a16:creationId xmlns:a16="http://schemas.microsoft.com/office/drawing/2014/main" id="{FB7BCF68-5DEE-ADB9-3579-5824B5E48577}"/>
              </a:ext>
            </a:extLst>
          </p:cNvPr>
          <p:cNvGraphicFramePr>
            <a:graphicFrameLocks noChangeAspect="1"/>
          </p:cNvGraphicFramePr>
          <p:nvPr/>
        </p:nvGraphicFramePr>
        <p:xfrm>
          <a:off x="1042988" y="836613"/>
          <a:ext cx="7010400" cy="5334000"/>
        </p:xfrm>
        <a:graphic>
          <a:graphicData uri="http://schemas.openxmlformats.org/presentationml/2006/ole">
            <mc:AlternateContent xmlns:mc="http://schemas.openxmlformats.org/markup-compatibility/2006">
              <mc:Choice xmlns:v="urn:schemas-microsoft-com:vml" Requires="v">
                <p:oleObj name="Image Document" r:id="rId2" imgW="7783926" imgH="4533580" progId="Imaging.Document">
                  <p:embed/>
                </p:oleObj>
              </mc:Choice>
              <mc:Fallback>
                <p:oleObj name="Image Document" r:id="rId2" imgW="7783926" imgH="4533580" progId="Imaging.Document">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836613"/>
                        <a:ext cx="70104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4DC77034-D0AF-69D2-9B6F-E55B612469B7}"/>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2" eaLnBrk="1" hangingPunct="1"/>
            <a:r>
              <a:rPr lang="en-US" altLang="en-US">
                <a:latin typeface="Comic Sans MS" panose="030F0702030302020204" pitchFamily="66" charset="0"/>
              </a:rPr>
              <a:t>Induced draft firing furnace</a:t>
            </a:r>
          </a:p>
          <a:p>
            <a:pPr eaLnBrk="1" hangingPunct="1"/>
            <a:endParaRPr lang="en-US" altLang="en-US" sz="2000" b="1">
              <a:latin typeface="Comic Sans MS" panose="030F0702030302020204" pitchFamily="66" charset="0"/>
            </a:endParaRPr>
          </a:p>
          <a:p>
            <a:pPr eaLnBrk="1" hangingPunct="1">
              <a:buFontTx/>
              <a:buNone/>
            </a:pPr>
            <a:endParaRPr lang="en-US" altLang="en-US"/>
          </a:p>
        </p:txBody>
      </p:sp>
      <p:graphicFrame>
        <p:nvGraphicFramePr>
          <p:cNvPr id="150531" name="Object 4">
            <a:extLst>
              <a:ext uri="{FF2B5EF4-FFF2-40B4-BE49-F238E27FC236}">
                <a16:creationId xmlns:a16="http://schemas.microsoft.com/office/drawing/2014/main" id="{D24CB86C-907C-98A4-957B-069D5E5ACBCB}"/>
              </a:ext>
            </a:extLst>
          </p:cNvPr>
          <p:cNvGraphicFramePr>
            <a:graphicFrameLocks noChangeAspect="1"/>
          </p:cNvGraphicFramePr>
          <p:nvPr/>
        </p:nvGraphicFramePr>
        <p:xfrm>
          <a:off x="1763713" y="1125538"/>
          <a:ext cx="6048375" cy="4972050"/>
        </p:xfrm>
        <a:graphic>
          <a:graphicData uri="http://schemas.openxmlformats.org/presentationml/2006/ole">
            <mc:AlternateContent xmlns:mc="http://schemas.openxmlformats.org/markup-compatibility/2006">
              <mc:Choice xmlns:v="urn:schemas-microsoft-com:vml" Requires="v">
                <p:oleObj name="Image Document" r:id="rId2" imgW="6964565" imgH="4056361" progId="Imaging.Document">
                  <p:embed/>
                </p:oleObj>
              </mc:Choice>
              <mc:Fallback>
                <p:oleObj name="Image Document" r:id="rId2" imgW="6964565" imgH="4056361" progId="Imaging.Document">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125538"/>
                        <a:ext cx="6048375"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9C3C70A9-186E-2967-E87F-7896486D084E}"/>
              </a:ext>
            </a:extLst>
          </p:cNvPr>
          <p:cNvSpPr>
            <a:spLocks noGrp="1" noChangeArrowheads="1"/>
          </p:cNvSpPr>
          <p:nvPr>
            <p:ph type="title"/>
          </p:nvPr>
        </p:nvSpPr>
        <p:spPr>
          <a:xfrm>
            <a:off x="323850" y="404813"/>
            <a:ext cx="8496300" cy="762000"/>
          </a:xfrm>
          <a:solidFill>
            <a:srgbClr val="C0C0C0">
              <a:alpha val="50195"/>
            </a:srgbClr>
          </a:solidFill>
          <a:ln>
            <a:solidFill>
              <a:schemeClr val="tx1"/>
            </a:solidFill>
            <a:miter lim="800000"/>
            <a:headEnd/>
            <a:tailEnd/>
          </a:ln>
        </p:spPr>
        <p:txBody>
          <a:bodyPr/>
          <a:lstStyle/>
          <a:p>
            <a:pPr eaLnBrk="1" hangingPunct="1"/>
            <a:r>
              <a:rPr lang="en-US" altLang="en-US" sz="2800" b="1">
                <a:solidFill>
                  <a:srgbClr val="000000"/>
                </a:solidFill>
                <a:latin typeface="Comic Sans MS" panose="030F0702030302020204" pitchFamily="66" charset="0"/>
                <a:cs typeface="Times New Roman" panose="02020603050405020304" pitchFamily="18" charset="0"/>
              </a:rPr>
              <a:t>DRAFT CONTROL SYSTEM</a:t>
            </a:r>
            <a:endParaRPr lang="en-US" altLang="en-US" sz="2400">
              <a:solidFill>
                <a:srgbClr val="000000"/>
              </a:solidFill>
              <a:latin typeface="Comic Sans MS" panose="030F0702030302020204" pitchFamily="66" charset="0"/>
              <a:cs typeface="Times New Roman" panose="02020603050405020304" pitchFamily="18" charset="0"/>
            </a:endParaRPr>
          </a:p>
        </p:txBody>
      </p:sp>
      <p:sp>
        <p:nvSpPr>
          <p:cNvPr id="39939" name="Rectangle 3">
            <a:extLst>
              <a:ext uri="{FF2B5EF4-FFF2-40B4-BE49-F238E27FC236}">
                <a16:creationId xmlns:a16="http://schemas.microsoft.com/office/drawing/2014/main" id="{0AFB3593-18E4-E39B-69F0-DBB73FC0224B}"/>
              </a:ext>
            </a:extLst>
          </p:cNvPr>
          <p:cNvSpPr>
            <a:spLocks noGrp="1" noChangeArrowheads="1"/>
          </p:cNvSpPr>
          <p:nvPr>
            <p:ph type="body" sz="half" idx="1"/>
          </p:nvPr>
        </p:nvSpPr>
        <p:spPr>
          <a:xfrm>
            <a:off x="323850" y="1341438"/>
            <a:ext cx="8496300" cy="5183187"/>
          </a:xfrm>
          <a:noFill/>
          <a:ln>
            <a:solidFill>
              <a:schemeClr val="tx1"/>
            </a:solidFill>
            <a:miter lim="800000"/>
            <a:headEnd/>
            <a:tailEnd/>
          </a:ln>
        </p:spPr>
        <p:txBody>
          <a:bodyPr/>
          <a:lstStyle/>
          <a:p>
            <a:pPr eaLnBrk="1" hangingPunct="1"/>
            <a:r>
              <a:rPr lang="en-US" altLang="en-US" sz="2000">
                <a:latin typeface="Comic Sans MS" panose="030F0702030302020204" pitchFamily="66" charset="0"/>
              </a:rPr>
              <a:t>For maximum appliance operating efficiency, the amount and force of the draft must be correctly controlled;</a:t>
            </a:r>
          </a:p>
          <a:p>
            <a:pPr eaLnBrk="1" hangingPunct="1"/>
            <a:endParaRPr lang="en-US" altLang="en-US" sz="2000">
              <a:latin typeface="Comic Sans MS" panose="030F0702030302020204" pitchFamily="66" charset="0"/>
            </a:endParaRPr>
          </a:p>
          <a:p>
            <a:pPr lvl="1" eaLnBrk="1" hangingPunct="1"/>
            <a:r>
              <a:rPr lang="en-US" altLang="en-US" sz="1800">
                <a:latin typeface="Comic Sans MS" panose="030F0702030302020204" pitchFamily="66" charset="0"/>
              </a:rPr>
              <a:t>A draft that is too strong will pull in too much combustion air and overfire the appliance</a:t>
            </a:r>
          </a:p>
          <a:p>
            <a:pPr lvl="1" eaLnBrk="1" hangingPunct="1"/>
            <a:r>
              <a:rPr lang="en-US" altLang="en-US" sz="1800">
                <a:latin typeface="Comic Sans MS" panose="030F0702030302020204" pitchFamily="66" charset="0"/>
              </a:rPr>
              <a:t>A draft that is too weak will affect the flame properties and reduce the efficiency</a:t>
            </a:r>
          </a:p>
          <a:p>
            <a:pPr eaLnBrk="1" hangingPunct="1"/>
            <a:endParaRPr lang="en-US" altLang="en-US" sz="2000">
              <a:latin typeface="Comic Sans MS" panose="030F0702030302020204" pitchFamily="66" charset="0"/>
            </a:endParaRPr>
          </a:p>
          <a:p>
            <a:pPr eaLnBrk="1" hangingPunct="1"/>
            <a:r>
              <a:rPr lang="en-US" altLang="en-US" sz="2000">
                <a:latin typeface="Comic Sans MS" panose="030F0702030302020204" pitchFamily="66" charset="0"/>
              </a:rPr>
              <a:t>Two types of draft control equipment, depending on the type of burner and appliance, i.e. </a:t>
            </a:r>
          </a:p>
          <a:p>
            <a:pPr eaLnBrk="1" hangingPunct="1"/>
            <a:endParaRPr lang="en-US" altLang="en-US" sz="2000">
              <a:latin typeface="Comic Sans MS" panose="030F0702030302020204" pitchFamily="66" charset="0"/>
            </a:endParaRPr>
          </a:p>
          <a:p>
            <a:pPr lvl="1" eaLnBrk="1" hangingPunct="1"/>
            <a:r>
              <a:rPr lang="en-US" altLang="en-US" sz="2000">
                <a:latin typeface="Comic Sans MS" panose="030F0702030302020204" pitchFamily="66" charset="0"/>
              </a:rPr>
              <a:t>draft hoods or draft diverters </a:t>
            </a:r>
          </a:p>
          <a:p>
            <a:pPr lvl="1" eaLnBrk="1" hangingPunct="1"/>
            <a:r>
              <a:rPr lang="en-US" altLang="en-US" sz="2000">
                <a:latin typeface="Comic Sans MS" panose="030F0702030302020204" pitchFamily="66" charset="0"/>
              </a:rPr>
              <a:t>baromatic dampers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9">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9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C7F9FC40-A221-D1F8-BD06-77FBB1A502D6}"/>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Draft hood or draft diverter</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Appliances that utilise natural draft type of burners are designed to operate with draft hoods (or diverters) </a:t>
            </a:r>
          </a:p>
          <a:p>
            <a:pPr lvl="1"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Primary function of the draft hood is to provide a neutral overfire  draft (pressure) condition  in the combustion zone</a:t>
            </a:r>
          </a:p>
        </p:txBody>
      </p:sp>
      <p:graphicFrame>
        <p:nvGraphicFramePr>
          <p:cNvPr id="153603" name="Object 3">
            <a:extLst>
              <a:ext uri="{FF2B5EF4-FFF2-40B4-BE49-F238E27FC236}">
                <a16:creationId xmlns:a16="http://schemas.microsoft.com/office/drawing/2014/main" id="{F02600BC-FD10-8EC1-A00B-637C797B18B8}"/>
              </a:ext>
            </a:extLst>
          </p:cNvPr>
          <p:cNvGraphicFramePr>
            <a:graphicFrameLocks noChangeAspect="1"/>
          </p:cNvGraphicFramePr>
          <p:nvPr/>
        </p:nvGraphicFramePr>
        <p:xfrm>
          <a:off x="2697163" y="2492375"/>
          <a:ext cx="4038600" cy="3695700"/>
        </p:xfrm>
        <a:graphic>
          <a:graphicData uri="http://schemas.openxmlformats.org/presentationml/2006/ole">
            <mc:AlternateContent xmlns:mc="http://schemas.openxmlformats.org/markup-compatibility/2006">
              <mc:Choice xmlns:v="urn:schemas-microsoft-com:vml" Requires="v">
                <p:oleObj name="Image Document" r:id="rId2" imgW="4875196" imgH="2839453" progId="Imaging.Document">
                  <p:embed/>
                </p:oleObj>
              </mc:Choice>
              <mc:Fallback>
                <p:oleObj name="Image Document" r:id="rId2" imgW="4875196" imgH="2839453" progId="Imaging.Document">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7163" y="2492375"/>
                        <a:ext cx="4038600" cy="369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Oval 4">
            <a:extLst>
              <a:ext uri="{FF2B5EF4-FFF2-40B4-BE49-F238E27FC236}">
                <a16:creationId xmlns:a16="http://schemas.microsoft.com/office/drawing/2014/main" id="{C541B5C2-638E-BD00-67A2-522DF7B668EC}"/>
              </a:ext>
            </a:extLst>
          </p:cNvPr>
          <p:cNvSpPr/>
          <p:nvPr/>
        </p:nvSpPr>
        <p:spPr>
          <a:xfrm>
            <a:off x="3708400" y="3349625"/>
            <a:ext cx="1150938" cy="1016000"/>
          </a:xfrm>
          <a:prstGeom prst="ellipse">
            <a:avLst/>
          </a:prstGeom>
          <a:solidFill>
            <a:srgbClr val="FF0000">
              <a:alpha val="11000"/>
            </a:srgb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en-US" sz="1350" dirty="0">
                <a:solidFill>
                  <a:prstClr val="black"/>
                </a:solidFill>
              </a:rPr>
              <a:t>          </a:t>
            </a:r>
            <a:r>
              <a:rPr lang="en-US" sz="1350" dirty="0" err="1">
                <a:solidFill>
                  <a:srgbClr val="FF0000"/>
                </a:solidFill>
              </a:rPr>
              <a:t>P</a:t>
            </a:r>
            <a:r>
              <a:rPr lang="en-US" sz="1350" baseline="-25000" dirty="0" err="1">
                <a:solidFill>
                  <a:srgbClr val="FF0000"/>
                </a:solidFill>
              </a:rPr>
              <a:t>v</a:t>
            </a:r>
            <a:endParaRPr lang="en-US" sz="1350" dirty="0">
              <a:solidFill>
                <a:srgbClr val="FF0000"/>
              </a:solidFill>
            </a:endParaRPr>
          </a:p>
          <a:p>
            <a:pPr algn="ctr" defTabSz="685800">
              <a:defRPr/>
            </a:pPr>
            <a:endParaRPr lang="en-US" sz="1350" dirty="0">
              <a:solidFill>
                <a:prstClr val="black"/>
              </a:solidFill>
            </a:endParaRPr>
          </a:p>
        </p:txBody>
      </p:sp>
      <p:sp>
        <p:nvSpPr>
          <p:cNvPr id="153605" name="TextBox 14">
            <a:extLst>
              <a:ext uri="{FF2B5EF4-FFF2-40B4-BE49-F238E27FC236}">
                <a16:creationId xmlns:a16="http://schemas.microsoft.com/office/drawing/2014/main" id="{0A248625-E1A3-203F-986D-FB9E221628B2}"/>
              </a:ext>
            </a:extLst>
          </p:cNvPr>
          <p:cNvSpPr txBox="1">
            <a:spLocks noChangeArrowheads="1"/>
          </p:cNvSpPr>
          <p:nvPr/>
        </p:nvSpPr>
        <p:spPr bwMode="auto">
          <a:xfrm>
            <a:off x="5508625" y="2595563"/>
            <a:ext cx="25638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300">
                <a:solidFill>
                  <a:srgbClr val="FF0000"/>
                </a:solidFill>
                <a:cs typeface="Arial" panose="020B0604020202020204" pitchFamily="34" charset="0"/>
              </a:rPr>
              <a:t>Negative pressure or vacuum  zone (pressure less than atmospheric)</a:t>
            </a:r>
          </a:p>
        </p:txBody>
      </p:sp>
      <p:sp>
        <p:nvSpPr>
          <p:cNvPr id="153606" name="TextBox 22">
            <a:extLst>
              <a:ext uri="{FF2B5EF4-FFF2-40B4-BE49-F238E27FC236}">
                <a16:creationId xmlns:a16="http://schemas.microsoft.com/office/drawing/2014/main" id="{C084AE2C-4E9A-9F8A-2E76-0C9E7F012CCD}"/>
              </a:ext>
            </a:extLst>
          </p:cNvPr>
          <p:cNvSpPr txBox="1">
            <a:spLocks noChangeArrowheads="1"/>
          </p:cNvSpPr>
          <p:nvPr/>
        </p:nvSpPr>
        <p:spPr bwMode="auto">
          <a:xfrm>
            <a:off x="5480050" y="4724400"/>
            <a:ext cx="261937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300">
                <a:solidFill>
                  <a:srgbClr val="FF0000"/>
                </a:solidFill>
                <a:cs typeface="Arial" panose="020B0604020202020204" pitchFamily="34" charset="0"/>
              </a:rPr>
              <a:t>Dilution  (atmospheric) air induced  into the  draf  hood as</a:t>
            </a:r>
          </a:p>
          <a:p>
            <a:pPr>
              <a:spcBef>
                <a:spcPct val="0"/>
              </a:spcBef>
              <a:buFontTx/>
              <a:buNone/>
            </a:pPr>
            <a:r>
              <a:rPr lang="en-US" altLang="en-US" sz="1300">
                <a:solidFill>
                  <a:srgbClr val="FF0000"/>
                </a:solidFill>
                <a:cs typeface="Arial" panose="020B0604020202020204" pitchFamily="34" charset="0"/>
              </a:rPr>
              <a:t> P</a:t>
            </a:r>
            <a:r>
              <a:rPr lang="en-US" altLang="en-US" sz="1300" baseline="-25000">
                <a:solidFill>
                  <a:srgbClr val="FF0000"/>
                </a:solidFill>
                <a:cs typeface="Arial" panose="020B0604020202020204" pitchFamily="34" charset="0"/>
              </a:rPr>
              <a:t>atm</a:t>
            </a:r>
            <a:r>
              <a:rPr lang="en-US" altLang="en-US" sz="1300">
                <a:solidFill>
                  <a:srgbClr val="FF0000"/>
                </a:solidFill>
                <a:cs typeface="Arial" panose="020B0604020202020204" pitchFamily="34" charset="0"/>
              </a:rPr>
              <a:t> &gt; P</a:t>
            </a:r>
            <a:r>
              <a:rPr lang="en-US" altLang="en-US" sz="1300" baseline="-25000">
                <a:solidFill>
                  <a:srgbClr val="FF0000"/>
                </a:solidFill>
                <a:cs typeface="Arial" panose="020B0604020202020204" pitchFamily="34" charset="0"/>
              </a:rPr>
              <a:t>v</a:t>
            </a:r>
            <a:endParaRPr lang="en-US" altLang="en-US" sz="1300">
              <a:solidFill>
                <a:srgbClr val="FF0000"/>
              </a:solidFill>
              <a:cs typeface="Arial" panose="020B0604020202020204" pitchFamily="34" charset="0"/>
            </a:endParaRPr>
          </a:p>
          <a:p>
            <a:pPr>
              <a:spcBef>
                <a:spcPct val="0"/>
              </a:spcBef>
              <a:buFontTx/>
              <a:buNone/>
            </a:pPr>
            <a:endParaRPr lang="en-US" altLang="en-US" sz="1800">
              <a:solidFill>
                <a:srgbClr val="000000"/>
              </a:solidFill>
              <a:cs typeface="Arial" panose="020B0604020202020204" pitchFamily="34" charset="0"/>
            </a:endParaRPr>
          </a:p>
        </p:txBody>
      </p:sp>
      <p:cxnSp>
        <p:nvCxnSpPr>
          <p:cNvPr id="3" name="Straight Arrow Connector 2">
            <a:extLst>
              <a:ext uri="{FF2B5EF4-FFF2-40B4-BE49-F238E27FC236}">
                <a16:creationId xmlns:a16="http://schemas.microsoft.com/office/drawing/2014/main" id="{DD3DCF1B-7036-6416-8395-CBFCC722D687}"/>
              </a:ext>
            </a:extLst>
          </p:cNvPr>
          <p:cNvCxnSpPr/>
          <p:nvPr/>
        </p:nvCxnSpPr>
        <p:spPr>
          <a:xfrm flipH="1">
            <a:off x="4427538" y="2952750"/>
            <a:ext cx="1368425" cy="11969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175DDC8-8A7C-B933-0C48-3AC91561F6A7}"/>
              </a:ext>
            </a:extLst>
          </p:cNvPr>
          <p:cNvCxnSpPr/>
          <p:nvPr/>
        </p:nvCxnSpPr>
        <p:spPr>
          <a:xfrm flipH="1" flipV="1">
            <a:off x="4933950" y="4608513"/>
            <a:ext cx="546100" cy="5492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A06A24-D584-AD37-7107-833DD37A7B4E}"/>
              </a:ext>
            </a:extLst>
          </p:cNvPr>
          <p:cNvCxnSpPr/>
          <p:nvPr/>
        </p:nvCxnSpPr>
        <p:spPr>
          <a:xfrm flipV="1">
            <a:off x="4500563" y="4735513"/>
            <a:ext cx="0" cy="981075"/>
          </a:xfrm>
          <a:prstGeom prst="straightConnector1">
            <a:avLst/>
          </a:prstGeom>
          <a:ln w="381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B12FDC89-B014-F665-B58D-31522EBC00C0}"/>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eaLnBrk="1" hangingPunct="1">
              <a:lnSpc>
                <a:spcPct val="90000"/>
              </a:lnSpc>
            </a:pPr>
            <a:r>
              <a:rPr lang="en-US" altLang="ko-KR" sz="2000">
                <a:latin typeface="Comic Sans MS" panose="030F0702030302020204" pitchFamily="66" charset="0"/>
                <a:ea typeface="Gulim" panose="020B0503020000020004" pitchFamily="34" charset="-127"/>
                <a:cs typeface="Gulim" panose="020B0503020000020004" pitchFamily="34" charset="-127"/>
              </a:rPr>
              <a:t>Barometric draft</a:t>
            </a:r>
          </a:p>
          <a:p>
            <a:pPr eaLnBrk="1" hangingPunct="1">
              <a:lnSpc>
                <a:spcPct val="9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r>
              <a:rPr lang="en-US" altLang="ko-KR" sz="1800">
                <a:latin typeface="Comic Sans MS" panose="030F0702030302020204" pitchFamily="66" charset="0"/>
                <a:ea typeface="Gulim" panose="020B0503020000020004" pitchFamily="34" charset="-127"/>
                <a:cs typeface="Gulim" panose="020B0503020000020004" pitchFamily="34" charset="-127"/>
              </a:rPr>
              <a:t>Barometric draft controls (or barometric dampers) are used on gas appliances that operate with a controlled negative over-fire draft in the combustion chamber.</a:t>
            </a: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lnSpc>
                <a:spcPct val="90000"/>
              </a:lnSpc>
            </a:pPr>
            <a:r>
              <a:rPr lang="en-US" altLang="ko-KR" sz="1800">
                <a:latin typeface="Comic Sans MS" panose="030F0702030302020204" pitchFamily="66" charset="0"/>
                <a:ea typeface="Gulim" panose="020B0503020000020004" pitchFamily="34" charset="-127"/>
                <a:cs typeface="Gulim" panose="020B0503020000020004" pitchFamily="34" charset="-127"/>
              </a:rPr>
              <a:t>This type of draft control is used when the venting system provides a negative pull on the combustion chamber to remove flue gases.</a:t>
            </a:r>
          </a:p>
        </p:txBody>
      </p:sp>
      <p:pic>
        <p:nvPicPr>
          <p:cNvPr id="154627" name="Picture 3" descr="bm4">
            <a:extLst>
              <a:ext uri="{FF2B5EF4-FFF2-40B4-BE49-F238E27FC236}">
                <a16:creationId xmlns:a16="http://schemas.microsoft.com/office/drawing/2014/main" id="{231BF622-A18E-F476-FDD0-CD33E6E20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1773238"/>
            <a:ext cx="4176712" cy="381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8" name="Oval 4">
            <a:extLst>
              <a:ext uri="{FF2B5EF4-FFF2-40B4-BE49-F238E27FC236}">
                <a16:creationId xmlns:a16="http://schemas.microsoft.com/office/drawing/2014/main" id="{22E8729F-CF91-06D9-E390-AD81F5247FA3}"/>
              </a:ext>
            </a:extLst>
          </p:cNvPr>
          <p:cNvSpPr>
            <a:spLocks noChangeArrowheads="1"/>
          </p:cNvSpPr>
          <p:nvPr/>
        </p:nvSpPr>
        <p:spPr bwMode="auto">
          <a:xfrm>
            <a:off x="4643438" y="1628775"/>
            <a:ext cx="2233612" cy="1871663"/>
          </a:xfrm>
          <a:prstGeom prst="ellipse">
            <a:avLst/>
          </a:prstGeom>
          <a:solidFill>
            <a:srgbClr val="FFFF99">
              <a:alpha val="21960"/>
            </a:srgbClr>
          </a:solidFill>
          <a:ln w="9525">
            <a:solidFill>
              <a:srgbClr val="FF0000"/>
            </a:solidFill>
            <a:prstDash val="dash"/>
            <a:round/>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MY" altLang="en-US" sz="2400">
              <a:solidFill>
                <a:srgbClr val="000000"/>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7B670F4A-501A-508E-AD18-6A512B9D6AFC}"/>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1"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Operation of barometric control</a:t>
            </a:r>
          </a:p>
          <a:p>
            <a:pPr lvl="1"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2"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The gate of the draft control will open and allow just the right amount of diluted air into the appliance venting system to achieve the required over fire condition in the combustion chamber of the appliance.</a:t>
            </a:r>
          </a:p>
          <a:p>
            <a:pPr lvl="2"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A pressure difference (between the interior (negative) updraft condition of the vent and exterior atmospheric pressure condition of the surrounding) will exist across the gate of the barometric control.</a:t>
            </a:r>
          </a:p>
          <a:p>
            <a:pPr lvl="1"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p:txBody>
      </p:sp>
      <p:sp>
        <p:nvSpPr>
          <p:cNvPr id="155651" name="Rectangle 7">
            <a:extLst>
              <a:ext uri="{FF2B5EF4-FFF2-40B4-BE49-F238E27FC236}">
                <a16:creationId xmlns:a16="http://schemas.microsoft.com/office/drawing/2014/main" id="{64D11492-4A16-BB6C-00D2-EFDA5631FD24}"/>
              </a:ext>
            </a:extLst>
          </p:cNvPr>
          <p:cNvSpPr>
            <a:spLocks noChangeArrowheads="1"/>
          </p:cNvSpPr>
          <p:nvPr/>
        </p:nvSpPr>
        <p:spPr bwMode="auto">
          <a:xfrm>
            <a:off x="5580063" y="5589588"/>
            <a:ext cx="257651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600">
                <a:solidFill>
                  <a:srgbClr val="000000"/>
                </a:solidFill>
                <a:latin typeface="Comic Sans MS" panose="030F0702030302020204" pitchFamily="66" charset="0"/>
              </a:rPr>
              <a:t>Gate opening outward to relieve down draft condition</a:t>
            </a:r>
          </a:p>
        </p:txBody>
      </p:sp>
      <p:sp>
        <p:nvSpPr>
          <p:cNvPr id="155652" name="Rectangle 8">
            <a:extLst>
              <a:ext uri="{FF2B5EF4-FFF2-40B4-BE49-F238E27FC236}">
                <a16:creationId xmlns:a16="http://schemas.microsoft.com/office/drawing/2014/main" id="{1500BD05-4A92-641B-CC49-E03FFA16318F}"/>
              </a:ext>
            </a:extLst>
          </p:cNvPr>
          <p:cNvSpPr>
            <a:spLocks noChangeArrowheads="1"/>
          </p:cNvSpPr>
          <p:nvPr/>
        </p:nvSpPr>
        <p:spPr bwMode="auto">
          <a:xfrm>
            <a:off x="1331913" y="5589588"/>
            <a:ext cx="257651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600">
                <a:solidFill>
                  <a:srgbClr val="000000"/>
                </a:solidFill>
                <a:latin typeface="Comic Sans MS" panose="030F0702030302020204" pitchFamily="66" charset="0"/>
              </a:rPr>
              <a:t>Gate opening inward to regulate an increasing updraft</a:t>
            </a:r>
          </a:p>
        </p:txBody>
      </p:sp>
      <p:graphicFrame>
        <p:nvGraphicFramePr>
          <p:cNvPr id="155653" name="Object 9">
            <a:extLst>
              <a:ext uri="{FF2B5EF4-FFF2-40B4-BE49-F238E27FC236}">
                <a16:creationId xmlns:a16="http://schemas.microsoft.com/office/drawing/2014/main" id="{51242D13-E461-DDE9-BA8D-2F77A6AD4112}"/>
              </a:ext>
            </a:extLst>
          </p:cNvPr>
          <p:cNvGraphicFramePr>
            <a:graphicFrameLocks noChangeAspect="1"/>
          </p:cNvGraphicFramePr>
          <p:nvPr/>
        </p:nvGraphicFramePr>
        <p:xfrm>
          <a:off x="1258888" y="3573463"/>
          <a:ext cx="2519362" cy="1844675"/>
        </p:xfrm>
        <a:graphic>
          <a:graphicData uri="http://schemas.openxmlformats.org/presentationml/2006/ole">
            <mc:AlternateContent xmlns:mc="http://schemas.openxmlformats.org/markup-compatibility/2006">
              <mc:Choice xmlns:v="urn:schemas-microsoft-com:vml" Requires="v">
                <p:oleObj name="Image Document" r:id="rId2" imgW="3077366" imgH="1792346" progId="Imaging.Document">
                  <p:embed/>
                </p:oleObj>
              </mc:Choice>
              <mc:Fallback>
                <p:oleObj name="Image Document" r:id="rId2" imgW="3077366" imgH="1792346" progId="Imaging.Document">
                  <p:embed/>
                  <p:pic>
                    <p:nvPicPr>
                      <p:cNvPr id="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3573463"/>
                        <a:ext cx="2519362"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5654" name="Object 10">
            <a:extLst>
              <a:ext uri="{FF2B5EF4-FFF2-40B4-BE49-F238E27FC236}">
                <a16:creationId xmlns:a16="http://schemas.microsoft.com/office/drawing/2014/main" id="{FCB1F8C3-2C81-4913-9870-9DDF782B1E56}"/>
              </a:ext>
            </a:extLst>
          </p:cNvPr>
          <p:cNvGraphicFramePr>
            <a:graphicFrameLocks noChangeAspect="1"/>
          </p:cNvGraphicFramePr>
          <p:nvPr/>
        </p:nvGraphicFramePr>
        <p:xfrm>
          <a:off x="5292725" y="3644900"/>
          <a:ext cx="2447925" cy="1828800"/>
        </p:xfrm>
        <a:graphic>
          <a:graphicData uri="http://schemas.openxmlformats.org/presentationml/2006/ole">
            <mc:AlternateContent xmlns:mc="http://schemas.openxmlformats.org/markup-compatibility/2006">
              <mc:Choice xmlns:v="urn:schemas-microsoft-com:vml" Requires="v">
                <p:oleObj name="Image Document" r:id="rId4" imgW="2959384" imgH="1723629" progId="Imaging.Document">
                  <p:embed/>
                </p:oleObj>
              </mc:Choice>
              <mc:Fallback>
                <p:oleObj name="Image Document" r:id="rId4" imgW="2959384" imgH="1723629" progId="Imaging.Document">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3644900"/>
                        <a:ext cx="244792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95E3BDF1-E876-B014-9769-9D8A9CAE8AEA}"/>
              </a:ext>
            </a:extLst>
          </p:cNvPr>
          <p:cNvSpPr>
            <a:spLocks noGrp="1" noChangeArrowheads="1"/>
          </p:cNvSpPr>
          <p:nvPr>
            <p:ph type="title"/>
          </p:nvPr>
        </p:nvSpPr>
        <p:spPr>
          <a:xfrm>
            <a:off x="684213" y="260350"/>
            <a:ext cx="7772400" cy="720725"/>
          </a:xfrm>
        </p:spPr>
        <p:txBody>
          <a:bodyPr/>
          <a:lstStyle/>
          <a:p>
            <a:r>
              <a:rPr lang="en-US" altLang="en-US" sz="2400" b="1">
                <a:solidFill>
                  <a:srgbClr val="FF0000"/>
                </a:solidFill>
              </a:rPr>
              <a:t>Metering capacities of typical natural gas meters</a:t>
            </a:r>
            <a:endParaRPr lang="en-MY" altLang="en-US" sz="2400" b="1">
              <a:solidFill>
                <a:srgbClr val="FF0000"/>
              </a:solidFill>
            </a:endParaRPr>
          </a:p>
        </p:txBody>
      </p:sp>
      <p:pic>
        <p:nvPicPr>
          <p:cNvPr id="55299" name="Picture 4">
            <a:extLst>
              <a:ext uri="{FF2B5EF4-FFF2-40B4-BE49-F238E27FC236}">
                <a16:creationId xmlns:a16="http://schemas.microsoft.com/office/drawing/2014/main" id="{57DB4D2C-0E86-1792-1017-4231127F41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84313"/>
            <a:ext cx="4811712" cy="35290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5300" name="Picture 1">
            <a:extLst>
              <a:ext uri="{FF2B5EF4-FFF2-40B4-BE49-F238E27FC236}">
                <a16:creationId xmlns:a16="http://schemas.microsoft.com/office/drawing/2014/main" id="{8585681D-2E5A-207C-8710-CB9B81EF2E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1484313"/>
            <a:ext cx="3273425" cy="3586162"/>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FE91F9ED-6657-3D1C-5D62-756E6C86A621}"/>
              </a:ext>
            </a:extLst>
          </p:cNvPr>
          <p:cNvSpPr/>
          <p:nvPr/>
        </p:nvSpPr>
        <p:spPr>
          <a:xfrm>
            <a:off x="468313" y="4437063"/>
            <a:ext cx="1223962" cy="792162"/>
          </a:xfrm>
          <a:prstGeom prst="ellipse">
            <a:avLst/>
          </a:prstGeom>
          <a:solidFill>
            <a:srgbClr val="FFFF00">
              <a:alpha val="32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
        <p:nvSpPr>
          <p:cNvPr id="55302" name="TextBox 2">
            <a:extLst>
              <a:ext uri="{FF2B5EF4-FFF2-40B4-BE49-F238E27FC236}">
                <a16:creationId xmlns:a16="http://schemas.microsoft.com/office/drawing/2014/main" id="{8403957E-0F05-9758-404F-9BC328BBF804}"/>
              </a:ext>
            </a:extLst>
          </p:cNvPr>
          <p:cNvSpPr txBox="1">
            <a:spLocks noChangeArrowheads="1"/>
          </p:cNvSpPr>
          <p:nvPr/>
        </p:nvSpPr>
        <p:spPr bwMode="auto">
          <a:xfrm>
            <a:off x="468313" y="5703888"/>
            <a:ext cx="50641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MY" altLang="en-US" sz="1600">
                <a:solidFill>
                  <a:srgbClr val="FF0000"/>
                </a:solidFill>
              </a:rPr>
              <a:t>Low to moderate  (up to ~ 100 psi)  pressure  gas appliance</a:t>
            </a:r>
          </a:p>
        </p:txBody>
      </p:sp>
      <p:cxnSp>
        <p:nvCxnSpPr>
          <p:cNvPr id="5" name="Straight Arrow Connector 4">
            <a:extLst>
              <a:ext uri="{FF2B5EF4-FFF2-40B4-BE49-F238E27FC236}">
                <a16:creationId xmlns:a16="http://schemas.microsoft.com/office/drawing/2014/main" id="{99DEFEEB-E006-9F7F-12EC-62EA14B126B2}"/>
              </a:ext>
            </a:extLst>
          </p:cNvPr>
          <p:cNvCxnSpPr/>
          <p:nvPr/>
        </p:nvCxnSpPr>
        <p:spPr>
          <a:xfrm>
            <a:off x="1403350" y="5229225"/>
            <a:ext cx="288925" cy="50323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5">
            <a:extLst>
              <a:ext uri="{FF2B5EF4-FFF2-40B4-BE49-F238E27FC236}">
                <a16:creationId xmlns:a16="http://schemas.microsoft.com/office/drawing/2014/main" id="{F7A592DF-4EA2-251B-C244-A005FDE93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3643313"/>
            <a:ext cx="414337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5" name="Picture 2">
            <a:extLst>
              <a:ext uri="{FF2B5EF4-FFF2-40B4-BE49-F238E27FC236}">
                <a16:creationId xmlns:a16="http://schemas.microsoft.com/office/drawing/2014/main" id="{093DA954-1E80-70CD-A042-AA89AC5E8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946"/>
          <a:stretch>
            <a:fillRect/>
          </a:stretch>
        </p:blipFill>
        <p:spPr bwMode="auto">
          <a:xfrm>
            <a:off x="4929188" y="0"/>
            <a:ext cx="4000500" cy="46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6" name="Picture 3">
            <a:extLst>
              <a:ext uri="{FF2B5EF4-FFF2-40B4-BE49-F238E27FC236}">
                <a16:creationId xmlns:a16="http://schemas.microsoft.com/office/drawing/2014/main" id="{8007DA9E-AF72-1C85-64DC-9042AEE97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0688" y="4714875"/>
            <a:ext cx="187642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7" name="Picture 4">
            <a:extLst>
              <a:ext uri="{FF2B5EF4-FFF2-40B4-BE49-F238E27FC236}">
                <a16:creationId xmlns:a16="http://schemas.microsoft.com/office/drawing/2014/main" id="{0690F78C-6F6C-B44F-9023-3CD1E43A11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4313"/>
            <a:ext cx="4786313"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9A110ECB-8BA1-6CC8-4656-9D6709C2BBF1}"/>
              </a:ext>
            </a:extLst>
          </p:cNvPr>
          <p:cNvSpPr>
            <a:spLocks noGrp="1" noChangeArrowheads="1"/>
          </p:cNvSpPr>
          <p:nvPr>
            <p:ph type="body" sz="half" idx="1"/>
          </p:nvPr>
        </p:nvSpPr>
        <p:spPr>
          <a:xfrm>
            <a:off x="395288" y="333375"/>
            <a:ext cx="8424862" cy="6191250"/>
          </a:xfrm>
          <a:noFill/>
          <a:ln>
            <a:solidFill>
              <a:schemeClr val="tx1"/>
            </a:solidFill>
            <a:miter lim="800000"/>
            <a:headEnd/>
            <a:tailEnd/>
          </a:ln>
        </p:spPr>
        <p:txBody>
          <a:bodyPr/>
          <a:lstStyle/>
          <a:p>
            <a:pPr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Types of barometric draft controls</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Single acting barometric draft controls</a:t>
            </a:r>
          </a:p>
          <a:p>
            <a:pPr lvl="1"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2"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Do not relieve downdraft conditions but will close off completely if experiencing any back pressure</a:t>
            </a:r>
          </a:p>
          <a:p>
            <a:pPr lvl="1"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Double acting barometric damper</a:t>
            </a:r>
          </a:p>
          <a:p>
            <a:pPr lvl="1"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2"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The strong feature of a double-acting barometric damper is its ability  to open both inward and outward </a:t>
            </a:r>
          </a:p>
          <a:p>
            <a:pPr lvl="2"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2"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It opens inward to regulate the dilution air and opens outward to relieve down-draft and spillage</a:t>
            </a:r>
          </a:p>
          <a:p>
            <a:pPr lvl="2"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lvl="1" eaLnBrk="1" hangingPunct="1"/>
            <a:endParaRPr lang="en-US" altLang="ko-KR" sz="1800">
              <a:latin typeface="Comic Sans MS" panose="030F0702030302020204" pitchFamily="66" charset="0"/>
              <a:ea typeface="Gulim" panose="020B0503020000020004" pitchFamily="34" charset="-127"/>
              <a:cs typeface="Gulim" panose="020B0503020000020004" pitchFamily="34" charset="-127"/>
            </a:endParaRP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41032180-380F-EEF9-C690-A09647278E4E}"/>
              </a:ext>
            </a:extLst>
          </p:cNvPr>
          <p:cNvSpPr>
            <a:spLocks noGrp="1" noChangeArrowheads="1"/>
          </p:cNvSpPr>
          <p:nvPr>
            <p:ph type="body" sz="half" idx="1"/>
          </p:nvPr>
        </p:nvSpPr>
        <p:spPr>
          <a:xfrm>
            <a:off x="395288" y="333375"/>
            <a:ext cx="4897437" cy="6191250"/>
          </a:xfrm>
          <a:noFill/>
          <a:ln>
            <a:solidFill>
              <a:schemeClr val="tx1"/>
            </a:solidFill>
            <a:miter lim="800000"/>
            <a:headEnd/>
            <a:tailEnd/>
          </a:ln>
        </p:spPr>
        <p:txBody>
          <a:bodyPr/>
          <a:lstStyle/>
          <a:p>
            <a:pPr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Operation of a double acting barometric damper</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marL="601663" lvl="1" indent="-79375" eaLnBrk="1" hangingPunct="1">
              <a:buFontTx/>
              <a:buNone/>
            </a:pPr>
            <a:r>
              <a:rPr lang="en-US" altLang="ko-KR" sz="2000" u="sng">
                <a:latin typeface="Comic Sans MS" panose="030F0702030302020204" pitchFamily="66" charset="0"/>
                <a:ea typeface="Gulim" panose="020B0503020000020004" pitchFamily="34" charset="-127"/>
                <a:cs typeface="Gulim" panose="020B0503020000020004" pitchFamily="34" charset="-127"/>
              </a:rPr>
              <a:t>Updraft </a:t>
            </a:r>
          </a:p>
          <a:p>
            <a:pPr marL="601663" lvl="1" indent="-79375" eaLnBrk="1" hangingPunct="1"/>
            <a:endParaRPr lang="en-US" altLang="ko-KR" sz="2000" b="1" u="sng">
              <a:latin typeface="Comic Sans MS" panose="030F0702030302020204" pitchFamily="66" charset="0"/>
              <a:ea typeface="Gulim" panose="020B0503020000020004" pitchFamily="34" charset="-127"/>
              <a:cs typeface="Gulim" panose="020B0503020000020004" pitchFamily="34" charset="-127"/>
            </a:endParaRPr>
          </a:p>
          <a:p>
            <a:pPr marL="601663" lvl="1" indent="-79375" eaLnBrk="1" hangingPunct="1">
              <a:buFontTx/>
              <a:buNone/>
            </a:pPr>
            <a:r>
              <a:rPr lang="en-US" altLang="ko-KR" sz="2000">
                <a:latin typeface="Comic Sans MS" panose="030F0702030302020204" pitchFamily="66" charset="0"/>
                <a:ea typeface="Gulim" panose="020B0503020000020004" pitchFamily="34" charset="-127"/>
                <a:cs typeface="Gulim" panose="020B0503020000020004" pitchFamily="34" charset="-127"/>
              </a:rPr>
              <a:t>	When the vent draw increases, the atmospheric pressure on the outside of the damper pushes against the gate, allowing extra dilution air in to reduce the draft draw (side view A)</a:t>
            </a:r>
          </a:p>
          <a:p>
            <a:pPr marL="601663" lvl="1" indent="-79375" eaLnBrk="1" hangingPunct="1">
              <a:buFontTx/>
              <a:buNone/>
            </a:pPr>
            <a:endParaRPr lang="en-US" altLang="ko-KR" sz="2000" i="1" u="sng">
              <a:latin typeface="Comic Sans MS" panose="030F0702030302020204" pitchFamily="66" charset="0"/>
              <a:ea typeface="Gulim" panose="020B0503020000020004" pitchFamily="34" charset="-127"/>
              <a:cs typeface="Gulim" panose="020B0503020000020004" pitchFamily="34" charset="-127"/>
            </a:endParaRPr>
          </a:p>
          <a:p>
            <a:pPr marL="601663" lvl="1" indent="-79375" eaLnBrk="1" hangingPunct="1">
              <a:buFontTx/>
              <a:buNone/>
            </a:pPr>
            <a:r>
              <a:rPr lang="en-US" altLang="ko-KR" sz="2000" u="sng">
                <a:latin typeface="Comic Sans MS" panose="030F0702030302020204" pitchFamily="66" charset="0"/>
                <a:ea typeface="Gulim" panose="020B0503020000020004" pitchFamily="34" charset="-127"/>
                <a:cs typeface="Gulim" panose="020B0503020000020004" pitchFamily="34" charset="-127"/>
              </a:rPr>
              <a:t>Down draft</a:t>
            </a:r>
          </a:p>
          <a:p>
            <a:pPr marL="601663" lvl="1" indent="-79375" eaLnBrk="1" hangingPunct="1"/>
            <a:endParaRPr lang="en-US" altLang="ko-KR" sz="2000" u="sng">
              <a:latin typeface="Comic Sans MS" panose="030F0702030302020204" pitchFamily="66" charset="0"/>
              <a:ea typeface="Gulim" panose="020B0503020000020004" pitchFamily="34" charset="-127"/>
              <a:cs typeface="Gulim" panose="020B0503020000020004" pitchFamily="34" charset="-127"/>
            </a:endParaRPr>
          </a:p>
          <a:p>
            <a:pPr marL="601663" lvl="1" indent="-79375" eaLnBrk="1" hangingPunct="1">
              <a:buFontTx/>
              <a:buNone/>
            </a:pPr>
            <a:r>
              <a:rPr lang="en-US" altLang="ko-KR" sz="2000">
                <a:latin typeface="Comic Sans MS" panose="030F0702030302020204" pitchFamily="66" charset="0"/>
                <a:ea typeface="Gulim" panose="020B0503020000020004" pitchFamily="34" charset="-127"/>
                <a:cs typeface="Gulim" panose="020B0503020000020004" pitchFamily="34" charset="-127"/>
              </a:rPr>
              <a:t>	If the pressure increases inside the venting system, the gate swings out to relieve a down­draft (side view B)</a:t>
            </a:r>
          </a:p>
          <a:p>
            <a:pPr marL="601663" lvl="1" indent="-79375" eaLnBrk="1" hangingPunct="1">
              <a:buFontTx/>
              <a:buNone/>
            </a:pPr>
            <a:endParaRPr lang="en-US" altLang="ko-KR" sz="2000" i="1" u="sng">
              <a:latin typeface="Comic Sans MS" panose="030F0702030302020204" pitchFamily="66" charset="0"/>
              <a:ea typeface="Gulim" panose="020B0503020000020004" pitchFamily="34" charset="-127"/>
              <a:cs typeface="Gulim" panose="020B0503020000020004" pitchFamily="34" charset="-127"/>
            </a:endParaRPr>
          </a:p>
        </p:txBody>
      </p:sp>
      <p:graphicFrame>
        <p:nvGraphicFramePr>
          <p:cNvPr id="158723" name="Object 6">
            <a:extLst>
              <a:ext uri="{FF2B5EF4-FFF2-40B4-BE49-F238E27FC236}">
                <a16:creationId xmlns:a16="http://schemas.microsoft.com/office/drawing/2014/main" id="{E3220122-F915-239E-E3CD-3760AA508C6C}"/>
              </a:ext>
            </a:extLst>
          </p:cNvPr>
          <p:cNvGraphicFramePr>
            <a:graphicFrameLocks noChangeAspect="1"/>
          </p:cNvGraphicFramePr>
          <p:nvPr/>
        </p:nvGraphicFramePr>
        <p:xfrm>
          <a:off x="5364163" y="765175"/>
          <a:ext cx="3024187" cy="2725738"/>
        </p:xfrm>
        <a:graphic>
          <a:graphicData uri="http://schemas.openxmlformats.org/presentationml/2006/ole">
            <mc:AlternateContent xmlns:mc="http://schemas.openxmlformats.org/markup-compatibility/2006">
              <mc:Choice xmlns:v="urn:schemas-microsoft-com:vml" Requires="v">
                <p:oleObj name="Image Document" r:id="rId2" imgW="4562991" imgH="2657616" progId="Imaging.Document">
                  <p:embed/>
                </p:oleObj>
              </mc:Choice>
              <mc:Fallback>
                <p:oleObj name="Image Document" r:id="rId2" imgW="4562991" imgH="2657616" progId="Imaging.Document">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765175"/>
                        <a:ext cx="3024187" cy="272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8724" name="Object 7">
            <a:extLst>
              <a:ext uri="{FF2B5EF4-FFF2-40B4-BE49-F238E27FC236}">
                <a16:creationId xmlns:a16="http://schemas.microsoft.com/office/drawing/2014/main" id="{DBF5A14C-322D-E428-EC1B-2CC60BE17CAE}"/>
              </a:ext>
            </a:extLst>
          </p:cNvPr>
          <p:cNvGraphicFramePr>
            <a:graphicFrameLocks noChangeAspect="1"/>
          </p:cNvGraphicFramePr>
          <p:nvPr/>
        </p:nvGraphicFramePr>
        <p:xfrm>
          <a:off x="5364163" y="3789363"/>
          <a:ext cx="3609975" cy="2443162"/>
        </p:xfrm>
        <a:graphic>
          <a:graphicData uri="http://schemas.openxmlformats.org/presentationml/2006/ole">
            <mc:AlternateContent xmlns:mc="http://schemas.openxmlformats.org/markup-compatibility/2006">
              <mc:Choice xmlns:v="urn:schemas-microsoft-com:vml" Requires="v">
                <p:oleObj name="Image Document" r:id="rId4" imgW="5061679" imgH="2948066" progId="Imaging.Document">
                  <p:embed/>
                </p:oleObj>
              </mc:Choice>
              <mc:Fallback>
                <p:oleObj name="Image Document" r:id="rId4" imgW="5061679" imgH="2948066" progId="Imaging.Document">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163" y="3789363"/>
                        <a:ext cx="3609975" cy="244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04D81E1D-2749-D84B-86BB-49947AF842EA}"/>
              </a:ext>
            </a:extLst>
          </p:cNvPr>
          <p:cNvSpPr>
            <a:spLocks noGrp="1" noChangeArrowheads="1"/>
          </p:cNvSpPr>
          <p:nvPr>
            <p:ph type="body" sz="half" idx="1"/>
          </p:nvPr>
        </p:nvSpPr>
        <p:spPr>
          <a:xfrm>
            <a:off x="250825" y="333375"/>
            <a:ext cx="3455988" cy="6191250"/>
          </a:xfrm>
          <a:noFill/>
          <a:ln>
            <a:solidFill>
              <a:schemeClr val="tx1"/>
            </a:solidFill>
            <a:miter lim="800000"/>
            <a:headEnd/>
            <a:tailEnd/>
          </a:ln>
        </p:spPr>
        <p:txBody>
          <a:bodyPr/>
          <a:lstStyle/>
          <a:p>
            <a:pPr marL="177800" indent="-177800"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The location of the draft control is important </a:t>
            </a:r>
          </a:p>
          <a:p>
            <a:pPr marL="177800" indent="-177800"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marL="531813" lvl="1" indent="-174625"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For gas firing equipment the preferred location is in a Bull-Head Tee </a:t>
            </a:r>
          </a:p>
          <a:p>
            <a:pPr marL="531813" lvl="1" indent="-174625" eaLnBrk="1" hangingPunct="1"/>
            <a:r>
              <a:rPr lang="en-US" altLang="ko-KR" sz="1800">
                <a:latin typeface="Comic Sans MS" panose="030F0702030302020204" pitchFamily="66" charset="0"/>
                <a:ea typeface="Gulim" panose="020B0503020000020004" pitchFamily="34" charset="-127"/>
                <a:cs typeface="Gulim" panose="020B0503020000020004" pitchFamily="34" charset="-127"/>
              </a:rPr>
              <a:t>On a correctly installed bullhead tee the flue gases make a right angle turn behind the control in such a manner that the direction of the flue gases is not directly toward the gate of the draft control</a:t>
            </a:r>
          </a:p>
          <a:p>
            <a:pPr marL="177800" indent="-177800"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p:txBody>
      </p:sp>
      <p:graphicFrame>
        <p:nvGraphicFramePr>
          <p:cNvPr id="159747" name="Object 3">
            <a:extLst>
              <a:ext uri="{FF2B5EF4-FFF2-40B4-BE49-F238E27FC236}">
                <a16:creationId xmlns:a16="http://schemas.microsoft.com/office/drawing/2014/main" id="{602AC434-CAE3-944C-D430-6090EF67341D}"/>
              </a:ext>
            </a:extLst>
          </p:cNvPr>
          <p:cNvGraphicFramePr>
            <a:graphicFrameLocks noChangeAspect="1"/>
          </p:cNvGraphicFramePr>
          <p:nvPr/>
        </p:nvGraphicFramePr>
        <p:xfrm>
          <a:off x="3924300" y="1052513"/>
          <a:ext cx="5040313" cy="4743450"/>
        </p:xfrm>
        <a:graphic>
          <a:graphicData uri="http://schemas.openxmlformats.org/presentationml/2006/ole">
            <mc:AlternateContent xmlns:mc="http://schemas.openxmlformats.org/markup-compatibility/2006">
              <mc:Choice xmlns:v="urn:schemas-microsoft-com:vml" Requires="v">
                <p:oleObj name="Image Document" r:id="rId2" imgW="6344433" imgH="3695178" progId="Imaging.Document">
                  <p:embed/>
                </p:oleObj>
              </mc:Choice>
              <mc:Fallback>
                <p:oleObj name="Image Document" r:id="rId2" imgW="6344433" imgH="3695178" progId="Imaging.Document">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052513"/>
                        <a:ext cx="5040313"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a:extLst>
              <a:ext uri="{FF2B5EF4-FFF2-40B4-BE49-F238E27FC236}">
                <a16:creationId xmlns:a16="http://schemas.microsoft.com/office/drawing/2014/main" id="{C1A77F16-C8C5-1252-770B-AE3EA62B081D}"/>
              </a:ext>
            </a:extLst>
          </p:cNvPr>
          <p:cNvSpPr/>
          <p:nvPr/>
        </p:nvSpPr>
        <p:spPr>
          <a:xfrm>
            <a:off x="3851275" y="2636838"/>
            <a:ext cx="5113338" cy="2879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5E40D0A8-E04A-58A8-CFF2-7F5C5C91370C}"/>
              </a:ext>
            </a:extLst>
          </p:cNvPr>
          <p:cNvSpPr>
            <a:spLocks noGrp="1" noChangeArrowheads="1"/>
          </p:cNvSpPr>
          <p:nvPr>
            <p:ph type="title"/>
          </p:nvPr>
        </p:nvSpPr>
        <p:spPr>
          <a:xfrm>
            <a:off x="323850" y="404813"/>
            <a:ext cx="8496300" cy="762000"/>
          </a:xfrm>
          <a:solidFill>
            <a:srgbClr val="C0C0C0">
              <a:alpha val="50195"/>
            </a:srgbClr>
          </a:solidFill>
          <a:ln>
            <a:solidFill>
              <a:schemeClr val="tx1"/>
            </a:solidFill>
            <a:miter lim="800000"/>
            <a:headEnd/>
            <a:tailEnd/>
          </a:ln>
        </p:spPr>
        <p:txBody>
          <a:bodyPr/>
          <a:lstStyle/>
          <a:p>
            <a:pPr eaLnBrk="1" hangingPunct="1"/>
            <a:r>
              <a:rPr lang="en-US" altLang="en-US" sz="2800" b="1">
                <a:solidFill>
                  <a:srgbClr val="000000"/>
                </a:solidFill>
                <a:latin typeface="Comic Sans MS" panose="030F0702030302020204" pitchFamily="66" charset="0"/>
                <a:cs typeface="Times New Roman" panose="02020603050405020304" pitchFamily="18" charset="0"/>
              </a:rPr>
              <a:t>VENTING PROBLEMS</a:t>
            </a:r>
            <a:endParaRPr lang="en-US" altLang="en-US" sz="2400">
              <a:solidFill>
                <a:srgbClr val="000000"/>
              </a:solidFill>
              <a:latin typeface="Comic Sans MS" panose="030F0702030302020204" pitchFamily="66" charset="0"/>
              <a:cs typeface="Times New Roman" panose="02020603050405020304" pitchFamily="18" charset="0"/>
            </a:endParaRPr>
          </a:p>
        </p:txBody>
      </p:sp>
      <p:sp>
        <p:nvSpPr>
          <p:cNvPr id="49155" name="Rectangle 3">
            <a:extLst>
              <a:ext uri="{FF2B5EF4-FFF2-40B4-BE49-F238E27FC236}">
                <a16:creationId xmlns:a16="http://schemas.microsoft.com/office/drawing/2014/main" id="{901EB26A-81AF-303C-3198-5A62C020E11D}"/>
              </a:ext>
            </a:extLst>
          </p:cNvPr>
          <p:cNvSpPr>
            <a:spLocks noGrp="1" noChangeArrowheads="1"/>
          </p:cNvSpPr>
          <p:nvPr>
            <p:ph type="body" sz="half" idx="1"/>
          </p:nvPr>
        </p:nvSpPr>
        <p:spPr>
          <a:xfrm>
            <a:off x="323850" y="1341438"/>
            <a:ext cx="5761038" cy="5183187"/>
          </a:xfrm>
          <a:noFill/>
          <a:ln>
            <a:solidFill>
              <a:schemeClr val="tx1"/>
            </a:solidFill>
            <a:miter lim="800000"/>
            <a:headEnd/>
            <a:tailEnd/>
          </a:ln>
        </p:spPr>
        <p:txBody>
          <a:bodyPr/>
          <a:lstStyle/>
          <a:p>
            <a:pPr algn="just" eaLnBrk="1" hangingPunct="1"/>
            <a:r>
              <a:rPr lang="en-US" altLang="en-US" sz="1800" b="1">
                <a:latin typeface="Comic Sans MS" panose="030F0702030302020204" pitchFamily="66" charset="0"/>
              </a:rPr>
              <a:t>Spillage of the flue gases</a:t>
            </a:r>
          </a:p>
          <a:p>
            <a:pPr algn="just" eaLnBrk="1" hangingPunct="1"/>
            <a:endParaRPr lang="en-US" altLang="en-US" sz="1800" b="1">
              <a:latin typeface="Comic Sans MS" panose="030F0702030302020204" pitchFamily="66" charset="0"/>
            </a:endParaRPr>
          </a:p>
          <a:p>
            <a:pPr lvl="1" algn="just" eaLnBrk="1" hangingPunct="1">
              <a:buFontTx/>
              <a:buChar char="•"/>
            </a:pPr>
            <a:r>
              <a:rPr lang="en-US" altLang="en-US" sz="1800">
                <a:latin typeface="Comic Sans MS" panose="030F0702030302020204" pitchFamily="66" charset="0"/>
              </a:rPr>
              <a:t>May be due to overloading or down-draft opposing flow of the flue gases</a:t>
            </a:r>
          </a:p>
          <a:p>
            <a:pPr algn="just" eaLnBrk="1" hangingPunct="1"/>
            <a:endParaRPr lang="en-US" altLang="en-US" sz="1800">
              <a:latin typeface="Comic Sans MS" panose="030F0702030302020204" pitchFamily="66" charset="0"/>
            </a:endParaRPr>
          </a:p>
          <a:p>
            <a:pPr lvl="1" algn="just" eaLnBrk="1" hangingPunct="1">
              <a:buFontTx/>
              <a:buChar char="•"/>
            </a:pPr>
            <a:r>
              <a:rPr lang="en-US" altLang="en-US" sz="1800">
                <a:latin typeface="Comic Sans MS" panose="030F0702030302020204" pitchFamily="66" charset="0"/>
              </a:rPr>
              <a:t>A venting system can be overloaded by having</a:t>
            </a:r>
          </a:p>
          <a:p>
            <a:pPr algn="just" eaLnBrk="1" hangingPunct="1"/>
            <a:endParaRPr lang="en-US" altLang="en-US" sz="1800">
              <a:latin typeface="Comic Sans MS" panose="030F0702030302020204" pitchFamily="66" charset="0"/>
            </a:endParaRPr>
          </a:p>
          <a:p>
            <a:pPr lvl="2" algn="just" eaLnBrk="1" hangingPunct="1"/>
            <a:r>
              <a:rPr lang="en-US" altLang="en-US" sz="1800">
                <a:latin typeface="Comic Sans MS" panose="030F0702030302020204" pitchFamily="66" charset="0"/>
              </a:rPr>
              <a:t>Appliance over-firing</a:t>
            </a:r>
          </a:p>
          <a:p>
            <a:pPr lvl="2" algn="just" eaLnBrk="1" hangingPunct="1"/>
            <a:r>
              <a:rPr lang="en-US" altLang="en-US" sz="1800">
                <a:latin typeface="Comic Sans MS" panose="030F0702030302020204" pitchFamily="66" charset="0"/>
              </a:rPr>
              <a:t>Appliance venting system restricted or blocked</a:t>
            </a:r>
          </a:p>
          <a:p>
            <a:pPr lvl="2" algn="just" eaLnBrk="1" hangingPunct="1"/>
            <a:r>
              <a:rPr lang="en-US" altLang="en-US" sz="1800">
                <a:latin typeface="Comic Sans MS" panose="030F0702030302020204" pitchFamily="66" charset="0"/>
              </a:rPr>
              <a:t>Appliance venting system too small</a:t>
            </a:r>
          </a:p>
          <a:p>
            <a:pPr lvl="2" algn="just" eaLnBrk="1" hangingPunct="1"/>
            <a:r>
              <a:rPr lang="en-US" altLang="en-US" sz="1800">
                <a:latin typeface="Comic Sans MS" panose="030F0702030302020204" pitchFamily="66" charset="0"/>
              </a:rPr>
              <a:t>Appliance venting system poorly designed</a:t>
            </a:r>
          </a:p>
          <a:p>
            <a:pPr algn="just" eaLnBrk="1" hangingPunct="1"/>
            <a:endParaRPr lang="en-US" altLang="en-US" sz="1800">
              <a:latin typeface="Comic Sans MS" panose="030F0702030302020204" pitchFamily="66" charset="0"/>
            </a:endParaRPr>
          </a:p>
        </p:txBody>
      </p:sp>
      <p:pic>
        <p:nvPicPr>
          <p:cNvPr id="2" name="Picture 1">
            <a:extLst>
              <a:ext uri="{FF2B5EF4-FFF2-40B4-BE49-F238E27FC236}">
                <a16:creationId xmlns:a16="http://schemas.microsoft.com/office/drawing/2014/main" id="{71B8925B-E9A6-A964-580E-5E6D61BD57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1412875"/>
            <a:ext cx="2124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9AC2DFA4-062F-1A77-84D6-7E0A2043BCDE}"/>
              </a:ext>
            </a:extLst>
          </p:cNvPr>
          <p:cNvCxnSpPr/>
          <p:nvPr/>
        </p:nvCxnSpPr>
        <p:spPr>
          <a:xfrm flipV="1">
            <a:off x="4140200" y="2781300"/>
            <a:ext cx="2952750" cy="115093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9155">
                                            <p:txEl>
                                              <p:pRg st="7" end="7"/>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9155">
                                            <p:txEl>
                                              <p:pRg st="8" end="8"/>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91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a:extLst>
              <a:ext uri="{FF2B5EF4-FFF2-40B4-BE49-F238E27FC236}">
                <a16:creationId xmlns:a16="http://schemas.microsoft.com/office/drawing/2014/main" id="{D4FFD557-877D-1297-3055-42A37AFACB17}"/>
              </a:ext>
            </a:extLst>
          </p:cNvPr>
          <p:cNvSpPr>
            <a:spLocks noGrp="1" noChangeArrowheads="1"/>
          </p:cNvSpPr>
          <p:nvPr>
            <p:ph type="body" sz="half" idx="1"/>
          </p:nvPr>
        </p:nvSpPr>
        <p:spPr>
          <a:xfrm>
            <a:off x="323850" y="260350"/>
            <a:ext cx="8496300" cy="6264275"/>
          </a:xfrm>
          <a:noFill/>
          <a:ln>
            <a:solidFill>
              <a:schemeClr val="tx1"/>
            </a:solidFill>
            <a:miter lim="800000"/>
            <a:headEnd/>
            <a:tailEnd/>
          </a:ln>
        </p:spPr>
        <p:txBody>
          <a:bodyPr/>
          <a:lstStyle/>
          <a:p>
            <a:pPr lvl="1" algn="just" eaLnBrk="1" hangingPunct="1">
              <a:buFontTx/>
              <a:buChar char="•"/>
            </a:pPr>
            <a:r>
              <a:rPr lang="en-US" altLang="en-US" sz="2000">
                <a:solidFill>
                  <a:srgbClr val="FF0000"/>
                </a:solidFill>
                <a:latin typeface="Comic Sans MS" panose="030F0702030302020204" pitchFamily="66" charset="0"/>
                <a:cs typeface="Times New Roman" panose="02020603050405020304" pitchFamily="18" charset="0"/>
              </a:rPr>
              <a:t>Outdoor winds </a:t>
            </a:r>
            <a:r>
              <a:rPr lang="en-US" altLang="en-US" sz="2000">
                <a:solidFill>
                  <a:srgbClr val="000000"/>
                </a:solidFill>
                <a:latin typeface="Comic Sans MS" panose="030F0702030302020204" pitchFamily="66" charset="0"/>
                <a:cs typeface="Times New Roman" panose="02020603050405020304" pitchFamily="18" charset="0"/>
              </a:rPr>
              <a:t>can impose pressures at the terminal (exhaust ends) of the vent, disturbing natural draft</a:t>
            </a:r>
          </a:p>
          <a:p>
            <a:pPr lvl="1" algn="just" eaLnBrk="1" hangingPunct="1">
              <a:buFontTx/>
              <a:buChar char="•"/>
            </a:pPr>
            <a:endParaRPr lang="en-US" altLang="en-US" sz="2000">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en-US" sz="1800">
                <a:solidFill>
                  <a:srgbClr val="000000"/>
                </a:solidFill>
                <a:latin typeface="Comic Sans MS" panose="030F0702030302020204" pitchFamily="66" charset="0"/>
                <a:cs typeface="Times New Roman" panose="02020603050405020304" pitchFamily="18" charset="0"/>
              </a:rPr>
              <a:t>If wind creates a negative pressure at the vent terminal, it will tend to increase the flow out of the terminal (referred as updraft)</a:t>
            </a:r>
          </a:p>
          <a:p>
            <a:pPr lvl="2" algn="just" eaLnBrk="1" hangingPunct="1"/>
            <a:endParaRPr lang="en-US" altLang="en-US" sz="1800">
              <a:solidFill>
                <a:srgbClr val="000000"/>
              </a:solidFill>
              <a:latin typeface="Comic Sans MS" panose="030F0702030302020204" pitchFamily="66" charset="0"/>
              <a:cs typeface="Times New Roman" panose="02020603050405020304" pitchFamily="18" charset="0"/>
            </a:endParaRPr>
          </a:p>
          <a:p>
            <a:pPr lvl="2" algn="just" eaLnBrk="1" hangingPunct="1"/>
            <a:r>
              <a:rPr lang="en-US" altLang="en-US" sz="1800">
                <a:solidFill>
                  <a:srgbClr val="000000"/>
                </a:solidFill>
                <a:latin typeface="Comic Sans MS" panose="030F0702030302020204" pitchFamily="66" charset="0"/>
                <a:cs typeface="Times New Roman" panose="02020603050405020304" pitchFamily="18" charset="0"/>
              </a:rPr>
              <a:t>If wind creates a positive pressure at the vent terminal, it will tend to restrict the flow out of the terminal (referred as downdraft)</a:t>
            </a:r>
            <a:endParaRPr lang="en-US" altLang="en-US" sz="1800">
              <a:latin typeface="Comic Sans MS" panose="030F0702030302020204" pitchFamily="66" charset="0"/>
            </a:endParaRPr>
          </a:p>
          <a:p>
            <a:pPr algn="just" eaLnBrk="1" hangingPunct="1"/>
            <a:endParaRPr lang="en-US" altLang="en-US" sz="2000">
              <a:latin typeface="Comic Sans MS" panose="030F0702030302020204" pitchFamily="66" charset="0"/>
            </a:endParaRPr>
          </a:p>
        </p:txBody>
      </p:sp>
      <p:graphicFrame>
        <p:nvGraphicFramePr>
          <p:cNvPr id="162819" name="Object 6">
            <a:extLst>
              <a:ext uri="{FF2B5EF4-FFF2-40B4-BE49-F238E27FC236}">
                <a16:creationId xmlns:a16="http://schemas.microsoft.com/office/drawing/2014/main" id="{74579EE8-051B-2E8E-39B5-FB185FE13BA3}"/>
              </a:ext>
            </a:extLst>
          </p:cNvPr>
          <p:cNvGraphicFramePr>
            <a:graphicFrameLocks noChangeAspect="1"/>
          </p:cNvGraphicFramePr>
          <p:nvPr/>
        </p:nvGraphicFramePr>
        <p:xfrm>
          <a:off x="1908175" y="3500438"/>
          <a:ext cx="6267450" cy="2867025"/>
        </p:xfrm>
        <a:graphic>
          <a:graphicData uri="http://schemas.openxmlformats.org/presentationml/2006/ole">
            <mc:AlternateContent xmlns:mc="http://schemas.openxmlformats.org/markup-compatibility/2006">
              <mc:Choice xmlns:v="urn:schemas-microsoft-com:vml" Requires="v">
                <p:oleObj name="Image Document" r:id="rId3" imgW="5789295" imgH="3371850" progId="Imaging.Document">
                  <p:embed/>
                </p:oleObj>
              </mc:Choice>
              <mc:Fallback>
                <p:oleObj name="Image Document" r:id="rId3" imgW="5789295" imgH="3371850" progId="Imaging.Document">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3500438"/>
                        <a:ext cx="626745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0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6E482DD-14C6-7647-1565-005FD94DAC21}"/>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eaLnBrk="1" hangingPunct="1">
              <a:lnSpc>
                <a:spcPct val="80000"/>
              </a:lnSpc>
            </a:pPr>
            <a:r>
              <a:rPr lang="en-US" altLang="ko-KR" sz="2400" b="1">
                <a:latin typeface="Comic Sans MS" panose="030F0702030302020204" pitchFamily="66" charset="0"/>
                <a:ea typeface="Gulim" panose="020B0503020000020004" pitchFamily="34" charset="-127"/>
                <a:cs typeface="Gulim" panose="020B0503020000020004" pitchFamily="34" charset="-127"/>
              </a:rPr>
              <a:t>Condensation</a:t>
            </a:r>
          </a:p>
          <a:p>
            <a:pPr eaLnBrk="1" hangingPunct="1">
              <a:lnSpc>
                <a:spcPct val="80000"/>
              </a:lnSpc>
            </a:pPr>
            <a:endParaRPr lang="en-US" altLang="ko-KR" sz="24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2000">
                <a:solidFill>
                  <a:srgbClr val="FF0000"/>
                </a:solidFill>
                <a:latin typeface="Comic Sans MS" panose="030F0702030302020204" pitchFamily="66" charset="0"/>
                <a:ea typeface="Gulim" panose="020B0503020000020004" pitchFamily="34" charset="-127"/>
                <a:cs typeface="Gulim" panose="020B0503020000020004" pitchFamily="34" charset="-127"/>
              </a:rPr>
              <a:t>Condensation of the water vapour </a:t>
            </a:r>
            <a:r>
              <a:rPr lang="en-US" altLang="ko-KR" sz="2000">
                <a:latin typeface="Comic Sans MS" panose="030F0702030302020204" pitchFamily="66" charset="0"/>
                <a:ea typeface="Gulim" panose="020B0503020000020004" pitchFamily="34" charset="-127"/>
                <a:cs typeface="Gulim" panose="020B0503020000020004" pitchFamily="34" charset="-127"/>
              </a:rPr>
              <a:t>within the appliance venting system is caused mainly by the flue gases being excessively cooled (below the dew point temperature of the flue mixture) after their exit from the draft diverter</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Excessive cooling of the flue gases may be due to </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2" eaLnBrk="1" hangingPunct="1"/>
            <a:r>
              <a:rPr lang="en-US" altLang="ko-KR">
                <a:latin typeface="Comic Sans MS" panose="030F0702030302020204" pitchFamily="66" charset="0"/>
                <a:ea typeface="Gulim" panose="020B0503020000020004" pitchFamily="34" charset="-127"/>
                <a:cs typeface="Gulim" panose="020B0503020000020004" pitchFamily="34" charset="-127"/>
              </a:rPr>
              <a:t>long lateral vent runs through unheated areas </a:t>
            </a:r>
          </a:p>
          <a:p>
            <a:pPr lvl="2" eaLnBrk="1" hangingPunct="1"/>
            <a:r>
              <a:rPr lang="en-US" altLang="ko-KR">
                <a:latin typeface="Comic Sans MS" panose="030F0702030302020204" pitchFamily="66" charset="0"/>
                <a:ea typeface="Gulim" panose="020B0503020000020004" pitchFamily="34" charset="-127"/>
                <a:cs typeface="Gulim" panose="020B0503020000020004" pitchFamily="34" charset="-127"/>
              </a:rPr>
              <a:t>or venting into an outside masonry chimney</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1" eaLnBrk="1" hangingPunct="1"/>
            <a:r>
              <a:rPr lang="en-US" altLang="ko-KR" sz="2000">
                <a:latin typeface="Comic Sans MS" panose="030F0702030302020204" pitchFamily="66" charset="0"/>
                <a:ea typeface="Gulim" panose="020B0503020000020004" pitchFamily="34" charset="-127"/>
                <a:cs typeface="Gulim" panose="020B0503020000020004" pitchFamily="34" charset="-127"/>
              </a:rPr>
              <a:t>To avoid excessive cooling, insulated venting is required to maintain sufficient flue gas temperature</a:t>
            </a:r>
          </a:p>
          <a:p>
            <a:pPr eaLnBrk="1" hangingPunct="1"/>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eaLnBrk="1" hangingPunct="1">
              <a:lnSpc>
                <a:spcPct val="8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298">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298">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529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6DD4757A-C2F3-B006-DECC-3D481A48C162}"/>
              </a:ext>
            </a:extLst>
          </p:cNvPr>
          <p:cNvSpPr>
            <a:spLocks noGrp="1" noChangeArrowheads="1"/>
          </p:cNvSpPr>
          <p:nvPr>
            <p:ph type="body" sz="half" idx="1"/>
          </p:nvPr>
        </p:nvSpPr>
        <p:spPr>
          <a:xfrm>
            <a:off x="395288" y="333375"/>
            <a:ext cx="8208962" cy="6191250"/>
          </a:xfrm>
          <a:noFill/>
          <a:ln>
            <a:solidFill>
              <a:schemeClr val="tx1"/>
            </a:solidFill>
            <a:miter lim="800000"/>
            <a:headEnd/>
            <a:tailEnd/>
          </a:ln>
        </p:spPr>
        <p:txBody>
          <a:bodyPr/>
          <a:lstStyle/>
          <a:p>
            <a:pPr lvl="1" eaLnBrk="1" hangingPunct="1"/>
            <a:r>
              <a:rPr lang="en-US" altLang="ko-KR" sz="2000">
                <a:solidFill>
                  <a:srgbClr val="FF0000"/>
                </a:solidFill>
                <a:latin typeface="Comic Sans MS" panose="030F0702030302020204" pitchFamily="66" charset="0"/>
                <a:ea typeface="Gulim" panose="020B0503020000020004" pitchFamily="34" charset="-127"/>
                <a:cs typeface="Gulim" panose="020B0503020000020004" pitchFamily="34" charset="-127"/>
              </a:rPr>
              <a:t>Condensation may also be caused by having the chimney or appliance vent too large </a:t>
            </a:r>
            <a:r>
              <a:rPr lang="en-US" altLang="ko-KR" sz="2000">
                <a:latin typeface="Comic Sans MS" panose="030F0702030302020204" pitchFamily="66" charset="0"/>
                <a:ea typeface="Gulim" panose="020B0503020000020004" pitchFamily="34" charset="-127"/>
                <a:cs typeface="Gulim" panose="020B0503020000020004" pitchFamily="34" charset="-127"/>
              </a:rPr>
              <a:t>(i.e. its cross section area) or having the appliances under-fired</a:t>
            </a:r>
          </a:p>
          <a:p>
            <a:pPr lvl="1" eaLnBrk="1" hangingPunct="1">
              <a:lnSpc>
                <a:spcPct val="8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2" eaLnBrk="1" hangingPunct="1">
              <a:lnSpc>
                <a:spcPct val="80000"/>
              </a:lnSpc>
            </a:pPr>
            <a:r>
              <a:rPr lang="en-US" altLang="ko-KR">
                <a:latin typeface="Comic Sans MS" panose="030F0702030302020204" pitchFamily="66" charset="0"/>
                <a:ea typeface="Gulim" panose="020B0503020000020004" pitchFamily="34" charset="-127"/>
                <a:cs typeface="Gulim" panose="020B0503020000020004" pitchFamily="34" charset="-127"/>
              </a:rPr>
              <a:t>This causes the flue gases travel through the appliance vent very slowly, allowing sufficient heat transfer to take place reducing the flue gas temperature to the critical level</a:t>
            </a:r>
          </a:p>
          <a:p>
            <a:pPr eaLnBrk="1" hangingPunct="1">
              <a:lnSpc>
                <a:spcPct val="8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lvl="2" eaLnBrk="1" hangingPunct="1">
              <a:lnSpc>
                <a:spcPct val="80000"/>
              </a:lnSpc>
            </a:pPr>
            <a:r>
              <a:rPr lang="en-US" altLang="ko-KR">
                <a:latin typeface="Comic Sans MS" panose="030F0702030302020204" pitchFamily="66" charset="0"/>
                <a:ea typeface="Gulim" panose="020B0503020000020004" pitchFamily="34" charset="-127"/>
                <a:cs typeface="Gulim" panose="020B0503020000020004" pitchFamily="34" charset="-127"/>
              </a:rPr>
              <a:t>The possible effects of condensation is corrosion which may occur inside the appliance heat exchanger, flue passages and vent pipes where the water condenses</a:t>
            </a:r>
          </a:p>
          <a:p>
            <a:pPr eaLnBrk="1" hangingPunct="1">
              <a:lnSpc>
                <a:spcPct val="8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a:p>
            <a:pPr eaLnBrk="1" hangingPunct="1">
              <a:lnSpc>
                <a:spcPct val="80000"/>
              </a:lnSpc>
            </a:pPr>
            <a:endParaRPr lang="en-US" altLang="ko-KR" sz="2000">
              <a:latin typeface="Comic Sans MS" panose="030F0702030302020204" pitchFamily="66" charset="0"/>
              <a:ea typeface="Gulim" panose="020B0503020000020004" pitchFamily="34" charset="-127"/>
              <a:cs typeface="Gulim" panose="020B0503020000020004" pitchFamily="34" charset="-127"/>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248FE52F-B6F1-C1E3-B052-0FBFC9C33353}"/>
              </a:ext>
            </a:extLst>
          </p:cNvPr>
          <p:cNvSpPr>
            <a:spLocks noGrp="1" noChangeArrowheads="1"/>
          </p:cNvSpPr>
          <p:nvPr>
            <p:ph type="title"/>
          </p:nvPr>
        </p:nvSpPr>
        <p:spPr>
          <a:xfrm>
            <a:off x="323850" y="188913"/>
            <a:ext cx="8496300" cy="762000"/>
          </a:xfrm>
          <a:solidFill>
            <a:srgbClr val="C0C0C0">
              <a:alpha val="50195"/>
            </a:srgbClr>
          </a:solidFill>
          <a:ln>
            <a:solidFill>
              <a:schemeClr val="tx1"/>
            </a:solidFill>
            <a:miter lim="800000"/>
            <a:headEnd/>
            <a:tailEnd/>
          </a:ln>
        </p:spPr>
        <p:txBody>
          <a:bodyPr/>
          <a:lstStyle/>
          <a:p>
            <a:pPr eaLnBrk="1" hangingPunct="1"/>
            <a:r>
              <a:rPr lang="en-US" altLang="en-US" sz="2800" b="1">
                <a:solidFill>
                  <a:srgbClr val="000000"/>
                </a:solidFill>
                <a:latin typeface="Comic Sans MS" panose="030F0702030302020204" pitchFamily="66" charset="0"/>
                <a:cs typeface="Times New Roman" panose="02020603050405020304" pitchFamily="18" charset="0"/>
              </a:rPr>
              <a:t>VENTING PRACTICE AND DESIGN (MS 930)</a:t>
            </a:r>
            <a:endParaRPr lang="en-US" altLang="en-US" sz="2400" b="1">
              <a:solidFill>
                <a:srgbClr val="000000"/>
              </a:solidFill>
              <a:latin typeface="Comic Sans MS" panose="030F0702030302020204" pitchFamily="66" charset="0"/>
              <a:cs typeface="Times New Roman" panose="02020603050405020304" pitchFamily="18" charset="0"/>
            </a:endParaRPr>
          </a:p>
        </p:txBody>
      </p:sp>
      <p:sp>
        <p:nvSpPr>
          <p:cNvPr id="166915" name="Rectangle 3">
            <a:extLst>
              <a:ext uri="{FF2B5EF4-FFF2-40B4-BE49-F238E27FC236}">
                <a16:creationId xmlns:a16="http://schemas.microsoft.com/office/drawing/2014/main" id="{2AC6F83B-7878-55DD-6CBF-F4F4FC55083E}"/>
              </a:ext>
            </a:extLst>
          </p:cNvPr>
          <p:cNvSpPr>
            <a:spLocks noGrp="1" noChangeArrowheads="1"/>
          </p:cNvSpPr>
          <p:nvPr>
            <p:ph type="body" sz="half" idx="1"/>
          </p:nvPr>
        </p:nvSpPr>
        <p:spPr>
          <a:xfrm>
            <a:off x="323850" y="1196975"/>
            <a:ext cx="8496300" cy="5400675"/>
          </a:xfrm>
          <a:noFill/>
          <a:ln>
            <a:solidFill>
              <a:schemeClr val="tx1"/>
            </a:solidFill>
            <a:miter lim="800000"/>
            <a:headEnd/>
            <a:tailEnd/>
          </a:ln>
        </p:spPr>
        <p:txBody>
          <a:bodyPr/>
          <a:lstStyle/>
          <a:p>
            <a:pPr algn="just" eaLnBrk="1" hangingPunct="1">
              <a:tabLst>
                <a:tab pos="363538" algn="l"/>
              </a:tabLst>
            </a:pPr>
            <a:r>
              <a:rPr lang="en-US" altLang="en-US" sz="2000">
                <a:solidFill>
                  <a:srgbClr val="000000"/>
                </a:solidFill>
                <a:latin typeface="Comic Sans MS" panose="030F0702030302020204" pitchFamily="66" charset="0"/>
                <a:cs typeface="Times New Roman" panose="02020603050405020304" pitchFamily="18" charset="0"/>
              </a:rPr>
              <a:t>Factors that affect venting system design and operation</a:t>
            </a:r>
          </a:p>
          <a:p>
            <a:pPr algn="just" eaLnBrk="1" hangingPunct="1">
              <a:tabLst>
                <a:tab pos="363538" algn="l"/>
              </a:tabLst>
            </a:pPr>
            <a:endParaRPr lang="en-US" altLang="en-US" sz="2000">
              <a:solidFill>
                <a:srgbClr val="000000"/>
              </a:solidFill>
              <a:latin typeface="Comic Sans MS" panose="030F0702030302020204" pitchFamily="66" charset="0"/>
              <a:cs typeface="Times New Roman" panose="02020603050405020304" pitchFamily="18" charset="0"/>
            </a:endParaRPr>
          </a:p>
          <a:p>
            <a:pPr marL="812800" lvl="1" indent="-290513" algn="just" eaLnBrk="1" hangingPunct="1">
              <a:buFontTx/>
              <a:buChar char="•"/>
              <a:tabLst>
                <a:tab pos="363538" algn="l"/>
              </a:tabLst>
            </a:pPr>
            <a:r>
              <a:rPr lang="en-US" altLang="en-US" sz="1800" b="1">
                <a:solidFill>
                  <a:srgbClr val="FF3300"/>
                </a:solidFill>
                <a:latin typeface="Comic Sans MS" panose="030F0702030302020204" pitchFamily="66" charset="0"/>
                <a:cs typeface="Times New Roman" panose="02020603050405020304" pitchFamily="18" charset="0"/>
              </a:rPr>
              <a:t>Vent Gas Temperature</a:t>
            </a:r>
            <a:r>
              <a:rPr lang="en-US" altLang="en-US" sz="1800">
                <a:solidFill>
                  <a:srgbClr val="000000"/>
                </a:solidFill>
                <a:latin typeface="Comic Sans MS" panose="030F0702030302020204" pitchFamily="66" charset="0"/>
                <a:cs typeface="Times New Roman" panose="02020603050405020304" pitchFamily="18" charset="0"/>
              </a:rPr>
              <a:t> :-  The  hotter the vent gases the lighter they are and the greater is the force that expels them through the vent</a:t>
            </a:r>
          </a:p>
          <a:p>
            <a:pPr marL="812800" lvl="1" indent="-290513" algn="just" eaLnBrk="1" hangingPunct="1">
              <a:buFontTx/>
              <a:buChar char="•"/>
              <a:tabLst>
                <a:tab pos="363538" algn="l"/>
              </a:tabLst>
            </a:pPr>
            <a:r>
              <a:rPr lang="en-US" altLang="ko-KR" sz="1800" b="1" i="1">
                <a:solidFill>
                  <a:srgbClr val="FF3300"/>
                </a:solidFill>
                <a:latin typeface="Comic Sans MS" panose="030F0702030302020204" pitchFamily="66" charset="0"/>
                <a:ea typeface="Gulim" panose="020B0503020000020004" pitchFamily="34" charset="-127"/>
                <a:cs typeface="Gulim" panose="020B0503020000020004" pitchFamily="34" charset="-127"/>
              </a:rPr>
              <a:t>Heat Loss</a:t>
            </a:r>
            <a:r>
              <a:rPr lang="en-US" altLang="ko-KR" sz="1800" i="1">
                <a:latin typeface="Comic Sans MS" panose="030F0702030302020204" pitchFamily="66" charset="0"/>
                <a:ea typeface="Gulim" panose="020B0503020000020004" pitchFamily="34" charset="-127"/>
                <a:cs typeface="Gulim" panose="020B0503020000020004" pitchFamily="34" charset="-127"/>
              </a:rPr>
              <a:t> :-</a:t>
            </a:r>
            <a:r>
              <a:rPr lang="en-US" altLang="ko-KR" sz="1800">
                <a:latin typeface="Comic Sans MS" panose="030F0702030302020204" pitchFamily="66" charset="0"/>
                <a:ea typeface="Gulim" panose="020B0503020000020004" pitchFamily="34" charset="-127"/>
                <a:cs typeface="Gulim" panose="020B0503020000020004" pitchFamily="34" charset="-127"/>
              </a:rPr>
              <a:t> As the gases cool they become more dense and the draft effect is lessened </a:t>
            </a:r>
          </a:p>
          <a:p>
            <a:pPr marL="812800" lvl="1" indent="-290513" algn="just" eaLnBrk="1" hangingPunct="1">
              <a:buFontTx/>
              <a:buChar char="•"/>
              <a:tabLst>
                <a:tab pos="363538" algn="l"/>
              </a:tabLst>
            </a:pPr>
            <a:r>
              <a:rPr lang="en-US" altLang="ko-KR" sz="1800" b="1" i="1">
                <a:solidFill>
                  <a:srgbClr val="FF3300"/>
                </a:solidFill>
                <a:latin typeface="Comic Sans MS" panose="030F0702030302020204" pitchFamily="66" charset="0"/>
                <a:ea typeface="Gulim" panose="020B0503020000020004" pitchFamily="34" charset="-127"/>
                <a:cs typeface="Gulim" panose="020B0503020000020004" pitchFamily="34" charset="-127"/>
              </a:rPr>
              <a:t>Vent Height</a:t>
            </a:r>
            <a:r>
              <a:rPr lang="en-US" altLang="ko-KR" sz="1800" i="1">
                <a:latin typeface="Comic Sans MS" panose="030F0702030302020204" pitchFamily="66" charset="0"/>
                <a:ea typeface="Gulim" panose="020B0503020000020004" pitchFamily="34" charset="-127"/>
                <a:cs typeface="Gulim" panose="020B0503020000020004" pitchFamily="34" charset="-127"/>
              </a:rPr>
              <a:t> :-</a:t>
            </a:r>
            <a:r>
              <a:rPr lang="en-US" altLang="ko-KR" sz="1800">
                <a:latin typeface="Comic Sans MS" panose="030F0702030302020204" pitchFamily="66" charset="0"/>
                <a:ea typeface="Gulim" panose="020B0503020000020004" pitchFamily="34" charset="-127"/>
                <a:cs typeface="Gulim" panose="020B0503020000020004" pitchFamily="34" charset="-127"/>
              </a:rPr>
              <a:t>  The taller the columns of hot gases the more will be the driving force tending to displace them</a:t>
            </a:r>
          </a:p>
          <a:p>
            <a:pPr marL="812800" lvl="1" indent="-290513" algn="just" eaLnBrk="1" hangingPunct="1">
              <a:buFontTx/>
              <a:buChar char="•"/>
              <a:tabLst>
                <a:tab pos="363538" algn="l"/>
              </a:tabLst>
            </a:pPr>
            <a:r>
              <a:rPr lang="en-US" altLang="ko-KR" sz="1800" b="1" i="1">
                <a:solidFill>
                  <a:srgbClr val="FF3300"/>
                </a:solidFill>
                <a:latin typeface="Comic Sans MS" panose="030F0702030302020204" pitchFamily="66" charset="0"/>
                <a:ea typeface="Gulim" panose="020B0503020000020004" pitchFamily="34" charset="-127"/>
                <a:cs typeface="Gulim" panose="020B0503020000020004" pitchFamily="34" charset="-127"/>
              </a:rPr>
              <a:t>Vent System Capacity</a:t>
            </a:r>
            <a:r>
              <a:rPr lang="en-US" altLang="ko-KR" sz="1800" i="1">
                <a:latin typeface="Comic Sans MS" panose="030F0702030302020204" pitchFamily="66" charset="0"/>
                <a:ea typeface="Gulim" panose="020B0503020000020004" pitchFamily="34" charset="-127"/>
                <a:cs typeface="Gulim" panose="020B0503020000020004" pitchFamily="34" charset="-127"/>
              </a:rPr>
              <a:t> :-</a:t>
            </a:r>
            <a:r>
              <a:rPr lang="en-US" altLang="ko-KR" sz="1800" b="1">
                <a:latin typeface="Comic Sans MS" panose="030F0702030302020204" pitchFamily="66" charset="0"/>
                <a:ea typeface="Gulim" panose="020B0503020000020004" pitchFamily="34" charset="-127"/>
                <a:cs typeface="Gulim" panose="020B0503020000020004" pitchFamily="34" charset="-127"/>
              </a:rPr>
              <a:t> </a:t>
            </a:r>
            <a:r>
              <a:rPr lang="en-US" altLang="ko-KR" sz="1800">
                <a:latin typeface="Comic Sans MS" panose="030F0702030302020204" pitchFamily="66" charset="0"/>
                <a:ea typeface="Gulim" panose="020B0503020000020004" pitchFamily="34" charset="-127"/>
                <a:cs typeface="Gulim" panose="020B0503020000020004" pitchFamily="34" charset="-127"/>
              </a:rPr>
              <a:t>Every vent system has a maximum input, beyond which no more flow can be accommodated </a:t>
            </a:r>
          </a:p>
          <a:p>
            <a:pPr marL="812800" lvl="1" indent="-290513" algn="just" eaLnBrk="1" hangingPunct="1">
              <a:buFontTx/>
              <a:buChar char="•"/>
              <a:tabLst>
                <a:tab pos="363538" algn="l"/>
              </a:tabLst>
            </a:pPr>
            <a:r>
              <a:rPr lang="en-US" altLang="en-US" sz="1800" b="1" i="1">
                <a:solidFill>
                  <a:srgbClr val="FF3300"/>
                </a:solidFill>
                <a:latin typeface="Comic Sans MS" panose="030F0702030302020204" pitchFamily="66" charset="0"/>
              </a:rPr>
              <a:t>Restriction to Flow</a:t>
            </a:r>
            <a:r>
              <a:rPr lang="en-US" altLang="en-US" sz="1800" i="1">
                <a:latin typeface="Comic Sans MS" panose="030F0702030302020204" pitchFamily="66" charset="0"/>
              </a:rPr>
              <a:t> :-</a:t>
            </a:r>
            <a:r>
              <a:rPr lang="en-US" altLang="en-US" sz="1800" b="1">
                <a:latin typeface="Comic Sans MS" panose="030F0702030302020204" pitchFamily="66" charset="0"/>
              </a:rPr>
              <a:t> </a:t>
            </a:r>
            <a:r>
              <a:rPr lang="en-US" altLang="en-US" sz="1800">
                <a:latin typeface="Comic Sans MS" panose="030F0702030302020204" pitchFamily="66" charset="0"/>
              </a:rPr>
              <a:t>Small sized venting restrictions or changes in direction of the vent all cause resistance to flow and impede good venting</a:t>
            </a:r>
          </a:p>
          <a:p>
            <a:pPr marL="812800" lvl="1" indent="-290513" algn="just" eaLnBrk="1" hangingPunct="1">
              <a:buFontTx/>
              <a:buChar char="•"/>
              <a:tabLst>
                <a:tab pos="363538" algn="l"/>
              </a:tabLst>
            </a:pPr>
            <a:r>
              <a:rPr lang="en-US" altLang="en-US" sz="1800" b="1" i="1">
                <a:solidFill>
                  <a:srgbClr val="FF3300"/>
                </a:solidFill>
                <a:latin typeface="Comic Sans MS" panose="030F0702030302020204" pitchFamily="66" charset="0"/>
              </a:rPr>
              <a:t>Ambient Temperature</a:t>
            </a:r>
            <a:r>
              <a:rPr lang="en-US" altLang="en-US" sz="1800" i="1">
                <a:latin typeface="Comic Sans MS" panose="030F0702030302020204" pitchFamily="66" charset="0"/>
              </a:rPr>
              <a:t> :-</a:t>
            </a:r>
            <a:r>
              <a:rPr lang="en-US" altLang="en-US" sz="1800" b="1">
                <a:latin typeface="Comic Sans MS" panose="030F0702030302020204" pitchFamily="66" charset="0"/>
              </a:rPr>
              <a:t>  </a:t>
            </a:r>
            <a:r>
              <a:rPr lang="en-US" altLang="en-US" sz="1800">
                <a:latin typeface="Comic Sans MS" panose="030F0702030302020204" pitchFamily="66" charset="0"/>
              </a:rPr>
              <a:t>The cooler the air, the heavier it will be and the greater the motive force will be to move gases through the vent system.</a:t>
            </a:r>
            <a:endParaRPr lang="en-US" altLang="en-US" sz="1800"/>
          </a:p>
        </p:txBody>
      </p:sp>
    </p:spTree>
  </p:cSld>
  <p:clrMapOvr>
    <a:masterClrMapping/>
  </p:clrMapOvr>
</p:sld>
</file>

<file path=ppt/theme/theme1.xml><?xml version="1.0" encoding="utf-8"?>
<a:theme xmlns:a="http://schemas.openxmlformats.org/drawingml/2006/main" name="Default Design">
  <a:themeElements>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atermark">
  <a:themeElements>
    <a:clrScheme name="Watermark 10">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FF0000"/>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10800" tIns="3600" rIns="10800" bIns="360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10800" tIns="3600" rIns="10800" bIns="360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Watermark 10">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FF00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efault Design">
  <a:themeElements>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themeOverride>
</file>

<file path=docProps/app.xml><?xml version="1.0" encoding="utf-8"?>
<Properties xmlns="http://schemas.openxmlformats.org/officeDocument/2006/extended-properties" xmlns:vt="http://schemas.openxmlformats.org/officeDocument/2006/docPropsVTypes">
  <TotalTime>6878</TotalTime>
  <Words>5037</Words>
  <Application>Microsoft Office PowerPoint</Application>
  <PresentationFormat>On-screen Show (4:3)</PresentationFormat>
  <Paragraphs>894</Paragraphs>
  <Slides>98</Slides>
  <Notes>30</Notes>
  <HiddenSlides>1</HiddenSlides>
  <MMClips>0</MMClips>
  <ScaleCrop>false</ScaleCrop>
  <HeadingPairs>
    <vt:vector size="8" baseType="variant">
      <vt:variant>
        <vt:lpstr>Fonts Used</vt:lpstr>
      </vt:variant>
      <vt:variant>
        <vt:i4>10</vt:i4>
      </vt:variant>
      <vt:variant>
        <vt:lpstr>Theme</vt:lpstr>
      </vt:variant>
      <vt:variant>
        <vt:i4>6</vt:i4>
      </vt:variant>
      <vt:variant>
        <vt:lpstr>Embedded OLE Servers</vt:lpstr>
      </vt:variant>
      <vt:variant>
        <vt:i4>9</vt:i4>
      </vt:variant>
      <vt:variant>
        <vt:lpstr>Slide Titles</vt:lpstr>
      </vt:variant>
      <vt:variant>
        <vt:i4>98</vt:i4>
      </vt:variant>
    </vt:vector>
  </HeadingPairs>
  <TitlesOfParts>
    <vt:vector size="123" baseType="lpstr">
      <vt:lpstr>Arial</vt:lpstr>
      <vt:lpstr>Calibri</vt:lpstr>
      <vt:lpstr>Calibri Light</vt:lpstr>
      <vt:lpstr>Cambria Math</vt:lpstr>
      <vt:lpstr>Century Gothic</vt:lpstr>
      <vt:lpstr>Comic Sans MS</vt:lpstr>
      <vt:lpstr>Courier New</vt:lpstr>
      <vt:lpstr>Symbol</vt:lpstr>
      <vt:lpstr>Times New Roman</vt:lpstr>
      <vt:lpstr>Wingdings</vt:lpstr>
      <vt:lpstr>Default Design</vt:lpstr>
      <vt:lpstr>2_Office Theme</vt:lpstr>
      <vt:lpstr>Office Theme</vt:lpstr>
      <vt:lpstr>Watermark</vt:lpstr>
      <vt:lpstr>1_Office Theme</vt:lpstr>
      <vt:lpstr>1_Default Design</vt:lpstr>
      <vt:lpstr>Photo Editor Photo</vt:lpstr>
      <vt:lpstr>Bitmap Image</vt:lpstr>
      <vt:lpstr>Image</vt:lpstr>
      <vt:lpstr>Equation</vt:lpstr>
      <vt:lpstr>PI3.Image</vt:lpstr>
      <vt:lpstr>Worksheet</vt:lpstr>
      <vt:lpstr>Image Document</vt:lpstr>
      <vt:lpstr>PI3</vt:lpstr>
      <vt:lpstr>ORG16v41 Graph</vt:lpstr>
      <vt:lpstr> LECTURE  05   FUEL INTERCHANGEABILITY  &amp; VENTING SYSTEM  Course Outcome ;   Explain the fundamental concept of fuel interchangeability and venting system   </vt:lpstr>
      <vt:lpstr>   FUEL INTERCHANGEABILITY      </vt:lpstr>
      <vt:lpstr>PowerPoint Presentation</vt:lpstr>
      <vt:lpstr>PowerPoint Presentation</vt:lpstr>
      <vt:lpstr>PowerPoint Presentation</vt:lpstr>
      <vt:lpstr>PowerPoint Presentation</vt:lpstr>
      <vt:lpstr>PowerPoint Presentation</vt:lpstr>
      <vt:lpstr>PowerPoint Presentation</vt:lpstr>
      <vt:lpstr>Metering capacities of typical natural gas meters</vt:lpstr>
      <vt:lpstr>PowerPoint Presentation</vt:lpstr>
      <vt:lpstr> DIAPHRAGM GAS METER </vt:lpstr>
      <vt:lpstr>PowerPoint Presentation</vt:lpstr>
      <vt:lpstr>METER CLOCKING</vt:lpstr>
      <vt:lpstr>PowerPoint Presentation</vt:lpstr>
      <vt:lpstr>PowerPoint Presentation</vt:lpstr>
      <vt:lpstr>Meter Clocking - example</vt:lpstr>
      <vt:lpstr>GAS UTILISATION EQUIPMENT (Burner)</vt:lpstr>
      <vt:lpstr>PowerPoint Presentation</vt:lpstr>
      <vt:lpstr>PowerPoint Presentation</vt:lpstr>
      <vt:lpstr>BURNER SYSTEM</vt:lpstr>
      <vt:lpstr>BURNER HEAD</vt:lpstr>
      <vt:lpstr>ATMOSPHERIC  (LOW PRESSURE)  BURNER</vt:lpstr>
      <vt:lpstr>COMPONENTS OF ATMOSPHERIC (LOW PRESSURE)  BURNER</vt:lpstr>
      <vt:lpstr>Gas Burner Orifice</vt:lpstr>
      <vt:lpstr>GASEOUS FUEL INTERCHANGEABILITY</vt:lpstr>
      <vt:lpstr>PowerPoint Presentation</vt:lpstr>
      <vt:lpstr>PowerPoint Presentation</vt:lpstr>
      <vt:lpstr>PowerPoint Presentation</vt:lpstr>
      <vt:lpstr>Burner port loading</vt:lpstr>
      <vt:lpstr>Burner port loading</vt:lpstr>
      <vt:lpstr>Burner port loading</vt:lpstr>
      <vt:lpstr> WHAT ARE THE PARAMETERS GOVERNING FUEL INTERCHANGEABILITY? </vt:lpstr>
      <vt:lpstr>Example 1 (Self study)</vt:lpstr>
      <vt:lpstr>PowerPoint Presentation</vt:lpstr>
      <vt:lpstr>PowerPoint Presentation</vt:lpstr>
      <vt:lpstr>Example 2 (Self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CONVERSION OF OTHER FUELS TO NATURAL GAS   </vt:lpstr>
      <vt:lpstr>PowerPoint Presentation</vt:lpstr>
      <vt:lpstr>General Guideline for Interchangeability  (Wobbe Index Matching):</vt:lpstr>
      <vt:lpstr>International Examples:</vt:lpstr>
      <vt:lpstr>NATURAL GAS BURNER CONVERSION - e.g. LPG to 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VENTILATION  &amp;  VENTING     </vt:lpstr>
      <vt:lpstr>VENTILATION</vt:lpstr>
      <vt:lpstr>PowerPoint Presentation</vt:lpstr>
      <vt:lpstr>PowerPoint Presentation</vt:lpstr>
      <vt:lpstr>PowerPoint Presentation</vt:lpstr>
      <vt:lpstr>PowerPoint Presentation</vt:lpstr>
      <vt:lpstr>VENTING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DRAFT CONTROL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VENTING PROBLEMS</vt:lpstr>
      <vt:lpstr>PowerPoint Presentation</vt:lpstr>
      <vt:lpstr>PowerPoint Presentation</vt:lpstr>
      <vt:lpstr>PowerPoint Presentation</vt:lpstr>
      <vt:lpstr>VENTING PRACTICE AND DESIGN (MS 930)</vt:lpstr>
    </vt:vector>
  </TitlesOfParts>
  <Company>UTM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SCHEMATIC VIEW OF FRACTIONATOR</dc:title>
  <dc:creator>Pusat Komputer</dc:creator>
  <cp:lastModifiedBy>ucin sietz</cp:lastModifiedBy>
  <cp:revision>495</cp:revision>
  <dcterms:created xsi:type="dcterms:W3CDTF">2001-11-28T01:17:34Z</dcterms:created>
  <dcterms:modified xsi:type="dcterms:W3CDTF">2026-06-11T12:01:52Z</dcterms:modified>
</cp:coreProperties>
</file>